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Lst>
  <p:notesMasterIdLst>
    <p:notesMasterId r:id="rId101"/>
  </p:notesMasterIdLst>
  <p:sldIdLst>
    <p:sldId id="453" r:id="rId3"/>
    <p:sldId id="504" r:id="rId4"/>
    <p:sldId id="307" r:id="rId5"/>
    <p:sldId id="308" r:id="rId6"/>
    <p:sldId id="309" r:id="rId7"/>
    <p:sldId id="310" r:id="rId8"/>
    <p:sldId id="311" r:id="rId9"/>
    <p:sldId id="315" r:id="rId10"/>
    <p:sldId id="333" r:id="rId11"/>
    <p:sldId id="334" r:id="rId12"/>
    <p:sldId id="362" r:id="rId13"/>
    <p:sldId id="513" r:id="rId14"/>
    <p:sldId id="355" r:id="rId15"/>
    <p:sldId id="356" r:id="rId16"/>
    <p:sldId id="361" r:id="rId17"/>
    <p:sldId id="374" r:id="rId18"/>
    <p:sldId id="377" r:id="rId19"/>
    <p:sldId id="378" r:id="rId20"/>
    <p:sldId id="379" r:id="rId21"/>
    <p:sldId id="380" r:id="rId22"/>
    <p:sldId id="381" r:id="rId23"/>
    <p:sldId id="387" r:id="rId24"/>
    <p:sldId id="400" r:id="rId25"/>
    <p:sldId id="401" r:id="rId26"/>
    <p:sldId id="402" r:id="rId27"/>
    <p:sldId id="403" r:id="rId28"/>
    <p:sldId id="404" r:id="rId29"/>
    <p:sldId id="405" r:id="rId30"/>
    <p:sldId id="412" r:id="rId31"/>
    <p:sldId id="413" r:id="rId32"/>
    <p:sldId id="415" r:id="rId33"/>
    <p:sldId id="416" r:id="rId34"/>
    <p:sldId id="417" r:id="rId35"/>
    <p:sldId id="418" r:id="rId36"/>
    <p:sldId id="419" r:id="rId37"/>
    <p:sldId id="420" r:id="rId38"/>
    <p:sldId id="421" r:id="rId39"/>
    <p:sldId id="447" r:id="rId40"/>
    <p:sldId id="448" r:id="rId41"/>
    <p:sldId id="449" r:id="rId42"/>
    <p:sldId id="450" r:id="rId43"/>
    <p:sldId id="451" r:id="rId44"/>
    <p:sldId id="452" r:id="rId45"/>
    <p:sldId id="454" r:id="rId46"/>
    <p:sldId id="363" r:id="rId47"/>
    <p:sldId id="366" r:id="rId48"/>
    <p:sldId id="455" r:id="rId49"/>
    <p:sldId id="456" r:id="rId50"/>
    <p:sldId id="457" r:id="rId51"/>
    <p:sldId id="458" r:id="rId52"/>
    <p:sldId id="459" r:id="rId53"/>
    <p:sldId id="460" r:id="rId54"/>
    <p:sldId id="461" r:id="rId55"/>
    <p:sldId id="462" r:id="rId56"/>
    <p:sldId id="463" r:id="rId57"/>
    <p:sldId id="464" r:id="rId58"/>
    <p:sldId id="466" r:id="rId59"/>
    <p:sldId id="467" r:id="rId60"/>
    <p:sldId id="468" r:id="rId61"/>
    <p:sldId id="469" r:id="rId62"/>
    <p:sldId id="470" r:id="rId63"/>
    <p:sldId id="471" r:id="rId64"/>
    <p:sldId id="472" r:id="rId65"/>
    <p:sldId id="473" r:id="rId66"/>
    <p:sldId id="474" r:id="rId67"/>
    <p:sldId id="475" r:id="rId68"/>
    <p:sldId id="476" r:id="rId69"/>
    <p:sldId id="477" r:id="rId70"/>
    <p:sldId id="478" r:id="rId71"/>
    <p:sldId id="479" r:id="rId72"/>
    <p:sldId id="480" r:id="rId73"/>
    <p:sldId id="481" r:id="rId74"/>
    <p:sldId id="482" r:id="rId75"/>
    <p:sldId id="483" r:id="rId76"/>
    <p:sldId id="484" r:id="rId77"/>
    <p:sldId id="485" r:id="rId78"/>
    <p:sldId id="501" r:id="rId79"/>
    <p:sldId id="486" r:id="rId80"/>
    <p:sldId id="502" r:id="rId81"/>
    <p:sldId id="435" r:id="rId82"/>
    <p:sldId id="499" r:id="rId83"/>
    <p:sldId id="436" r:id="rId84"/>
    <p:sldId id="437" r:id="rId85"/>
    <p:sldId id="438" r:id="rId86"/>
    <p:sldId id="439" r:id="rId87"/>
    <p:sldId id="440" r:id="rId88"/>
    <p:sldId id="441" r:id="rId89"/>
    <p:sldId id="442" r:id="rId90"/>
    <p:sldId id="443" r:id="rId91"/>
    <p:sldId id="488" r:id="rId92"/>
    <p:sldId id="489" r:id="rId93"/>
    <p:sldId id="490" r:id="rId94"/>
    <p:sldId id="491" r:id="rId95"/>
    <p:sldId id="492" r:id="rId96"/>
    <p:sldId id="493" r:id="rId97"/>
    <p:sldId id="494" r:id="rId98"/>
    <p:sldId id="503" r:id="rId99"/>
    <p:sldId id="514" r:id="rId100"/>
  </p:sldIdLst>
  <p:sldSz cx="9144000" cy="5143500" type="screen16x9"/>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342900" indent="1143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685800" indent="228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028700" indent="3429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371600" indent="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61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791" autoAdjust="0"/>
    <p:restoredTop sz="81876" autoAdjust="0"/>
  </p:normalViewPr>
  <p:slideViewPr>
    <p:cSldViewPr snapToGrid="0">
      <p:cViewPr varScale="1">
        <p:scale>
          <a:sx n="98" d="100"/>
          <a:sy n="98" d="100"/>
        </p:scale>
        <p:origin x="184" y="216"/>
      </p:cViewPr>
      <p:guideLst>
        <p:guide orient="horz" pos="1619"/>
        <p:guide pos="2880"/>
      </p:guideLst>
    </p:cSldViewPr>
  </p:slideViewPr>
  <p:notesTextViewPr>
    <p:cViewPr>
      <p:scale>
        <a:sx n="1" d="1"/>
        <a:sy n="1" d="1"/>
      </p:scale>
      <p:origin x="0" y="0"/>
    </p:cViewPr>
  </p:notesTextViewPr>
  <p:sorterViewPr>
    <p:cViewPr>
      <p:scale>
        <a:sx n="100" d="100"/>
        <a:sy n="100" d="100"/>
      </p:scale>
      <p:origin x="0" y="0"/>
    </p:cViewPr>
  </p:sorterViewPr>
  <p:gridSpacing cx="72005" cy="72005"/>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presProps" Target="presProp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a:extLst>
              <a:ext uri="{FF2B5EF4-FFF2-40B4-BE49-F238E27FC236}">
                <a16:creationId xmlns:a16="http://schemas.microsoft.com/office/drawing/2014/main" id="{D7BE957C-D8D9-E043-A7B6-A0D634100B5B}"/>
              </a:ext>
            </a:extLst>
          </p:cNvPr>
          <p:cNvSpPr>
            <a:spLocks noGrp="1" noChangeArrowheads="1"/>
          </p:cNvSpPr>
          <p:nvPr>
            <p:ph type="hdr" sz="quarter" idx="4294967295"/>
          </p:nvPr>
        </p:nvSpPr>
        <p:spPr bwMode="auto">
          <a:xfrm>
            <a:off x="0" y="0"/>
            <a:ext cx="2971800" cy="458788"/>
          </a:xfrm>
          <a:prstGeom prst="rect">
            <a:avLst/>
          </a:prstGeom>
          <a:noFill/>
          <a:ln>
            <a:noFill/>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200">
                <a:latin typeface="Arial" pitchFamily="34" charset="0"/>
                <a:ea typeface="宋体" pitchFamily="2" charset="-122"/>
              </a:defRPr>
            </a:lvl1pPr>
          </a:lstStyle>
          <a:p>
            <a:pPr>
              <a:defRPr/>
            </a:pPr>
            <a:endParaRPr lang="zh-CN" altLang="en-US"/>
          </a:p>
        </p:txBody>
      </p:sp>
      <p:sp>
        <p:nvSpPr>
          <p:cNvPr id="2051" name="日期占位符 2">
            <a:extLst>
              <a:ext uri="{FF2B5EF4-FFF2-40B4-BE49-F238E27FC236}">
                <a16:creationId xmlns:a16="http://schemas.microsoft.com/office/drawing/2014/main" id="{8BF68FB5-C33B-0B48-AC9E-9D9AD1C6D989}"/>
              </a:ext>
            </a:extLst>
          </p:cNvPr>
          <p:cNvSpPr>
            <a:spLocks noGrp="1" noChangeArrowheads="1"/>
          </p:cNvSpPr>
          <p:nvPr>
            <p:ph type="dt" idx="1"/>
          </p:nvPr>
        </p:nvSpPr>
        <p:spPr bwMode="auto">
          <a:xfrm>
            <a:off x="3884613" y="0"/>
            <a:ext cx="2971800" cy="458788"/>
          </a:xfrm>
          <a:prstGeom prst="rect">
            <a:avLst/>
          </a:prstGeom>
          <a:noFill/>
          <a:ln>
            <a:noFill/>
          </a:ln>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a:latin typeface="Arial" pitchFamily="34" charset="0"/>
                <a:ea typeface="宋体" pitchFamily="2" charset="-122"/>
              </a:defRPr>
            </a:lvl1pPr>
          </a:lstStyle>
          <a:p>
            <a:pPr>
              <a:defRPr/>
            </a:pPr>
            <a:fld id="{BEE1CCD5-3BCC-DC4B-A5C3-859B2D9CFBE9}" type="datetime1">
              <a:rPr lang="zh-CN" altLang="en-US"/>
              <a:pPr>
                <a:defRPr/>
              </a:pPr>
              <a:t>2021/12/2</a:t>
            </a:fld>
            <a:endParaRPr lang="zh-CN" altLang="en-US" sz="1200"/>
          </a:p>
        </p:txBody>
      </p:sp>
      <p:sp>
        <p:nvSpPr>
          <p:cNvPr id="2052" name="幻灯片图像占位符 3">
            <a:extLst>
              <a:ext uri="{FF2B5EF4-FFF2-40B4-BE49-F238E27FC236}">
                <a16:creationId xmlns:a16="http://schemas.microsoft.com/office/drawing/2014/main" id="{AEE7BE40-A39E-5D41-B2B4-5BE878866710}"/>
              </a:ext>
            </a:extLst>
          </p:cNvPr>
          <p:cNvSpPr>
            <a:spLocks noGrp="1" noRot="1" noChangeAspect="1" noChangeArrowheads="1"/>
          </p:cNvSpPr>
          <p:nvPr>
            <p:ph type="sldImg" idx="2"/>
          </p:nvPr>
        </p:nvSpPr>
        <p:spPr bwMode="auto">
          <a:xfrm>
            <a:off x="685800" y="1143000"/>
            <a:ext cx="54864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备注占位符 4">
            <a:extLst>
              <a:ext uri="{FF2B5EF4-FFF2-40B4-BE49-F238E27FC236}">
                <a16:creationId xmlns:a16="http://schemas.microsoft.com/office/drawing/2014/main" id="{BF094F92-8B66-C548-BB60-8C4AEFE96B12}"/>
              </a:ext>
            </a:extLst>
          </p:cNvPr>
          <p:cNvSpPr>
            <a:spLocks noGrp="1" noRot="1" noChangeAspect="1" noChangeArrowheads="1"/>
          </p:cNvSpPr>
          <p:nvPr/>
        </p:nvSpPr>
        <p:spPr bwMode="auto">
          <a:xfrm>
            <a:off x="685800" y="4400550"/>
            <a:ext cx="5486400" cy="3600450"/>
          </a:xfrm>
          <a:prstGeom prst="rect">
            <a:avLst/>
          </a:prstGeom>
          <a:noFill/>
          <a:ln>
            <a:noFill/>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30000"/>
              </a:spcBef>
              <a:buFont typeface="Arial" panose="020B0604020202020204" pitchFamily="34" charset="0"/>
              <a:buNone/>
              <a:defRPr/>
            </a:pPr>
            <a:r>
              <a:rPr lang="zh-CN" altLang="en-US" sz="1200"/>
              <a:t>单击此处编辑母版文本样式</a:t>
            </a:r>
          </a:p>
          <a:p>
            <a:pPr>
              <a:spcBef>
                <a:spcPct val="30000"/>
              </a:spcBef>
              <a:buFont typeface="Arial" panose="020B0604020202020204" pitchFamily="34" charset="0"/>
              <a:buNone/>
              <a:defRPr/>
            </a:pPr>
            <a:r>
              <a:rPr lang="zh-CN" altLang="en-US" sz="1200"/>
              <a:t>第二级</a:t>
            </a:r>
          </a:p>
          <a:p>
            <a:pPr>
              <a:spcBef>
                <a:spcPct val="30000"/>
              </a:spcBef>
              <a:buFont typeface="Arial" panose="020B0604020202020204" pitchFamily="34" charset="0"/>
              <a:buNone/>
              <a:defRPr/>
            </a:pPr>
            <a:r>
              <a:rPr lang="zh-CN" altLang="en-US" sz="1200"/>
              <a:t>第三级</a:t>
            </a:r>
          </a:p>
          <a:p>
            <a:pPr>
              <a:spcBef>
                <a:spcPct val="30000"/>
              </a:spcBef>
              <a:buFont typeface="Arial" panose="020B0604020202020204" pitchFamily="34" charset="0"/>
              <a:buNone/>
              <a:defRPr/>
            </a:pPr>
            <a:r>
              <a:rPr lang="zh-CN" altLang="en-US" sz="1200"/>
              <a:t>第四级</a:t>
            </a:r>
          </a:p>
          <a:p>
            <a:pPr>
              <a:spcBef>
                <a:spcPct val="30000"/>
              </a:spcBef>
              <a:buFont typeface="Arial" panose="020B0604020202020204" pitchFamily="34" charset="0"/>
              <a:buNone/>
              <a:defRPr/>
            </a:pPr>
            <a:r>
              <a:rPr lang="zh-CN" altLang="en-US" sz="1200"/>
              <a:t>第五级</a:t>
            </a:r>
          </a:p>
        </p:txBody>
      </p:sp>
      <p:sp>
        <p:nvSpPr>
          <p:cNvPr id="2054" name="页脚占位符 5">
            <a:extLst>
              <a:ext uri="{FF2B5EF4-FFF2-40B4-BE49-F238E27FC236}">
                <a16:creationId xmlns:a16="http://schemas.microsoft.com/office/drawing/2014/main" id="{344B17B5-83D2-3642-A8C3-88DC158CBFDD}"/>
              </a:ext>
            </a:extLst>
          </p:cNvPr>
          <p:cNvSpPr>
            <a:spLocks noGrp="1" noChangeArrowheads="1"/>
          </p:cNvSpPr>
          <p:nvPr>
            <p:ph type="ftr" sz="quarter" idx="4"/>
          </p:nvPr>
        </p:nvSpPr>
        <p:spPr bwMode="auto">
          <a:xfrm>
            <a:off x="0" y="8685213"/>
            <a:ext cx="2971800" cy="458787"/>
          </a:xfrm>
          <a:prstGeom prst="rect">
            <a:avLst/>
          </a:prstGeom>
          <a:noFill/>
          <a:ln>
            <a:noFill/>
          </a:ln>
        </p:spPr>
        <p:txBody>
          <a:bodyPr vert="horz" wrap="square" lIns="91440" tIns="45720" rIns="91440" bIns="45720" numCol="1" anchor="b" anchorCtr="0" compatLnSpc="1">
            <a:prstTxWarp prst="textNoShape">
              <a:avLst/>
            </a:prstTxWarp>
          </a:bodyPr>
          <a:lstStyle>
            <a:lvl1pPr eaLnBrk="1" hangingPunct="1">
              <a:buFont typeface="Arial" panose="020B0604020202020204" pitchFamily="34" charset="0"/>
              <a:buNone/>
              <a:defRPr sz="1200">
                <a:latin typeface="Arial" pitchFamily="34" charset="0"/>
                <a:ea typeface="宋体" pitchFamily="2" charset="-122"/>
              </a:defRPr>
            </a:lvl1pPr>
          </a:lstStyle>
          <a:p>
            <a:pPr>
              <a:defRPr/>
            </a:pPr>
            <a:endParaRPr lang="zh-CN" altLang="en-US"/>
          </a:p>
        </p:txBody>
      </p:sp>
      <p:sp>
        <p:nvSpPr>
          <p:cNvPr id="2055" name="灯片编号占位符 6">
            <a:extLst>
              <a:ext uri="{FF2B5EF4-FFF2-40B4-BE49-F238E27FC236}">
                <a16:creationId xmlns:a16="http://schemas.microsoft.com/office/drawing/2014/main" id="{CE232BA6-56C0-2A4B-B8BD-295A8387E204}"/>
              </a:ext>
            </a:extLst>
          </p:cNvPr>
          <p:cNvSpPr>
            <a:spLocks noGrp="1" noChangeArrowheads="1"/>
          </p:cNvSpPr>
          <p:nvPr>
            <p:ph type="sldNum" sz="quarter" idx="5"/>
          </p:nvPr>
        </p:nvSpPr>
        <p:spPr bwMode="auto">
          <a:xfrm>
            <a:off x="3884613" y="8685213"/>
            <a:ext cx="2971800" cy="458787"/>
          </a:xfrm>
          <a:prstGeom prst="rect">
            <a:avLst/>
          </a:prstGeom>
          <a:noFill/>
          <a:ln>
            <a:noFill/>
          </a:ln>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a:lvl1pPr>
          </a:lstStyle>
          <a:p>
            <a:pPr>
              <a:defRPr/>
            </a:pPr>
            <a:fld id="{5D058BF1-8017-2744-B5B0-B4C5DD2693ED}" type="slidenum">
              <a:rPr lang="zh-CN" altLang="en-US"/>
              <a:pPr>
                <a:defRPr/>
              </a:pPr>
              <a:t>‹#›</a:t>
            </a:fld>
            <a:endParaRPr lang="zh-CN" altLang="en-US" sz="1200"/>
          </a:p>
        </p:txBody>
      </p:sp>
    </p:spTree>
  </p:cSld>
  <p:clrMap bg1="lt1" tx1="dk1" bg2="lt2" tx2="dk2" accent1="accent1" accent2="accent2" accent3="accent3" accent4="accent4" accent5="accent5" accent6="accent6" hlink="hlink" folHlink="folHlink"/>
  <p:notesStyle>
    <a:lvl1pPr algn="l" defTabSz="0" rtl="0" eaLnBrk="0" fontAlgn="base" hangingPunct="0">
      <a:spcBef>
        <a:spcPct val="30000"/>
      </a:spcBef>
      <a:spcAft>
        <a:spcPct val="0"/>
      </a:spcAft>
      <a:defRPr sz="900" kern="1200">
        <a:solidFill>
          <a:schemeClr val="tx1"/>
        </a:solidFill>
        <a:latin typeface="Arial" panose="020B0604020202020204" pitchFamily="34" charset="0"/>
        <a:ea typeface="宋体" panose="02010600030101010101" pitchFamily="2" charset="-122"/>
        <a:cs typeface="+mn-cs"/>
      </a:defRPr>
    </a:lvl1pPr>
    <a:lvl2pPr marL="457200" algn="l" defTabSz="0" rtl="0" eaLnBrk="0" fontAlgn="base" hangingPunct="0">
      <a:spcBef>
        <a:spcPct val="30000"/>
      </a:spcBef>
      <a:spcAft>
        <a:spcPct val="0"/>
      </a:spcAft>
      <a:defRPr sz="900" kern="1200">
        <a:solidFill>
          <a:schemeClr val="tx1"/>
        </a:solidFill>
        <a:latin typeface="Arial" panose="020B0604020202020204" pitchFamily="34" charset="0"/>
        <a:ea typeface="宋体" panose="02010600030101010101" pitchFamily="2" charset="-122"/>
        <a:cs typeface="+mn-cs"/>
      </a:defRPr>
    </a:lvl2pPr>
    <a:lvl3pPr marL="914400" algn="l" defTabSz="0" rtl="0" eaLnBrk="0" fontAlgn="base" hangingPunct="0">
      <a:spcBef>
        <a:spcPct val="30000"/>
      </a:spcBef>
      <a:spcAft>
        <a:spcPct val="0"/>
      </a:spcAft>
      <a:defRPr sz="900" kern="1200">
        <a:solidFill>
          <a:schemeClr val="tx1"/>
        </a:solidFill>
        <a:latin typeface="Arial" panose="020B0604020202020204" pitchFamily="34" charset="0"/>
        <a:ea typeface="宋体" panose="02010600030101010101" pitchFamily="2" charset="-122"/>
        <a:cs typeface="+mn-cs"/>
      </a:defRPr>
    </a:lvl3pPr>
    <a:lvl4pPr marL="1371600" algn="l" defTabSz="0" rtl="0" eaLnBrk="0" fontAlgn="base" hangingPunct="0">
      <a:spcBef>
        <a:spcPct val="30000"/>
      </a:spcBef>
      <a:spcAft>
        <a:spcPct val="0"/>
      </a:spcAft>
      <a:defRPr sz="900" kern="1200">
        <a:solidFill>
          <a:schemeClr val="tx1"/>
        </a:solidFill>
        <a:latin typeface="Arial" panose="020B0604020202020204" pitchFamily="34" charset="0"/>
        <a:ea typeface="宋体" panose="02010600030101010101" pitchFamily="2" charset="-122"/>
        <a:cs typeface="+mn-cs"/>
      </a:defRPr>
    </a:lvl4pPr>
    <a:lvl5pPr marL="1828800" algn="l" defTabSz="0" rtl="0" eaLnBrk="0" fontAlgn="base" hangingPunct="0">
      <a:spcBef>
        <a:spcPct val="30000"/>
      </a:spcBef>
      <a:spcAft>
        <a:spcPct val="0"/>
      </a:spcAft>
      <a:defRPr sz="900" kern="1200">
        <a:solidFill>
          <a:schemeClr val="tx1"/>
        </a:solidFill>
        <a:latin typeface="Arial" panose="020B0604020202020204" pitchFamily="34" charset="0"/>
        <a:ea typeface="宋体" panose="02010600030101010101" pitchFamily="2" charset="-122"/>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幻灯片图像占位符 1">
            <a:extLst>
              <a:ext uri="{FF2B5EF4-FFF2-40B4-BE49-F238E27FC236}">
                <a16:creationId xmlns:a16="http://schemas.microsoft.com/office/drawing/2014/main" id="{7F0B92C1-7F0E-C741-BF49-97EF4819A1E5}"/>
              </a:ext>
            </a:extLst>
          </p:cNvPr>
          <p:cNvSpPr>
            <a:spLocks noGrp="1" noRot="1" noChangeAspect="1" noChangeArrowheads="1" noTextEdit="1"/>
          </p:cNvSpPr>
          <p:nvPr>
            <p:ph type="sldImg"/>
          </p:nvPr>
        </p:nvSpPr>
        <p:spPr/>
      </p:sp>
      <p:sp>
        <p:nvSpPr>
          <p:cNvPr id="4098" name="备注占位符 2">
            <a:extLst>
              <a:ext uri="{FF2B5EF4-FFF2-40B4-BE49-F238E27FC236}">
                <a16:creationId xmlns:a16="http://schemas.microsoft.com/office/drawing/2014/main" id="{2D88D088-9FA2-FD40-8B26-8F653468C0B5}"/>
              </a:ext>
            </a:extLst>
          </p:cNvPr>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99" name="灯片编号占位符 3">
            <a:extLst>
              <a:ext uri="{FF2B5EF4-FFF2-40B4-BE49-F238E27FC236}">
                <a16:creationId xmlns:a16="http://schemas.microsoft.com/office/drawing/2014/main" id="{1A5F66B5-C1E9-E24E-806B-36ECBC3748AC}"/>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75687F9-1FD6-934D-8AA2-77004AFF0339}" type="slidenum">
              <a:rPr lang="zh-CN" altLang="en-US" smtClean="0"/>
              <a:pPr/>
              <a:t>1</a:t>
            </a:fld>
            <a:endParaRPr lang="zh-CN" alt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幻灯片图像占位符 1">
            <a:extLst>
              <a:ext uri="{FF2B5EF4-FFF2-40B4-BE49-F238E27FC236}">
                <a16:creationId xmlns:a16="http://schemas.microsoft.com/office/drawing/2014/main" id="{DB0775C3-0AB0-3241-9633-9558550AE96B}"/>
              </a:ext>
            </a:extLst>
          </p:cNvPr>
          <p:cNvSpPr>
            <a:spLocks noGrp="1" noRot="1" noChangeAspect="1" noChangeArrowheads="1" noTextEdit="1"/>
          </p:cNvSpPr>
          <p:nvPr>
            <p:ph type="sldImg" idx="4294967295"/>
          </p:nvPr>
        </p:nvSpPr>
        <p:spPr/>
      </p:sp>
      <p:sp>
        <p:nvSpPr>
          <p:cNvPr id="13314" name="备注占位符 2">
            <a:extLst>
              <a:ext uri="{FF2B5EF4-FFF2-40B4-BE49-F238E27FC236}">
                <a16:creationId xmlns:a16="http://schemas.microsoft.com/office/drawing/2014/main" id="{A6A73641-2B7C-734B-9E0E-74A3A058EB3C}"/>
              </a:ext>
            </a:extLst>
          </p:cNvPr>
          <p:cNvSpPr>
            <a:spLocks noGrp="1" noChangeArrowheads="1"/>
          </p:cNvSpPr>
          <p:nvPr>
            <p:ph type="body" idx="4294967295"/>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8259</a:t>
            </a:r>
            <a:r>
              <a:rPr lang="zh-CN" altLang="en-US"/>
              <a:t>中断响应 和 </a:t>
            </a:r>
            <a:r>
              <a:rPr lang="en-US" altLang="zh-CN"/>
              <a:t>CPU</a:t>
            </a:r>
            <a:r>
              <a:rPr lang="zh-CN" altLang="en-US"/>
              <a:t>中断响应 的融合</a:t>
            </a:r>
          </a:p>
        </p:txBody>
      </p:sp>
      <p:sp>
        <p:nvSpPr>
          <p:cNvPr id="13315" name="灯片编号占位符 3">
            <a:extLst>
              <a:ext uri="{FF2B5EF4-FFF2-40B4-BE49-F238E27FC236}">
                <a16:creationId xmlns:a16="http://schemas.microsoft.com/office/drawing/2014/main" id="{48D8794E-1A2C-F14F-997F-8039EF0B395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anose="020B0604020202020204" pitchFamily="34" charset="0"/>
              <a:buChar char="•"/>
            </a:pPr>
            <a:fld id="{1EBD4388-8334-FC43-9437-04AE1CEE02B8}" type="slidenum">
              <a:rPr lang="zh-CN" altLang="en-US" smtClean="0"/>
              <a:pPr>
                <a:buFont typeface="Arial" panose="020B0604020202020204" pitchFamily="34" charset="0"/>
                <a:buChar char="•"/>
              </a:pPr>
              <a:t>11</a:t>
            </a:fld>
            <a:endParaRPr lang="zh-CN" alt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幻灯片图像占位符 1">
            <a:extLst>
              <a:ext uri="{FF2B5EF4-FFF2-40B4-BE49-F238E27FC236}">
                <a16:creationId xmlns:a16="http://schemas.microsoft.com/office/drawing/2014/main" id="{EB07D928-F2E7-DC4E-BFD2-E3A402A0489A}"/>
              </a:ext>
            </a:extLst>
          </p:cNvPr>
          <p:cNvSpPr>
            <a:spLocks noGrp="1" noRot="1" noChangeAspect="1" noChangeArrowheads="1" noTextEdit="1"/>
          </p:cNvSpPr>
          <p:nvPr>
            <p:ph type="sldImg" idx="4294967295"/>
          </p:nvPr>
        </p:nvSpPr>
        <p:spPr/>
      </p:sp>
      <p:sp>
        <p:nvSpPr>
          <p:cNvPr id="99330" name="备注占位符 2">
            <a:extLst>
              <a:ext uri="{FF2B5EF4-FFF2-40B4-BE49-F238E27FC236}">
                <a16:creationId xmlns:a16="http://schemas.microsoft.com/office/drawing/2014/main" id="{9DBFE0E8-5AC3-1749-8371-CC4B05A3AC46}"/>
              </a:ext>
            </a:extLst>
          </p:cNvPr>
          <p:cNvSpPr>
            <a:spLocks noGrp="1" noChangeArrowheads="1"/>
          </p:cNvSpPr>
          <p:nvPr>
            <p:ph type="body" idx="4294967295"/>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9331" name="灯片编号占位符 3">
            <a:extLst>
              <a:ext uri="{FF2B5EF4-FFF2-40B4-BE49-F238E27FC236}">
                <a16:creationId xmlns:a16="http://schemas.microsoft.com/office/drawing/2014/main" id="{2D63580E-7745-304C-B07B-1D782B8E710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anose="020B0604020202020204" pitchFamily="34" charset="0"/>
              <a:buChar char="•"/>
            </a:pPr>
            <a:fld id="{B57C8342-8544-8B4F-BA4A-58EBAEBBD2D6}" type="slidenum">
              <a:rPr lang="zh-CN" altLang="en-US" smtClean="0"/>
              <a:pPr>
                <a:buFont typeface="Arial" panose="020B0604020202020204" pitchFamily="34" charset="0"/>
                <a:buChar char="•"/>
              </a:pPr>
              <a:t>13</a:t>
            </a:fld>
            <a:endParaRPr lang="zh-CN" altLang="en-US" sz="1200"/>
          </a:p>
        </p:txBody>
      </p:sp>
    </p:spTree>
    <p:extLst>
      <p:ext uri="{BB962C8B-B14F-4D97-AF65-F5344CB8AC3E}">
        <p14:creationId xmlns:p14="http://schemas.microsoft.com/office/powerpoint/2010/main" val="2095005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幻灯片图像占位符 1">
            <a:extLst>
              <a:ext uri="{FF2B5EF4-FFF2-40B4-BE49-F238E27FC236}">
                <a16:creationId xmlns:a16="http://schemas.microsoft.com/office/drawing/2014/main" id="{DC12EC80-D961-344A-B335-753EBBF899EC}"/>
              </a:ext>
            </a:extLst>
          </p:cNvPr>
          <p:cNvSpPr>
            <a:spLocks noGrp="1" noRot="1" noChangeAspect="1" noChangeArrowheads="1" noTextEdit="1"/>
          </p:cNvSpPr>
          <p:nvPr>
            <p:ph type="sldImg" idx="4294967295"/>
          </p:nvPr>
        </p:nvSpPr>
        <p:spPr/>
      </p:sp>
      <p:sp>
        <p:nvSpPr>
          <p:cNvPr id="101378" name="备注占位符 2">
            <a:extLst>
              <a:ext uri="{FF2B5EF4-FFF2-40B4-BE49-F238E27FC236}">
                <a16:creationId xmlns:a16="http://schemas.microsoft.com/office/drawing/2014/main" id="{C5C535EE-72AC-9149-A046-4E513A35DFC5}"/>
              </a:ext>
            </a:extLst>
          </p:cNvPr>
          <p:cNvSpPr>
            <a:spLocks noGrp="1" noChangeArrowheads="1"/>
          </p:cNvSpPr>
          <p:nvPr>
            <p:ph type="body" idx="4294967295"/>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1379" name="灯片编号占位符 3">
            <a:extLst>
              <a:ext uri="{FF2B5EF4-FFF2-40B4-BE49-F238E27FC236}">
                <a16:creationId xmlns:a16="http://schemas.microsoft.com/office/drawing/2014/main" id="{A87CA175-4116-D646-983F-552EE1B2692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anose="020B0604020202020204" pitchFamily="34" charset="0"/>
              <a:buChar char="•"/>
            </a:pPr>
            <a:fld id="{5F21ADCC-83CA-E14F-8670-28629FABF01B}" type="slidenum">
              <a:rPr lang="zh-CN" altLang="en-US" smtClean="0"/>
              <a:pPr>
                <a:buFont typeface="Arial" panose="020B0604020202020204" pitchFamily="34" charset="0"/>
                <a:buChar char="•"/>
              </a:pPr>
              <a:t>14</a:t>
            </a:fld>
            <a:endParaRPr lang="zh-CN" altLang="en-US" sz="1200"/>
          </a:p>
        </p:txBody>
      </p:sp>
    </p:spTree>
    <p:extLst>
      <p:ext uri="{BB962C8B-B14F-4D97-AF65-F5344CB8AC3E}">
        <p14:creationId xmlns:p14="http://schemas.microsoft.com/office/powerpoint/2010/main" val="532713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幻灯片图像占位符 1">
            <a:extLst>
              <a:ext uri="{FF2B5EF4-FFF2-40B4-BE49-F238E27FC236}">
                <a16:creationId xmlns:a16="http://schemas.microsoft.com/office/drawing/2014/main" id="{109A84C5-299E-C94C-A104-7543CD7C231F}"/>
              </a:ext>
            </a:extLst>
          </p:cNvPr>
          <p:cNvSpPr>
            <a:spLocks noGrp="1" noRot="1" noChangeAspect="1" noChangeArrowheads="1" noTextEdit="1"/>
          </p:cNvSpPr>
          <p:nvPr>
            <p:ph type="sldImg" idx="4294967295"/>
          </p:nvPr>
        </p:nvSpPr>
        <p:spPr/>
      </p:sp>
      <p:sp>
        <p:nvSpPr>
          <p:cNvPr id="109570" name="备注占位符 2">
            <a:extLst>
              <a:ext uri="{FF2B5EF4-FFF2-40B4-BE49-F238E27FC236}">
                <a16:creationId xmlns:a16="http://schemas.microsoft.com/office/drawing/2014/main" id="{8DF8A5DA-5B9B-A446-90EE-292587712A76}"/>
              </a:ext>
            </a:extLst>
          </p:cNvPr>
          <p:cNvSpPr>
            <a:spLocks noGrp="1" noChangeArrowheads="1"/>
          </p:cNvSpPr>
          <p:nvPr>
            <p:ph type="body" idx="4294967295"/>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9571" name="灯片编号占位符 3">
            <a:extLst>
              <a:ext uri="{FF2B5EF4-FFF2-40B4-BE49-F238E27FC236}">
                <a16:creationId xmlns:a16="http://schemas.microsoft.com/office/drawing/2014/main" id="{E45A9834-19BA-8A41-AD13-4675388FAEB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anose="020B0604020202020204" pitchFamily="34" charset="0"/>
              <a:buChar char="•"/>
            </a:pPr>
            <a:fld id="{021F2BBA-39E4-AB45-BEFF-B9897B33A805}" type="slidenum">
              <a:rPr lang="zh-CN" altLang="en-US" smtClean="0"/>
              <a:pPr>
                <a:buFont typeface="Arial" panose="020B0604020202020204" pitchFamily="34" charset="0"/>
                <a:buChar char="•"/>
              </a:pPr>
              <a:t>15</a:t>
            </a:fld>
            <a:endParaRPr lang="zh-CN" altLang="en-US" sz="1200"/>
          </a:p>
        </p:txBody>
      </p:sp>
    </p:spTree>
    <p:extLst>
      <p:ext uri="{BB962C8B-B14F-4D97-AF65-F5344CB8AC3E}">
        <p14:creationId xmlns:p14="http://schemas.microsoft.com/office/powerpoint/2010/main" val="22342329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a:extLst>
              <a:ext uri="{FF2B5EF4-FFF2-40B4-BE49-F238E27FC236}">
                <a16:creationId xmlns:a16="http://schemas.microsoft.com/office/drawing/2014/main" id="{7CE85C85-CC82-5747-A5D3-BE110C1BD8B3}"/>
              </a:ext>
            </a:extLst>
          </p:cNvPr>
          <p:cNvSpPr>
            <a:spLocks noGrp="1" noRot="1" noChangeAspect="1" noChangeArrowheads="1" noTextEdit="1"/>
          </p:cNvSpPr>
          <p:nvPr>
            <p:ph type="sldImg"/>
          </p:nvPr>
        </p:nvSpPr>
        <p:spPr/>
      </p:sp>
      <p:sp>
        <p:nvSpPr>
          <p:cNvPr id="16386" name="备注占位符 2">
            <a:extLst>
              <a:ext uri="{FF2B5EF4-FFF2-40B4-BE49-F238E27FC236}">
                <a16:creationId xmlns:a16="http://schemas.microsoft.com/office/drawing/2014/main" id="{0835F5AD-1BB3-174D-9BA7-F7BFB070C228}"/>
              </a:ext>
            </a:extLst>
          </p:cNvPr>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6387" name="灯片编号占位符 3">
            <a:extLst>
              <a:ext uri="{FF2B5EF4-FFF2-40B4-BE49-F238E27FC236}">
                <a16:creationId xmlns:a16="http://schemas.microsoft.com/office/drawing/2014/main" id="{F2F0EB65-9B6D-1C4D-8B4E-4C66E3CCF835}"/>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D830A53-725D-E846-B7EF-19CEDAB31D49}" type="slidenum">
              <a:rPr lang="zh-CN" altLang="en-US" smtClean="0"/>
              <a:pPr/>
              <a:t>16</a:t>
            </a:fld>
            <a:endParaRPr lang="zh-CN" altLang="en-US"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幻灯片图像占位符 1">
            <a:extLst>
              <a:ext uri="{FF2B5EF4-FFF2-40B4-BE49-F238E27FC236}">
                <a16:creationId xmlns:a16="http://schemas.microsoft.com/office/drawing/2014/main" id="{A35792CC-0E95-024E-BA91-E054D9DDAD0B}"/>
              </a:ext>
            </a:extLst>
          </p:cNvPr>
          <p:cNvSpPr>
            <a:spLocks noGrp="1" noRot="1" noChangeAspect="1" noChangeArrowheads="1" noTextEdit="1"/>
          </p:cNvSpPr>
          <p:nvPr>
            <p:ph type="sldImg"/>
          </p:nvPr>
        </p:nvSpPr>
        <p:spPr/>
      </p:sp>
      <p:sp>
        <p:nvSpPr>
          <p:cNvPr id="18434" name="备注占位符 2">
            <a:extLst>
              <a:ext uri="{FF2B5EF4-FFF2-40B4-BE49-F238E27FC236}">
                <a16:creationId xmlns:a16="http://schemas.microsoft.com/office/drawing/2014/main" id="{B5247FAA-96EE-AE4A-8FA0-E4623EA2C922}"/>
              </a:ext>
            </a:extLst>
          </p:cNvPr>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8435" name="灯片编号占位符 3">
            <a:extLst>
              <a:ext uri="{FF2B5EF4-FFF2-40B4-BE49-F238E27FC236}">
                <a16:creationId xmlns:a16="http://schemas.microsoft.com/office/drawing/2014/main" id="{EC0C9749-C727-5B49-A420-8E15F334EE3D}"/>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F0D2590-5920-3C48-B11B-560B9C18C48E}" type="slidenum">
              <a:rPr lang="zh-CN" altLang="en-US" smtClean="0"/>
              <a:pPr/>
              <a:t>17</a:t>
            </a:fld>
            <a:endParaRPr lang="zh-CN" altLang="en-US"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幻灯片图像占位符 1">
            <a:extLst>
              <a:ext uri="{FF2B5EF4-FFF2-40B4-BE49-F238E27FC236}">
                <a16:creationId xmlns:a16="http://schemas.microsoft.com/office/drawing/2014/main" id="{7E5CEF7C-65B6-FA4C-A69A-3877AB4436AF}"/>
              </a:ext>
            </a:extLst>
          </p:cNvPr>
          <p:cNvSpPr>
            <a:spLocks noGrp="1" noRot="1" noChangeAspect="1" noChangeArrowheads="1" noTextEdit="1"/>
          </p:cNvSpPr>
          <p:nvPr>
            <p:ph type="sldImg"/>
          </p:nvPr>
        </p:nvSpPr>
        <p:spPr/>
      </p:sp>
      <p:sp>
        <p:nvSpPr>
          <p:cNvPr id="20482" name="备注占位符 2">
            <a:extLst>
              <a:ext uri="{FF2B5EF4-FFF2-40B4-BE49-F238E27FC236}">
                <a16:creationId xmlns:a16="http://schemas.microsoft.com/office/drawing/2014/main" id="{2A1766A9-65CC-C241-9E9B-CF33B649EDC7}"/>
              </a:ext>
            </a:extLst>
          </p:cNvPr>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1CH</a:t>
            </a:r>
            <a:r>
              <a:rPr lang="zh-CN" altLang="en-US"/>
              <a:t>的</a:t>
            </a:r>
            <a:r>
              <a:rPr lang="en-US" altLang="zh-CN"/>
              <a:t>ISR</a:t>
            </a:r>
            <a:r>
              <a:rPr lang="zh-CN" altLang="en-US"/>
              <a:t>只执行</a:t>
            </a:r>
            <a:r>
              <a:rPr lang="en-US" altLang="zh-CN"/>
              <a:t>IRET</a:t>
            </a:r>
            <a:r>
              <a:rPr lang="zh-CN" altLang="en-US"/>
              <a:t>，可根据用户需求进行开发。</a:t>
            </a:r>
          </a:p>
        </p:txBody>
      </p:sp>
      <p:sp>
        <p:nvSpPr>
          <p:cNvPr id="20483" name="灯片编号占位符 3">
            <a:extLst>
              <a:ext uri="{FF2B5EF4-FFF2-40B4-BE49-F238E27FC236}">
                <a16:creationId xmlns:a16="http://schemas.microsoft.com/office/drawing/2014/main" id="{03D59D92-295E-8B45-9001-7DEA91F3122E}"/>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B8EF265-FAD9-6F44-9332-9ECB0187E6ED}" type="slidenum">
              <a:rPr lang="zh-CN" altLang="en-US" smtClean="0"/>
              <a:pPr/>
              <a:t>18</a:t>
            </a:fld>
            <a:endParaRPr lang="zh-CN" altLang="en-US"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幻灯片图像占位符 1">
            <a:extLst>
              <a:ext uri="{FF2B5EF4-FFF2-40B4-BE49-F238E27FC236}">
                <a16:creationId xmlns:a16="http://schemas.microsoft.com/office/drawing/2014/main" id="{A3D163B6-0786-AF43-B533-86724B429DC8}"/>
              </a:ext>
            </a:extLst>
          </p:cNvPr>
          <p:cNvSpPr>
            <a:spLocks noGrp="1" noRot="1" noChangeAspect="1" noChangeArrowheads="1" noTextEdit="1"/>
          </p:cNvSpPr>
          <p:nvPr>
            <p:ph type="sldImg"/>
          </p:nvPr>
        </p:nvSpPr>
        <p:spPr/>
      </p:sp>
      <p:sp>
        <p:nvSpPr>
          <p:cNvPr id="22530" name="备注占位符 2">
            <a:extLst>
              <a:ext uri="{FF2B5EF4-FFF2-40B4-BE49-F238E27FC236}">
                <a16:creationId xmlns:a16="http://schemas.microsoft.com/office/drawing/2014/main" id="{2856B98E-4F0E-C144-A0B6-2D5050D2A87B}"/>
              </a:ext>
            </a:extLst>
          </p:cNvPr>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2531" name="灯片编号占位符 3">
            <a:extLst>
              <a:ext uri="{FF2B5EF4-FFF2-40B4-BE49-F238E27FC236}">
                <a16:creationId xmlns:a16="http://schemas.microsoft.com/office/drawing/2014/main" id="{990FD9B0-AE2D-7F4E-89F9-C2CCEE200C75}"/>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68EEA99-6172-6B47-950D-5DFC1E11364E}" type="slidenum">
              <a:rPr lang="zh-CN" altLang="en-US" smtClean="0"/>
              <a:pPr/>
              <a:t>19</a:t>
            </a:fld>
            <a:endParaRPr lang="zh-CN" altLang="en-US"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幻灯片图像占位符 1">
            <a:extLst>
              <a:ext uri="{FF2B5EF4-FFF2-40B4-BE49-F238E27FC236}">
                <a16:creationId xmlns:a16="http://schemas.microsoft.com/office/drawing/2014/main" id="{8BC75318-25D9-8241-B2B6-AEE91F802567}"/>
              </a:ext>
            </a:extLst>
          </p:cNvPr>
          <p:cNvSpPr>
            <a:spLocks noGrp="1" noRot="1" noChangeAspect="1" noChangeArrowheads="1" noTextEdit="1"/>
          </p:cNvSpPr>
          <p:nvPr>
            <p:ph type="sldImg"/>
          </p:nvPr>
        </p:nvSpPr>
        <p:spPr/>
      </p:sp>
      <p:sp>
        <p:nvSpPr>
          <p:cNvPr id="24578" name="备注占位符 2">
            <a:extLst>
              <a:ext uri="{FF2B5EF4-FFF2-40B4-BE49-F238E27FC236}">
                <a16:creationId xmlns:a16="http://schemas.microsoft.com/office/drawing/2014/main" id="{241DEAD9-1BEA-E04C-9CBD-FCFDEC020540}"/>
              </a:ext>
            </a:extLst>
          </p:cNvPr>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4579" name="灯片编号占位符 3">
            <a:extLst>
              <a:ext uri="{FF2B5EF4-FFF2-40B4-BE49-F238E27FC236}">
                <a16:creationId xmlns:a16="http://schemas.microsoft.com/office/drawing/2014/main" id="{060FE63C-3AA8-EC40-A421-9C49579CBEB3}"/>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42B9F52-B39A-DC4B-8D0E-5DE3240E84CC}" type="slidenum">
              <a:rPr lang="zh-CN" altLang="en-US" smtClean="0"/>
              <a:pPr/>
              <a:t>20</a:t>
            </a:fld>
            <a:endParaRPr lang="zh-CN" altLang="en-US"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幻灯片图像占位符 1">
            <a:extLst>
              <a:ext uri="{FF2B5EF4-FFF2-40B4-BE49-F238E27FC236}">
                <a16:creationId xmlns:a16="http://schemas.microsoft.com/office/drawing/2014/main" id="{9251825D-A323-F04D-ABFB-654C93AFBC00}"/>
              </a:ext>
            </a:extLst>
          </p:cNvPr>
          <p:cNvSpPr>
            <a:spLocks noGrp="1" noRot="1" noChangeAspect="1" noChangeArrowheads="1" noTextEdit="1"/>
          </p:cNvSpPr>
          <p:nvPr>
            <p:ph type="sldImg"/>
          </p:nvPr>
        </p:nvSpPr>
        <p:spPr/>
      </p:sp>
      <p:sp>
        <p:nvSpPr>
          <p:cNvPr id="26626" name="备注占位符 2">
            <a:extLst>
              <a:ext uri="{FF2B5EF4-FFF2-40B4-BE49-F238E27FC236}">
                <a16:creationId xmlns:a16="http://schemas.microsoft.com/office/drawing/2014/main" id="{469C9E32-E73F-0042-B184-43A85AEE9ED1}"/>
              </a:ext>
            </a:extLst>
          </p:cNvPr>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6627" name="灯片编号占位符 3">
            <a:extLst>
              <a:ext uri="{FF2B5EF4-FFF2-40B4-BE49-F238E27FC236}">
                <a16:creationId xmlns:a16="http://schemas.microsoft.com/office/drawing/2014/main" id="{32BC9DD2-7208-2942-BB03-22DA0E5515DC}"/>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70FE73-AF7B-384F-A8F9-7CD0B750B277}" type="slidenum">
              <a:rPr lang="zh-CN" altLang="en-US" smtClean="0"/>
              <a:pPr/>
              <a:t>21</a:t>
            </a:fld>
            <a:endParaRPr lang="zh-CN"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1">
            <a:extLst>
              <a:ext uri="{FF2B5EF4-FFF2-40B4-BE49-F238E27FC236}">
                <a16:creationId xmlns:a16="http://schemas.microsoft.com/office/drawing/2014/main" id="{34CC2C22-EC23-4E41-8B17-47EB4966FD35}"/>
              </a:ext>
            </a:extLst>
          </p:cNvPr>
          <p:cNvSpPr>
            <a:spLocks noGrp="1" noRot="1" noChangeAspect="1" noChangeArrowheads="1" noTextEdit="1"/>
          </p:cNvSpPr>
          <p:nvPr>
            <p:ph type="sldImg" idx="4294967295"/>
          </p:nvPr>
        </p:nvSpPr>
        <p:spPr/>
      </p:sp>
      <p:sp>
        <p:nvSpPr>
          <p:cNvPr id="11266" name="备注占位符 2">
            <a:extLst>
              <a:ext uri="{FF2B5EF4-FFF2-40B4-BE49-F238E27FC236}">
                <a16:creationId xmlns:a16="http://schemas.microsoft.com/office/drawing/2014/main" id="{BC9ED628-EE1E-A949-B0F0-78B61E7AB4BB}"/>
              </a:ext>
            </a:extLst>
          </p:cNvPr>
          <p:cNvSpPr>
            <a:spLocks noGrp="1" noChangeArrowheads="1"/>
          </p:cNvSpPr>
          <p:nvPr>
            <p:ph type="body" idx="4294967295"/>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267" name="灯片编号占位符 3">
            <a:extLst>
              <a:ext uri="{FF2B5EF4-FFF2-40B4-BE49-F238E27FC236}">
                <a16:creationId xmlns:a16="http://schemas.microsoft.com/office/drawing/2014/main" id="{443250F3-0EA8-6E4C-B3EE-74DE0516FD1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anose="020B0604020202020204" pitchFamily="34" charset="0"/>
              <a:buChar char="•"/>
            </a:pPr>
            <a:fld id="{BEA1A42F-943C-094E-89D4-B6B19201CF98}" type="slidenum">
              <a:rPr lang="zh-CN" altLang="en-US" smtClean="0"/>
              <a:pPr>
                <a:buFont typeface="Arial" panose="020B0604020202020204" pitchFamily="34" charset="0"/>
                <a:buChar char="•"/>
              </a:pPr>
              <a:t>3</a:t>
            </a:fld>
            <a:endParaRPr lang="zh-CN" altLang="en-US" sz="1200"/>
          </a:p>
        </p:txBody>
      </p:sp>
    </p:spTree>
    <p:extLst>
      <p:ext uri="{BB962C8B-B14F-4D97-AF65-F5344CB8AC3E}">
        <p14:creationId xmlns:p14="http://schemas.microsoft.com/office/powerpoint/2010/main" val="22569536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幻灯片图像占位符 1">
            <a:extLst>
              <a:ext uri="{FF2B5EF4-FFF2-40B4-BE49-F238E27FC236}">
                <a16:creationId xmlns:a16="http://schemas.microsoft.com/office/drawing/2014/main" id="{2DF9E1FD-18BC-B14E-9F0B-175B75B02ADA}"/>
              </a:ext>
            </a:extLst>
          </p:cNvPr>
          <p:cNvSpPr>
            <a:spLocks noGrp="1" noRot="1" noChangeAspect="1" noChangeArrowheads="1" noTextEdit="1"/>
          </p:cNvSpPr>
          <p:nvPr>
            <p:ph type="sldImg"/>
          </p:nvPr>
        </p:nvSpPr>
        <p:spPr/>
      </p:sp>
      <p:sp>
        <p:nvSpPr>
          <p:cNvPr id="28674" name="备注占位符 2">
            <a:extLst>
              <a:ext uri="{FF2B5EF4-FFF2-40B4-BE49-F238E27FC236}">
                <a16:creationId xmlns:a16="http://schemas.microsoft.com/office/drawing/2014/main" id="{B62632B8-FB74-C749-B4C6-DEC9AA761EF1}"/>
              </a:ext>
            </a:extLst>
          </p:cNvPr>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8675" name="灯片编号占位符 3">
            <a:extLst>
              <a:ext uri="{FF2B5EF4-FFF2-40B4-BE49-F238E27FC236}">
                <a16:creationId xmlns:a16="http://schemas.microsoft.com/office/drawing/2014/main" id="{BEA77DAC-0B25-9C49-888D-D09BFF6DB976}"/>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FDC9C35-4D78-AE4C-8009-F997B08FE8AA}" type="slidenum">
              <a:rPr lang="zh-CN" altLang="en-US" smtClean="0"/>
              <a:pPr/>
              <a:t>22</a:t>
            </a:fld>
            <a:endParaRPr lang="zh-CN" altLang="en-US" sz="12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幻灯片图像占位符 1">
            <a:extLst>
              <a:ext uri="{FF2B5EF4-FFF2-40B4-BE49-F238E27FC236}">
                <a16:creationId xmlns:a16="http://schemas.microsoft.com/office/drawing/2014/main" id="{E1535C3C-8A01-7F43-8B3F-F78568276C55}"/>
              </a:ext>
            </a:extLst>
          </p:cNvPr>
          <p:cNvSpPr>
            <a:spLocks noGrp="1" noRot="1" noChangeAspect="1" noChangeArrowheads="1" noTextEdit="1"/>
          </p:cNvSpPr>
          <p:nvPr>
            <p:ph type="sldImg"/>
          </p:nvPr>
        </p:nvSpPr>
        <p:spPr/>
      </p:sp>
      <p:sp>
        <p:nvSpPr>
          <p:cNvPr id="30722" name="备注占位符 2">
            <a:extLst>
              <a:ext uri="{FF2B5EF4-FFF2-40B4-BE49-F238E27FC236}">
                <a16:creationId xmlns:a16="http://schemas.microsoft.com/office/drawing/2014/main" id="{2B7C9A59-FED1-E94A-8525-EBF010C32C10}"/>
              </a:ext>
            </a:extLst>
          </p:cNvPr>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723" name="灯片编号占位符 3">
            <a:extLst>
              <a:ext uri="{FF2B5EF4-FFF2-40B4-BE49-F238E27FC236}">
                <a16:creationId xmlns:a16="http://schemas.microsoft.com/office/drawing/2014/main" id="{7F2ABF2B-6930-9648-9ABE-A18893B89ADF}"/>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68A1990-0406-5344-97A8-5B51621D067C}" type="slidenum">
              <a:rPr lang="zh-CN" altLang="en-US" smtClean="0"/>
              <a:pPr/>
              <a:t>23</a:t>
            </a:fld>
            <a:endParaRPr lang="zh-CN" altLang="en-US" sz="12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幻灯片图像占位符 1">
            <a:extLst>
              <a:ext uri="{FF2B5EF4-FFF2-40B4-BE49-F238E27FC236}">
                <a16:creationId xmlns:a16="http://schemas.microsoft.com/office/drawing/2014/main" id="{6365E00F-B4BD-4D43-9143-7B08573F08DD}"/>
              </a:ext>
            </a:extLst>
          </p:cNvPr>
          <p:cNvSpPr>
            <a:spLocks noGrp="1" noRot="1" noChangeAspect="1" noChangeArrowheads="1" noTextEdit="1"/>
          </p:cNvSpPr>
          <p:nvPr>
            <p:ph type="sldImg"/>
          </p:nvPr>
        </p:nvSpPr>
        <p:spPr/>
      </p:sp>
      <p:sp>
        <p:nvSpPr>
          <p:cNvPr id="32770" name="备注占位符 2">
            <a:extLst>
              <a:ext uri="{FF2B5EF4-FFF2-40B4-BE49-F238E27FC236}">
                <a16:creationId xmlns:a16="http://schemas.microsoft.com/office/drawing/2014/main" id="{434517D4-506F-C345-B292-73CB2B85580F}"/>
              </a:ext>
            </a:extLst>
          </p:cNvPr>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771" name="灯片编号占位符 3">
            <a:extLst>
              <a:ext uri="{FF2B5EF4-FFF2-40B4-BE49-F238E27FC236}">
                <a16:creationId xmlns:a16="http://schemas.microsoft.com/office/drawing/2014/main" id="{F3712559-D606-694F-9607-4A987A073D80}"/>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F42887D-5224-A346-8FCA-71842BB1369F}" type="slidenum">
              <a:rPr lang="zh-CN" altLang="en-US" smtClean="0"/>
              <a:pPr/>
              <a:t>24</a:t>
            </a:fld>
            <a:endParaRPr lang="zh-CN" altLang="en-US" sz="12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幻灯片图像占位符 1">
            <a:extLst>
              <a:ext uri="{FF2B5EF4-FFF2-40B4-BE49-F238E27FC236}">
                <a16:creationId xmlns:a16="http://schemas.microsoft.com/office/drawing/2014/main" id="{93D5506F-6297-7C4E-A383-E836B825FDF7}"/>
              </a:ext>
            </a:extLst>
          </p:cNvPr>
          <p:cNvSpPr>
            <a:spLocks noGrp="1" noRot="1" noChangeAspect="1" noChangeArrowheads="1" noTextEdit="1"/>
          </p:cNvSpPr>
          <p:nvPr>
            <p:ph type="sldImg"/>
          </p:nvPr>
        </p:nvSpPr>
        <p:spPr/>
      </p:sp>
      <p:sp>
        <p:nvSpPr>
          <p:cNvPr id="34818" name="备注占位符 2">
            <a:extLst>
              <a:ext uri="{FF2B5EF4-FFF2-40B4-BE49-F238E27FC236}">
                <a16:creationId xmlns:a16="http://schemas.microsoft.com/office/drawing/2014/main" id="{F9E47B02-8631-4947-A26F-B2BBBE94CA3D}"/>
              </a:ext>
            </a:extLst>
          </p:cNvPr>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4819" name="灯片编号占位符 3">
            <a:extLst>
              <a:ext uri="{FF2B5EF4-FFF2-40B4-BE49-F238E27FC236}">
                <a16:creationId xmlns:a16="http://schemas.microsoft.com/office/drawing/2014/main" id="{EFAE5E9B-DD60-7346-A177-7880984DB744}"/>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7CCDEF0-7FC1-0F4E-9AFD-59EC14E53123}" type="slidenum">
              <a:rPr lang="zh-CN" altLang="en-US" smtClean="0"/>
              <a:pPr/>
              <a:t>25</a:t>
            </a:fld>
            <a:endParaRPr lang="zh-CN" altLang="en-US" sz="12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幻灯片图像占位符 1">
            <a:extLst>
              <a:ext uri="{FF2B5EF4-FFF2-40B4-BE49-F238E27FC236}">
                <a16:creationId xmlns:a16="http://schemas.microsoft.com/office/drawing/2014/main" id="{A361EBDA-0817-2F4B-A029-CF4D56A6E992}"/>
              </a:ext>
            </a:extLst>
          </p:cNvPr>
          <p:cNvSpPr>
            <a:spLocks noGrp="1" noRot="1" noChangeAspect="1" noChangeArrowheads="1" noTextEdit="1"/>
          </p:cNvSpPr>
          <p:nvPr>
            <p:ph type="sldImg"/>
          </p:nvPr>
        </p:nvSpPr>
        <p:spPr/>
      </p:sp>
      <p:sp>
        <p:nvSpPr>
          <p:cNvPr id="36866" name="备注占位符 2">
            <a:extLst>
              <a:ext uri="{FF2B5EF4-FFF2-40B4-BE49-F238E27FC236}">
                <a16:creationId xmlns:a16="http://schemas.microsoft.com/office/drawing/2014/main" id="{0AEAD945-2204-054A-9A3B-4600835847BE}"/>
              </a:ext>
            </a:extLst>
          </p:cNvPr>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DOS</a:t>
            </a:r>
            <a:r>
              <a:rPr lang="zh-CN" altLang="en-US"/>
              <a:t>的</a:t>
            </a:r>
            <a:r>
              <a:rPr lang="en-US" altLang="zh-CN"/>
              <a:t>35H</a:t>
            </a:r>
            <a:r>
              <a:rPr lang="zh-CN" altLang="en-US"/>
              <a:t> 和 </a:t>
            </a:r>
            <a:r>
              <a:rPr lang="en-US" altLang="zh-CN"/>
              <a:t>25H</a:t>
            </a:r>
            <a:r>
              <a:rPr lang="zh-CN" altLang="en-US"/>
              <a:t> 功能子程序分别为中断向量的读、写操作，</a:t>
            </a:r>
            <a:r>
              <a:rPr lang="en-US" altLang="zh-CN"/>
              <a:t>AH</a:t>
            </a:r>
            <a:r>
              <a:rPr lang="zh-CN" altLang="en-US"/>
              <a:t>寄存器设置功能号、</a:t>
            </a:r>
            <a:r>
              <a:rPr lang="en-US" altLang="zh-CN"/>
              <a:t>AL</a:t>
            </a:r>
            <a:r>
              <a:rPr lang="zh-CN" altLang="en-US"/>
              <a:t>寄存器设置中断类型码</a:t>
            </a:r>
          </a:p>
        </p:txBody>
      </p:sp>
      <p:sp>
        <p:nvSpPr>
          <p:cNvPr id="36867" name="灯片编号占位符 3">
            <a:extLst>
              <a:ext uri="{FF2B5EF4-FFF2-40B4-BE49-F238E27FC236}">
                <a16:creationId xmlns:a16="http://schemas.microsoft.com/office/drawing/2014/main" id="{CD09CEAA-EC32-1143-934D-C179BA438325}"/>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3DF7D82-7432-C445-89DA-6310B1AF6B0A}" type="slidenum">
              <a:rPr lang="zh-CN" altLang="en-US" smtClean="0"/>
              <a:pPr/>
              <a:t>26</a:t>
            </a:fld>
            <a:endParaRPr lang="zh-CN" altLang="en-US" sz="120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幻灯片图像占位符 1">
            <a:extLst>
              <a:ext uri="{FF2B5EF4-FFF2-40B4-BE49-F238E27FC236}">
                <a16:creationId xmlns:a16="http://schemas.microsoft.com/office/drawing/2014/main" id="{0544A2B3-04AA-4B4F-90AE-76D97EA7E123}"/>
              </a:ext>
            </a:extLst>
          </p:cNvPr>
          <p:cNvSpPr>
            <a:spLocks noGrp="1" noRot="1" noChangeAspect="1" noChangeArrowheads="1" noTextEdit="1"/>
          </p:cNvSpPr>
          <p:nvPr>
            <p:ph type="sldImg"/>
          </p:nvPr>
        </p:nvSpPr>
        <p:spPr/>
      </p:sp>
      <p:sp>
        <p:nvSpPr>
          <p:cNvPr id="38914" name="备注占位符 2">
            <a:extLst>
              <a:ext uri="{FF2B5EF4-FFF2-40B4-BE49-F238E27FC236}">
                <a16:creationId xmlns:a16="http://schemas.microsoft.com/office/drawing/2014/main" id="{4EE87DC8-77FB-3C48-952A-309AA58676EF}"/>
              </a:ext>
            </a:extLst>
          </p:cNvPr>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DOS</a:t>
            </a:r>
            <a:r>
              <a:rPr lang="zh-CN" altLang="en-US"/>
              <a:t>的</a:t>
            </a:r>
            <a:r>
              <a:rPr lang="en-US" altLang="zh-CN"/>
              <a:t>35H</a:t>
            </a:r>
            <a:r>
              <a:rPr lang="zh-CN" altLang="en-US"/>
              <a:t> 和 </a:t>
            </a:r>
            <a:r>
              <a:rPr lang="en-US" altLang="zh-CN"/>
              <a:t>25H</a:t>
            </a:r>
            <a:r>
              <a:rPr lang="zh-CN" altLang="en-US"/>
              <a:t> 功能子程序分别为中断向量的读、写操作，</a:t>
            </a:r>
            <a:r>
              <a:rPr lang="en-US" altLang="zh-CN"/>
              <a:t>AH</a:t>
            </a:r>
            <a:r>
              <a:rPr lang="zh-CN" altLang="en-US"/>
              <a:t>寄存器设置功能号、</a:t>
            </a:r>
            <a:r>
              <a:rPr lang="en-US" altLang="zh-CN"/>
              <a:t>AL</a:t>
            </a:r>
            <a:r>
              <a:rPr lang="zh-CN" altLang="en-US"/>
              <a:t>寄存器设置中断类型码</a:t>
            </a:r>
          </a:p>
        </p:txBody>
      </p:sp>
      <p:sp>
        <p:nvSpPr>
          <p:cNvPr id="38915" name="灯片编号占位符 3">
            <a:extLst>
              <a:ext uri="{FF2B5EF4-FFF2-40B4-BE49-F238E27FC236}">
                <a16:creationId xmlns:a16="http://schemas.microsoft.com/office/drawing/2014/main" id="{EB9A54AC-2983-5B4A-99BD-5B55300D7006}"/>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D2765B3-8ED1-6C44-9E23-325007146F77}" type="slidenum">
              <a:rPr lang="zh-CN" altLang="en-US" smtClean="0"/>
              <a:pPr/>
              <a:t>27</a:t>
            </a:fld>
            <a:endParaRPr lang="zh-CN" altLang="en-US" sz="12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幻灯片图像占位符 1">
            <a:extLst>
              <a:ext uri="{FF2B5EF4-FFF2-40B4-BE49-F238E27FC236}">
                <a16:creationId xmlns:a16="http://schemas.microsoft.com/office/drawing/2014/main" id="{99E7F28C-C5F4-8E46-BE68-6A78B0F1B73F}"/>
              </a:ext>
            </a:extLst>
          </p:cNvPr>
          <p:cNvSpPr>
            <a:spLocks noGrp="1" noRot="1" noChangeAspect="1" noChangeArrowheads="1" noTextEdit="1"/>
          </p:cNvSpPr>
          <p:nvPr>
            <p:ph type="sldImg"/>
          </p:nvPr>
        </p:nvSpPr>
        <p:spPr/>
      </p:sp>
      <p:sp>
        <p:nvSpPr>
          <p:cNvPr id="40962" name="备注占位符 2">
            <a:extLst>
              <a:ext uri="{FF2B5EF4-FFF2-40B4-BE49-F238E27FC236}">
                <a16:creationId xmlns:a16="http://schemas.microsoft.com/office/drawing/2014/main" id="{429DCBCC-2D61-AA45-98E8-80876CBA28EA}"/>
              </a:ext>
            </a:extLst>
          </p:cNvPr>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t>DOS</a:t>
            </a:r>
            <a:r>
              <a:rPr lang="zh-CN" altLang="en-US" dirty="0"/>
              <a:t>的</a:t>
            </a:r>
            <a:r>
              <a:rPr lang="en-US" altLang="zh-CN" dirty="0"/>
              <a:t>35H</a:t>
            </a:r>
            <a:r>
              <a:rPr lang="zh-CN" altLang="en-US" dirty="0"/>
              <a:t> 和 </a:t>
            </a:r>
            <a:r>
              <a:rPr lang="en-US" altLang="zh-CN" dirty="0"/>
              <a:t>25H</a:t>
            </a:r>
            <a:r>
              <a:rPr lang="zh-CN" altLang="en-US" dirty="0"/>
              <a:t> 功能子程序分别为中断向量的读、写操作，</a:t>
            </a:r>
            <a:r>
              <a:rPr lang="en-US" altLang="zh-CN" dirty="0"/>
              <a:t>AH</a:t>
            </a:r>
            <a:r>
              <a:rPr lang="zh-CN" altLang="en-US" dirty="0"/>
              <a:t>寄存器设置功能号、</a:t>
            </a:r>
            <a:r>
              <a:rPr lang="en-US" altLang="zh-CN" dirty="0"/>
              <a:t>AL</a:t>
            </a:r>
            <a:r>
              <a:rPr lang="zh-CN" altLang="en-US" dirty="0"/>
              <a:t>寄存器设置中断类型码</a:t>
            </a:r>
          </a:p>
        </p:txBody>
      </p:sp>
      <p:sp>
        <p:nvSpPr>
          <p:cNvPr id="40963" name="灯片编号占位符 3">
            <a:extLst>
              <a:ext uri="{FF2B5EF4-FFF2-40B4-BE49-F238E27FC236}">
                <a16:creationId xmlns:a16="http://schemas.microsoft.com/office/drawing/2014/main" id="{30DE6183-1839-8642-BC42-3E500EDB6180}"/>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B0BECE6-56BA-2D4B-B898-C0307C1D31B1}" type="slidenum">
              <a:rPr lang="zh-CN" altLang="en-US" smtClean="0"/>
              <a:pPr/>
              <a:t>28</a:t>
            </a:fld>
            <a:endParaRPr lang="zh-CN" altLang="en-US" sz="120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幻灯片图像占位符 1">
            <a:extLst>
              <a:ext uri="{FF2B5EF4-FFF2-40B4-BE49-F238E27FC236}">
                <a16:creationId xmlns:a16="http://schemas.microsoft.com/office/drawing/2014/main" id="{F9142B6A-CDAE-3E4E-8C56-B21198609DAC}"/>
              </a:ext>
            </a:extLst>
          </p:cNvPr>
          <p:cNvSpPr>
            <a:spLocks noGrp="1" noRot="1" noChangeAspect="1" noChangeArrowheads="1" noTextEdit="1"/>
          </p:cNvSpPr>
          <p:nvPr>
            <p:ph type="sldImg"/>
          </p:nvPr>
        </p:nvSpPr>
        <p:spPr/>
      </p:sp>
      <p:sp>
        <p:nvSpPr>
          <p:cNvPr id="293891" name="备注占位符 2">
            <a:extLst>
              <a:ext uri="{FF2B5EF4-FFF2-40B4-BE49-F238E27FC236}">
                <a16:creationId xmlns:a16="http://schemas.microsoft.com/office/drawing/2014/main" id="{0732C938-A81C-A34D-9DAB-E861BB335845}"/>
              </a:ext>
            </a:extLst>
          </p:cNvPr>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93892" name="灯片编号占位符 3">
            <a:extLst>
              <a:ext uri="{FF2B5EF4-FFF2-40B4-BE49-F238E27FC236}">
                <a16:creationId xmlns:a16="http://schemas.microsoft.com/office/drawing/2014/main" id="{3BE7B3A1-34C1-3144-BB03-567EF0A89594}"/>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1A5DD57-E7F9-8A44-9D3E-4C5E1EF1C0B8}" type="slidenum">
              <a:rPr lang="zh-CN" altLang="en-US" smtClean="0"/>
              <a:pPr/>
              <a:t>29</a:t>
            </a:fld>
            <a:endParaRPr lang="zh-CN" altLang="en-US" sz="1200"/>
          </a:p>
        </p:txBody>
      </p:sp>
    </p:spTree>
    <p:extLst>
      <p:ext uri="{BB962C8B-B14F-4D97-AF65-F5344CB8AC3E}">
        <p14:creationId xmlns:p14="http://schemas.microsoft.com/office/powerpoint/2010/main" val="10783787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幻灯片图像占位符 1">
            <a:extLst>
              <a:ext uri="{FF2B5EF4-FFF2-40B4-BE49-F238E27FC236}">
                <a16:creationId xmlns:a16="http://schemas.microsoft.com/office/drawing/2014/main" id="{77CE7550-7BCE-8F41-8EF1-52E33D0F7ADF}"/>
              </a:ext>
            </a:extLst>
          </p:cNvPr>
          <p:cNvSpPr>
            <a:spLocks noGrp="1" noRot="1" noChangeAspect="1" noChangeArrowheads="1" noTextEdit="1"/>
          </p:cNvSpPr>
          <p:nvPr>
            <p:ph type="sldImg"/>
          </p:nvPr>
        </p:nvSpPr>
        <p:spPr/>
      </p:sp>
      <p:sp>
        <p:nvSpPr>
          <p:cNvPr id="295939" name="备注占位符 2">
            <a:extLst>
              <a:ext uri="{FF2B5EF4-FFF2-40B4-BE49-F238E27FC236}">
                <a16:creationId xmlns:a16="http://schemas.microsoft.com/office/drawing/2014/main" id="{B672445B-CBB6-4744-AD58-2EDB38D8A3F9}"/>
              </a:ext>
            </a:extLst>
          </p:cNvPr>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95940" name="灯片编号占位符 3">
            <a:extLst>
              <a:ext uri="{FF2B5EF4-FFF2-40B4-BE49-F238E27FC236}">
                <a16:creationId xmlns:a16="http://schemas.microsoft.com/office/drawing/2014/main" id="{844F3114-B2D0-2742-ABEC-74432AC09679}"/>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E5A14EF-7D95-ED4F-AABC-5D963CE891A5}" type="slidenum">
              <a:rPr lang="zh-CN" altLang="en-US" smtClean="0"/>
              <a:pPr/>
              <a:t>30</a:t>
            </a:fld>
            <a:endParaRPr lang="zh-CN" altLang="en-US" sz="1200"/>
          </a:p>
        </p:txBody>
      </p:sp>
    </p:spTree>
    <p:extLst>
      <p:ext uri="{BB962C8B-B14F-4D97-AF65-F5344CB8AC3E}">
        <p14:creationId xmlns:p14="http://schemas.microsoft.com/office/powerpoint/2010/main" val="8828159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幻灯片图像占位符 1">
            <a:extLst>
              <a:ext uri="{FF2B5EF4-FFF2-40B4-BE49-F238E27FC236}">
                <a16:creationId xmlns:a16="http://schemas.microsoft.com/office/drawing/2014/main" id="{ED4C9BF3-3E36-2149-825D-EFA00D9E90BE}"/>
              </a:ext>
            </a:extLst>
          </p:cNvPr>
          <p:cNvSpPr>
            <a:spLocks noGrp="1" noRot="1" noChangeAspect="1" noChangeArrowheads="1" noTextEdit="1"/>
          </p:cNvSpPr>
          <p:nvPr>
            <p:ph type="sldImg"/>
          </p:nvPr>
        </p:nvSpPr>
        <p:spPr/>
      </p:sp>
      <p:sp>
        <p:nvSpPr>
          <p:cNvPr id="300035" name="备注占位符 2">
            <a:extLst>
              <a:ext uri="{FF2B5EF4-FFF2-40B4-BE49-F238E27FC236}">
                <a16:creationId xmlns:a16="http://schemas.microsoft.com/office/drawing/2014/main" id="{E8F5FE68-1B93-CD42-A922-E1F73311599E}"/>
              </a:ext>
            </a:extLst>
          </p:cNvPr>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0036" name="灯片编号占位符 3">
            <a:extLst>
              <a:ext uri="{FF2B5EF4-FFF2-40B4-BE49-F238E27FC236}">
                <a16:creationId xmlns:a16="http://schemas.microsoft.com/office/drawing/2014/main" id="{EE112661-29EE-F548-BC2D-2B0284CB051C}"/>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109C682-DD48-E448-8773-ED45D06ADE01}" type="slidenum">
              <a:rPr lang="zh-CN" altLang="en-US" smtClean="0"/>
              <a:pPr/>
              <a:t>31</a:t>
            </a:fld>
            <a:endParaRPr lang="zh-CN" altLang="en-US" sz="1200"/>
          </a:p>
        </p:txBody>
      </p:sp>
    </p:spTree>
    <p:extLst>
      <p:ext uri="{BB962C8B-B14F-4D97-AF65-F5344CB8AC3E}">
        <p14:creationId xmlns:p14="http://schemas.microsoft.com/office/powerpoint/2010/main" val="2552109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幻灯片图像占位符 1">
            <a:extLst>
              <a:ext uri="{FF2B5EF4-FFF2-40B4-BE49-F238E27FC236}">
                <a16:creationId xmlns:a16="http://schemas.microsoft.com/office/drawing/2014/main" id="{985CF19E-D53B-EC44-99CE-84DBCE182E5A}"/>
              </a:ext>
            </a:extLst>
          </p:cNvPr>
          <p:cNvSpPr>
            <a:spLocks noGrp="1" noRot="1" noChangeAspect="1" noChangeArrowheads="1" noTextEdit="1"/>
          </p:cNvSpPr>
          <p:nvPr>
            <p:ph type="sldImg" idx="4294967295"/>
          </p:nvPr>
        </p:nvSpPr>
        <p:spPr/>
      </p:sp>
      <p:sp>
        <p:nvSpPr>
          <p:cNvPr id="13314" name="备注占位符 2">
            <a:extLst>
              <a:ext uri="{FF2B5EF4-FFF2-40B4-BE49-F238E27FC236}">
                <a16:creationId xmlns:a16="http://schemas.microsoft.com/office/drawing/2014/main" id="{48F23084-CD8A-F848-B527-B1FA1DE3F321}"/>
              </a:ext>
            </a:extLst>
          </p:cNvPr>
          <p:cNvSpPr>
            <a:spLocks noGrp="1" noChangeArrowheads="1"/>
          </p:cNvSpPr>
          <p:nvPr>
            <p:ph type="body" idx="4294967295"/>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315" name="灯片编号占位符 3">
            <a:extLst>
              <a:ext uri="{FF2B5EF4-FFF2-40B4-BE49-F238E27FC236}">
                <a16:creationId xmlns:a16="http://schemas.microsoft.com/office/drawing/2014/main" id="{418AFB54-10FA-0341-92D4-8508BE56A96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anose="020B0604020202020204" pitchFamily="34" charset="0"/>
              <a:buChar char="•"/>
            </a:pPr>
            <a:fld id="{20AB0C9A-213C-E946-96B0-0ACB81DD5D2E}" type="slidenum">
              <a:rPr lang="zh-CN" altLang="en-US" smtClean="0"/>
              <a:pPr>
                <a:buFont typeface="Arial" panose="020B0604020202020204" pitchFamily="34" charset="0"/>
                <a:buChar char="•"/>
              </a:pPr>
              <a:t>4</a:t>
            </a:fld>
            <a:endParaRPr lang="zh-CN" altLang="en-US" sz="1200"/>
          </a:p>
        </p:txBody>
      </p:sp>
    </p:spTree>
    <p:extLst>
      <p:ext uri="{BB962C8B-B14F-4D97-AF65-F5344CB8AC3E}">
        <p14:creationId xmlns:p14="http://schemas.microsoft.com/office/powerpoint/2010/main" val="13912364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幻灯片图像占位符 1">
            <a:extLst>
              <a:ext uri="{FF2B5EF4-FFF2-40B4-BE49-F238E27FC236}">
                <a16:creationId xmlns:a16="http://schemas.microsoft.com/office/drawing/2014/main" id="{BD681077-F3DF-5B40-BF38-B676B4077613}"/>
              </a:ext>
            </a:extLst>
          </p:cNvPr>
          <p:cNvSpPr>
            <a:spLocks noGrp="1" noRot="1" noChangeAspect="1" noChangeArrowheads="1" noTextEdit="1"/>
          </p:cNvSpPr>
          <p:nvPr>
            <p:ph type="sldImg"/>
          </p:nvPr>
        </p:nvSpPr>
        <p:spPr/>
      </p:sp>
      <p:sp>
        <p:nvSpPr>
          <p:cNvPr id="302083" name="备注占位符 2">
            <a:extLst>
              <a:ext uri="{FF2B5EF4-FFF2-40B4-BE49-F238E27FC236}">
                <a16:creationId xmlns:a16="http://schemas.microsoft.com/office/drawing/2014/main" id="{F45C250C-C04C-D348-9641-EF476BE42511}"/>
              </a:ext>
            </a:extLst>
          </p:cNvPr>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2084" name="灯片编号占位符 3">
            <a:extLst>
              <a:ext uri="{FF2B5EF4-FFF2-40B4-BE49-F238E27FC236}">
                <a16:creationId xmlns:a16="http://schemas.microsoft.com/office/drawing/2014/main" id="{1135B583-1564-AE49-A2FE-2BE46850A84C}"/>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22D035F-2151-D546-A976-37571BC552A3}" type="slidenum">
              <a:rPr lang="zh-CN" altLang="en-US" smtClean="0"/>
              <a:pPr/>
              <a:t>32</a:t>
            </a:fld>
            <a:endParaRPr lang="zh-CN" altLang="en-US" sz="1200"/>
          </a:p>
        </p:txBody>
      </p:sp>
    </p:spTree>
    <p:extLst>
      <p:ext uri="{BB962C8B-B14F-4D97-AF65-F5344CB8AC3E}">
        <p14:creationId xmlns:p14="http://schemas.microsoft.com/office/powerpoint/2010/main" val="500001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幻灯片图像占位符 1">
            <a:extLst>
              <a:ext uri="{FF2B5EF4-FFF2-40B4-BE49-F238E27FC236}">
                <a16:creationId xmlns:a16="http://schemas.microsoft.com/office/drawing/2014/main" id="{17BB10A8-9C9A-8A45-A9EF-4DBAFF656B08}"/>
              </a:ext>
            </a:extLst>
          </p:cNvPr>
          <p:cNvSpPr>
            <a:spLocks noGrp="1" noRot="1" noChangeAspect="1" noChangeArrowheads="1" noTextEdit="1"/>
          </p:cNvSpPr>
          <p:nvPr>
            <p:ph type="sldImg"/>
          </p:nvPr>
        </p:nvSpPr>
        <p:spPr/>
      </p:sp>
      <p:sp>
        <p:nvSpPr>
          <p:cNvPr id="304131" name="备注占位符 2">
            <a:extLst>
              <a:ext uri="{FF2B5EF4-FFF2-40B4-BE49-F238E27FC236}">
                <a16:creationId xmlns:a16="http://schemas.microsoft.com/office/drawing/2014/main" id="{496C4DA2-0AAA-2348-AACB-DDA3BD1C0060}"/>
              </a:ext>
            </a:extLst>
          </p:cNvPr>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4132" name="灯片编号占位符 3">
            <a:extLst>
              <a:ext uri="{FF2B5EF4-FFF2-40B4-BE49-F238E27FC236}">
                <a16:creationId xmlns:a16="http://schemas.microsoft.com/office/drawing/2014/main" id="{BD64B7AD-B543-B040-ACFA-F9DB5701D806}"/>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C8701AD-7DCE-E448-8051-EA1D81F6FADC}" type="slidenum">
              <a:rPr lang="zh-CN" altLang="en-US" smtClean="0"/>
              <a:pPr/>
              <a:t>33</a:t>
            </a:fld>
            <a:endParaRPr lang="zh-CN" altLang="en-US" sz="1200"/>
          </a:p>
        </p:txBody>
      </p:sp>
    </p:spTree>
    <p:extLst>
      <p:ext uri="{BB962C8B-B14F-4D97-AF65-F5344CB8AC3E}">
        <p14:creationId xmlns:p14="http://schemas.microsoft.com/office/powerpoint/2010/main" val="32742315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幻灯片图像占位符 1">
            <a:extLst>
              <a:ext uri="{FF2B5EF4-FFF2-40B4-BE49-F238E27FC236}">
                <a16:creationId xmlns:a16="http://schemas.microsoft.com/office/drawing/2014/main" id="{2A9FCF3D-5B7E-D447-A34B-4B2DE93249ED}"/>
              </a:ext>
            </a:extLst>
          </p:cNvPr>
          <p:cNvSpPr>
            <a:spLocks noGrp="1" noRot="1" noChangeAspect="1" noChangeArrowheads="1" noTextEdit="1"/>
          </p:cNvSpPr>
          <p:nvPr>
            <p:ph type="sldImg"/>
          </p:nvPr>
        </p:nvSpPr>
        <p:spPr/>
      </p:sp>
      <p:sp>
        <p:nvSpPr>
          <p:cNvPr id="306179" name="备注占位符 2">
            <a:extLst>
              <a:ext uri="{FF2B5EF4-FFF2-40B4-BE49-F238E27FC236}">
                <a16:creationId xmlns:a16="http://schemas.microsoft.com/office/drawing/2014/main" id="{9A7B6C8C-A024-2348-BCDE-058F68DDB016}"/>
              </a:ext>
            </a:extLst>
          </p:cNvPr>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6180" name="灯片编号占位符 3">
            <a:extLst>
              <a:ext uri="{FF2B5EF4-FFF2-40B4-BE49-F238E27FC236}">
                <a16:creationId xmlns:a16="http://schemas.microsoft.com/office/drawing/2014/main" id="{15C77132-8CA7-1944-BBC7-9D9FB7A7451E}"/>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A033F71-B71C-5C4C-B6E8-95F4198C9CEC}" type="slidenum">
              <a:rPr lang="zh-CN" altLang="en-US" smtClean="0"/>
              <a:pPr/>
              <a:t>34</a:t>
            </a:fld>
            <a:endParaRPr lang="zh-CN" altLang="en-US" sz="1200"/>
          </a:p>
        </p:txBody>
      </p:sp>
    </p:spTree>
    <p:extLst>
      <p:ext uri="{BB962C8B-B14F-4D97-AF65-F5344CB8AC3E}">
        <p14:creationId xmlns:p14="http://schemas.microsoft.com/office/powerpoint/2010/main" val="34140385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幻灯片图像占位符 1">
            <a:extLst>
              <a:ext uri="{FF2B5EF4-FFF2-40B4-BE49-F238E27FC236}">
                <a16:creationId xmlns:a16="http://schemas.microsoft.com/office/drawing/2014/main" id="{F6EC88C8-E194-FA44-9A39-17029FC0CEB4}"/>
              </a:ext>
            </a:extLst>
          </p:cNvPr>
          <p:cNvSpPr>
            <a:spLocks noGrp="1" noRot="1" noChangeAspect="1" noChangeArrowheads="1" noTextEdit="1"/>
          </p:cNvSpPr>
          <p:nvPr>
            <p:ph type="sldImg"/>
          </p:nvPr>
        </p:nvSpPr>
        <p:spPr/>
      </p:sp>
      <p:sp>
        <p:nvSpPr>
          <p:cNvPr id="308227" name="备注占位符 2">
            <a:extLst>
              <a:ext uri="{FF2B5EF4-FFF2-40B4-BE49-F238E27FC236}">
                <a16:creationId xmlns:a16="http://schemas.microsoft.com/office/drawing/2014/main" id="{9ED99708-B6DD-7D4E-8380-53D6D2478AF2}"/>
              </a:ext>
            </a:extLst>
          </p:cNvPr>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8228" name="灯片编号占位符 3">
            <a:extLst>
              <a:ext uri="{FF2B5EF4-FFF2-40B4-BE49-F238E27FC236}">
                <a16:creationId xmlns:a16="http://schemas.microsoft.com/office/drawing/2014/main" id="{21148D16-3818-6548-8016-1EDCC42648E5}"/>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92E6F8A-D1E1-7340-876D-71D3EBD0DDB3}" type="slidenum">
              <a:rPr lang="zh-CN" altLang="en-US" smtClean="0"/>
              <a:pPr/>
              <a:t>35</a:t>
            </a:fld>
            <a:endParaRPr lang="zh-CN" altLang="en-US" sz="1200"/>
          </a:p>
        </p:txBody>
      </p:sp>
    </p:spTree>
    <p:extLst>
      <p:ext uri="{BB962C8B-B14F-4D97-AF65-F5344CB8AC3E}">
        <p14:creationId xmlns:p14="http://schemas.microsoft.com/office/powerpoint/2010/main" val="20995218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幻灯片图像占位符 1">
            <a:extLst>
              <a:ext uri="{FF2B5EF4-FFF2-40B4-BE49-F238E27FC236}">
                <a16:creationId xmlns:a16="http://schemas.microsoft.com/office/drawing/2014/main" id="{DD0717C2-5E28-6B44-B240-C4B811746DDC}"/>
              </a:ext>
            </a:extLst>
          </p:cNvPr>
          <p:cNvSpPr>
            <a:spLocks noGrp="1" noRot="1" noChangeAspect="1" noChangeArrowheads="1" noTextEdit="1"/>
          </p:cNvSpPr>
          <p:nvPr>
            <p:ph type="sldImg"/>
          </p:nvPr>
        </p:nvSpPr>
        <p:spPr/>
      </p:sp>
      <p:sp>
        <p:nvSpPr>
          <p:cNvPr id="310275" name="备注占位符 2">
            <a:extLst>
              <a:ext uri="{FF2B5EF4-FFF2-40B4-BE49-F238E27FC236}">
                <a16:creationId xmlns:a16="http://schemas.microsoft.com/office/drawing/2014/main" id="{D3447F33-2F1D-8541-82C0-82CA496E9132}"/>
              </a:ext>
            </a:extLst>
          </p:cNvPr>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10276" name="灯片编号占位符 3">
            <a:extLst>
              <a:ext uri="{FF2B5EF4-FFF2-40B4-BE49-F238E27FC236}">
                <a16:creationId xmlns:a16="http://schemas.microsoft.com/office/drawing/2014/main" id="{A51E541F-F7C1-9E41-948D-731383473C53}"/>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139E5EC-A5A4-2945-B260-3B14CA2D4FC7}" type="slidenum">
              <a:rPr lang="zh-CN" altLang="en-US" smtClean="0"/>
              <a:pPr/>
              <a:t>36</a:t>
            </a:fld>
            <a:endParaRPr lang="zh-CN" altLang="en-US" sz="1200"/>
          </a:p>
        </p:txBody>
      </p:sp>
    </p:spTree>
    <p:extLst>
      <p:ext uri="{BB962C8B-B14F-4D97-AF65-F5344CB8AC3E}">
        <p14:creationId xmlns:p14="http://schemas.microsoft.com/office/powerpoint/2010/main" val="17283567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幻灯片图像占位符 1">
            <a:extLst>
              <a:ext uri="{FF2B5EF4-FFF2-40B4-BE49-F238E27FC236}">
                <a16:creationId xmlns:a16="http://schemas.microsoft.com/office/drawing/2014/main" id="{541079D1-D68A-9447-8F20-0420B0E11B27}"/>
              </a:ext>
            </a:extLst>
          </p:cNvPr>
          <p:cNvSpPr>
            <a:spLocks noGrp="1" noRot="1" noChangeAspect="1" noChangeArrowheads="1" noTextEdit="1"/>
          </p:cNvSpPr>
          <p:nvPr>
            <p:ph type="sldImg" idx="4294967295"/>
          </p:nvPr>
        </p:nvSpPr>
        <p:spPr/>
      </p:sp>
      <p:sp>
        <p:nvSpPr>
          <p:cNvPr id="312323" name="备注占位符 2">
            <a:extLst>
              <a:ext uri="{FF2B5EF4-FFF2-40B4-BE49-F238E27FC236}">
                <a16:creationId xmlns:a16="http://schemas.microsoft.com/office/drawing/2014/main" id="{1C6E7392-535A-EB4F-AE26-BA93D83E7870}"/>
              </a:ext>
            </a:extLst>
          </p:cNvPr>
          <p:cNvSpPr>
            <a:spLocks noGrp="1" noChangeArrowheads="1"/>
          </p:cNvSpPr>
          <p:nvPr>
            <p:ph type="body" idx="4294967295"/>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12324" name="灯片编号占位符 3">
            <a:extLst>
              <a:ext uri="{FF2B5EF4-FFF2-40B4-BE49-F238E27FC236}">
                <a16:creationId xmlns:a16="http://schemas.microsoft.com/office/drawing/2014/main" id="{C6FFF4D3-978B-3A45-ADAB-B602A53BA25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anose="020B0604020202020204" pitchFamily="34" charset="0"/>
              <a:buChar char="•"/>
            </a:pPr>
            <a:fld id="{C9C5AE40-735C-F94C-81C5-B11B86F502C4}" type="slidenum">
              <a:rPr lang="zh-CN" altLang="en-US" smtClean="0"/>
              <a:pPr>
                <a:buFont typeface="Arial" panose="020B0604020202020204" pitchFamily="34" charset="0"/>
                <a:buChar char="•"/>
              </a:pPr>
              <a:t>37</a:t>
            </a:fld>
            <a:endParaRPr lang="zh-CN" altLang="en-US" sz="1200"/>
          </a:p>
        </p:txBody>
      </p:sp>
    </p:spTree>
    <p:extLst>
      <p:ext uri="{BB962C8B-B14F-4D97-AF65-F5344CB8AC3E}">
        <p14:creationId xmlns:p14="http://schemas.microsoft.com/office/powerpoint/2010/main" val="20776178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幻灯片图像占位符 1">
            <a:extLst>
              <a:ext uri="{FF2B5EF4-FFF2-40B4-BE49-F238E27FC236}">
                <a16:creationId xmlns:a16="http://schemas.microsoft.com/office/drawing/2014/main" id="{D6D3ECE6-B135-FD45-AE35-3174D3572E96}"/>
              </a:ext>
            </a:extLst>
          </p:cNvPr>
          <p:cNvSpPr>
            <a:spLocks noGrp="1" noRot="1" noChangeAspect="1" noChangeArrowheads="1" noTextEdit="1"/>
          </p:cNvSpPr>
          <p:nvPr>
            <p:ph type="sldImg" idx="4294967295"/>
          </p:nvPr>
        </p:nvSpPr>
        <p:spPr/>
      </p:sp>
      <p:sp>
        <p:nvSpPr>
          <p:cNvPr id="338947" name="备注占位符 2">
            <a:extLst>
              <a:ext uri="{FF2B5EF4-FFF2-40B4-BE49-F238E27FC236}">
                <a16:creationId xmlns:a16="http://schemas.microsoft.com/office/drawing/2014/main" id="{EEA47370-F15D-BD4E-A68A-A59EDC9D58DD}"/>
              </a:ext>
            </a:extLst>
          </p:cNvPr>
          <p:cNvSpPr>
            <a:spLocks noGrp="1" noChangeArrowheads="1"/>
          </p:cNvSpPr>
          <p:nvPr>
            <p:ph type="body" idx="4294967295"/>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38948" name="灯片编号占位符 3">
            <a:extLst>
              <a:ext uri="{FF2B5EF4-FFF2-40B4-BE49-F238E27FC236}">
                <a16:creationId xmlns:a16="http://schemas.microsoft.com/office/drawing/2014/main" id="{433DEDB2-C019-864A-8215-BA5BF4A0F73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anose="020B0604020202020204" pitchFamily="34" charset="0"/>
              <a:buChar char="•"/>
            </a:pPr>
            <a:fld id="{30C91E0D-3A2D-F042-A564-619D54687384}" type="slidenum">
              <a:rPr lang="zh-CN" altLang="en-US" smtClean="0"/>
              <a:pPr>
                <a:buFont typeface="Arial" panose="020B0604020202020204" pitchFamily="34" charset="0"/>
                <a:buChar char="•"/>
              </a:pPr>
              <a:t>38</a:t>
            </a:fld>
            <a:endParaRPr lang="zh-CN" altLang="en-US" sz="1200"/>
          </a:p>
        </p:txBody>
      </p:sp>
    </p:spTree>
    <p:extLst>
      <p:ext uri="{BB962C8B-B14F-4D97-AF65-F5344CB8AC3E}">
        <p14:creationId xmlns:p14="http://schemas.microsoft.com/office/powerpoint/2010/main" val="29186294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幻灯片图像占位符 1">
            <a:extLst>
              <a:ext uri="{FF2B5EF4-FFF2-40B4-BE49-F238E27FC236}">
                <a16:creationId xmlns:a16="http://schemas.microsoft.com/office/drawing/2014/main" id="{0CA1B4EF-482D-4A43-B248-18734FF0BD85}"/>
              </a:ext>
            </a:extLst>
          </p:cNvPr>
          <p:cNvSpPr>
            <a:spLocks noGrp="1" noRot="1" noChangeAspect="1" noChangeArrowheads="1" noTextEdit="1"/>
          </p:cNvSpPr>
          <p:nvPr>
            <p:ph type="sldImg"/>
          </p:nvPr>
        </p:nvSpPr>
        <p:spPr/>
      </p:sp>
      <p:sp>
        <p:nvSpPr>
          <p:cNvPr id="340995" name="备注占位符 2">
            <a:extLst>
              <a:ext uri="{FF2B5EF4-FFF2-40B4-BE49-F238E27FC236}">
                <a16:creationId xmlns:a16="http://schemas.microsoft.com/office/drawing/2014/main" id="{4B950B77-E402-0443-822A-C8A4D41BECC8}"/>
              </a:ext>
            </a:extLst>
          </p:cNvPr>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40996" name="灯片编号占位符 3">
            <a:extLst>
              <a:ext uri="{FF2B5EF4-FFF2-40B4-BE49-F238E27FC236}">
                <a16:creationId xmlns:a16="http://schemas.microsoft.com/office/drawing/2014/main" id="{0AAA2E7E-219D-0749-9E72-CA87ED13D250}"/>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01D430C-D57A-E249-9197-4D7C4BA1DE2C}" type="slidenum">
              <a:rPr lang="zh-CN" altLang="en-US" smtClean="0"/>
              <a:pPr/>
              <a:t>39</a:t>
            </a:fld>
            <a:endParaRPr lang="zh-CN" altLang="en-US" sz="1200"/>
          </a:p>
        </p:txBody>
      </p:sp>
    </p:spTree>
    <p:extLst>
      <p:ext uri="{BB962C8B-B14F-4D97-AF65-F5344CB8AC3E}">
        <p14:creationId xmlns:p14="http://schemas.microsoft.com/office/powerpoint/2010/main" val="10257714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幻灯片图像占位符 1">
            <a:extLst>
              <a:ext uri="{FF2B5EF4-FFF2-40B4-BE49-F238E27FC236}">
                <a16:creationId xmlns:a16="http://schemas.microsoft.com/office/drawing/2014/main" id="{A6DAE46D-83D8-A34C-864F-D6726D13A3B0}"/>
              </a:ext>
            </a:extLst>
          </p:cNvPr>
          <p:cNvSpPr>
            <a:spLocks noGrp="1" noRot="1" noChangeAspect="1" noChangeArrowheads="1" noTextEdit="1"/>
          </p:cNvSpPr>
          <p:nvPr>
            <p:ph type="sldImg"/>
          </p:nvPr>
        </p:nvSpPr>
        <p:spPr/>
      </p:sp>
      <p:sp>
        <p:nvSpPr>
          <p:cNvPr id="343043" name="备注占位符 2">
            <a:extLst>
              <a:ext uri="{FF2B5EF4-FFF2-40B4-BE49-F238E27FC236}">
                <a16:creationId xmlns:a16="http://schemas.microsoft.com/office/drawing/2014/main" id="{E8174C55-A57B-294D-B402-BE61093F9BFC}"/>
              </a:ext>
            </a:extLst>
          </p:cNvPr>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周期性、预设时间</a:t>
            </a:r>
          </a:p>
        </p:txBody>
      </p:sp>
      <p:sp>
        <p:nvSpPr>
          <p:cNvPr id="343044" name="灯片编号占位符 3">
            <a:extLst>
              <a:ext uri="{FF2B5EF4-FFF2-40B4-BE49-F238E27FC236}">
                <a16:creationId xmlns:a16="http://schemas.microsoft.com/office/drawing/2014/main" id="{A1C2BCB3-E32A-FD4B-A9EF-1FCFCD338214}"/>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E7D5D95-56F7-2C4B-8B57-202A21793D91}" type="slidenum">
              <a:rPr lang="zh-CN" altLang="en-US" smtClean="0"/>
              <a:pPr/>
              <a:t>40</a:t>
            </a:fld>
            <a:endParaRPr lang="zh-CN" altLang="en-US" sz="1200"/>
          </a:p>
        </p:txBody>
      </p:sp>
    </p:spTree>
    <p:extLst>
      <p:ext uri="{BB962C8B-B14F-4D97-AF65-F5344CB8AC3E}">
        <p14:creationId xmlns:p14="http://schemas.microsoft.com/office/powerpoint/2010/main" val="109794459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幻灯片图像占位符 1">
            <a:extLst>
              <a:ext uri="{FF2B5EF4-FFF2-40B4-BE49-F238E27FC236}">
                <a16:creationId xmlns:a16="http://schemas.microsoft.com/office/drawing/2014/main" id="{90BE1228-004A-8948-A40D-3126599FB6C4}"/>
              </a:ext>
            </a:extLst>
          </p:cNvPr>
          <p:cNvSpPr>
            <a:spLocks noGrp="1" noRot="1" noChangeAspect="1" noChangeArrowheads="1" noTextEdit="1"/>
          </p:cNvSpPr>
          <p:nvPr>
            <p:ph type="sldImg"/>
          </p:nvPr>
        </p:nvSpPr>
        <p:spPr/>
      </p:sp>
      <p:sp>
        <p:nvSpPr>
          <p:cNvPr id="345091" name="备注占位符 2">
            <a:extLst>
              <a:ext uri="{FF2B5EF4-FFF2-40B4-BE49-F238E27FC236}">
                <a16:creationId xmlns:a16="http://schemas.microsoft.com/office/drawing/2014/main" id="{80469B82-7979-DF43-9024-656EB0AB82C2}"/>
              </a:ext>
            </a:extLst>
          </p:cNvPr>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45092" name="灯片编号占位符 3">
            <a:extLst>
              <a:ext uri="{FF2B5EF4-FFF2-40B4-BE49-F238E27FC236}">
                <a16:creationId xmlns:a16="http://schemas.microsoft.com/office/drawing/2014/main" id="{498B73E3-15D1-0149-8100-9838CA212F4D}"/>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108D439-6429-6445-A041-98F0D23F1EF1}" type="slidenum">
              <a:rPr lang="zh-CN" altLang="en-US" smtClean="0"/>
              <a:pPr/>
              <a:t>41</a:t>
            </a:fld>
            <a:endParaRPr lang="zh-CN" altLang="en-US" sz="1200"/>
          </a:p>
        </p:txBody>
      </p:sp>
    </p:spTree>
    <p:extLst>
      <p:ext uri="{BB962C8B-B14F-4D97-AF65-F5344CB8AC3E}">
        <p14:creationId xmlns:p14="http://schemas.microsoft.com/office/powerpoint/2010/main" val="42195293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1">
            <a:extLst>
              <a:ext uri="{FF2B5EF4-FFF2-40B4-BE49-F238E27FC236}">
                <a16:creationId xmlns:a16="http://schemas.microsoft.com/office/drawing/2014/main" id="{7701B08D-1531-1442-9CF4-E6D38F3CC05F}"/>
              </a:ext>
            </a:extLst>
          </p:cNvPr>
          <p:cNvSpPr>
            <a:spLocks noGrp="1" noRot="1" noChangeAspect="1" noChangeArrowheads="1" noTextEdit="1"/>
          </p:cNvSpPr>
          <p:nvPr>
            <p:ph type="sldImg" idx="4294967295"/>
          </p:nvPr>
        </p:nvSpPr>
        <p:spPr/>
      </p:sp>
      <p:sp>
        <p:nvSpPr>
          <p:cNvPr id="15362" name="备注占位符 2">
            <a:extLst>
              <a:ext uri="{FF2B5EF4-FFF2-40B4-BE49-F238E27FC236}">
                <a16:creationId xmlns:a16="http://schemas.microsoft.com/office/drawing/2014/main" id="{2CEFC0C6-F296-B44F-A4EA-C75CB3E08E20}"/>
              </a:ext>
            </a:extLst>
          </p:cNvPr>
          <p:cNvSpPr>
            <a:spLocks noGrp="1" noChangeArrowheads="1"/>
          </p:cNvSpPr>
          <p:nvPr>
            <p:ph type="body" idx="4294967295"/>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363" name="灯片编号占位符 3">
            <a:extLst>
              <a:ext uri="{FF2B5EF4-FFF2-40B4-BE49-F238E27FC236}">
                <a16:creationId xmlns:a16="http://schemas.microsoft.com/office/drawing/2014/main" id="{241559E0-07A1-3242-B176-94F822524AB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anose="020B0604020202020204" pitchFamily="34" charset="0"/>
              <a:buChar char="•"/>
            </a:pPr>
            <a:fld id="{C5FA1602-0A25-E34D-9906-06F2904F1549}" type="slidenum">
              <a:rPr lang="zh-CN" altLang="en-US" smtClean="0"/>
              <a:pPr>
                <a:buFont typeface="Arial" panose="020B0604020202020204" pitchFamily="34" charset="0"/>
                <a:buChar char="•"/>
              </a:pPr>
              <a:t>5</a:t>
            </a:fld>
            <a:endParaRPr lang="zh-CN" altLang="en-US" sz="1200"/>
          </a:p>
        </p:txBody>
      </p:sp>
    </p:spTree>
    <p:extLst>
      <p:ext uri="{BB962C8B-B14F-4D97-AF65-F5344CB8AC3E}">
        <p14:creationId xmlns:p14="http://schemas.microsoft.com/office/powerpoint/2010/main" val="9480060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幻灯片图像占位符 1">
            <a:extLst>
              <a:ext uri="{FF2B5EF4-FFF2-40B4-BE49-F238E27FC236}">
                <a16:creationId xmlns:a16="http://schemas.microsoft.com/office/drawing/2014/main" id="{61236EBF-0A6D-0840-ADCB-61DCC977AAD5}"/>
              </a:ext>
            </a:extLst>
          </p:cNvPr>
          <p:cNvSpPr>
            <a:spLocks noGrp="1" noRot="1" noChangeAspect="1" noChangeArrowheads="1" noTextEdit="1"/>
          </p:cNvSpPr>
          <p:nvPr>
            <p:ph type="sldImg"/>
          </p:nvPr>
        </p:nvSpPr>
        <p:spPr/>
      </p:sp>
      <p:sp>
        <p:nvSpPr>
          <p:cNvPr id="347139" name="备注占位符 2">
            <a:extLst>
              <a:ext uri="{FF2B5EF4-FFF2-40B4-BE49-F238E27FC236}">
                <a16:creationId xmlns:a16="http://schemas.microsoft.com/office/drawing/2014/main" id="{B4C6DF07-D110-F341-867B-E2C37EDD9A4D}"/>
              </a:ext>
            </a:extLst>
          </p:cNvPr>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47140" name="灯片编号占位符 3">
            <a:extLst>
              <a:ext uri="{FF2B5EF4-FFF2-40B4-BE49-F238E27FC236}">
                <a16:creationId xmlns:a16="http://schemas.microsoft.com/office/drawing/2014/main" id="{6925E883-3AF7-3A4D-B1E6-2409764E4708}"/>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976BC33-1FF0-7D49-A66F-8B8BF4F3B300}" type="slidenum">
              <a:rPr lang="zh-CN" altLang="en-US" smtClean="0"/>
              <a:pPr/>
              <a:t>42</a:t>
            </a:fld>
            <a:endParaRPr lang="zh-CN" altLang="en-US" sz="1200"/>
          </a:p>
        </p:txBody>
      </p:sp>
    </p:spTree>
    <p:extLst>
      <p:ext uri="{BB962C8B-B14F-4D97-AF65-F5344CB8AC3E}">
        <p14:creationId xmlns:p14="http://schemas.microsoft.com/office/powerpoint/2010/main" val="21002394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幻灯片图像占位符 1">
            <a:extLst>
              <a:ext uri="{FF2B5EF4-FFF2-40B4-BE49-F238E27FC236}">
                <a16:creationId xmlns:a16="http://schemas.microsoft.com/office/drawing/2014/main" id="{FFD2B180-58AF-2343-AB1B-FD9EE45D4C2A}"/>
              </a:ext>
            </a:extLst>
          </p:cNvPr>
          <p:cNvSpPr>
            <a:spLocks noGrp="1" noRot="1" noChangeAspect="1" noChangeArrowheads="1" noTextEdit="1"/>
          </p:cNvSpPr>
          <p:nvPr>
            <p:ph type="sldImg" idx="4294967295"/>
          </p:nvPr>
        </p:nvSpPr>
        <p:spPr/>
      </p:sp>
      <p:sp>
        <p:nvSpPr>
          <p:cNvPr id="349187" name="备注占位符 2">
            <a:extLst>
              <a:ext uri="{FF2B5EF4-FFF2-40B4-BE49-F238E27FC236}">
                <a16:creationId xmlns:a16="http://schemas.microsoft.com/office/drawing/2014/main" id="{513DC3BA-1F7E-064D-BEF7-A1400E3C2316}"/>
              </a:ext>
            </a:extLst>
          </p:cNvPr>
          <p:cNvSpPr>
            <a:spLocks noGrp="1" noChangeArrowheads="1"/>
          </p:cNvSpPr>
          <p:nvPr>
            <p:ph type="body" idx="4294967295"/>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49188" name="灯片编号占位符 3">
            <a:extLst>
              <a:ext uri="{FF2B5EF4-FFF2-40B4-BE49-F238E27FC236}">
                <a16:creationId xmlns:a16="http://schemas.microsoft.com/office/drawing/2014/main" id="{500C04FE-69A1-8A48-BA9B-4179CADE3A6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anose="020B0604020202020204" pitchFamily="34" charset="0"/>
              <a:buChar char="•"/>
            </a:pPr>
            <a:fld id="{191A4D0E-6F89-1947-994C-B4DA6F432443}" type="slidenum">
              <a:rPr lang="zh-CN" altLang="en-US" smtClean="0"/>
              <a:pPr>
                <a:buFont typeface="Arial" panose="020B0604020202020204" pitchFamily="34" charset="0"/>
                <a:buChar char="•"/>
              </a:pPr>
              <a:t>43</a:t>
            </a:fld>
            <a:endParaRPr lang="zh-CN" altLang="en-US" sz="1200"/>
          </a:p>
        </p:txBody>
      </p:sp>
    </p:spTree>
    <p:extLst>
      <p:ext uri="{BB962C8B-B14F-4D97-AF65-F5344CB8AC3E}">
        <p14:creationId xmlns:p14="http://schemas.microsoft.com/office/powerpoint/2010/main" val="149333175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幻灯片图像占位符 1">
            <a:extLst>
              <a:ext uri="{FF2B5EF4-FFF2-40B4-BE49-F238E27FC236}">
                <a16:creationId xmlns:a16="http://schemas.microsoft.com/office/drawing/2014/main" id="{846CC84C-BF3F-2647-B440-17021345C9B6}"/>
              </a:ext>
            </a:extLst>
          </p:cNvPr>
          <p:cNvSpPr>
            <a:spLocks noGrp="1" noRot="1" noChangeAspect="1" noChangeArrowheads="1" noTextEdit="1"/>
          </p:cNvSpPr>
          <p:nvPr>
            <p:ph type="sldImg" idx="4294967295"/>
          </p:nvPr>
        </p:nvSpPr>
        <p:spPr/>
      </p:sp>
      <p:sp>
        <p:nvSpPr>
          <p:cNvPr id="44034" name="备注占位符 2">
            <a:extLst>
              <a:ext uri="{FF2B5EF4-FFF2-40B4-BE49-F238E27FC236}">
                <a16:creationId xmlns:a16="http://schemas.microsoft.com/office/drawing/2014/main" id="{A93D89C7-FDC1-8C47-BBB5-170CEDA63B63}"/>
              </a:ext>
            </a:extLst>
          </p:cNvPr>
          <p:cNvSpPr>
            <a:spLocks noGrp="1" noChangeArrowheads="1"/>
          </p:cNvSpPr>
          <p:nvPr>
            <p:ph type="body" idx="4294967295"/>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4035" name="灯片编号占位符 3">
            <a:extLst>
              <a:ext uri="{FF2B5EF4-FFF2-40B4-BE49-F238E27FC236}">
                <a16:creationId xmlns:a16="http://schemas.microsoft.com/office/drawing/2014/main" id="{A2D00E83-9407-3240-8112-665C4BE08B7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anose="020B0604020202020204" pitchFamily="34" charset="0"/>
              <a:buChar char="•"/>
            </a:pPr>
            <a:fld id="{5E3A8FF0-079C-E040-B2A3-9127E2602217}" type="slidenum">
              <a:rPr lang="zh-CN" altLang="en-US" smtClean="0"/>
              <a:pPr>
                <a:buFont typeface="Arial" panose="020B0604020202020204" pitchFamily="34" charset="0"/>
                <a:buChar char="•"/>
              </a:pPr>
              <a:t>44</a:t>
            </a:fld>
            <a:endParaRPr lang="zh-CN" altLang="en-US" sz="120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幻灯片图像占位符 1">
            <a:extLst>
              <a:ext uri="{FF2B5EF4-FFF2-40B4-BE49-F238E27FC236}">
                <a16:creationId xmlns:a16="http://schemas.microsoft.com/office/drawing/2014/main" id="{31A0CA2E-A89A-7446-8D85-32E9B94A065A}"/>
              </a:ext>
            </a:extLst>
          </p:cNvPr>
          <p:cNvSpPr>
            <a:spLocks noGrp="1" noRot="1" noChangeAspect="1" noChangeArrowheads="1" noTextEdit="1"/>
          </p:cNvSpPr>
          <p:nvPr>
            <p:ph type="sldImg" idx="4294967295"/>
          </p:nvPr>
        </p:nvSpPr>
        <p:spPr/>
      </p:sp>
      <p:sp>
        <p:nvSpPr>
          <p:cNvPr id="46082" name="备注占位符 2">
            <a:extLst>
              <a:ext uri="{FF2B5EF4-FFF2-40B4-BE49-F238E27FC236}">
                <a16:creationId xmlns:a16="http://schemas.microsoft.com/office/drawing/2014/main" id="{4B2D1601-D0A5-DA40-983A-64BC0FC90BAA}"/>
              </a:ext>
            </a:extLst>
          </p:cNvPr>
          <p:cNvSpPr>
            <a:spLocks noGrp="1" noChangeArrowheads="1"/>
          </p:cNvSpPr>
          <p:nvPr>
            <p:ph type="body" idx="4294967295"/>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6083" name="灯片编号占位符 3">
            <a:extLst>
              <a:ext uri="{FF2B5EF4-FFF2-40B4-BE49-F238E27FC236}">
                <a16:creationId xmlns:a16="http://schemas.microsoft.com/office/drawing/2014/main" id="{D3154A63-F87E-AF45-B0C3-1C9857451F7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anose="020B0604020202020204" pitchFamily="34" charset="0"/>
              <a:buChar char="•"/>
            </a:pPr>
            <a:fld id="{4A736D71-DE44-3141-8233-60FEDBC4D723}" type="slidenum">
              <a:rPr lang="zh-CN" altLang="en-US" smtClean="0"/>
              <a:pPr>
                <a:buFont typeface="Arial" panose="020B0604020202020204" pitchFamily="34" charset="0"/>
                <a:buChar char="•"/>
              </a:pPr>
              <a:t>45</a:t>
            </a:fld>
            <a:endParaRPr lang="zh-CN" altLang="en-US" sz="120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幻灯片图像占位符 1">
            <a:extLst>
              <a:ext uri="{FF2B5EF4-FFF2-40B4-BE49-F238E27FC236}">
                <a16:creationId xmlns:a16="http://schemas.microsoft.com/office/drawing/2014/main" id="{62CE810A-2479-A44B-842A-1975C9C0D632}"/>
              </a:ext>
            </a:extLst>
          </p:cNvPr>
          <p:cNvSpPr>
            <a:spLocks noGrp="1" noRot="1" noChangeAspect="1" noChangeArrowheads="1" noTextEdit="1"/>
          </p:cNvSpPr>
          <p:nvPr>
            <p:ph type="sldImg" idx="4294967295"/>
          </p:nvPr>
        </p:nvSpPr>
        <p:spPr/>
      </p:sp>
      <p:sp>
        <p:nvSpPr>
          <p:cNvPr id="48130" name="备注占位符 2">
            <a:extLst>
              <a:ext uri="{FF2B5EF4-FFF2-40B4-BE49-F238E27FC236}">
                <a16:creationId xmlns:a16="http://schemas.microsoft.com/office/drawing/2014/main" id="{FC0519DC-C0D8-574F-9CB0-BFC63F9D0695}"/>
              </a:ext>
            </a:extLst>
          </p:cNvPr>
          <p:cNvSpPr>
            <a:spLocks noGrp="1" noChangeArrowheads="1"/>
          </p:cNvSpPr>
          <p:nvPr>
            <p:ph type="body" idx="4294967295"/>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重点了解：日时钟、键盘、实时时钟和用户中断</a:t>
            </a:r>
            <a:endParaRPr lang="en-US" altLang="zh-CN" dirty="0"/>
          </a:p>
          <a:p>
            <a:r>
              <a:rPr lang="en-US" altLang="zh-CN" dirty="0"/>
              <a:t>71H</a:t>
            </a:r>
            <a:r>
              <a:rPr lang="zh-CN" altLang="en-US" dirty="0"/>
              <a:t> 从</a:t>
            </a:r>
            <a:r>
              <a:rPr lang="en-US" altLang="zh-CN" dirty="0"/>
              <a:t>8259--》0AH</a:t>
            </a:r>
            <a:r>
              <a:rPr lang="zh-CN" altLang="en-US" dirty="0"/>
              <a:t> 主</a:t>
            </a:r>
            <a:r>
              <a:rPr lang="en-US" altLang="zh-CN" dirty="0"/>
              <a:t>8259</a:t>
            </a:r>
            <a:endParaRPr lang="zh-CN" altLang="en-US" dirty="0"/>
          </a:p>
        </p:txBody>
      </p:sp>
      <p:sp>
        <p:nvSpPr>
          <p:cNvPr id="48131" name="灯片编号占位符 3">
            <a:extLst>
              <a:ext uri="{FF2B5EF4-FFF2-40B4-BE49-F238E27FC236}">
                <a16:creationId xmlns:a16="http://schemas.microsoft.com/office/drawing/2014/main" id="{EE539C48-D585-3740-921D-FEDF87AEB61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anose="020B0604020202020204" pitchFamily="34" charset="0"/>
              <a:buChar char="•"/>
            </a:pPr>
            <a:fld id="{D3B9B214-6254-ED49-89C7-394B387F11F8}" type="slidenum">
              <a:rPr lang="zh-CN" altLang="en-US" smtClean="0"/>
              <a:pPr>
                <a:buFont typeface="Arial" panose="020B0604020202020204" pitchFamily="34" charset="0"/>
                <a:buChar char="•"/>
              </a:pPr>
              <a:t>46</a:t>
            </a:fld>
            <a:endParaRPr lang="zh-CN" altLang="en-US" sz="120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幻灯片图像占位符 1">
            <a:extLst>
              <a:ext uri="{FF2B5EF4-FFF2-40B4-BE49-F238E27FC236}">
                <a16:creationId xmlns:a16="http://schemas.microsoft.com/office/drawing/2014/main" id="{62A0D13C-7B6C-6C45-AA50-87624C3FAF37}"/>
              </a:ext>
            </a:extLst>
          </p:cNvPr>
          <p:cNvSpPr>
            <a:spLocks noGrp="1" noRot="1" noChangeAspect="1" noChangeArrowheads="1" noTextEdit="1"/>
          </p:cNvSpPr>
          <p:nvPr>
            <p:ph type="sldImg"/>
          </p:nvPr>
        </p:nvSpPr>
        <p:spPr/>
      </p:sp>
      <p:sp>
        <p:nvSpPr>
          <p:cNvPr id="50178" name="备注占位符 2">
            <a:extLst>
              <a:ext uri="{FF2B5EF4-FFF2-40B4-BE49-F238E27FC236}">
                <a16:creationId xmlns:a16="http://schemas.microsoft.com/office/drawing/2014/main" id="{8021F25E-1520-BE46-8649-462D10C10393}"/>
              </a:ext>
            </a:extLst>
          </p:cNvPr>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0179" name="灯片编号占位符 3">
            <a:extLst>
              <a:ext uri="{FF2B5EF4-FFF2-40B4-BE49-F238E27FC236}">
                <a16:creationId xmlns:a16="http://schemas.microsoft.com/office/drawing/2014/main" id="{3746F45E-FDA3-CE42-9270-3D1798BD3FD6}"/>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43A60CE-B821-B948-9657-96CD1351223D}" type="slidenum">
              <a:rPr lang="zh-CN" altLang="en-US" smtClean="0"/>
              <a:pPr/>
              <a:t>47</a:t>
            </a:fld>
            <a:endParaRPr lang="zh-CN" altLang="en-US" sz="120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幻灯片图像占位符 1">
            <a:extLst>
              <a:ext uri="{FF2B5EF4-FFF2-40B4-BE49-F238E27FC236}">
                <a16:creationId xmlns:a16="http://schemas.microsoft.com/office/drawing/2014/main" id="{6B274A37-4C16-6A43-9FFC-1959451A9AB6}"/>
              </a:ext>
            </a:extLst>
          </p:cNvPr>
          <p:cNvSpPr>
            <a:spLocks noGrp="1" noRot="1" noChangeAspect="1" noChangeArrowheads="1" noTextEdit="1"/>
          </p:cNvSpPr>
          <p:nvPr>
            <p:ph type="sldImg"/>
          </p:nvPr>
        </p:nvSpPr>
        <p:spPr/>
      </p:sp>
      <p:sp>
        <p:nvSpPr>
          <p:cNvPr id="52226" name="备注占位符 2">
            <a:extLst>
              <a:ext uri="{FF2B5EF4-FFF2-40B4-BE49-F238E27FC236}">
                <a16:creationId xmlns:a16="http://schemas.microsoft.com/office/drawing/2014/main" id="{1EF11B22-042A-1749-9C98-80ABC5D1505A}"/>
              </a:ext>
            </a:extLst>
          </p:cNvPr>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2227" name="灯片编号占位符 3">
            <a:extLst>
              <a:ext uri="{FF2B5EF4-FFF2-40B4-BE49-F238E27FC236}">
                <a16:creationId xmlns:a16="http://schemas.microsoft.com/office/drawing/2014/main" id="{F48B4668-D84E-654D-9627-7136105759DF}"/>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B43D752-AD54-534F-9A66-40E22CE1EA6C}" type="slidenum">
              <a:rPr lang="zh-CN" altLang="en-US" smtClean="0"/>
              <a:pPr/>
              <a:t>48</a:t>
            </a:fld>
            <a:endParaRPr lang="zh-CN" altLang="en-US" sz="120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幻灯片图像占位符 1">
            <a:extLst>
              <a:ext uri="{FF2B5EF4-FFF2-40B4-BE49-F238E27FC236}">
                <a16:creationId xmlns:a16="http://schemas.microsoft.com/office/drawing/2014/main" id="{F996F73F-E4A3-CA40-AA3A-40F2C0BC4E81}"/>
              </a:ext>
            </a:extLst>
          </p:cNvPr>
          <p:cNvSpPr>
            <a:spLocks noGrp="1" noRot="1" noChangeAspect="1" noChangeArrowheads="1" noTextEdit="1"/>
          </p:cNvSpPr>
          <p:nvPr>
            <p:ph type="sldImg"/>
          </p:nvPr>
        </p:nvSpPr>
        <p:spPr/>
      </p:sp>
      <p:sp>
        <p:nvSpPr>
          <p:cNvPr id="54274" name="备注占位符 2">
            <a:extLst>
              <a:ext uri="{FF2B5EF4-FFF2-40B4-BE49-F238E27FC236}">
                <a16:creationId xmlns:a16="http://schemas.microsoft.com/office/drawing/2014/main" id="{00CAD908-13F8-BF49-B122-5910C362B2B7}"/>
              </a:ext>
            </a:extLst>
          </p:cNvPr>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4275" name="灯片编号占位符 3">
            <a:extLst>
              <a:ext uri="{FF2B5EF4-FFF2-40B4-BE49-F238E27FC236}">
                <a16:creationId xmlns:a16="http://schemas.microsoft.com/office/drawing/2014/main" id="{AC6FE95F-122D-EC4E-B33D-C7F8FD3D6A78}"/>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760CF82-151E-6045-9B09-AFD8DABD5A8F}" type="slidenum">
              <a:rPr lang="zh-CN" altLang="en-US" smtClean="0"/>
              <a:pPr/>
              <a:t>49</a:t>
            </a:fld>
            <a:endParaRPr lang="zh-CN" altLang="en-US" sz="120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幻灯片图像占位符 1">
            <a:extLst>
              <a:ext uri="{FF2B5EF4-FFF2-40B4-BE49-F238E27FC236}">
                <a16:creationId xmlns:a16="http://schemas.microsoft.com/office/drawing/2014/main" id="{FF66279B-8E7C-3147-A728-4B5D771C43F8}"/>
              </a:ext>
            </a:extLst>
          </p:cNvPr>
          <p:cNvSpPr>
            <a:spLocks noGrp="1" noRot="1" noChangeAspect="1" noChangeArrowheads="1" noTextEdit="1"/>
          </p:cNvSpPr>
          <p:nvPr>
            <p:ph type="sldImg"/>
          </p:nvPr>
        </p:nvSpPr>
        <p:spPr/>
      </p:sp>
      <p:sp>
        <p:nvSpPr>
          <p:cNvPr id="56322" name="备注占位符 2">
            <a:extLst>
              <a:ext uri="{FF2B5EF4-FFF2-40B4-BE49-F238E27FC236}">
                <a16:creationId xmlns:a16="http://schemas.microsoft.com/office/drawing/2014/main" id="{0F108F6E-30B1-D542-AFD1-D7682E5D65B0}"/>
              </a:ext>
            </a:extLst>
          </p:cNvPr>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6323" name="灯片编号占位符 3">
            <a:extLst>
              <a:ext uri="{FF2B5EF4-FFF2-40B4-BE49-F238E27FC236}">
                <a16:creationId xmlns:a16="http://schemas.microsoft.com/office/drawing/2014/main" id="{E5E1382B-38D9-A54C-9914-C5D35677E075}"/>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86002A4-6710-5F4A-9BF3-47676792573A}" type="slidenum">
              <a:rPr lang="zh-CN" altLang="en-US" smtClean="0"/>
              <a:pPr/>
              <a:t>50</a:t>
            </a:fld>
            <a:endParaRPr lang="zh-CN" altLang="en-US" sz="120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幻灯片图像占位符 1">
            <a:extLst>
              <a:ext uri="{FF2B5EF4-FFF2-40B4-BE49-F238E27FC236}">
                <a16:creationId xmlns:a16="http://schemas.microsoft.com/office/drawing/2014/main" id="{7536DBCB-DF32-CB45-8806-4782AEDE18B1}"/>
              </a:ext>
            </a:extLst>
          </p:cNvPr>
          <p:cNvSpPr>
            <a:spLocks noGrp="1" noRot="1" noChangeAspect="1" noChangeArrowheads="1" noTextEdit="1"/>
          </p:cNvSpPr>
          <p:nvPr>
            <p:ph type="sldImg"/>
          </p:nvPr>
        </p:nvSpPr>
        <p:spPr/>
      </p:sp>
      <p:sp>
        <p:nvSpPr>
          <p:cNvPr id="58370" name="备注占位符 2">
            <a:extLst>
              <a:ext uri="{FF2B5EF4-FFF2-40B4-BE49-F238E27FC236}">
                <a16:creationId xmlns:a16="http://schemas.microsoft.com/office/drawing/2014/main" id="{66B428FD-612B-D749-8807-5F13BAF4513D}"/>
              </a:ext>
            </a:extLst>
          </p:cNvPr>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8371" name="灯片编号占位符 3">
            <a:extLst>
              <a:ext uri="{FF2B5EF4-FFF2-40B4-BE49-F238E27FC236}">
                <a16:creationId xmlns:a16="http://schemas.microsoft.com/office/drawing/2014/main" id="{4E44E815-1277-694E-836B-DE727F17C493}"/>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468A4DE-8C16-EC47-9D99-EDF55E5117D8}" type="slidenum">
              <a:rPr lang="zh-CN" altLang="en-US" smtClean="0"/>
              <a:pPr/>
              <a:t>51</a:t>
            </a:fld>
            <a:endParaRPr lang="zh-CN"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5B3665D0-F3FE-CD4D-AC23-94B23D8C96E8}"/>
              </a:ext>
            </a:extLst>
          </p:cNvPr>
          <p:cNvSpPr>
            <a:spLocks noGrp="1" noRot="1" noChangeAspect="1" noChangeArrowheads="1" noTextEdit="1"/>
          </p:cNvSpPr>
          <p:nvPr>
            <p:ph type="sldImg" idx="4294967295"/>
          </p:nvPr>
        </p:nvSpPr>
        <p:spPr/>
      </p:sp>
      <p:sp>
        <p:nvSpPr>
          <p:cNvPr id="17410" name="备注占位符 2">
            <a:extLst>
              <a:ext uri="{FF2B5EF4-FFF2-40B4-BE49-F238E27FC236}">
                <a16:creationId xmlns:a16="http://schemas.microsoft.com/office/drawing/2014/main" id="{A6786D15-4E5A-FB4B-9C49-79F430402C67}"/>
              </a:ext>
            </a:extLst>
          </p:cNvPr>
          <p:cNvSpPr>
            <a:spLocks noGrp="1" noChangeArrowheads="1"/>
          </p:cNvSpPr>
          <p:nvPr>
            <p:ph type="body" idx="4294967295"/>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411" name="灯片编号占位符 3">
            <a:extLst>
              <a:ext uri="{FF2B5EF4-FFF2-40B4-BE49-F238E27FC236}">
                <a16:creationId xmlns:a16="http://schemas.microsoft.com/office/drawing/2014/main" id="{C75DA320-26E6-A641-94BE-C1D1FA76C3D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anose="020B0604020202020204" pitchFamily="34" charset="0"/>
              <a:buChar char="•"/>
            </a:pPr>
            <a:fld id="{AE707F9E-8B99-1242-9191-8525581154BE}" type="slidenum">
              <a:rPr lang="zh-CN" altLang="en-US" smtClean="0"/>
              <a:pPr>
                <a:buFont typeface="Arial" panose="020B0604020202020204" pitchFamily="34" charset="0"/>
                <a:buChar char="•"/>
              </a:pPr>
              <a:t>6</a:t>
            </a:fld>
            <a:endParaRPr lang="zh-CN" altLang="en-US" sz="1200"/>
          </a:p>
        </p:txBody>
      </p:sp>
    </p:spTree>
    <p:extLst>
      <p:ext uri="{BB962C8B-B14F-4D97-AF65-F5344CB8AC3E}">
        <p14:creationId xmlns:p14="http://schemas.microsoft.com/office/powerpoint/2010/main" val="65720262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幻灯片图像占位符 1">
            <a:extLst>
              <a:ext uri="{FF2B5EF4-FFF2-40B4-BE49-F238E27FC236}">
                <a16:creationId xmlns:a16="http://schemas.microsoft.com/office/drawing/2014/main" id="{F494628D-4FB0-F941-9095-70EABE5F8AE2}"/>
              </a:ext>
            </a:extLst>
          </p:cNvPr>
          <p:cNvSpPr>
            <a:spLocks noGrp="1" noRot="1" noChangeAspect="1" noChangeArrowheads="1" noTextEdit="1"/>
          </p:cNvSpPr>
          <p:nvPr>
            <p:ph type="sldImg"/>
          </p:nvPr>
        </p:nvSpPr>
        <p:spPr/>
      </p:sp>
      <p:sp>
        <p:nvSpPr>
          <p:cNvPr id="60418" name="备注占位符 2">
            <a:extLst>
              <a:ext uri="{FF2B5EF4-FFF2-40B4-BE49-F238E27FC236}">
                <a16:creationId xmlns:a16="http://schemas.microsoft.com/office/drawing/2014/main" id="{B1F7BC22-9D99-7B44-8216-6D99216B79C8}"/>
              </a:ext>
            </a:extLst>
          </p:cNvPr>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A1H</a:t>
            </a:r>
            <a:r>
              <a:rPr lang="zh-CN" altLang="en-US"/>
              <a:t> 和 </a:t>
            </a:r>
            <a:r>
              <a:rPr lang="en-US" altLang="zh-CN"/>
              <a:t>21H</a:t>
            </a:r>
            <a:r>
              <a:rPr lang="zh-CN" altLang="en-US"/>
              <a:t> 分别为从和主 </a:t>
            </a:r>
            <a:r>
              <a:rPr lang="en-US" altLang="zh-CN"/>
              <a:t>8259A</a:t>
            </a:r>
            <a:r>
              <a:rPr lang="zh-CN" altLang="en-US"/>
              <a:t>的中断屏蔽寄存器地址</a:t>
            </a:r>
            <a:endParaRPr lang="en-US" altLang="zh-CN"/>
          </a:p>
        </p:txBody>
      </p:sp>
      <p:sp>
        <p:nvSpPr>
          <p:cNvPr id="60419" name="灯片编号占位符 3">
            <a:extLst>
              <a:ext uri="{FF2B5EF4-FFF2-40B4-BE49-F238E27FC236}">
                <a16:creationId xmlns:a16="http://schemas.microsoft.com/office/drawing/2014/main" id="{BE33DAFB-9D88-B746-858F-6EB6018EAB13}"/>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33ED443-2B96-0548-8774-17C3513D36CF}" type="slidenum">
              <a:rPr lang="zh-CN" altLang="en-US" smtClean="0"/>
              <a:pPr/>
              <a:t>52</a:t>
            </a:fld>
            <a:endParaRPr lang="zh-CN" altLang="en-US" sz="120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幻灯片图像占位符 1">
            <a:extLst>
              <a:ext uri="{FF2B5EF4-FFF2-40B4-BE49-F238E27FC236}">
                <a16:creationId xmlns:a16="http://schemas.microsoft.com/office/drawing/2014/main" id="{E46158F0-968F-464A-8A4A-0BF40EBA8D98}"/>
              </a:ext>
            </a:extLst>
          </p:cNvPr>
          <p:cNvSpPr>
            <a:spLocks noGrp="1" noRot="1" noChangeAspect="1" noChangeArrowheads="1" noTextEdit="1"/>
          </p:cNvSpPr>
          <p:nvPr>
            <p:ph type="sldImg"/>
          </p:nvPr>
        </p:nvSpPr>
        <p:spPr/>
      </p:sp>
      <p:sp>
        <p:nvSpPr>
          <p:cNvPr id="62466" name="备注占位符 2">
            <a:extLst>
              <a:ext uri="{FF2B5EF4-FFF2-40B4-BE49-F238E27FC236}">
                <a16:creationId xmlns:a16="http://schemas.microsoft.com/office/drawing/2014/main" id="{B83A35F4-DCB9-0547-BF9A-534C0AAFC1C8}"/>
              </a:ext>
            </a:extLst>
          </p:cNvPr>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2467" name="灯片编号占位符 3">
            <a:extLst>
              <a:ext uri="{FF2B5EF4-FFF2-40B4-BE49-F238E27FC236}">
                <a16:creationId xmlns:a16="http://schemas.microsoft.com/office/drawing/2014/main" id="{2B7EF076-8E84-9846-B6C5-86C233DD7CA1}"/>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78B96AE-EBB7-3042-AF9D-1A7DE9ABE8AB}" type="slidenum">
              <a:rPr lang="zh-CN" altLang="en-US" smtClean="0"/>
              <a:pPr/>
              <a:t>53</a:t>
            </a:fld>
            <a:endParaRPr lang="zh-CN" altLang="en-US" sz="120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幻灯片图像占位符 1">
            <a:extLst>
              <a:ext uri="{FF2B5EF4-FFF2-40B4-BE49-F238E27FC236}">
                <a16:creationId xmlns:a16="http://schemas.microsoft.com/office/drawing/2014/main" id="{99814919-545F-F840-BF6A-B8E4E130D546}"/>
              </a:ext>
            </a:extLst>
          </p:cNvPr>
          <p:cNvSpPr>
            <a:spLocks noGrp="1" noRot="1" noChangeAspect="1" noChangeArrowheads="1" noTextEdit="1"/>
          </p:cNvSpPr>
          <p:nvPr>
            <p:ph type="sldImg"/>
          </p:nvPr>
        </p:nvSpPr>
        <p:spPr/>
      </p:sp>
      <p:sp>
        <p:nvSpPr>
          <p:cNvPr id="64514" name="备注占位符 2">
            <a:extLst>
              <a:ext uri="{FF2B5EF4-FFF2-40B4-BE49-F238E27FC236}">
                <a16:creationId xmlns:a16="http://schemas.microsoft.com/office/drawing/2014/main" id="{DC650C0D-69D7-7349-9451-553DCB6C2194}"/>
              </a:ext>
            </a:extLst>
          </p:cNvPr>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4515" name="灯片编号占位符 3">
            <a:extLst>
              <a:ext uri="{FF2B5EF4-FFF2-40B4-BE49-F238E27FC236}">
                <a16:creationId xmlns:a16="http://schemas.microsoft.com/office/drawing/2014/main" id="{896CE37E-83B0-5F4D-8390-638B3569BEFD}"/>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B596DA8-7611-CE46-AA50-D69BA8AE0B28}" type="slidenum">
              <a:rPr lang="zh-CN" altLang="en-US" smtClean="0"/>
              <a:pPr/>
              <a:t>54</a:t>
            </a:fld>
            <a:endParaRPr lang="zh-CN" altLang="en-US" sz="120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幻灯片图像占位符 1">
            <a:extLst>
              <a:ext uri="{FF2B5EF4-FFF2-40B4-BE49-F238E27FC236}">
                <a16:creationId xmlns:a16="http://schemas.microsoft.com/office/drawing/2014/main" id="{2829EF44-9169-3744-8E99-458723F930B5}"/>
              </a:ext>
            </a:extLst>
          </p:cNvPr>
          <p:cNvSpPr>
            <a:spLocks noGrp="1" noRot="1" noChangeAspect="1" noChangeArrowheads="1" noTextEdit="1"/>
          </p:cNvSpPr>
          <p:nvPr>
            <p:ph type="sldImg"/>
          </p:nvPr>
        </p:nvSpPr>
        <p:spPr/>
      </p:sp>
      <p:sp>
        <p:nvSpPr>
          <p:cNvPr id="66562" name="备注占位符 2">
            <a:extLst>
              <a:ext uri="{FF2B5EF4-FFF2-40B4-BE49-F238E27FC236}">
                <a16:creationId xmlns:a16="http://schemas.microsoft.com/office/drawing/2014/main" id="{A870C729-6124-D44D-8DF5-F09C4359982E}"/>
              </a:ext>
            </a:extLst>
          </p:cNvPr>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20H</a:t>
            </a:r>
            <a:r>
              <a:rPr lang="zh-CN" altLang="en-US"/>
              <a:t> 和 </a:t>
            </a:r>
            <a:r>
              <a:rPr lang="en-US" altLang="zh-CN"/>
              <a:t>A0H</a:t>
            </a:r>
            <a:r>
              <a:rPr lang="zh-CN" altLang="en-US"/>
              <a:t> 分别为主、从</a:t>
            </a:r>
            <a:r>
              <a:rPr lang="en-US" altLang="zh-CN"/>
              <a:t>8259A</a:t>
            </a:r>
            <a:r>
              <a:rPr lang="zh-CN" altLang="en-US"/>
              <a:t> 接收中断结束命令字的地址</a:t>
            </a:r>
            <a:endParaRPr lang="en-US" altLang="zh-CN"/>
          </a:p>
          <a:p>
            <a:r>
              <a:rPr lang="en-US" altLang="zh-CN"/>
              <a:t>0AH</a:t>
            </a:r>
            <a:r>
              <a:rPr lang="zh-CN" altLang="en-US"/>
              <a:t>中断 对应主</a:t>
            </a:r>
            <a:r>
              <a:rPr lang="en-US" altLang="zh-CN"/>
              <a:t>8259</a:t>
            </a:r>
            <a:r>
              <a:rPr lang="zh-CN" altLang="en-US"/>
              <a:t>，</a:t>
            </a:r>
            <a:r>
              <a:rPr lang="en-US" altLang="zh-CN"/>
              <a:t>71H</a:t>
            </a:r>
            <a:r>
              <a:rPr lang="zh-CN" altLang="en-US"/>
              <a:t>中断对应从</a:t>
            </a:r>
            <a:r>
              <a:rPr lang="en-US" altLang="zh-CN"/>
              <a:t>8259</a:t>
            </a:r>
          </a:p>
        </p:txBody>
      </p:sp>
      <p:sp>
        <p:nvSpPr>
          <p:cNvPr id="66563" name="灯片编号占位符 3">
            <a:extLst>
              <a:ext uri="{FF2B5EF4-FFF2-40B4-BE49-F238E27FC236}">
                <a16:creationId xmlns:a16="http://schemas.microsoft.com/office/drawing/2014/main" id="{36FE81CD-2374-0249-B2FC-288258E16AB9}"/>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877B996-8A54-1F4C-B8AE-06C31DDE76FF}" type="slidenum">
              <a:rPr lang="zh-CN" altLang="en-US" smtClean="0"/>
              <a:pPr/>
              <a:t>55</a:t>
            </a:fld>
            <a:endParaRPr lang="zh-CN" altLang="en-US" sz="120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幻灯片图像占位符 1">
            <a:extLst>
              <a:ext uri="{FF2B5EF4-FFF2-40B4-BE49-F238E27FC236}">
                <a16:creationId xmlns:a16="http://schemas.microsoft.com/office/drawing/2014/main" id="{E999BCD5-F0E5-CA48-A4C3-3B0DD8EF249C}"/>
              </a:ext>
            </a:extLst>
          </p:cNvPr>
          <p:cNvSpPr>
            <a:spLocks noGrp="1" noRot="1" noChangeAspect="1" noChangeArrowheads="1" noTextEdit="1"/>
          </p:cNvSpPr>
          <p:nvPr>
            <p:ph type="sldImg" idx="4294967295"/>
          </p:nvPr>
        </p:nvSpPr>
        <p:spPr/>
      </p:sp>
      <p:sp>
        <p:nvSpPr>
          <p:cNvPr id="68610" name="备注占位符 2">
            <a:extLst>
              <a:ext uri="{FF2B5EF4-FFF2-40B4-BE49-F238E27FC236}">
                <a16:creationId xmlns:a16="http://schemas.microsoft.com/office/drawing/2014/main" id="{A2F1F81A-B330-CD43-B49B-0CB62491B376}"/>
              </a:ext>
            </a:extLst>
          </p:cNvPr>
          <p:cNvSpPr>
            <a:spLocks noGrp="1" noChangeArrowheads="1"/>
          </p:cNvSpPr>
          <p:nvPr>
            <p:ph type="body" idx="4294967295"/>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8611" name="灯片编号占位符 3">
            <a:extLst>
              <a:ext uri="{FF2B5EF4-FFF2-40B4-BE49-F238E27FC236}">
                <a16:creationId xmlns:a16="http://schemas.microsoft.com/office/drawing/2014/main" id="{2E57DDFD-E5AF-0344-BE44-E43989A381D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anose="020B0604020202020204" pitchFamily="34" charset="0"/>
              <a:buChar char="•"/>
            </a:pPr>
            <a:fld id="{F1D75FD5-B136-A143-B2B7-04D21E6F93C5}" type="slidenum">
              <a:rPr lang="zh-CN" altLang="en-US" smtClean="0"/>
              <a:pPr>
                <a:buFont typeface="Arial" panose="020B0604020202020204" pitchFamily="34" charset="0"/>
                <a:buChar char="•"/>
              </a:pPr>
              <a:t>56</a:t>
            </a:fld>
            <a:endParaRPr lang="zh-CN" altLang="en-US" sz="120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幻灯片图像占位符 1">
            <a:extLst>
              <a:ext uri="{FF2B5EF4-FFF2-40B4-BE49-F238E27FC236}">
                <a16:creationId xmlns:a16="http://schemas.microsoft.com/office/drawing/2014/main" id="{E96709DA-38AC-CD45-A00C-1DA1F3CF7C3D}"/>
              </a:ext>
            </a:extLst>
          </p:cNvPr>
          <p:cNvSpPr>
            <a:spLocks noGrp="1" noRot="1" noChangeAspect="1" noChangeArrowheads="1" noTextEdit="1"/>
          </p:cNvSpPr>
          <p:nvPr>
            <p:ph type="sldImg" idx="4294967295"/>
          </p:nvPr>
        </p:nvSpPr>
        <p:spPr/>
      </p:sp>
      <p:sp>
        <p:nvSpPr>
          <p:cNvPr id="70658" name="备注占位符 2">
            <a:extLst>
              <a:ext uri="{FF2B5EF4-FFF2-40B4-BE49-F238E27FC236}">
                <a16:creationId xmlns:a16="http://schemas.microsoft.com/office/drawing/2014/main" id="{044335FA-54E0-2947-960D-C56858FBC2DA}"/>
              </a:ext>
            </a:extLst>
          </p:cNvPr>
          <p:cNvSpPr>
            <a:spLocks noGrp="1" noChangeArrowheads="1"/>
          </p:cNvSpPr>
          <p:nvPr>
            <p:ph type="body" idx="4294967295"/>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0659" name="灯片编号占位符 3">
            <a:extLst>
              <a:ext uri="{FF2B5EF4-FFF2-40B4-BE49-F238E27FC236}">
                <a16:creationId xmlns:a16="http://schemas.microsoft.com/office/drawing/2014/main" id="{7C7B19F7-5F6D-E04D-A28B-661B31E1977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anose="020B0604020202020204" pitchFamily="34" charset="0"/>
              <a:buChar char="•"/>
            </a:pPr>
            <a:fld id="{D3DDFC8E-A5D0-7345-ABB8-EA35BACDD931}" type="slidenum">
              <a:rPr lang="zh-CN" altLang="en-US" smtClean="0"/>
              <a:pPr>
                <a:buFont typeface="Arial" panose="020B0604020202020204" pitchFamily="34" charset="0"/>
                <a:buChar char="•"/>
              </a:pPr>
              <a:t>57</a:t>
            </a:fld>
            <a:endParaRPr lang="zh-CN" altLang="en-US" sz="120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幻灯片图像占位符 1">
            <a:extLst>
              <a:ext uri="{FF2B5EF4-FFF2-40B4-BE49-F238E27FC236}">
                <a16:creationId xmlns:a16="http://schemas.microsoft.com/office/drawing/2014/main" id="{BA951CB3-CD07-6246-8A09-7CD9478E3108}"/>
              </a:ext>
            </a:extLst>
          </p:cNvPr>
          <p:cNvSpPr>
            <a:spLocks noGrp="1" noRot="1" noChangeAspect="1" noChangeArrowheads="1" noTextEdit="1"/>
          </p:cNvSpPr>
          <p:nvPr>
            <p:ph type="sldImg"/>
          </p:nvPr>
        </p:nvSpPr>
        <p:spPr/>
      </p:sp>
      <p:sp>
        <p:nvSpPr>
          <p:cNvPr id="72706" name="备注占位符 2">
            <a:extLst>
              <a:ext uri="{FF2B5EF4-FFF2-40B4-BE49-F238E27FC236}">
                <a16:creationId xmlns:a16="http://schemas.microsoft.com/office/drawing/2014/main" id="{0DBC7459-600E-A548-AE78-986877DD43D2}"/>
              </a:ext>
            </a:extLst>
          </p:cNvPr>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2707" name="灯片编号占位符 3">
            <a:extLst>
              <a:ext uri="{FF2B5EF4-FFF2-40B4-BE49-F238E27FC236}">
                <a16:creationId xmlns:a16="http://schemas.microsoft.com/office/drawing/2014/main" id="{C20CBD50-28F0-1A4B-A860-BDF2E9E82598}"/>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6E957D9-86B5-B74D-AF5E-DBB2CACB9C54}" type="slidenum">
              <a:rPr lang="zh-CN" altLang="en-US" smtClean="0"/>
              <a:pPr/>
              <a:t>58</a:t>
            </a:fld>
            <a:endParaRPr lang="zh-CN" altLang="en-US" sz="120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幻灯片图像占位符 1">
            <a:extLst>
              <a:ext uri="{FF2B5EF4-FFF2-40B4-BE49-F238E27FC236}">
                <a16:creationId xmlns:a16="http://schemas.microsoft.com/office/drawing/2014/main" id="{816DEBC1-C8F7-8642-B7D4-20B7AE7F0E07}"/>
              </a:ext>
            </a:extLst>
          </p:cNvPr>
          <p:cNvSpPr>
            <a:spLocks noGrp="1" noRot="1" noChangeAspect="1" noChangeArrowheads="1" noTextEdit="1"/>
          </p:cNvSpPr>
          <p:nvPr>
            <p:ph type="sldImg"/>
          </p:nvPr>
        </p:nvSpPr>
        <p:spPr/>
      </p:sp>
      <p:sp>
        <p:nvSpPr>
          <p:cNvPr id="74754" name="备注占位符 2">
            <a:extLst>
              <a:ext uri="{FF2B5EF4-FFF2-40B4-BE49-F238E27FC236}">
                <a16:creationId xmlns:a16="http://schemas.microsoft.com/office/drawing/2014/main" id="{9270393F-BA08-3B47-A7C6-21B958E6C525}"/>
              </a:ext>
            </a:extLst>
          </p:cNvPr>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4755" name="灯片编号占位符 3">
            <a:extLst>
              <a:ext uri="{FF2B5EF4-FFF2-40B4-BE49-F238E27FC236}">
                <a16:creationId xmlns:a16="http://schemas.microsoft.com/office/drawing/2014/main" id="{48F55BE6-579E-074E-8132-FBEC493C020D}"/>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22E5DDF-5EC1-BA44-A130-81106D7EB830}" type="slidenum">
              <a:rPr lang="zh-CN" altLang="en-US" smtClean="0"/>
              <a:pPr/>
              <a:t>59</a:t>
            </a:fld>
            <a:endParaRPr lang="zh-CN" altLang="en-US" sz="120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幻灯片图像占位符 1">
            <a:extLst>
              <a:ext uri="{FF2B5EF4-FFF2-40B4-BE49-F238E27FC236}">
                <a16:creationId xmlns:a16="http://schemas.microsoft.com/office/drawing/2014/main" id="{7837CA67-2584-8C47-AF3A-FC1A8179C598}"/>
              </a:ext>
            </a:extLst>
          </p:cNvPr>
          <p:cNvSpPr>
            <a:spLocks noGrp="1" noRot="1" noChangeAspect="1" noChangeArrowheads="1" noTextEdit="1"/>
          </p:cNvSpPr>
          <p:nvPr>
            <p:ph type="sldImg"/>
          </p:nvPr>
        </p:nvSpPr>
        <p:spPr/>
      </p:sp>
      <p:sp>
        <p:nvSpPr>
          <p:cNvPr id="76802" name="备注占位符 2">
            <a:extLst>
              <a:ext uri="{FF2B5EF4-FFF2-40B4-BE49-F238E27FC236}">
                <a16:creationId xmlns:a16="http://schemas.microsoft.com/office/drawing/2014/main" id="{12A743C5-C569-D04A-8FAA-CD99DBBFA989}"/>
              </a:ext>
            </a:extLst>
          </p:cNvPr>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6803" name="灯片编号占位符 3">
            <a:extLst>
              <a:ext uri="{FF2B5EF4-FFF2-40B4-BE49-F238E27FC236}">
                <a16:creationId xmlns:a16="http://schemas.microsoft.com/office/drawing/2014/main" id="{798DFDD3-AC34-404A-9D24-9172307055E3}"/>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D400498-8AFB-A746-8FDA-EFE8DFF18B1A}" type="slidenum">
              <a:rPr lang="zh-CN" altLang="en-US" smtClean="0"/>
              <a:pPr/>
              <a:t>60</a:t>
            </a:fld>
            <a:endParaRPr lang="zh-CN" altLang="en-US" sz="120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幻灯片图像占位符 1">
            <a:extLst>
              <a:ext uri="{FF2B5EF4-FFF2-40B4-BE49-F238E27FC236}">
                <a16:creationId xmlns:a16="http://schemas.microsoft.com/office/drawing/2014/main" id="{4801FA35-1E9B-2045-A880-90B16115F032}"/>
              </a:ext>
            </a:extLst>
          </p:cNvPr>
          <p:cNvSpPr>
            <a:spLocks noGrp="1" noRot="1" noChangeAspect="1" noChangeArrowheads="1" noTextEdit="1"/>
          </p:cNvSpPr>
          <p:nvPr>
            <p:ph type="sldImg"/>
          </p:nvPr>
        </p:nvSpPr>
        <p:spPr/>
      </p:sp>
      <p:sp>
        <p:nvSpPr>
          <p:cNvPr id="78850" name="备注占位符 2">
            <a:extLst>
              <a:ext uri="{FF2B5EF4-FFF2-40B4-BE49-F238E27FC236}">
                <a16:creationId xmlns:a16="http://schemas.microsoft.com/office/drawing/2014/main" id="{832FD507-A403-154B-AD39-8681787A6712}"/>
              </a:ext>
            </a:extLst>
          </p:cNvPr>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DOS</a:t>
            </a:r>
            <a:r>
              <a:rPr lang="zh-CN" altLang="en-US"/>
              <a:t>的</a:t>
            </a:r>
            <a:r>
              <a:rPr lang="en-US" altLang="zh-CN"/>
              <a:t>35H</a:t>
            </a:r>
            <a:r>
              <a:rPr lang="zh-CN" altLang="en-US"/>
              <a:t> 和 </a:t>
            </a:r>
            <a:r>
              <a:rPr lang="en-US" altLang="zh-CN"/>
              <a:t>25H</a:t>
            </a:r>
            <a:r>
              <a:rPr lang="zh-CN" altLang="en-US"/>
              <a:t> 功能子程序分别为中断向量的读、写操作，</a:t>
            </a:r>
            <a:r>
              <a:rPr lang="en-US" altLang="zh-CN"/>
              <a:t>AH</a:t>
            </a:r>
            <a:r>
              <a:rPr lang="zh-CN" altLang="en-US"/>
              <a:t>寄存器设置功能号、</a:t>
            </a:r>
            <a:r>
              <a:rPr lang="en-US" altLang="zh-CN"/>
              <a:t>AL</a:t>
            </a:r>
            <a:r>
              <a:rPr lang="zh-CN" altLang="en-US"/>
              <a:t>寄存器设置中断类型码</a:t>
            </a:r>
          </a:p>
        </p:txBody>
      </p:sp>
      <p:sp>
        <p:nvSpPr>
          <p:cNvPr id="78851" name="灯片编号占位符 3">
            <a:extLst>
              <a:ext uri="{FF2B5EF4-FFF2-40B4-BE49-F238E27FC236}">
                <a16:creationId xmlns:a16="http://schemas.microsoft.com/office/drawing/2014/main" id="{5697A1A2-C4A7-C045-9048-D1D2E9D66B8B}"/>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97B88DE-141B-0642-A970-2F5E690D5F9A}" type="slidenum">
              <a:rPr lang="zh-CN" altLang="en-US" smtClean="0"/>
              <a:pPr/>
              <a:t>61</a:t>
            </a:fld>
            <a:endParaRPr lang="zh-CN" alt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a:extLst>
              <a:ext uri="{FF2B5EF4-FFF2-40B4-BE49-F238E27FC236}">
                <a16:creationId xmlns:a16="http://schemas.microsoft.com/office/drawing/2014/main" id="{368F350F-833C-DF49-8165-602CEC046DE4}"/>
              </a:ext>
            </a:extLst>
          </p:cNvPr>
          <p:cNvSpPr>
            <a:spLocks noGrp="1" noRot="1" noChangeAspect="1" noChangeArrowheads="1" noTextEdit="1"/>
          </p:cNvSpPr>
          <p:nvPr>
            <p:ph type="sldImg" idx="4294967295"/>
          </p:nvPr>
        </p:nvSpPr>
        <p:spPr/>
      </p:sp>
      <p:sp>
        <p:nvSpPr>
          <p:cNvPr id="19458" name="备注占位符 2">
            <a:extLst>
              <a:ext uri="{FF2B5EF4-FFF2-40B4-BE49-F238E27FC236}">
                <a16:creationId xmlns:a16="http://schemas.microsoft.com/office/drawing/2014/main" id="{7055F7D9-DCB4-E14D-8BCE-598EA9BFE4A0}"/>
              </a:ext>
            </a:extLst>
          </p:cNvPr>
          <p:cNvSpPr>
            <a:spLocks noGrp="1" noChangeArrowheads="1"/>
          </p:cNvSpPr>
          <p:nvPr>
            <p:ph type="body" idx="4294967295"/>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9459" name="灯片编号占位符 3">
            <a:extLst>
              <a:ext uri="{FF2B5EF4-FFF2-40B4-BE49-F238E27FC236}">
                <a16:creationId xmlns:a16="http://schemas.microsoft.com/office/drawing/2014/main" id="{7BCD0E4E-16F2-C844-AB11-C76E084AA44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anose="020B0604020202020204" pitchFamily="34" charset="0"/>
              <a:buChar char="•"/>
            </a:pPr>
            <a:fld id="{EF16B197-7623-E74B-8C38-110FFB5BC392}" type="slidenum">
              <a:rPr lang="zh-CN" altLang="en-US" smtClean="0"/>
              <a:pPr>
                <a:buFont typeface="Arial" panose="020B0604020202020204" pitchFamily="34" charset="0"/>
                <a:buChar char="•"/>
              </a:pPr>
              <a:t>7</a:t>
            </a:fld>
            <a:endParaRPr lang="zh-CN" altLang="en-US" sz="1200"/>
          </a:p>
        </p:txBody>
      </p:sp>
    </p:spTree>
    <p:extLst>
      <p:ext uri="{BB962C8B-B14F-4D97-AF65-F5344CB8AC3E}">
        <p14:creationId xmlns:p14="http://schemas.microsoft.com/office/powerpoint/2010/main" val="111216721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幻灯片图像占位符 1">
            <a:extLst>
              <a:ext uri="{FF2B5EF4-FFF2-40B4-BE49-F238E27FC236}">
                <a16:creationId xmlns:a16="http://schemas.microsoft.com/office/drawing/2014/main" id="{55DF6427-5CE0-2E4D-A281-D5FE3F9CC57F}"/>
              </a:ext>
            </a:extLst>
          </p:cNvPr>
          <p:cNvSpPr>
            <a:spLocks noGrp="1" noRot="1" noChangeAspect="1" noChangeArrowheads="1" noTextEdit="1"/>
          </p:cNvSpPr>
          <p:nvPr>
            <p:ph type="sldImg"/>
          </p:nvPr>
        </p:nvSpPr>
        <p:spPr/>
      </p:sp>
      <p:sp>
        <p:nvSpPr>
          <p:cNvPr id="80898" name="备注占位符 2">
            <a:extLst>
              <a:ext uri="{FF2B5EF4-FFF2-40B4-BE49-F238E27FC236}">
                <a16:creationId xmlns:a16="http://schemas.microsoft.com/office/drawing/2014/main" id="{22583C97-F0B5-B547-AE91-848D8BB11852}"/>
              </a:ext>
            </a:extLst>
          </p:cNvPr>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0899" name="灯片编号占位符 3">
            <a:extLst>
              <a:ext uri="{FF2B5EF4-FFF2-40B4-BE49-F238E27FC236}">
                <a16:creationId xmlns:a16="http://schemas.microsoft.com/office/drawing/2014/main" id="{3E4C7CBA-6F39-2247-941A-13A7B4370CEE}"/>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0559A3E-AC98-F544-ABA3-6DD0998AA0C3}" type="slidenum">
              <a:rPr lang="zh-CN" altLang="en-US" smtClean="0"/>
              <a:pPr/>
              <a:t>62</a:t>
            </a:fld>
            <a:endParaRPr lang="zh-CN" altLang="en-US" sz="120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幻灯片图像占位符 1">
            <a:extLst>
              <a:ext uri="{FF2B5EF4-FFF2-40B4-BE49-F238E27FC236}">
                <a16:creationId xmlns:a16="http://schemas.microsoft.com/office/drawing/2014/main" id="{1737D828-1B51-964B-A04D-FDC25A33FFDC}"/>
              </a:ext>
            </a:extLst>
          </p:cNvPr>
          <p:cNvSpPr>
            <a:spLocks noGrp="1" noRot="1" noChangeAspect="1" noChangeArrowheads="1" noTextEdit="1"/>
          </p:cNvSpPr>
          <p:nvPr>
            <p:ph type="sldImg"/>
          </p:nvPr>
        </p:nvSpPr>
        <p:spPr/>
      </p:sp>
      <p:sp>
        <p:nvSpPr>
          <p:cNvPr id="82946" name="备注占位符 2">
            <a:extLst>
              <a:ext uri="{FF2B5EF4-FFF2-40B4-BE49-F238E27FC236}">
                <a16:creationId xmlns:a16="http://schemas.microsoft.com/office/drawing/2014/main" id="{AB929421-211D-A147-A235-61151CB38B67}"/>
              </a:ext>
            </a:extLst>
          </p:cNvPr>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2947" name="灯片编号占位符 3">
            <a:extLst>
              <a:ext uri="{FF2B5EF4-FFF2-40B4-BE49-F238E27FC236}">
                <a16:creationId xmlns:a16="http://schemas.microsoft.com/office/drawing/2014/main" id="{543A87AD-787D-CC45-90EE-5FC969F63D86}"/>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B26C957-A1A6-0D48-A904-DF60A0ADE2E3}" type="slidenum">
              <a:rPr lang="zh-CN" altLang="en-US" smtClean="0"/>
              <a:pPr/>
              <a:t>63</a:t>
            </a:fld>
            <a:endParaRPr lang="zh-CN" altLang="en-US" sz="120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幻灯片图像占位符 1">
            <a:extLst>
              <a:ext uri="{FF2B5EF4-FFF2-40B4-BE49-F238E27FC236}">
                <a16:creationId xmlns:a16="http://schemas.microsoft.com/office/drawing/2014/main" id="{AEC38B49-2602-5D4A-8732-7C8F14123E53}"/>
              </a:ext>
            </a:extLst>
          </p:cNvPr>
          <p:cNvSpPr>
            <a:spLocks noGrp="1" noRot="1" noChangeAspect="1" noChangeArrowheads="1" noTextEdit="1"/>
          </p:cNvSpPr>
          <p:nvPr>
            <p:ph type="sldImg"/>
          </p:nvPr>
        </p:nvSpPr>
        <p:spPr/>
      </p:sp>
      <p:sp>
        <p:nvSpPr>
          <p:cNvPr id="84994" name="备注占位符 2">
            <a:extLst>
              <a:ext uri="{FF2B5EF4-FFF2-40B4-BE49-F238E27FC236}">
                <a16:creationId xmlns:a16="http://schemas.microsoft.com/office/drawing/2014/main" id="{14278899-DFF5-264C-8C0E-0D5383B98814}"/>
              </a:ext>
            </a:extLst>
          </p:cNvPr>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4995" name="灯片编号占位符 3">
            <a:extLst>
              <a:ext uri="{FF2B5EF4-FFF2-40B4-BE49-F238E27FC236}">
                <a16:creationId xmlns:a16="http://schemas.microsoft.com/office/drawing/2014/main" id="{7FB5C651-E85B-9746-8543-AE4D8E2F9EA5}"/>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05C7196-9DDC-C74C-B4A8-642CFD8278E5}" type="slidenum">
              <a:rPr lang="zh-CN" altLang="en-US" smtClean="0"/>
              <a:pPr/>
              <a:t>64</a:t>
            </a:fld>
            <a:endParaRPr lang="zh-CN" altLang="en-US" sz="120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幻灯片图像占位符 1">
            <a:extLst>
              <a:ext uri="{FF2B5EF4-FFF2-40B4-BE49-F238E27FC236}">
                <a16:creationId xmlns:a16="http://schemas.microsoft.com/office/drawing/2014/main" id="{DC9B4EFE-45D3-7144-9B9F-9B4280DCF915}"/>
              </a:ext>
            </a:extLst>
          </p:cNvPr>
          <p:cNvSpPr>
            <a:spLocks noGrp="1" noRot="1" noChangeAspect="1" noChangeArrowheads="1" noTextEdit="1"/>
          </p:cNvSpPr>
          <p:nvPr>
            <p:ph type="sldImg"/>
          </p:nvPr>
        </p:nvSpPr>
        <p:spPr/>
      </p:sp>
      <p:sp>
        <p:nvSpPr>
          <p:cNvPr id="87042" name="备注占位符 2">
            <a:extLst>
              <a:ext uri="{FF2B5EF4-FFF2-40B4-BE49-F238E27FC236}">
                <a16:creationId xmlns:a16="http://schemas.microsoft.com/office/drawing/2014/main" id="{0C03B3C0-B551-A84B-983F-70B5BB1A3015}"/>
              </a:ext>
            </a:extLst>
          </p:cNvPr>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7043" name="灯片编号占位符 3">
            <a:extLst>
              <a:ext uri="{FF2B5EF4-FFF2-40B4-BE49-F238E27FC236}">
                <a16:creationId xmlns:a16="http://schemas.microsoft.com/office/drawing/2014/main" id="{551F9DF6-C323-E342-B428-C73368C9E3E4}"/>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AABC33E-CCDF-A147-935C-D764745F4C90}" type="slidenum">
              <a:rPr lang="zh-CN" altLang="en-US" smtClean="0"/>
              <a:pPr/>
              <a:t>65</a:t>
            </a:fld>
            <a:endParaRPr lang="zh-CN" altLang="en-US" sz="120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幻灯片图像占位符 1">
            <a:extLst>
              <a:ext uri="{FF2B5EF4-FFF2-40B4-BE49-F238E27FC236}">
                <a16:creationId xmlns:a16="http://schemas.microsoft.com/office/drawing/2014/main" id="{CB5AA1F4-E38D-8A4B-B69E-DF98FE5B05C5}"/>
              </a:ext>
            </a:extLst>
          </p:cNvPr>
          <p:cNvSpPr>
            <a:spLocks noGrp="1" noRot="1" noChangeAspect="1" noChangeArrowheads="1" noTextEdit="1"/>
          </p:cNvSpPr>
          <p:nvPr>
            <p:ph type="sldImg"/>
          </p:nvPr>
        </p:nvSpPr>
        <p:spPr/>
      </p:sp>
      <p:sp>
        <p:nvSpPr>
          <p:cNvPr id="89090" name="备注占位符 2">
            <a:extLst>
              <a:ext uri="{FF2B5EF4-FFF2-40B4-BE49-F238E27FC236}">
                <a16:creationId xmlns:a16="http://schemas.microsoft.com/office/drawing/2014/main" id="{741F4843-01B3-0E45-93BC-4F5543F5EC17}"/>
              </a:ext>
            </a:extLst>
          </p:cNvPr>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DOS</a:t>
            </a:r>
            <a:r>
              <a:rPr lang="zh-CN" altLang="en-US"/>
              <a:t>的</a:t>
            </a:r>
            <a:r>
              <a:rPr lang="en-US" altLang="zh-CN"/>
              <a:t>35H</a:t>
            </a:r>
            <a:r>
              <a:rPr lang="zh-CN" altLang="en-US"/>
              <a:t> 和 </a:t>
            </a:r>
            <a:r>
              <a:rPr lang="en-US" altLang="zh-CN"/>
              <a:t>25H</a:t>
            </a:r>
            <a:r>
              <a:rPr lang="zh-CN" altLang="en-US"/>
              <a:t> 功能子程序分别为中断向量的读、写操作，</a:t>
            </a:r>
            <a:r>
              <a:rPr lang="en-US" altLang="zh-CN"/>
              <a:t>AH</a:t>
            </a:r>
            <a:r>
              <a:rPr lang="zh-CN" altLang="en-US"/>
              <a:t>寄存器设置功能号、</a:t>
            </a:r>
            <a:r>
              <a:rPr lang="en-US" altLang="zh-CN"/>
              <a:t>AL</a:t>
            </a:r>
            <a:r>
              <a:rPr lang="zh-CN" altLang="en-US"/>
              <a:t>寄存器设置中断类型码</a:t>
            </a:r>
          </a:p>
        </p:txBody>
      </p:sp>
      <p:sp>
        <p:nvSpPr>
          <p:cNvPr id="89091" name="灯片编号占位符 3">
            <a:extLst>
              <a:ext uri="{FF2B5EF4-FFF2-40B4-BE49-F238E27FC236}">
                <a16:creationId xmlns:a16="http://schemas.microsoft.com/office/drawing/2014/main" id="{E52C896F-E2EB-0846-87A1-4E49947A6E50}"/>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B5C1C8C-E4CE-B941-BB52-7122CCA17C1A}" type="slidenum">
              <a:rPr lang="zh-CN" altLang="en-US" smtClean="0"/>
              <a:pPr/>
              <a:t>66</a:t>
            </a:fld>
            <a:endParaRPr lang="zh-CN" altLang="en-US" sz="120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幻灯片图像占位符 1">
            <a:extLst>
              <a:ext uri="{FF2B5EF4-FFF2-40B4-BE49-F238E27FC236}">
                <a16:creationId xmlns:a16="http://schemas.microsoft.com/office/drawing/2014/main" id="{53ACCD3D-80D4-A64B-9A53-24A80DE6CA6A}"/>
              </a:ext>
            </a:extLst>
          </p:cNvPr>
          <p:cNvSpPr>
            <a:spLocks noGrp="1" noRot="1" noChangeAspect="1" noChangeArrowheads="1" noTextEdit="1"/>
          </p:cNvSpPr>
          <p:nvPr>
            <p:ph type="sldImg"/>
          </p:nvPr>
        </p:nvSpPr>
        <p:spPr/>
      </p:sp>
      <p:sp>
        <p:nvSpPr>
          <p:cNvPr id="91138" name="备注占位符 2">
            <a:extLst>
              <a:ext uri="{FF2B5EF4-FFF2-40B4-BE49-F238E27FC236}">
                <a16:creationId xmlns:a16="http://schemas.microsoft.com/office/drawing/2014/main" id="{94BE0FD7-826C-F145-BAC8-594825AB06F4}"/>
              </a:ext>
            </a:extLst>
          </p:cNvPr>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1139" name="灯片编号占位符 3">
            <a:extLst>
              <a:ext uri="{FF2B5EF4-FFF2-40B4-BE49-F238E27FC236}">
                <a16:creationId xmlns:a16="http://schemas.microsoft.com/office/drawing/2014/main" id="{E7F6FE9A-760F-AA4F-893B-25E662987151}"/>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5D96F0E-4E83-394D-A8B4-270BFE00F60B}" type="slidenum">
              <a:rPr lang="zh-CN" altLang="en-US" smtClean="0"/>
              <a:pPr/>
              <a:t>67</a:t>
            </a:fld>
            <a:endParaRPr lang="zh-CN" altLang="en-US" sz="120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幻灯片图像占位符 1">
            <a:extLst>
              <a:ext uri="{FF2B5EF4-FFF2-40B4-BE49-F238E27FC236}">
                <a16:creationId xmlns:a16="http://schemas.microsoft.com/office/drawing/2014/main" id="{F63184A8-A32D-0440-912F-08A8DF2DD462}"/>
              </a:ext>
            </a:extLst>
          </p:cNvPr>
          <p:cNvSpPr>
            <a:spLocks noGrp="1" noRot="1" noChangeAspect="1" noChangeArrowheads="1" noTextEdit="1"/>
          </p:cNvSpPr>
          <p:nvPr>
            <p:ph type="sldImg"/>
          </p:nvPr>
        </p:nvSpPr>
        <p:spPr/>
      </p:sp>
      <p:sp>
        <p:nvSpPr>
          <p:cNvPr id="93186" name="备注占位符 2">
            <a:extLst>
              <a:ext uri="{FF2B5EF4-FFF2-40B4-BE49-F238E27FC236}">
                <a16:creationId xmlns:a16="http://schemas.microsoft.com/office/drawing/2014/main" id="{DA198401-46CE-CD4F-8424-AA59461466DB}"/>
              </a:ext>
            </a:extLst>
          </p:cNvPr>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3187" name="灯片编号占位符 3">
            <a:extLst>
              <a:ext uri="{FF2B5EF4-FFF2-40B4-BE49-F238E27FC236}">
                <a16:creationId xmlns:a16="http://schemas.microsoft.com/office/drawing/2014/main" id="{4CD61462-7055-8C47-8235-4D053CC37344}"/>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0641E00-3998-C647-B55E-C928007B85BF}" type="slidenum">
              <a:rPr lang="zh-CN" altLang="en-US" smtClean="0"/>
              <a:pPr/>
              <a:t>68</a:t>
            </a:fld>
            <a:endParaRPr lang="zh-CN" altLang="en-US" sz="120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幻灯片图像占位符 1">
            <a:extLst>
              <a:ext uri="{FF2B5EF4-FFF2-40B4-BE49-F238E27FC236}">
                <a16:creationId xmlns:a16="http://schemas.microsoft.com/office/drawing/2014/main" id="{99C56C5C-6412-4F49-85A5-825959042C45}"/>
              </a:ext>
            </a:extLst>
          </p:cNvPr>
          <p:cNvSpPr>
            <a:spLocks noGrp="1" noRot="1" noChangeAspect="1" noChangeArrowheads="1" noTextEdit="1"/>
          </p:cNvSpPr>
          <p:nvPr>
            <p:ph type="sldImg"/>
          </p:nvPr>
        </p:nvSpPr>
        <p:spPr/>
      </p:sp>
      <p:sp>
        <p:nvSpPr>
          <p:cNvPr id="95234" name="备注占位符 2">
            <a:extLst>
              <a:ext uri="{FF2B5EF4-FFF2-40B4-BE49-F238E27FC236}">
                <a16:creationId xmlns:a16="http://schemas.microsoft.com/office/drawing/2014/main" id="{AEE1D85A-0100-4940-A74F-5678F03C3154}"/>
              </a:ext>
            </a:extLst>
          </p:cNvPr>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中断</a:t>
            </a:r>
            <a:r>
              <a:rPr lang="en-US" altLang="zh-CN"/>
              <a:t>Service</a:t>
            </a:r>
            <a:r>
              <a:rPr lang="zh-CN" altLang="en-US"/>
              <a:t> 和 主程序之间的 如何交互？</a:t>
            </a:r>
          </a:p>
        </p:txBody>
      </p:sp>
      <p:sp>
        <p:nvSpPr>
          <p:cNvPr id="95235" name="灯片编号占位符 3">
            <a:extLst>
              <a:ext uri="{FF2B5EF4-FFF2-40B4-BE49-F238E27FC236}">
                <a16:creationId xmlns:a16="http://schemas.microsoft.com/office/drawing/2014/main" id="{30B36CC3-B730-444A-AB2E-1778C7E32B17}"/>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368DC7D-9712-354C-B82D-E7FA0F40BC48}" type="slidenum">
              <a:rPr lang="zh-CN" altLang="en-US" smtClean="0"/>
              <a:pPr/>
              <a:t>69</a:t>
            </a:fld>
            <a:endParaRPr lang="zh-CN" altLang="en-US" sz="120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幻灯片图像占位符 1">
            <a:extLst>
              <a:ext uri="{FF2B5EF4-FFF2-40B4-BE49-F238E27FC236}">
                <a16:creationId xmlns:a16="http://schemas.microsoft.com/office/drawing/2014/main" id="{EFF1256F-8F9C-5D45-BA6D-1073DC7AC93C}"/>
              </a:ext>
            </a:extLst>
          </p:cNvPr>
          <p:cNvSpPr>
            <a:spLocks noGrp="1" noRot="1" noChangeAspect="1" noChangeArrowheads="1" noTextEdit="1"/>
          </p:cNvSpPr>
          <p:nvPr>
            <p:ph type="sldImg"/>
          </p:nvPr>
        </p:nvSpPr>
        <p:spPr/>
      </p:sp>
      <p:sp>
        <p:nvSpPr>
          <p:cNvPr id="97282" name="备注占位符 2">
            <a:extLst>
              <a:ext uri="{FF2B5EF4-FFF2-40B4-BE49-F238E27FC236}">
                <a16:creationId xmlns:a16="http://schemas.microsoft.com/office/drawing/2014/main" id="{FE114AFB-609B-2A48-BC80-C862606668BB}"/>
              </a:ext>
            </a:extLst>
          </p:cNvPr>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7283" name="灯片编号占位符 3">
            <a:extLst>
              <a:ext uri="{FF2B5EF4-FFF2-40B4-BE49-F238E27FC236}">
                <a16:creationId xmlns:a16="http://schemas.microsoft.com/office/drawing/2014/main" id="{24EB6825-A812-3D4B-BF72-DC749ADEF9C6}"/>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FBAEA24-4B06-9041-8C16-F0B0E6FF90D9}" type="slidenum">
              <a:rPr lang="zh-CN" altLang="en-US" smtClean="0"/>
              <a:pPr/>
              <a:t>70</a:t>
            </a:fld>
            <a:endParaRPr lang="zh-CN" altLang="en-US" sz="120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幻灯片图像占位符 1">
            <a:extLst>
              <a:ext uri="{FF2B5EF4-FFF2-40B4-BE49-F238E27FC236}">
                <a16:creationId xmlns:a16="http://schemas.microsoft.com/office/drawing/2014/main" id="{E09C3E3C-5F8D-C34A-BC51-9A806B0BC323}"/>
              </a:ext>
            </a:extLst>
          </p:cNvPr>
          <p:cNvSpPr>
            <a:spLocks noGrp="1" noRot="1" noChangeAspect="1" noChangeArrowheads="1" noTextEdit="1"/>
          </p:cNvSpPr>
          <p:nvPr>
            <p:ph type="sldImg"/>
          </p:nvPr>
        </p:nvSpPr>
        <p:spPr/>
      </p:sp>
      <p:sp>
        <p:nvSpPr>
          <p:cNvPr id="99330" name="备注占位符 2">
            <a:extLst>
              <a:ext uri="{FF2B5EF4-FFF2-40B4-BE49-F238E27FC236}">
                <a16:creationId xmlns:a16="http://schemas.microsoft.com/office/drawing/2014/main" id="{3940A77E-8C2E-D640-A3DD-B348A5595A54}"/>
              </a:ext>
            </a:extLst>
          </p:cNvPr>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9331" name="灯片编号占位符 3">
            <a:extLst>
              <a:ext uri="{FF2B5EF4-FFF2-40B4-BE49-F238E27FC236}">
                <a16:creationId xmlns:a16="http://schemas.microsoft.com/office/drawing/2014/main" id="{15133C06-B01F-CA41-A5F4-740FE922546B}"/>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A070023-2FAF-9A48-9EAD-328C92524CB9}" type="slidenum">
              <a:rPr lang="zh-CN" altLang="en-US" smtClean="0"/>
              <a:pPr/>
              <a:t>71</a:t>
            </a:fld>
            <a:endParaRPr lang="zh-CN" alt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a:extLst>
              <a:ext uri="{FF2B5EF4-FFF2-40B4-BE49-F238E27FC236}">
                <a16:creationId xmlns:a16="http://schemas.microsoft.com/office/drawing/2014/main" id="{CD66FAB1-0235-C74C-99E5-4A8D96FA287E}"/>
              </a:ext>
            </a:extLst>
          </p:cNvPr>
          <p:cNvSpPr>
            <a:spLocks noGrp="1" noRot="1" noChangeAspect="1" noChangeArrowheads="1" noTextEdit="1"/>
          </p:cNvSpPr>
          <p:nvPr>
            <p:ph type="sldImg" idx="4294967295"/>
          </p:nvPr>
        </p:nvSpPr>
        <p:spPr/>
      </p:sp>
      <p:sp>
        <p:nvSpPr>
          <p:cNvPr id="7170" name="备注占位符 2">
            <a:extLst>
              <a:ext uri="{FF2B5EF4-FFF2-40B4-BE49-F238E27FC236}">
                <a16:creationId xmlns:a16="http://schemas.microsoft.com/office/drawing/2014/main" id="{C0A1694A-5C7C-384A-859A-DDD5190192B3}"/>
              </a:ext>
            </a:extLst>
          </p:cNvPr>
          <p:cNvSpPr>
            <a:spLocks noGrp="1" noChangeArrowheads="1"/>
          </p:cNvSpPr>
          <p:nvPr>
            <p:ph type="body" idx="4294967295"/>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171" name="灯片编号占位符 3">
            <a:extLst>
              <a:ext uri="{FF2B5EF4-FFF2-40B4-BE49-F238E27FC236}">
                <a16:creationId xmlns:a16="http://schemas.microsoft.com/office/drawing/2014/main" id="{8B43B3EF-5369-F144-A726-9BBA104B0D3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anose="020B0604020202020204" pitchFamily="34" charset="0"/>
              <a:buChar char="•"/>
            </a:pPr>
            <a:fld id="{C0D6D169-B689-9B42-ABFF-E3A12D33A2D7}" type="slidenum">
              <a:rPr lang="zh-CN" altLang="en-US" smtClean="0"/>
              <a:pPr>
                <a:buFont typeface="Arial" panose="020B0604020202020204" pitchFamily="34" charset="0"/>
                <a:buChar char="•"/>
              </a:pPr>
              <a:t>8</a:t>
            </a:fld>
            <a:endParaRPr lang="zh-CN" altLang="en-US" sz="120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幻灯片图像占位符 1">
            <a:extLst>
              <a:ext uri="{FF2B5EF4-FFF2-40B4-BE49-F238E27FC236}">
                <a16:creationId xmlns:a16="http://schemas.microsoft.com/office/drawing/2014/main" id="{D835CD55-6727-D547-BE14-5A081FFF05BB}"/>
              </a:ext>
            </a:extLst>
          </p:cNvPr>
          <p:cNvSpPr>
            <a:spLocks noGrp="1" noRot="1" noChangeAspect="1" noChangeArrowheads="1" noTextEdit="1"/>
          </p:cNvSpPr>
          <p:nvPr>
            <p:ph type="sldImg"/>
          </p:nvPr>
        </p:nvSpPr>
        <p:spPr/>
      </p:sp>
      <p:sp>
        <p:nvSpPr>
          <p:cNvPr id="101378" name="备注占位符 2">
            <a:extLst>
              <a:ext uri="{FF2B5EF4-FFF2-40B4-BE49-F238E27FC236}">
                <a16:creationId xmlns:a16="http://schemas.microsoft.com/office/drawing/2014/main" id="{8448BD85-83E8-5B4F-AFD8-7762F5AE9017}"/>
              </a:ext>
            </a:extLst>
          </p:cNvPr>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1379" name="灯片编号占位符 3">
            <a:extLst>
              <a:ext uri="{FF2B5EF4-FFF2-40B4-BE49-F238E27FC236}">
                <a16:creationId xmlns:a16="http://schemas.microsoft.com/office/drawing/2014/main" id="{5766B25D-966C-684B-A566-832C7FB68D95}"/>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646F2EC-1608-AB4E-921E-E5ABBF262E46}" type="slidenum">
              <a:rPr lang="zh-CN" altLang="en-US" smtClean="0"/>
              <a:pPr/>
              <a:t>72</a:t>
            </a:fld>
            <a:endParaRPr lang="zh-CN" altLang="en-US" sz="120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幻灯片图像占位符 1">
            <a:extLst>
              <a:ext uri="{FF2B5EF4-FFF2-40B4-BE49-F238E27FC236}">
                <a16:creationId xmlns:a16="http://schemas.microsoft.com/office/drawing/2014/main" id="{0C6813BC-F63F-4B4E-9592-C44442C4EC0B}"/>
              </a:ext>
            </a:extLst>
          </p:cNvPr>
          <p:cNvSpPr>
            <a:spLocks noGrp="1" noRot="1" noChangeAspect="1" noChangeArrowheads="1" noTextEdit="1"/>
          </p:cNvSpPr>
          <p:nvPr>
            <p:ph type="sldImg"/>
          </p:nvPr>
        </p:nvSpPr>
        <p:spPr/>
      </p:sp>
      <p:sp>
        <p:nvSpPr>
          <p:cNvPr id="103426" name="备注占位符 2">
            <a:extLst>
              <a:ext uri="{FF2B5EF4-FFF2-40B4-BE49-F238E27FC236}">
                <a16:creationId xmlns:a16="http://schemas.microsoft.com/office/drawing/2014/main" id="{452CAC48-4DDB-BD4A-BAE4-65711B886FA2}"/>
              </a:ext>
            </a:extLst>
          </p:cNvPr>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3427" name="灯片编号占位符 3">
            <a:extLst>
              <a:ext uri="{FF2B5EF4-FFF2-40B4-BE49-F238E27FC236}">
                <a16:creationId xmlns:a16="http://schemas.microsoft.com/office/drawing/2014/main" id="{D68F9585-149E-C147-AF37-07559A3CB6AA}"/>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D9FCA40-5A7F-B140-8A1C-8632ECEE791B}" type="slidenum">
              <a:rPr lang="zh-CN" altLang="en-US" smtClean="0"/>
              <a:pPr/>
              <a:t>73</a:t>
            </a:fld>
            <a:endParaRPr lang="zh-CN" altLang="en-US" sz="120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幻灯片图像占位符 1">
            <a:extLst>
              <a:ext uri="{FF2B5EF4-FFF2-40B4-BE49-F238E27FC236}">
                <a16:creationId xmlns:a16="http://schemas.microsoft.com/office/drawing/2014/main" id="{2E7945E2-2162-C540-B9C2-052CC1BFEB7A}"/>
              </a:ext>
            </a:extLst>
          </p:cNvPr>
          <p:cNvSpPr>
            <a:spLocks noGrp="1" noRot="1" noChangeAspect="1" noChangeArrowheads="1" noTextEdit="1"/>
          </p:cNvSpPr>
          <p:nvPr>
            <p:ph type="sldImg"/>
          </p:nvPr>
        </p:nvSpPr>
        <p:spPr/>
      </p:sp>
      <p:sp>
        <p:nvSpPr>
          <p:cNvPr id="105474" name="备注占位符 2">
            <a:extLst>
              <a:ext uri="{FF2B5EF4-FFF2-40B4-BE49-F238E27FC236}">
                <a16:creationId xmlns:a16="http://schemas.microsoft.com/office/drawing/2014/main" id="{DE6D6FC7-4300-2D48-890F-08A6EF9B8816}"/>
              </a:ext>
            </a:extLst>
          </p:cNvPr>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5475" name="灯片编号占位符 3">
            <a:extLst>
              <a:ext uri="{FF2B5EF4-FFF2-40B4-BE49-F238E27FC236}">
                <a16:creationId xmlns:a16="http://schemas.microsoft.com/office/drawing/2014/main" id="{72604D34-3332-B043-8CDB-05CEC0D0F8F7}"/>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3827D39-B8F3-5D4A-B47C-CAEDC9B98E7C}" type="slidenum">
              <a:rPr lang="zh-CN" altLang="en-US" smtClean="0"/>
              <a:pPr/>
              <a:t>74</a:t>
            </a:fld>
            <a:endParaRPr lang="zh-CN" altLang="en-US" sz="120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幻灯片图像占位符 1">
            <a:extLst>
              <a:ext uri="{FF2B5EF4-FFF2-40B4-BE49-F238E27FC236}">
                <a16:creationId xmlns:a16="http://schemas.microsoft.com/office/drawing/2014/main" id="{3C02B4E7-5A1D-3142-85E5-5F77C63CF0CF}"/>
              </a:ext>
            </a:extLst>
          </p:cNvPr>
          <p:cNvSpPr>
            <a:spLocks noGrp="1" noRot="1" noChangeAspect="1" noChangeArrowheads="1" noTextEdit="1"/>
          </p:cNvSpPr>
          <p:nvPr>
            <p:ph type="sldImg"/>
          </p:nvPr>
        </p:nvSpPr>
        <p:spPr/>
      </p:sp>
      <p:sp>
        <p:nvSpPr>
          <p:cNvPr id="107522" name="备注占位符 2">
            <a:extLst>
              <a:ext uri="{FF2B5EF4-FFF2-40B4-BE49-F238E27FC236}">
                <a16:creationId xmlns:a16="http://schemas.microsoft.com/office/drawing/2014/main" id="{73E0821F-606E-1240-A621-2886982A3E69}"/>
              </a:ext>
            </a:extLst>
          </p:cNvPr>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7523" name="灯片编号占位符 3">
            <a:extLst>
              <a:ext uri="{FF2B5EF4-FFF2-40B4-BE49-F238E27FC236}">
                <a16:creationId xmlns:a16="http://schemas.microsoft.com/office/drawing/2014/main" id="{B78ABDEE-8EA5-BE46-8AA7-2FCF09AA98B1}"/>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96FC796-7487-2B44-B15B-539AC8094E47}" type="slidenum">
              <a:rPr lang="zh-CN" altLang="en-US" smtClean="0"/>
              <a:pPr/>
              <a:t>75</a:t>
            </a:fld>
            <a:endParaRPr lang="zh-CN" altLang="en-US" sz="120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幻灯片图像占位符 1">
            <a:extLst>
              <a:ext uri="{FF2B5EF4-FFF2-40B4-BE49-F238E27FC236}">
                <a16:creationId xmlns:a16="http://schemas.microsoft.com/office/drawing/2014/main" id="{F33A2CA5-7366-694A-99B0-F69A04787600}"/>
              </a:ext>
            </a:extLst>
          </p:cNvPr>
          <p:cNvSpPr>
            <a:spLocks noGrp="1" noRot="1" noChangeAspect="1" noChangeArrowheads="1" noTextEdit="1"/>
          </p:cNvSpPr>
          <p:nvPr>
            <p:ph type="sldImg"/>
          </p:nvPr>
        </p:nvSpPr>
        <p:spPr/>
      </p:sp>
      <p:sp>
        <p:nvSpPr>
          <p:cNvPr id="109570" name="备注占位符 2">
            <a:extLst>
              <a:ext uri="{FF2B5EF4-FFF2-40B4-BE49-F238E27FC236}">
                <a16:creationId xmlns:a16="http://schemas.microsoft.com/office/drawing/2014/main" id="{F7574280-5220-A54F-A3F8-41032BE44DDE}"/>
              </a:ext>
            </a:extLst>
          </p:cNvPr>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9571" name="灯片编号占位符 3">
            <a:extLst>
              <a:ext uri="{FF2B5EF4-FFF2-40B4-BE49-F238E27FC236}">
                <a16:creationId xmlns:a16="http://schemas.microsoft.com/office/drawing/2014/main" id="{03907B75-D7F1-0F46-A104-7EC7EEF6E4B4}"/>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1B3EBB9-5D9D-2F49-B47B-00358410C6F5}" type="slidenum">
              <a:rPr lang="zh-CN" altLang="en-US" smtClean="0"/>
              <a:pPr/>
              <a:t>76</a:t>
            </a:fld>
            <a:endParaRPr lang="zh-CN" altLang="en-US" sz="120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幻灯片图像占位符 1">
            <a:extLst>
              <a:ext uri="{FF2B5EF4-FFF2-40B4-BE49-F238E27FC236}">
                <a16:creationId xmlns:a16="http://schemas.microsoft.com/office/drawing/2014/main" id="{37F1B8B2-07E7-0E40-AD46-C0DB9C611193}"/>
              </a:ext>
            </a:extLst>
          </p:cNvPr>
          <p:cNvSpPr>
            <a:spLocks noGrp="1" noRot="1" noChangeAspect="1" noChangeArrowheads="1" noTextEdit="1"/>
          </p:cNvSpPr>
          <p:nvPr>
            <p:ph type="sldImg" idx="4294967295"/>
          </p:nvPr>
        </p:nvSpPr>
        <p:spPr/>
      </p:sp>
      <p:sp>
        <p:nvSpPr>
          <p:cNvPr id="111618" name="备注占位符 2">
            <a:extLst>
              <a:ext uri="{FF2B5EF4-FFF2-40B4-BE49-F238E27FC236}">
                <a16:creationId xmlns:a16="http://schemas.microsoft.com/office/drawing/2014/main" id="{B9FBF9F7-D70E-884F-A447-B7BE94D5AA45}"/>
              </a:ext>
            </a:extLst>
          </p:cNvPr>
          <p:cNvSpPr>
            <a:spLocks noGrp="1" noChangeArrowheads="1"/>
          </p:cNvSpPr>
          <p:nvPr>
            <p:ph type="body" idx="4294967295"/>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1619" name="灯片编号占位符 3">
            <a:extLst>
              <a:ext uri="{FF2B5EF4-FFF2-40B4-BE49-F238E27FC236}">
                <a16:creationId xmlns:a16="http://schemas.microsoft.com/office/drawing/2014/main" id="{9752D42B-BF79-974C-8022-FA60A9DF900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anose="020B0604020202020204" pitchFamily="34" charset="0"/>
              <a:buChar char="•"/>
            </a:pPr>
            <a:fld id="{74BC7076-D80A-2A4B-AE93-C7757B673C5B}" type="slidenum">
              <a:rPr lang="zh-CN" altLang="en-US" smtClean="0"/>
              <a:pPr>
                <a:buFont typeface="Arial" panose="020B0604020202020204" pitchFamily="34" charset="0"/>
                <a:buChar char="•"/>
              </a:pPr>
              <a:t>77</a:t>
            </a:fld>
            <a:endParaRPr lang="zh-CN" altLang="en-US" sz="120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幻灯片图像占位符 1">
            <a:extLst>
              <a:ext uri="{FF2B5EF4-FFF2-40B4-BE49-F238E27FC236}">
                <a16:creationId xmlns:a16="http://schemas.microsoft.com/office/drawing/2014/main" id="{23ABB5DE-7825-0C48-A833-57722444CCD8}"/>
              </a:ext>
            </a:extLst>
          </p:cNvPr>
          <p:cNvSpPr>
            <a:spLocks noGrp="1" noRot="1" noChangeAspect="1" noChangeArrowheads="1" noTextEdit="1"/>
          </p:cNvSpPr>
          <p:nvPr>
            <p:ph type="sldImg" idx="4294967295"/>
          </p:nvPr>
        </p:nvSpPr>
        <p:spPr/>
      </p:sp>
      <p:sp>
        <p:nvSpPr>
          <p:cNvPr id="113666" name="备注占位符 2">
            <a:extLst>
              <a:ext uri="{FF2B5EF4-FFF2-40B4-BE49-F238E27FC236}">
                <a16:creationId xmlns:a16="http://schemas.microsoft.com/office/drawing/2014/main" id="{8B7D4B72-99B4-244B-A889-FFA1109E7BD9}"/>
              </a:ext>
            </a:extLst>
          </p:cNvPr>
          <p:cNvSpPr>
            <a:spLocks noGrp="1" noChangeArrowheads="1"/>
          </p:cNvSpPr>
          <p:nvPr>
            <p:ph type="body" idx="4294967295"/>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3667" name="灯片编号占位符 3">
            <a:extLst>
              <a:ext uri="{FF2B5EF4-FFF2-40B4-BE49-F238E27FC236}">
                <a16:creationId xmlns:a16="http://schemas.microsoft.com/office/drawing/2014/main" id="{23D0CE03-CD7F-3F46-A634-9C6F0CD904E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anose="020B0604020202020204" pitchFamily="34" charset="0"/>
              <a:buChar char="•"/>
            </a:pPr>
            <a:fld id="{BF6EE411-6C7E-5F48-8C9C-03931562BBD1}" type="slidenum">
              <a:rPr lang="zh-CN" altLang="en-US" smtClean="0"/>
              <a:pPr>
                <a:buFont typeface="Arial" panose="020B0604020202020204" pitchFamily="34" charset="0"/>
                <a:buChar char="•"/>
              </a:pPr>
              <a:t>78</a:t>
            </a:fld>
            <a:endParaRPr lang="zh-CN" altLang="en-US" sz="120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幻灯片图像占位符 1">
            <a:extLst>
              <a:ext uri="{FF2B5EF4-FFF2-40B4-BE49-F238E27FC236}">
                <a16:creationId xmlns:a16="http://schemas.microsoft.com/office/drawing/2014/main" id="{EE0777E4-12D8-2840-A50C-8403941C218A}"/>
              </a:ext>
            </a:extLst>
          </p:cNvPr>
          <p:cNvSpPr>
            <a:spLocks noGrp="1" noRot="1" noChangeAspect="1" noChangeArrowheads="1" noTextEdit="1"/>
          </p:cNvSpPr>
          <p:nvPr>
            <p:ph type="sldImg" idx="4294967295"/>
          </p:nvPr>
        </p:nvSpPr>
        <p:spPr/>
      </p:sp>
      <p:sp>
        <p:nvSpPr>
          <p:cNvPr id="116738" name="备注占位符 2">
            <a:extLst>
              <a:ext uri="{FF2B5EF4-FFF2-40B4-BE49-F238E27FC236}">
                <a16:creationId xmlns:a16="http://schemas.microsoft.com/office/drawing/2014/main" id="{46004CB8-5FA8-8542-8CD2-67AF78553CD5}"/>
              </a:ext>
            </a:extLst>
          </p:cNvPr>
          <p:cNvSpPr>
            <a:spLocks noGrp="1" noChangeArrowheads="1"/>
          </p:cNvSpPr>
          <p:nvPr>
            <p:ph type="body" idx="4294967295"/>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6739" name="灯片编号占位符 3">
            <a:extLst>
              <a:ext uri="{FF2B5EF4-FFF2-40B4-BE49-F238E27FC236}">
                <a16:creationId xmlns:a16="http://schemas.microsoft.com/office/drawing/2014/main" id="{D13893C2-B902-D44A-A75D-04C66500201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anose="020B0604020202020204" pitchFamily="34" charset="0"/>
              <a:buChar char="•"/>
            </a:pPr>
            <a:fld id="{7CFDF19A-7083-214C-ACA3-188C9CF26C60}" type="slidenum">
              <a:rPr lang="zh-CN" altLang="en-US" smtClean="0"/>
              <a:pPr>
                <a:buFont typeface="Arial" panose="020B0604020202020204" pitchFamily="34" charset="0"/>
                <a:buChar char="•"/>
              </a:pPr>
              <a:t>80</a:t>
            </a:fld>
            <a:endParaRPr lang="zh-CN" altLang="en-US" sz="120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幻灯片图像占位符 1">
            <a:extLst>
              <a:ext uri="{FF2B5EF4-FFF2-40B4-BE49-F238E27FC236}">
                <a16:creationId xmlns:a16="http://schemas.microsoft.com/office/drawing/2014/main" id="{9EEA1E26-7DB6-E742-85B0-83DDF8D19BCE}"/>
              </a:ext>
            </a:extLst>
          </p:cNvPr>
          <p:cNvSpPr>
            <a:spLocks noGrp="1" noRot="1" noChangeAspect="1" noChangeArrowheads="1" noTextEdit="1"/>
          </p:cNvSpPr>
          <p:nvPr>
            <p:ph type="sldImg" idx="4294967295"/>
          </p:nvPr>
        </p:nvSpPr>
        <p:spPr/>
      </p:sp>
      <p:sp>
        <p:nvSpPr>
          <p:cNvPr id="118786" name="备注占位符 2">
            <a:extLst>
              <a:ext uri="{FF2B5EF4-FFF2-40B4-BE49-F238E27FC236}">
                <a16:creationId xmlns:a16="http://schemas.microsoft.com/office/drawing/2014/main" id="{1B6A1FE9-CF22-3B42-A513-1BE37335C964}"/>
              </a:ext>
            </a:extLst>
          </p:cNvPr>
          <p:cNvSpPr>
            <a:spLocks noGrp="1" noChangeArrowheads="1"/>
          </p:cNvSpPr>
          <p:nvPr>
            <p:ph type="body" idx="4294967295"/>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8787" name="灯片编号占位符 3">
            <a:extLst>
              <a:ext uri="{FF2B5EF4-FFF2-40B4-BE49-F238E27FC236}">
                <a16:creationId xmlns:a16="http://schemas.microsoft.com/office/drawing/2014/main" id="{06D98590-1D0A-FF44-8F60-4562937C826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anose="020B0604020202020204" pitchFamily="34" charset="0"/>
              <a:buChar char="•"/>
            </a:pPr>
            <a:fld id="{6D180688-EBDE-944E-B570-0174BCB721B1}" type="slidenum">
              <a:rPr lang="zh-CN" altLang="en-US" smtClean="0"/>
              <a:pPr>
                <a:buFont typeface="Arial" panose="020B0604020202020204" pitchFamily="34" charset="0"/>
                <a:buChar char="•"/>
              </a:pPr>
              <a:t>81</a:t>
            </a:fld>
            <a:endParaRPr lang="zh-CN" altLang="en-US" sz="120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幻灯片图像占位符 1">
            <a:extLst>
              <a:ext uri="{FF2B5EF4-FFF2-40B4-BE49-F238E27FC236}">
                <a16:creationId xmlns:a16="http://schemas.microsoft.com/office/drawing/2014/main" id="{5FF96EDF-C423-284D-B5D7-6BA4D2AA1FB7}"/>
              </a:ext>
            </a:extLst>
          </p:cNvPr>
          <p:cNvSpPr>
            <a:spLocks noGrp="1" noRot="1" noChangeAspect="1" noChangeArrowheads="1" noTextEdit="1"/>
          </p:cNvSpPr>
          <p:nvPr>
            <p:ph type="sldImg"/>
          </p:nvPr>
        </p:nvSpPr>
        <p:spPr/>
      </p:sp>
      <p:sp>
        <p:nvSpPr>
          <p:cNvPr id="120834" name="备注占位符 2">
            <a:extLst>
              <a:ext uri="{FF2B5EF4-FFF2-40B4-BE49-F238E27FC236}">
                <a16:creationId xmlns:a16="http://schemas.microsoft.com/office/drawing/2014/main" id="{99FBC7A9-44D6-954C-A1DC-6FC3757744FE}"/>
              </a:ext>
            </a:extLst>
          </p:cNvPr>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0835" name="灯片编号占位符 3">
            <a:extLst>
              <a:ext uri="{FF2B5EF4-FFF2-40B4-BE49-F238E27FC236}">
                <a16:creationId xmlns:a16="http://schemas.microsoft.com/office/drawing/2014/main" id="{4CF46641-BADF-DA4F-AF2B-F1A22E6582BA}"/>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DB709D0-AF8E-9548-9E3C-DBED6C9351A6}" type="slidenum">
              <a:rPr lang="zh-CN" altLang="en-US" smtClean="0"/>
              <a:pPr/>
              <a:t>82</a:t>
            </a:fld>
            <a:endParaRPr lang="zh-CN" alt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幻灯片图像占位符 1">
            <a:extLst>
              <a:ext uri="{FF2B5EF4-FFF2-40B4-BE49-F238E27FC236}">
                <a16:creationId xmlns:a16="http://schemas.microsoft.com/office/drawing/2014/main" id="{E7AE7F37-6756-7C4F-A85D-82018D1D1E4F}"/>
              </a:ext>
            </a:extLst>
          </p:cNvPr>
          <p:cNvSpPr>
            <a:spLocks noGrp="1" noRot="1" noChangeAspect="1" noChangeArrowheads="1" noTextEdit="1"/>
          </p:cNvSpPr>
          <p:nvPr>
            <p:ph type="sldImg" idx="4294967295"/>
          </p:nvPr>
        </p:nvSpPr>
        <p:spPr/>
      </p:sp>
      <p:sp>
        <p:nvSpPr>
          <p:cNvPr id="9218" name="备注占位符 2">
            <a:extLst>
              <a:ext uri="{FF2B5EF4-FFF2-40B4-BE49-F238E27FC236}">
                <a16:creationId xmlns:a16="http://schemas.microsoft.com/office/drawing/2014/main" id="{773B3E43-62A6-4747-8834-CE8DAE60E82D}"/>
              </a:ext>
            </a:extLst>
          </p:cNvPr>
          <p:cNvSpPr>
            <a:spLocks noGrp="1" noChangeArrowheads="1"/>
          </p:cNvSpPr>
          <p:nvPr>
            <p:ph type="body" idx="4294967295"/>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19" name="灯片编号占位符 3">
            <a:extLst>
              <a:ext uri="{FF2B5EF4-FFF2-40B4-BE49-F238E27FC236}">
                <a16:creationId xmlns:a16="http://schemas.microsoft.com/office/drawing/2014/main" id="{AC56B9EA-A734-4E43-BA98-688003DE593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anose="020B0604020202020204" pitchFamily="34" charset="0"/>
              <a:buChar char="•"/>
            </a:pPr>
            <a:fld id="{362CD931-9930-2C44-9588-61E4D7B426CE}" type="slidenum">
              <a:rPr lang="zh-CN" altLang="en-US" smtClean="0"/>
              <a:pPr>
                <a:buFont typeface="Arial" panose="020B0604020202020204" pitchFamily="34" charset="0"/>
                <a:buChar char="•"/>
              </a:pPr>
              <a:t>9</a:t>
            </a:fld>
            <a:endParaRPr lang="zh-CN" altLang="en-US" sz="120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幻灯片图像占位符 1">
            <a:extLst>
              <a:ext uri="{FF2B5EF4-FFF2-40B4-BE49-F238E27FC236}">
                <a16:creationId xmlns:a16="http://schemas.microsoft.com/office/drawing/2014/main" id="{0D1E2786-2EDF-0D49-BD9A-5209647151DA}"/>
              </a:ext>
            </a:extLst>
          </p:cNvPr>
          <p:cNvSpPr>
            <a:spLocks noGrp="1" noRot="1" noChangeAspect="1" noChangeArrowheads="1" noTextEdit="1"/>
          </p:cNvSpPr>
          <p:nvPr>
            <p:ph type="sldImg"/>
          </p:nvPr>
        </p:nvSpPr>
        <p:spPr/>
      </p:sp>
      <p:sp>
        <p:nvSpPr>
          <p:cNvPr id="122882" name="备注占位符 2">
            <a:extLst>
              <a:ext uri="{FF2B5EF4-FFF2-40B4-BE49-F238E27FC236}">
                <a16:creationId xmlns:a16="http://schemas.microsoft.com/office/drawing/2014/main" id="{ABF133B7-F54B-7249-B966-56DE61B245CD}"/>
              </a:ext>
            </a:extLst>
          </p:cNvPr>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2883" name="灯片编号占位符 3">
            <a:extLst>
              <a:ext uri="{FF2B5EF4-FFF2-40B4-BE49-F238E27FC236}">
                <a16:creationId xmlns:a16="http://schemas.microsoft.com/office/drawing/2014/main" id="{150C4748-B388-AF40-9B8E-23B13030CF8D}"/>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D4894BC-171B-3341-BC30-AED321B219CD}" type="slidenum">
              <a:rPr lang="zh-CN" altLang="en-US" smtClean="0"/>
              <a:pPr/>
              <a:t>83</a:t>
            </a:fld>
            <a:endParaRPr lang="zh-CN" altLang="en-US" sz="120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幻灯片图像占位符 1">
            <a:extLst>
              <a:ext uri="{FF2B5EF4-FFF2-40B4-BE49-F238E27FC236}">
                <a16:creationId xmlns:a16="http://schemas.microsoft.com/office/drawing/2014/main" id="{05ED38DD-5013-4946-98C4-7AAB5821CA4E}"/>
              </a:ext>
            </a:extLst>
          </p:cNvPr>
          <p:cNvSpPr>
            <a:spLocks noGrp="1" noRot="1" noChangeAspect="1" noChangeArrowheads="1" noTextEdit="1"/>
          </p:cNvSpPr>
          <p:nvPr>
            <p:ph type="sldImg"/>
          </p:nvPr>
        </p:nvSpPr>
        <p:spPr/>
      </p:sp>
      <p:sp>
        <p:nvSpPr>
          <p:cNvPr id="124930" name="备注占位符 2">
            <a:extLst>
              <a:ext uri="{FF2B5EF4-FFF2-40B4-BE49-F238E27FC236}">
                <a16:creationId xmlns:a16="http://schemas.microsoft.com/office/drawing/2014/main" id="{3AE65443-61E4-1644-9F09-81FED287EE09}"/>
              </a:ext>
            </a:extLst>
          </p:cNvPr>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4931" name="灯片编号占位符 3">
            <a:extLst>
              <a:ext uri="{FF2B5EF4-FFF2-40B4-BE49-F238E27FC236}">
                <a16:creationId xmlns:a16="http://schemas.microsoft.com/office/drawing/2014/main" id="{89DE2370-AB62-F544-A266-C3BA378A3798}"/>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E06DFDE-6603-4043-864E-06057474DD02}" type="slidenum">
              <a:rPr lang="zh-CN" altLang="en-US" smtClean="0"/>
              <a:pPr/>
              <a:t>84</a:t>
            </a:fld>
            <a:endParaRPr lang="zh-CN" altLang="en-US" sz="120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幻灯片图像占位符 1">
            <a:extLst>
              <a:ext uri="{FF2B5EF4-FFF2-40B4-BE49-F238E27FC236}">
                <a16:creationId xmlns:a16="http://schemas.microsoft.com/office/drawing/2014/main" id="{73403B98-A187-994A-A2F7-CE646A62C66B}"/>
              </a:ext>
            </a:extLst>
          </p:cNvPr>
          <p:cNvSpPr>
            <a:spLocks noGrp="1" noRot="1" noChangeAspect="1" noChangeArrowheads="1" noTextEdit="1"/>
          </p:cNvSpPr>
          <p:nvPr>
            <p:ph type="sldImg"/>
          </p:nvPr>
        </p:nvSpPr>
        <p:spPr/>
      </p:sp>
      <p:sp>
        <p:nvSpPr>
          <p:cNvPr id="126978" name="备注占位符 2">
            <a:extLst>
              <a:ext uri="{FF2B5EF4-FFF2-40B4-BE49-F238E27FC236}">
                <a16:creationId xmlns:a16="http://schemas.microsoft.com/office/drawing/2014/main" id="{FFB9F890-501F-EE48-BBC0-11808B780A34}"/>
              </a:ext>
            </a:extLst>
          </p:cNvPr>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6979" name="灯片编号占位符 3">
            <a:extLst>
              <a:ext uri="{FF2B5EF4-FFF2-40B4-BE49-F238E27FC236}">
                <a16:creationId xmlns:a16="http://schemas.microsoft.com/office/drawing/2014/main" id="{011A9032-5336-5348-B684-EEE594953AB9}"/>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84A64E7-0F9C-F144-8946-B7EB234FDF38}" type="slidenum">
              <a:rPr lang="zh-CN" altLang="en-US" smtClean="0"/>
              <a:pPr/>
              <a:t>85</a:t>
            </a:fld>
            <a:endParaRPr lang="zh-CN" altLang="en-US" sz="120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幻灯片图像占位符 1">
            <a:extLst>
              <a:ext uri="{FF2B5EF4-FFF2-40B4-BE49-F238E27FC236}">
                <a16:creationId xmlns:a16="http://schemas.microsoft.com/office/drawing/2014/main" id="{89329E3A-BCE4-2D43-8895-2B5A3A602943}"/>
              </a:ext>
            </a:extLst>
          </p:cNvPr>
          <p:cNvSpPr>
            <a:spLocks noGrp="1" noRot="1" noChangeAspect="1" noChangeArrowheads="1" noTextEdit="1"/>
          </p:cNvSpPr>
          <p:nvPr>
            <p:ph type="sldImg"/>
          </p:nvPr>
        </p:nvSpPr>
        <p:spPr/>
      </p:sp>
      <p:sp>
        <p:nvSpPr>
          <p:cNvPr id="129026" name="备注占位符 2">
            <a:extLst>
              <a:ext uri="{FF2B5EF4-FFF2-40B4-BE49-F238E27FC236}">
                <a16:creationId xmlns:a16="http://schemas.microsoft.com/office/drawing/2014/main" id="{F8FB5E1B-BCC2-A142-8A07-8A51218B0480}"/>
              </a:ext>
            </a:extLst>
          </p:cNvPr>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9027" name="灯片编号占位符 3">
            <a:extLst>
              <a:ext uri="{FF2B5EF4-FFF2-40B4-BE49-F238E27FC236}">
                <a16:creationId xmlns:a16="http://schemas.microsoft.com/office/drawing/2014/main" id="{6739D547-074D-5F4C-BEB2-D41666BB90CD}"/>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D023D84-C7E0-0744-A851-1C3D124056CB}" type="slidenum">
              <a:rPr lang="zh-CN" altLang="en-US" smtClean="0"/>
              <a:pPr/>
              <a:t>86</a:t>
            </a:fld>
            <a:endParaRPr lang="zh-CN" altLang="en-US" sz="120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幻灯片图像占位符 1">
            <a:extLst>
              <a:ext uri="{FF2B5EF4-FFF2-40B4-BE49-F238E27FC236}">
                <a16:creationId xmlns:a16="http://schemas.microsoft.com/office/drawing/2014/main" id="{7C1D0BF2-22EB-2147-889F-D8C494D94A04}"/>
              </a:ext>
            </a:extLst>
          </p:cNvPr>
          <p:cNvSpPr>
            <a:spLocks noGrp="1" noRot="1" noChangeAspect="1" noChangeArrowheads="1" noTextEdit="1"/>
          </p:cNvSpPr>
          <p:nvPr>
            <p:ph type="sldImg"/>
          </p:nvPr>
        </p:nvSpPr>
        <p:spPr/>
      </p:sp>
      <p:sp>
        <p:nvSpPr>
          <p:cNvPr id="131074" name="备注占位符 2">
            <a:extLst>
              <a:ext uri="{FF2B5EF4-FFF2-40B4-BE49-F238E27FC236}">
                <a16:creationId xmlns:a16="http://schemas.microsoft.com/office/drawing/2014/main" id="{4064DCA6-1AE1-4544-9692-E0C19DB7DBFB}"/>
              </a:ext>
            </a:extLst>
          </p:cNvPr>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1075" name="灯片编号占位符 3">
            <a:extLst>
              <a:ext uri="{FF2B5EF4-FFF2-40B4-BE49-F238E27FC236}">
                <a16:creationId xmlns:a16="http://schemas.microsoft.com/office/drawing/2014/main" id="{A3E7DE52-ACB1-F84F-934E-317EA4C63119}"/>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693CC4A-677A-1B41-B6D8-CB5A98D06888}" type="slidenum">
              <a:rPr lang="zh-CN" altLang="en-US" smtClean="0"/>
              <a:pPr/>
              <a:t>87</a:t>
            </a:fld>
            <a:endParaRPr lang="zh-CN" altLang="en-US" sz="120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幻灯片图像占位符 1">
            <a:extLst>
              <a:ext uri="{FF2B5EF4-FFF2-40B4-BE49-F238E27FC236}">
                <a16:creationId xmlns:a16="http://schemas.microsoft.com/office/drawing/2014/main" id="{9185A642-DA82-3844-BF6E-73DD04C783A3}"/>
              </a:ext>
            </a:extLst>
          </p:cNvPr>
          <p:cNvSpPr>
            <a:spLocks noGrp="1" noRot="1" noChangeAspect="1" noChangeArrowheads="1" noTextEdit="1"/>
          </p:cNvSpPr>
          <p:nvPr>
            <p:ph type="sldImg"/>
          </p:nvPr>
        </p:nvSpPr>
        <p:spPr/>
      </p:sp>
      <p:sp>
        <p:nvSpPr>
          <p:cNvPr id="133122" name="备注占位符 2">
            <a:extLst>
              <a:ext uri="{FF2B5EF4-FFF2-40B4-BE49-F238E27FC236}">
                <a16:creationId xmlns:a16="http://schemas.microsoft.com/office/drawing/2014/main" id="{73A9A9D1-21FA-2A46-85FD-F124AED63067}"/>
              </a:ext>
            </a:extLst>
          </p:cNvPr>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3123" name="灯片编号占位符 3">
            <a:extLst>
              <a:ext uri="{FF2B5EF4-FFF2-40B4-BE49-F238E27FC236}">
                <a16:creationId xmlns:a16="http://schemas.microsoft.com/office/drawing/2014/main" id="{DD04D20D-BC6D-4C46-A1AC-29FD364DD595}"/>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EBD3617-0F53-D34A-999C-4D8EAF6806B3}" type="slidenum">
              <a:rPr lang="zh-CN" altLang="en-US" smtClean="0"/>
              <a:pPr/>
              <a:t>88</a:t>
            </a:fld>
            <a:endParaRPr lang="zh-CN" altLang="en-US" sz="120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幻灯片图像占位符 1">
            <a:extLst>
              <a:ext uri="{FF2B5EF4-FFF2-40B4-BE49-F238E27FC236}">
                <a16:creationId xmlns:a16="http://schemas.microsoft.com/office/drawing/2014/main" id="{1FAAA293-918E-F942-AF00-D548E2BE961D}"/>
              </a:ext>
            </a:extLst>
          </p:cNvPr>
          <p:cNvSpPr>
            <a:spLocks noGrp="1" noRot="1" noChangeAspect="1" noChangeArrowheads="1" noTextEdit="1"/>
          </p:cNvSpPr>
          <p:nvPr>
            <p:ph type="sldImg"/>
          </p:nvPr>
        </p:nvSpPr>
        <p:spPr/>
      </p:sp>
      <p:sp>
        <p:nvSpPr>
          <p:cNvPr id="135170" name="备注占位符 2">
            <a:extLst>
              <a:ext uri="{FF2B5EF4-FFF2-40B4-BE49-F238E27FC236}">
                <a16:creationId xmlns:a16="http://schemas.microsoft.com/office/drawing/2014/main" id="{CBE9F9F7-75B1-6548-97AA-AAC7B8B1318F}"/>
              </a:ext>
            </a:extLst>
          </p:cNvPr>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5171" name="灯片编号占位符 3">
            <a:extLst>
              <a:ext uri="{FF2B5EF4-FFF2-40B4-BE49-F238E27FC236}">
                <a16:creationId xmlns:a16="http://schemas.microsoft.com/office/drawing/2014/main" id="{6AA35241-5339-2046-927C-5EAB56803F0D}"/>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9B30FEC-EA16-E249-BDDA-4FE7F54E4D94}" type="slidenum">
              <a:rPr lang="zh-CN" altLang="en-US" smtClean="0"/>
              <a:pPr/>
              <a:t>89</a:t>
            </a:fld>
            <a:endParaRPr lang="zh-CN" altLang="en-US" sz="120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幻灯片图像占位符 1">
            <a:extLst>
              <a:ext uri="{FF2B5EF4-FFF2-40B4-BE49-F238E27FC236}">
                <a16:creationId xmlns:a16="http://schemas.microsoft.com/office/drawing/2014/main" id="{FFF49F74-1267-D14B-88B7-9CB9A076A595}"/>
              </a:ext>
            </a:extLst>
          </p:cNvPr>
          <p:cNvSpPr>
            <a:spLocks noGrp="1" noRot="1" noChangeAspect="1" noChangeArrowheads="1" noTextEdit="1"/>
          </p:cNvSpPr>
          <p:nvPr>
            <p:ph type="sldImg" idx="4294967295"/>
          </p:nvPr>
        </p:nvSpPr>
        <p:spPr/>
      </p:sp>
      <p:sp>
        <p:nvSpPr>
          <p:cNvPr id="137218" name="备注占位符 2">
            <a:extLst>
              <a:ext uri="{FF2B5EF4-FFF2-40B4-BE49-F238E27FC236}">
                <a16:creationId xmlns:a16="http://schemas.microsoft.com/office/drawing/2014/main" id="{E89A5FB9-7519-0042-B446-577E10E97EF4}"/>
              </a:ext>
            </a:extLst>
          </p:cNvPr>
          <p:cNvSpPr>
            <a:spLocks noGrp="1" noChangeArrowheads="1"/>
          </p:cNvSpPr>
          <p:nvPr>
            <p:ph type="body" idx="4294967295"/>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7219" name="灯片编号占位符 3">
            <a:extLst>
              <a:ext uri="{FF2B5EF4-FFF2-40B4-BE49-F238E27FC236}">
                <a16:creationId xmlns:a16="http://schemas.microsoft.com/office/drawing/2014/main" id="{0DEA6537-B737-544B-B000-5593FD21F6D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anose="020B0604020202020204" pitchFamily="34" charset="0"/>
              <a:buChar char="•"/>
            </a:pPr>
            <a:fld id="{6356BB55-B4F0-6D47-8832-3E378FBB5892}" type="slidenum">
              <a:rPr lang="zh-CN" altLang="en-US" smtClean="0"/>
              <a:pPr>
                <a:buFont typeface="Arial" panose="020B0604020202020204" pitchFamily="34" charset="0"/>
                <a:buChar char="•"/>
              </a:pPr>
              <a:t>90</a:t>
            </a:fld>
            <a:endParaRPr lang="zh-CN" altLang="en-US" sz="120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幻灯片图像占位符 1">
            <a:extLst>
              <a:ext uri="{FF2B5EF4-FFF2-40B4-BE49-F238E27FC236}">
                <a16:creationId xmlns:a16="http://schemas.microsoft.com/office/drawing/2014/main" id="{A19C58C0-7DE7-B843-AC1E-7C6F1EEF968C}"/>
              </a:ext>
            </a:extLst>
          </p:cNvPr>
          <p:cNvSpPr>
            <a:spLocks noGrp="1" noRot="1" noChangeAspect="1" noChangeArrowheads="1" noTextEdit="1"/>
          </p:cNvSpPr>
          <p:nvPr>
            <p:ph type="sldImg" idx="4294967295"/>
          </p:nvPr>
        </p:nvSpPr>
        <p:spPr/>
      </p:sp>
      <p:sp>
        <p:nvSpPr>
          <p:cNvPr id="139266" name="备注占位符 2">
            <a:extLst>
              <a:ext uri="{FF2B5EF4-FFF2-40B4-BE49-F238E27FC236}">
                <a16:creationId xmlns:a16="http://schemas.microsoft.com/office/drawing/2014/main" id="{CEBFC2B3-1204-DD4A-B76C-6B270B9E392D}"/>
              </a:ext>
            </a:extLst>
          </p:cNvPr>
          <p:cNvSpPr>
            <a:spLocks noGrp="1" noChangeArrowheads="1"/>
          </p:cNvSpPr>
          <p:nvPr>
            <p:ph type="body" idx="4294967295"/>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9267" name="灯片编号占位符 3">
            <a:extLst>
              <a:ext uri="{FF2B5EF4-FFF2-40B4-BE49-F238E27FC236}">
                <a16:creationId xmlns:a16="http://schemas.microsoft.com/office/drawing/2014/main" id="{2BC03567-422B-074C-AD9D-CD2B649B65C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anose="020B0604020202020204" pitchFamily="34" charset="0"/>
              <a:buChar char="•"/>
            </a:pPr>
            <a:fld id="{82468E83-801D-B94E-A0B6-AD5BD2C7ADCB}" type="slidenum">
              <a:rPr lang="zh-CN" altLang="en-US" smtClean="0"/>
              <a:pPr>
                <a:buFont typeface="Arial" panose="020B0604020202020204" pitchFamily="34" charset="0"/>
                <a:buChar char="•"/>
              </a:pPr>
              <a:t>91</a:t>
            </a:fld>
            <a:endParaRPr lang="zh-CN" altLang="en-US" sz="120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幻灯片图像占位符 1">
            <a:extLst>
              <a:ext uri="{FF2B5EF4-FFF2-40B4-BE49-F238E27FC236}">
                <a16:creationId xmlns:a16="http://schemas.microsoft.com/office/drawing/2014/main" id="{D23BD5AC-CA0E-494A-A2B2-711F1BCC5F26}"/>
              </a:ext>
            </a:extLst>
          </p:cNvPr>
          <p:cNvSpPr>
            <a:spLocks noGrp="1" noRot="1" noChangeAspect="1" noChangeArrowheads="1" noTextEdit="1"/>
          </p:cNvSpPr>
          <p:nvPr>
            <p:ph type="sldImg" idx="4294967295"/>
          </p:nvPr>
        </p:nvSpPr>
        <p:spPr/>
      </p:sp>
      <p:sp>
        <p:nvSpPr>
          <p:cNvPr id="141314" name="备注占位符 2">
            <a:extLst>
              <a:ext uri="{FF2B5EF4-FFF2-40B4-BE49-F238E27FC236}">
                <a16:creationId xmlns:a16="http://schemas.microsoft.com/office/drawing/2014/main" id="{8293D580-0D64-A345-9784-F0CEB6563C9F}"/>
              </a:ext>
            </a:extLst>
          </p:cNvPr>
          <p:cNvSpPr>
            <a:spLocks noGrp="1" noChangeArrowheads="1"/>
          </p:cNvSpPr>
          <p:nvPr>
            <p:ph type="body" idx="4294967295"/>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1315" name="灯片编号占位符 3">
            <a:extLst>
              <a:ext uri="{FF2B5EF4-FFF2-40B4-BE49-F238E27FC236}">
                <a16:creationId xmlns:a16="http://schemas.microsoft.com/office/drawing/2014/main" id="{C52868D9-B767-4341-8BCC-21CBE847A17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anose="020B0604020202020204" pitchFamily="34" charset="0"/>
              <a:buChar char="•"/>
            </a:pPr>
            <a:fld id="{C691E08F-F73D-D34B-B47A-70573BB8BFE1}" type="slidenum">
              <a:rPr lang="zh-CN" altLang="en-US" smtClean="0"/>
              <a:pPr>
                <a:buFont typeface="Arial" panose="020B0604020202020204" pitchFamily="34" charset="0"/>
                <a:buChar char="•"/>
              </a:pPr>
              <a:t>92</a:t>
            </a:fld>
            <a:endParaRPr lang="zh-CN" alt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1">
            <a:extLst>
              <a:ext uri="{FF2B5EF4-FFF2-40B4-BE49-F238E27FC236}">
                <a16:creationId xmlns:a16="http://schemas.microsoft.com/office/drawing/2014/main" id="{0E7A94BD-D216-0C4F-8547-7A0CF271D2A0}"/>
              </a:ext>
            </a:extLst>
          </p:cNvPr>
          <p:cNvSpPr>
            <a:spLocks noGrp="1" noRot="1" noChangeAspect="1" noChangeArrowheads="1" noTextEdit="1"/>
          </p:cNvSpPr>
          <p:nvPr>
            <p:ph type="sldImg" idx="4294967295"/>
          </p:nvPr>
        </p:nvSpPr>
        <p:spPr/>
      </p:sp>
      <p:sp>
        <p:nvSpPr>
          <p:cNvPr id="11266" name="备注占位符 2">
            <a:extLst>
              <a:ext uri="{FF2B5EF4-FFF2-40B4-BE49-F238E27FC236}">
                <a16:creationId xmlns:a16="http://schemas.microsoft.com/office/drawing/2014/main" id="{AD802E39-6202-E944-AF76-37B970C707DF}"/>
              </a:ext>
            </a:extLst>
          </p:cNvPr>
          <p:cNvSpPr>
            <a:spLocks noGrp="1" noChangeArrowheads="1"/>
          </p:cNvSpPr>
          <p:nvPr>
            <p:ph type="body" idx="4294967295"/>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267" name="灯片编号占位符 3">
            <a:extLst>
              <a:ext uri="{FF2B5EF4-FFF2-40B4-BE49-F238E27FC236}">
                <a16:creationId xmlns:a16="http://schemas.microsoft.com/office/drawing/2014/main" id="{9D88CF19-08D2-BD46-A637-C4480D82992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anose="020B0604020202020204" pitchFamily="34" charset="0"/>
              <a:buChar char="•"/>
            </a:pPr>
            <a:fld id="{7F5D6647-B9D3-0145-BE56-3431935899A2}" type="slidenum">
              <a:rPr lang="zh-CN" altLang="en-US" smtClean="0"/>
              <a:pPr>
                <a:buFont typeface="Arial" panose="020B0604020202020204" pitchFamily="34" charset="0"/>
                <a:buChar char="•"/>
              </a:pPr>
              <a:t>10</a:t>
            </a:fld>
            <a:endParaRPr lang="zh-CN" altLang="en-US" sz="120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幻灯片图像占位符 1">
            <a:extLst>
              <a:ext uri="{FF2B5EF4-FFF2-40B4-BE49-F238E27FC236}">
                <a16:creationId xmlns:a16="http://schemas.microsoft.com/office/drawing/2014/main" id="{25D692A3-ED39-1C40-8F13-7EC4A84E38E5}"/>
              </a:ext>
            </a:extLst>
          </p:cNvPr>
          <p:cNvSpPr>
            <a:spLocks noGrp="1" noRot="1" noChangeAspect="1" noChangeArrowheads="1" noTextEdit="1"/>
          </p:cNvSpPr>
          <p:nvPr>
            <p:ph type="sldImg" idx="4294967295"/>
          </p:nvPr>
        </p:nvSpPr>
        <p:spPr/>
      </p:sp>
      <p:sp>
        <p:nvSpPr>
          <p:cNvPr id="143362" name="备注占位符 2">
            <a:extLst>
              <a:ext uri="{FF2B5EF4-FFF2-40B4-BE49-F238E27FC236}">
                <a16:creationId xmlns:a16="http://schemas.microsoft.com/office/drawing/2014/main" id="{E2C0860C-A1A7-AF41-A8C8-246A318E419C}"/>
              </a:ext>
            </a:extLst>
          </p:cNvPr>
          <p:cNvSpPr>
            <a:spLocks noGrp="1" noChangeArrowheads="1"/>
          </p:cNvSpPr>
          <p:nvPr>
            <p:ph type="body" idx="4294967295"/>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3363" name="灯片编号占位符 3">
            <a:extLst>
              <a:ext uri="{FF2B5EF4-FFF2-40B4-BE49-F238E27FC236}">
                <a16:creationId xmlns:a16="http://schemas.microsoft.com/office/drawing/2014/main" id="{6441698E-D520-8A49-B2C6-28F16EE1FEF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anose="020B0604020202020204" pitchFamily="34" charset="0"/>
              <a:buChar char="•"/>
            </a:pPr>
            <a:fld id="{3B484639-84C6-7E47-AAFF-08307CB29324}" type="slidenum">
              <a:rPr lang="zh-CN" altLang="en-US" smtClean="0"/>
              <a:pPr>
                <a:buFont typeface="Arial" panose="020B0604020202020204" pitchFamily="34" charset="0"/>
                <a:buChar char="•"/>
              </a:pPr>
              <a:t>93</a:t>
            </a:fld>
            <a:endParaRPr lang="zh-CN" altLang="en-US" sz="120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幻灯片图像占位符 1">
            <a:extLst>
              <a:ext uri="{FF2B5EF4-FFF2-40B4-BE49-F238E27FC236}">
                <a16:creationId xmlns:a16="http://schemas.microsoft.com/office/drawing/2014/main" id="{AAB2A6CE-62C8-AB40-A3FE-F5361E6C4B48}"/>
              </a:ext>
            </a:extLst>
          </p:cNvPr>
          <p:cNvSpPr>
            <a:spLocks noGrp="1" noRot="1" noChangeAspect="1" noChangeArrowheads="1" noTextEdit="1"/>
          </p:cNvSpPr>
          <p:nvPr>
            <p:ph type="sldImg" idx="4294967295"/>
          </p:nvPr>
        </p:nvSpPr>
        <p:spPr/>
      </p:sp>
      <p:sp>
        <p:nvSpPr>
          <p:cNvPr id="145410" name="备注占位符 2">
            <a:extLst>
              <a:ext uri="{FF2B5EF4-FFF2-40B4-BE49-F238E27FC236}">
                <a16:creationId xmlns:a16="http://schemas.microsoft.com/office/drawing/2014/main" id="{ED59E4E3-DB85-DB4C-8CBF-AFFC7CDB7032}"/>
              </a:ext>
            </a:extLst>
          </p:cNvPr>
          <p:cNvSpPr>
            <a:spLocks noGrp="1" noChangeArrowheads="1"/>
          </p:cNvSpPr>
          <p:nvPr>
            <p:ph type="body" idx="4294967295"/>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11" name="灯片编号占位符 3">
            <a:extLst>
              <a:ext uri="{FF2B5EF4-FFF2-40B4-BE49-F238E27FC236}">
                <a16:creationId xmlns:a16="http://schemas.microsoft.com/office/drawing/2014/main" id="{9162D672-174C-0D4D-8B59-FE0B675CCD2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anose="020B0604020202020204" pitchFamily="34" charset="0"/>
              <a:buChar char="•"/>
            </a:pPr>
            <a:fld id="{975BF9AB-E1DD-744A-86EE-963BB45C835C}" type="slidenum">
              <a:rPr lang="zh-CN" altLang="en-US" smtClean="0"/>
              <a:pPr>
                <a:buFont typeface="Arial" panose="020B0604020202020204" pitchFamily="34" charset="0"/>
                <a:buChar char="•"/>
              </a:pPr>
              <a:t>94</a:t>
            </a:fld>
            <a:endParaRPr lang="zh-CN" altLang="en-US" sz="120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幻灯片图像占位符 1">
            <a:extLst>
              <a:ext uri="{FF2B5EF4-FFF2-40B4-BE49-F238E27FC236}">
                <a16:creationId xmlns:a16="http://schemas.microsoft.com/office/drawing/2014/main" id="{56AB3B3E-BC2C-EF4A-9A2C-D12DE945BC7B}"/>
              </a:ext>
            </a:extLst>
          </p:cNvPr>
          <p:cNvSpPr>
            <a:spLocks noGrp="1" noRot="1" noChangeAspect="1" noChangeArrowheads="1" noTextEdit="1"/>
          </p:cNvSpPr>
          <p:nvPr>
            <p:ph type="sldImg" idx="4294967295"/>
          </p:nvPr>
        </p:nvSpPr>
        <p:spPr/>
      </p:sp>
      <p:sp>
        <p:nvSpPr>
          <p:cNvPr id="147458" name="备注占位符 2">
            <a:extLst>
              <a:ext uri="{FF2B5EF4-FFF2-40B4-BE49-F238E27FC236}">
                <a16:creationId xmlns:a16="http://schemas.microsoft.com/office/drawing/2014/main" id="{DC77EC37-7FA5-3142-8B79-D65824FFE1D2}"/>
              </a:ext>
            </a:extLst>
          </p:cNvPr>
          <p:cNvSpPr>
            <a:spLocks noGrp="1" noChangeArrowheads="1"/>
          </p:cNvSpPr>
          <p:nvPr>
            <p:ph type="body" idx="4294967295"/>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7459" name="灯片编号占位符 3">
            <a:extLst>
              <a:ext uri="{FF2B5EF4-FFF2-40B4-BE49-F238E27FC236}">
                <a16:creationId xmlns:a16="http://schemas.microsoft.com/office/drawing/2014/main" id="{BFCF64B5-CC6B-674E-9967-0762BCAE021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anose="020B0604020202020204" pitchFamily="34" charset="0"/>
              <a:buChar char="•"/>
            </a:pPr>
            <a:fld id="{BD160B25-ED93-D042-8380-9F8EF4708A6E}" type="slidenum">
              <a:rPr lang="zh-CN" altLang="en-US" smtClean="0"/>
              <a:pPr>
                <a:buFont typeface="Arial" panose="020B0604020202020204" pitchFamily="34" charset="0"/>
                <a:buChar char="•"/>
              </a:pPr>
              <a:t>95</a:t>
            </a:fld>
            <a:endParaRPr lang="zh-CN" altLang="en-US" sz="1200"/>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幻灯片图像占位符 1">
            <a:extLst>
              <a:ext uri="{FF2B5EF4-FFF2-40B4-BE49-F238E27FC236}">
                <a16:creationId xmlns:a16="http://schemas.microsoft.com/office/drawing/2014/main" id="{316B51CB-3B94-3843-AA8A-109B43A0EA0C}"/>
              </a:ext>
            </a:extLst>
          </p:cNvPr>
          <p:cNvSpPr>
            <a:spLocks noGrp="1" noRot="1" noChangeAspect="1" noChangeArrowheads="1" noTextEdit="1"/>
          </p:cNvSpPr>
          <p:nvPr>
            <p:ph type="sldImg" idx="4294967295"/>
          </p:nvPr>
        </p:nvSpPr>
        <p:spPr/>
      </p:sp>
      <p:sp>
        <p:nvSpPr>
          <p:cNvPr id="149506" name="备注占位符 2">
            <a:extLst>
              <a:ext uri="{FF2B5EF4-FFF2-40B4-BE49-F238E27FC236}">
                <a16:creationId xmlns:a16="http://schemas.microsoft.com/office/drawing/2014/main" id="{C3DF34CA-021D-5C46-A9AC-DE92BE1E09A9}"/>
              </a:ext>
            </a:extLst>
          </p:cNvPr>
          <p:cNvSpPr>
            <a:spLocks noGrp="1" noChangeArrowheads="1"/>
          </p:cNvSpPr>
          <p:nvPr>
            <p:ph type="body" idx="4294967295"/>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9507" name="灯片编号占位符 3">
            <a:extLst>
              <a:ext uri="{FF2B5EF4-FFF2-40B4-BE49-F238E27FC236}">
                <a16:creationId xmlns:a16="http://schemas.microsoft.com/office/drawing/2014/main" id="{CDF8BDE3-2513-3D45-8EB8-E270464259A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anose="020B0604020202020204" pitchFamily="34" charset="0"/>
              <a:buChar char="•"/>
            </a:pPr>
            <a:fld id="{4CB02B74-9687-344B-B789-6CC970DA768C}" type="slidenum">
              <a:rPr lang="zh-CN" altLang="en-US" smtClean="0"/>
              <a:pPr>
                <a:buFont typeface="Arial" panose="020B0604020202020204" pitchFamily="34" charset="0"/>
                <a:buChar char="•"/>
              </a:pPr>
              <a:t>96</a:t>
            </a:fld>
            <a:endParaRPr lang="zh-CN"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a:prstGeom prst="rect">
            <a:avLst/>
          </a:prstGeom>
        </p:spPr>
        <p:txBody>
          <a:bodyPr lIns="68580" tIns="34290" rIns="68580" bIns="34290"/>
          <a:lstStyle/>
          <a:p>
            <a:r>
              <a:rPr lang="zh-CN" altLang="en-US"/>
              <a:t>单击此处编辑母版标题样式</a:t>
            </a:r>
          </a:p>
        </p:txBody>
      </p:sp>
      <p:sp>
        <p:nvSpPr>
          <p:cNvPr id="3" name="内容占位符 2"/>
          <p:cNvSpPr>
            <a:spLocks noGrp="1"/>
          </p:cNvSpPr>
          <p:nvPr>
            <p:ph idx="1"/>
          </p:nvPr>
        </p:nvSpPr>
        <p:spPr>
          <a:xfrm>
            <a:off x="628650" y="1369219"/>
            <a:ext cx="7886700" cy="3263504"/>
          </a:xfrm>
          <a:prstGeom prst="rect">
            <a:avLst/>
          </a:prstGeom>
        </p:spPr>
        <p:txBody>
          <a:bodyPr lIns="68580" tIns="34290" rIns="68580" bIns="3429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5769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740570"/>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E58F3C93-602E-4A2D-830E-5BE094D9C45E}" type="datetime1">
              <a:rPr lang="zh-CN" altLang="en-US" smtClean="0">
                <a:solidFill>
                  <a:prstClr val="black">
                    <a:tint val="75000"/>
                  </a:prstClr>
                </a:solidFill>
              </a:rPr>
              <a:pPr/>
              <a:t>2021/12/2</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9AE70B2-8BF9-45C0-BB95-33D1B9D3A85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38140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70"/>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3126D2EF-9A19-4D8C-A54A-BE5AE447280B}" type="datetime1">
              <a:rPr lang="zh-CN" altLang="en-US" smtClean="0">
                <a:solidFill>
                  <a:prstClr val="black">
                    <a:tint val="75000"/>
                  </a:prstClr>
                </a:solidFill>
              </a:rPr>
              <a:pPr/>
              <a:t>2021/12/2</a:t>
            </a:fld>
            <a:endParaRPr lang="zh-CN" alt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ABC47A4-756D-490B-A52F-7D9E2C9FC05F}" type="slidenum">
              <a:rPr lang="zh-CN" altLang="en-US" smtClean="0">
                <a:solidFill>
                  <a:prstClr val="black">
                    <a:tint val="75000"/>
                  </a:prstClr>
                </a:solidFill>
              </a:rPr>
              <a:pPr/>
              <a:t>‹#›</a:t>
            </a:fld>
            <a:endParaRPr lang="zh-CN" altLang="en-US">
              <a:solidFill>
                <a:prstClr val="black">
                  <a:tint val="75000"/>
                </a:prstClr>
              </a:solidFill>
            </a:endParaRPr>
          </a:p>
        </p:txBody>
      </p:sp>
      <p:cxnSp>
        <p:nvCxnSpPr>
          <p:cNvPr id="8" name="直接连接符 7" hidden="1"/>
          <p:cNvCxnSpPr/>
          <p:nvPr userDrawn="1"/>
        </p:nvCxnSpPr>
        <p:spPr>
          <a:xfrm>
            <a:off x="557213" y="325756"/>
            <a:ext cx="0" cy="104346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12493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ACCADDC-B586-4C25-9506-A07F230D2A30}" type="datetime1">
              <a:rPr lang="zh-CN" altLang="en-US" smtClean="0">
                <a:solidFill>
                  <a:prstClr val="black">
                    <a:tint val="75000"/>
                  </a:prstClr>
                </a:solidFill>
              </a:rPr>
              <a:pPr/>
              <a:t>2021/12/2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489172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1" y="273844"/>
            <a:ext cx="5800725" cy="435887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78FEDCF-8610-4A5B-AEA1-C4FD7C5A7B99}" type="datetime1">
              <a:rPr lang="zh-CN" altLang="en-US" smtClean="0">
                <a:solidFill>
                  <a:prstClr val="black">
                    <a:tint val="75000"/>
                  </a:prstClr>
                </a:solidFill>
              </a:rPr>
              <a:pPr/>
              <a:t>2021/12/2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28605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7403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41772"/>
            <a:ext cx="77724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02B2A17F-7E63-4914-8BC2-4F8D0C98C109}" type="datetime1">
              <a:rPr lang="zh-CN" altLang="en-US" smtClean="0">
                <a:solidFill>
                  <a:prstClr val="black">
                    <a:tint val="75000"/>
                  </a:prstClr>
                </a:solidFill>
              </a:rPr>
              <a:pPr/>
              <a:t>2021/12/2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48512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0ABA43E-5FBB-4856-963A-E53C9537F6BB}" type="datetime1">
              <a:rPr lang="zh-CN" altLang="en-US" smtClean="0">
                <a:solidFill>
                  <a:prstClr val="black">
                    <a:tint val="75000"/>
                  </a:prstClr>
                </a:solidFill>
              </a:rPr>
              <a:pPr/>
              <a:t>2021/12/2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0125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5"/>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3442099"/>
            <a:ext cx="7886700" cy="1125140"/>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750576BD-B6CB-4D9A-A84B-6B1661840BC2}" type="datetime1">
              <a:rPr lang="zh-CN" altLang="en-US" smtClean="0">
                <a:solidFill>
                  <a:prstClr val="black">
                    <a:tint val="75000"/>
                  </a:prstClr>
                </a:solidFill>
              </a:rPr>
              <a:pPr/>
              <a:t>2021/12/2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60394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46291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72215DB9-6992-4EF1-8574-CABD320D6B86}" type="datetime1">
              <a:rPr lang="zh-CN" altLang="en-US" smtClean="0">
                <a:solidFill>
                  <a:prstClr val="black">
                    <a:tint val="75000"/>
                  </a:prstClr>
                </a:solidFill>
              </a:rPr>
              <a:pPr/>
              <a:t>2021/12/2</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9AE70B2-8BF9-45C0-BB95-33D1B9D3A85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90154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5"/>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Content Placeholder 3"/>
          <p:cNvSpPr>
            <a:spLocks noGrp="1"/>
          </p:cNvSpPr>
          <p:nvPr>
            <p:ph sz="half" idx="2" hasCustomPrompt="1"/>
          </p:nvPr>
        </p:nvSpPr>
        <p:spPr>
          <a:xfrm>
            <a:off x="629842" y="1878806"/>
            <a:ext cx="3868340"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4629151"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Content Placeholder 5"/>
          <p:cNvSpPr>
            <a:spLocks noGrp="1"/>
          </p:cNvSpPr>
          <p:nvPr>
            <p:ph sz="quarter" idx="4" hasCustomPrompt="1"/>
          </p:nvPr>
        </p:nvSpPr>
        <p:spPr>
          <a:xfrm>
            <a:off x="4629151" y="1878806"/>
            <a:ext cx="3887391"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5E174BE5-3DDC-40DE-AD72-344A2739FB9D}" type="datetime1">
              <a:rPr lang="zh-CN" altLang="en-US" smtClean="0">
                <a:solidFill>
                  <a:prstClr val="black">
                    <a:tint val="75000"/>
                  </a:prstClr>
                </a:solidFill>
              </a:rPr>
              <a:pPr/>
              <a:t>2021/12/2</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49AE70B2-8BF9-45C0-BB95-33D1B9D3A85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23343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02A2E07-8FA3-41C4-A2D6-ED81E15A3500}" type="datetime1">
              <a:rPr lang="zh-CN" altLang="en-US" smtClean="0">
                <a:solidFill>
                  <a:prstClr val="black">
                    <a:tint val="75000"/>
                  </a:prstClr>
                </a:solidFill>
              </a:rPr>
              <a:pPr/>
              <a:t>2021/12/2</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49AE70B2-8BF9-45C0-BB95-33D1B9D3A85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82967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8A736E-E553-4FCE-8A0B-08EC240B6D3A}" type="datetime1">
              <a:rPr lang="zh-CN" altLang="en-US" smtClean="0">
                <a:solidFill>
                  <a:prstClr val="black">
                    <a:tint val="75000"/>
                  </a:prstClr>
                </a:solidFill>
              </a:rPr>
              <a:pPr/>
              <a:t>2021/12/2</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49AE70B2-8BF9-45C0-BB95-33D1B9D3A85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944382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tags" Target="../tags/tag1.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图片 6">
            <a:extLst>
              <a:ext uri="{FF2B5EF4-FFF2-40B4-BE49-F238E27FC236}">
                <a16:creationId xmlns:a16="http://schemas.microsoft.com/office/drawing/2014/main" id="{6C24F712-9BC4-8C41-96F9-CB510B229B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7" name="组合 2">
            <a:extLst>
              <a:ext uri="{FF2B5EF4-FFF2-40B4-BE49-F238E27FC236}">
                <a16:creationId xmlns:a16="http://schemas.microsoft.com/office/drawing/2014/main" id="{9DD9C63D-2B78-A346-90FE-29271698C2A2}"/>
              </a:ext>
            </a:extLst>
          </p:cNvPr>
          <p:cNvGrpSpPr>
            <a:grpSpLocks/>
          </p:cNvGrpSpPr>
          <p:nvPr userDrawn="1"/>
        </p:nvGrpSpPr>
        <p:grpSpPr bwMode="auto">
          <a:xfrm>
            <a:off x="-26988" y="-107950"/>
            <a:ext cx="9228138" cy="5273675"/>
            <a:chOff x="-26988" y="-107950"/>
            <a:chExt cx="9228138" cy="5273675"/>
          </a:xfrm>
        </p:grpSpPr>
        <p:pic>
          <p:nvPicPr>
            <p:cNvPr id="1028" name="图片 3">
              <a:extLst>
                <a:ext uri="{FF2B5EF4-FFF2-40B4-BE49-F238E27FC236}">
                  <a16:creationId xmlns:a16="http://schemas.microsoft.com/office/drawing/2014/main" id="{3FF465D9-FF0C-A743-BD74-6CA6243FF958}"/>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9525" y="-107950"/>
              <a:ext cx="9210675" cy="527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长方形 289">
              <a:extLst>
                <a:ext uri="{FF2B5EF4-FFF2-40B4-BE49-F238E27FC236}">
                  <a16:creationId xmlns:a16="http://schemas.microsoft.com/office/drawing/2014/main" id="{D2799CCD-1D96-E840-AFB8-82E9F09C4EF3}"/>
                </a:ext>
              </a:extLst>
            </p:cNvPr>
            <p:cNvSpPr>
              <a:spLocks noChangeArrowheads="1"/>
            </p:cNvSpPr>
            <p:nvPr userDrawn="1"/>
          </p:nvSpPr>
          <p:spPr bwMode="auto">
            <a:xfrm>
              <a:off x="-26988" y="242888"/>
              <a:ext cx="4008438" cy="606425"/>
            </a:xfrm>
            <a:prstGeom prst="rect">
              <a:avLst/>
            </a:prstGeom>
            <a:gradFill rotWithShape="0">
              <a:gsLst>
                <a:gs pos="0">
                  <a:srgbClr val="990033"/>
                </a:gs>
                <a:gs pos="100000">
                  <a:srgbClr val="460017">
                    <a:alpha val="0"/>
                  </a:srgbClr>
                </a:gs>
              </a:gsLst>
              <a:lin ang="0" scaled="1"/>
            </a:gradFill>
            <a:ln>
              <a:noFill/>
            </a:ln>
          </p:spPr>
          <p:txBody>
            <a:bodyPr lIns="67628" tIns="35243" rIns="67628" bIns="35243"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defRPr/>
              </a:pPr>
              <a:endParaRPr lang="zh-CN" altLang="en-US"/>
            </a:p>
          </p:txBody>
        </p:sp>
        <p:sp>
          <p:nvSpPr>
            <p:cNvPr id="1030" name="网络 586">
              <a:extLst>
                <a:ext uri="{FF2B5EF4-FFF2-40B4-BE49-F238E27FC236}">
                  <a16:creationId xmlns:a16="http://schemas.microsoft.com/office/drawing/2014/main" id="{FDDF6DAC-7FA1-0940-A2D0-7F4C82501C3D}"/>
                </a:ext>
              </a:extLst>
            </p:cNvPr>
            <p:cNvSpPr>
              <a:spLocks/>
            </p:cNvSpPr>
            <p:nvPr userDrawn="1"/>
          </p:nvSpPr>
          <p:spPr bwMode="auto">
            <a:xfrm>
              <a:off x="19050" y="314325"/>
              <a:ext cx="506413" cy="484188"/>
            </a:xfrm>
            <a:custGeom>
              <a:avLst/>
              <a:gdLst>
                <a:gd name="T0" fmla="*/ 0 w 1889279"/>
                <a:gd name="T1" fmla="*/ 0 h 1810503"/>
                <a:gd name="T2" fmla="*/ 0 w 1889279"/>
                <a:gd name="T3" fmla="*/ 0 h 1810503"/>
                <a:gd name="T4" fmla="*/ 0 w 1889279"/>
                <a:gd name="T5" fmla="*/ 0 h 1810503"/>
                <a:gd name="T6" fmla="*/ 0 w 1889279"/>
                <a:gd name="T7" fmla="*/ 0 h 1810503"/>
                <a:gd name="T8" fmla="*/ 0 w 1889279"/>
                <a:gd name="T9" fmla="*/ 0 h 1810503"/>
                <a:gd name="T10" fmla="*/ 0 w 1889279"/>
                <a:gd name="T11" fmla="*/ 0 h 1810503"/>
                <a:gd name="T12" fmla="*/ 0 w 1889279"/>
                <a:gd name="T13" fmla="*/ 0 h 1810503"/>
                <a:gd name="T14" fmla="*/ 0 w 1889279"/>
                <a:gd name="T15" fmla="*/ 0 h 1810503"/>
                <a:gd name="T16" fmla="*/ 0 w 1889279"/>
                <a:gd name="T17" fmla="*/ 0 h 1810503"/>
                <a:gd name="T18" fmla="*/ 0 w 1889279"/>
                <a:gd name="T19" fmla="*/ 0 h 1810503"/>
                <a:gd name="T20" fmla="*/ 0 w 1889279"/>
                <a:gd name="T21" fmla="*/ 0 h 1810503"/>
                <a:gd name="T22" fmla="*/ 0 w 1889279"/>
                <a:gd name="T23" fmla="*/ 0 h 1810503"/>
                <a:gd name="T24" fmla="*/ 0 w 1889279"/>
                <a:gd name="T25" fmla="*/ 0 h 1810503"/>
                <a:gd name="T26" fmla="*/ 0 w 1889279"/>
                <a:gd name="T27" fmla="*/ 0 h 1810503"/>
                <a:gd name="T28" fmla="*/ 0 w 1889279"/>
                <a:gd name="T29" fmla="*/ 0 h 1810503"/>
                <a:gd name="T30" fmla="*/ 0 w 1889279"/>
                <a:gd name="T31" fmla="*/ 0 h 1810503"/>
                <a:gd name="T32" fmla="*/ 0 w 1889279"/>
                <a:gd name="T33" fmla="*/ 0 h 1810503"/>
                <a:gd name="T34" fmla="*/ 0 w 1889279"/>
                <a:gd name="T35" fmla="*/ 0 h 1810503"/>
                <a:gd name="T36" fmla="*/ 0 w 1889279"/>
                <a:gd name="T37" fmla="*/ 0 h 1810503"/>
                <a:gd name="T38" fmla="*/ 0 w 1889279"/>
                <a:gd name="T39" fmla="*/ 0 h 1810503"/>
                <a:gd name="T40" fmla="*/ 0 w 1889279"/>
                <a:gd name="T41" fmla="*/ 0 h 1810503"/>
                <a:gd name="T42" fmla="*/ 0 w 1889279"/>
                <a:gd name="T43" fmla="*/ 0 h 1810503"/>
                <a:gd name="T44" fmla="*/ 0 w 1889279"/>
                <a:gd name="T45" fmla="*/ 0 h 1810503"/>
                <a:gd name="T46" fmla="*/ 0 w 1889279"/>
                <a:gd name="T47" fmla="*/ 0 h 1810503"/>
                <a:gd name="T48" fmla="*/ 0 w 1889279"/>
                <a:gd name="T49" fmla="*/ 0 h 1810503"/>
                <a:gd name="T50" fmla="*/ 0 w 1889279"/>
                <a:gd name="T51" fmla="*/ 0 h 1810503"/>
                <a:gd name="T52" fmla="*/ 0 w 1889279"/>
                <a:gd name="T53" fmla="*/ 0 h 1810503"/>
                <a:gd name="T54" fmla="*/ 0 w 1889279"/>
                <a:gd name="T55" fmla="*/ 0 h 1810503"/>
                <a:gd name="T56" fmla="*/ 0 w 1889279"/>
                <a:gd name="T57" fmla="*/ 0 h 1810503"/>
                <a:gd name="T58" fmla="*/ 0 w 1889279"/>
                <a:gd name="T59" fmla="*/ 0 h 1810503"/>
                <a:gd name="T60" fmla="*/ 0 w 1889279"/>
                <a:gd name="T61" fmla="*/ 0 h 1810503"/>
                <a:gd name="T62" fmla="*/ 0 w 1889279"/>
                <a:gd name="T63" fmla="*/ 0 h 1810503"/>
                <a:gd name="T64" fmla="*/ 0 w 1889279"/>
                <a:gd name="T65" fmla="*/ 0 h 1810503"/>
                <a:gd name="T66" fmla="*/ 0 w 1889279"/>
                <a:gd name="T67" fmla="*/ 0 h 1810503"/>
                <a:gd name="T68" fmla="*/ 0 w 1889279"/>
                <a:gd name="T69" fmla="*/ 0 h 1810503"/>
                <a:gd name="T70" fmla="*/ 0 w 1889279"/>
                <a:gd name="T71" fmla="*/ 0 h 1810503"/>
                <a:gd name="T72" fmla="*/ 0 w 1889279"/>
                <a:gd name="T73" fmla="*/ 0 h 1810503"/>
                <a:gd name="T74" fmla="*/ 0 w 1889279"/>
                <a:gd name="T75" fmla="*/ 0 h 18105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89279"/>
                <a:gd name="T115" fmla="*/ 0 h 1810503"/>
                <a:gd name="T116" fmla="*/ 1889279 w 1889279"/>
                <a:gd name="T117" fmla="*/ 1810503 h 18105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lnTo>
                    <a:pt x="953521" y="1355186"/>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lnTo>
                    <a:pt x="953521" y="931303"/>
                  </a:ln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lnTo>
                    <a:pt x="900586" y="1702"/>
                  </a:lnTo>
                  <a:close/>
                  <a:moveTo>
                    <a:pt x="953521" y="0"/>
                  </a:moveTo>
                  <a:lnTo>
                    <a:pt x="981035" y="1330"/>
                  </a:lnTo>
                  <a:cubicBezTo>
                    <a:pt x="1124068" y="53565"/>
                    <a:pt x="1247786" y="180867"/>
                    <a:pt x="1332000" y="354889"/>
                  </a:cubicBezTo>
                  <a:cubicBezTo>
                    <a:pt x="1219743" y="403080"/>
                    <a:pt x="1090709" y="429800"/>
                    <a:pt x="953521" y="430954"/>
                  </a:cubicBezTo>
                  <a:lnTo>
                    <a:pt x="9535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nchor="ctr"/>
            <a:lstStyle/>
            <a:p>
              <a:endParaRPr lang="zh-CN" altLang="en-US"/>
            </a:p>
          </p:txBody>
        </p:sp>
        <p:pic>
          <p:nvPicPr>
            <p:cNvPr id="1031" name="Picture 22" descr="未标题-4">
              <a:extLst>
                <a:ext uri="{FF2B5EF4-FFF2-40B4-BE49-F238E27FC236}">
                  <a16:creationId xmlns:a16="http://schemas.microsoft.com/office/drawing/2014/main" id="{0FD07353-226D-AE44-88CC-646665D0B6B9}"/>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6875463" y="68263"/>
              <a:ext cx="2230437"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marL="685800" indent="-685800" algn="l" rtl="0" eaLnBrk="0" fontAlgn="base" hangingPunct="0">
        <a:lnSpc>
          <a:spcPct val="90000"/>
        </a:lnSpc>
        <a:spcBef>
          <a:spcPct val="0"/>
        </a:spcBef>
        <a:spcAft>
          <a:spcPct val="0"/>
        </a:spcAft>
        <a:defRPr sz="3300" kern="1200">
          <a:solidFill>
            <a:schemeClr val="tx1"/>
          </a:solidFill>
          <a:latin typeface="+mj-lt"/>
          <a:ea typeface="+mj-ea"/>
          <a:cs typeface="+mj-cs"/>
          <a:sym typeface="Impact" panose="020B0806030902050204" pitchFamily="34" charset="0"/>
        </a:defRPr>
      </a:lvl1pPr>
      <a:lvl2pPr marL="685800" indent="-685800" algn="l" rtl="0" eaLnBrk="0" fontAlgn="base" hangingPunct="0">
        <a:lnSpc>
          <a:spcPct val="90000"/>
        </a:lnSpc>
        <a:spcBef>
          <a:spcPct val="0"/>
        </a:spcBef>
        <a:spcAft>
          <a:spcPct val="0"/>
        </a:spcAft>
        <a:defRPr sz="3300">
          <a:solidFill>
            <a:schemeClr val="tx1"/>
          </a:solidFill>
          <a:latin typeface="Impact" panose="020B0806030902050204" pitchFamily="34" charset="0"/>
          <a:ea typeface="微软雅黑" panose="020B0503020204020204" pitchFamily="34" charset="-122"/>
          <a:sym typeface="Impact" panose="020B0806030902050204" pitchFamily="34" charset="0"/>
        </a:defRPr>
      </a:lvl2pPr>
      <a:lvl3pPr marL="685800" indent="-685800" algn="l" rtl="0" eaLnBrk="0" fontAlgn="base" hangingPunct="0">
        <a:lnSpc>
          <a:spcPct val="90000"/>
        </a:lnSpc>
        <a:spcBef>
          <a:spcPct val="0"/>
        </a:spcBef>
        <a:spcAft>
          <a:spcPct val="0"/>
        </a:spcAft>
        <a:defRPr sz="3300">
          <a:solidFill>
            <a:schemeClr val="tx1"/>
          </a:solidFill>
          <a:latin typeface="Impact" panose="020B0806030902050204" pitchFamily="34" charset="0"/>
          <a:ea typeface="微软雅黑" panose="020B0503020204020204" pitchFamily="34" charset="-122"/>
          <a:sym typeface="Impact" panose="020B0806030902050204" pitchFamily="34" charset="0"/>
        </a:defRPr>
      </a:lvl3pPr>
      <a:lvl4pPr marL="685800" indent="-685800" algn="l" rtl="0" eaLnBrk="0" fontAlgn="base" hangingPunct="0">
        <a:lnSpc>
          <a:spcPct val="90000"/>
        </a:lnSpc>
        <a:spcBef>
          <a:spcPct val="0"/>
        </a:spcBef>
        <a:spcAft>
          <a:spcPct val="0"/>
        </a:spcAft>
        <a:defRPr sz="3300">
          <a:solidFill>
            <a:schemeClr val="tx1"/>
          </a:solidFill>
          <a:latin typeface="Impact" panose="020B0806030902050204" pitchFamily="34" charset="0"/>
          <a:ea typeface="微软雅黑" panose="020B0503020204020204" pitchFamily="34" charset="-122"/>
          <a:sym typeface="Impact" panose="020B0806030902050204" pitchFamily="34" charset="0"/>
        </a:defRPr>
      </a:lvl4pPr>
      <a:lvl5pPr marL="685800" indent="-685800" algn="l" rtl="0" eaLnBrk="0" fontAlgn="base" hangingPunct="0">
        <a:lnSpc>
          <a:spcPct val="90000"/>
        </a:lnSpc>
        <a:spcBef>
          <a:spcPct val="0"/>
        </a:spcBef>
        <a:spcAft>
          <a:spcPct val="0"/>
        </a:spcAft>
        <a:defRPr sz="3300">
          <a:solidFill>
            <a:schemeClr val="tx1"/>
          </a:solidFill>
          <a:latin typeface="Impact" panose="020B0806030902050204" pitchFamily="34" charset="0"/>
          <a:ea typeface="微软雅黑" panose="020B0503020204020204" pitchFamily="34" charset="-122"/>
          <a:sym typeface="Impact" panose="020B0806030902050204" pitchFamily="34" charset="0"/>
        </a:defRPr>
      </a:lvl5pPr>
      <a:lvl6pPr marL="1028700" indent="-685800" algn="l" rtl="0" eaLnBrk="0" fontAlgn="base" hangingPunct="0">
        <a:lnSpc>
          <a:spcPct val="90000"/>
        </a:lnSpc>
        <a:spcBef>
          <a:spcPct val="0"/>
        </a:spcBef>
        <a:spcAft>
          <a:spcPct val="0"/>
        </a:spcAft>
        <a:defRPr sz="3300">
          <a:solidFill>
            <a:schemeClr val="tx1"/>
          </a:solidFill>
          <a:latin typeface="Impact" panose="020B0806030902050204" pitchFamily="34" charset="0"/>
          <a:ea typeface="微软雅黑" panose="020B0503020204020204" pitchFamily="34" charset="-122"/>
          <a:sym typeface="Impact" panose="020B0806030902050204" pitchFamily="34" charset="0"/>
        </a:defRPr>
      </a:lvl6pPr>
      <a:lvl7pPr marL="1371600" indent="-685800" algn="l" rtl="0" eaLnBrk="0" fontAlgn="base" hangingPunct="0">
        <a:lnSpc>
          <a:spcPct val="90000"/>
        </a:lnSpc>
        <a:spcBef>
          <a:spcPct val="0"/>
        </a:spcBef>
        <a:spcAft>
          <a:spcPct val="0"/>
        </a:spcAft>
        <a:defRPr sz="3300">
          <a:solidFill>
            <a:schemeClr val="tx1"/>
          </a:solidFill>
          <a:latin typeface="Impact" panose="020B0806030902050204" pitchFamily="34" charset="0"/>
          <a:ea typeface="微软雅黑" panose="020B0503020204020204" pitchFamily="34" charset="-122"/>
          <a:sym typeface="Impact" panose="020B0806030902050204" pitchFamily="34" charset="0"/>
        </a:defRPr>
      </a:lvl7pPr>
      <a:lvl8pPr marL="1714500" indent="-685800" algn="l" rtl="0" eaLnBrk="0" fontAlgn="base" hangingPunct="0">
        <a:lnSpc>
          <a:spcPct val="90000"/>
        </a:lnSpc>
        <a:spcBef>
          <a:spcPct val="0"/>
        </a:spcBef>
        <a:spcAft>
          <a:spcPct val="0"/>
        </a:spcAft>
        <a:defRPr sz="3300">
          <a:solidFill>
            <a:schemeClr val="tx1"/>
          </a:solidFill>
          <a:latin typeface="Impact" panose="020B0806030902050204" pitchFamily="34" charset="0"/>
          <a:ea typeface="微软雅黑" panose="020B0503020204020204" pitchFamily="34" charset="-122"/>
          <a:sym typeface="Impact" panose="020B0806030902050204" pitchFamily="34" charset="0"/>
        </a:defRPr>
      </a:lvl8pPr>
      <a:lvl9pPr marL="2057400" indent="-685800" algn="l" rtl="0" eaLnBrk="0" fontAlgn="base" hangingPunct="0">
        <a:lnSpc>
          <a:spcPct val="90000"/>
        </a:lnSpc>
        <a:spcBef>
          <a:spcPct val="0"/>
        </a:spcBef>
        <a:spcAft>
          <a:spcPct val="0"/>
        </a:spcAft>
        <a:defRPr sz="3300">
          <a:solidFill>
            <a:schemeClr val="tx1"/>
          </a:solidFill>
          <a:latin typeface="Impact" panose="020B0806030902050204" pitchFamily="34" charset="0"/>
          <a:ea typeface="微软雅黑" panose="020B0503020204020204" pitchFamily="34" charset="-122"/>
          <a:sym typeface="Impact" panose="020B0806030902050204" pitchFamily="34" charset="0"/>
        </a:defRPr>
      </a:lvl9pPr>
    </p:titleStyle>
    <p:bodyStyle>
      <a:lvl1pPr marL="171450" indent="-171450" algn="l"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sym typeface="Arial" panose="020B0604020202020204" pitchFamily="34" charset="0"/>
        </a:defRPr>
      </a:lvl1pPr>
      <a:lvl2pPr marL="514350" indent="-171450" algn="l"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sym typeface="Arial" panose="020B0604020202020204" pitchFamily="34" charset="0"/>
        </a:defRPr>
      </a:lvl2pPr>
      <a:lvl3pPr marL="857250" indent="-171450" algn="l"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sym typeface="Arial" panose="020B0604020202020204" pitchFamily="34" charset="0"/>
        </a:defRPr>
      </a:lvl3pPr>
      <a:lvl4pPr marL="1200150" indent="-171450" algn="l"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sym typeface="Arial" panose="020B0604020202020204" pitchFamily="34" charset="0"/>
        </a:defRPr>
      </a:lvl4pPr>
      <a:lvl5pPr marL="1543050" indent="-171450" algn="l"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sym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5"/>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4"/>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9F1D944B-0530-4480-923F-1325578201FB}" type="datetime1">
              <a:rPr lang="zh-CN" altLang="en-US" smtClean="0">
                <a:solidFill>
                  <a:prstClr val="black">
                    <a:tint val="75000"/>
                  </a:prstClr>
                </a:solidFill>
              </a:rPr>
              <a:pPr/>
              <a:t>2021/12/2</a:t>
            </a:fld>
            <a:endParaRPr lang="zh-CN" altLang="en-US">
              <a:solidFill>
                <a:prstClr val="black">
                  <a:tint val="75000"/>
                </a:prstClr>
              </a:solidFill>
            </a:endParaRPr>
          </a:p>
        </p:txBody>
      </p:sp>
      <p:sp>
        <p:nvSpPr>
          <p:cNvPr id="5" name="Footer Placeholder 4"/>
          <p:cNvSpPr>
            <a:spLocks noGrp="1"/>
          </p:cNvSpPr>
          <p:nvPr>
            <p:ph type="ftr" sz="quarter" idx="3"/>
          </p:nvPr>
        </p:nvSpPr>
        <p:spPr>
          <a:xfrm>
            <a:off x="3028950" y="4767264"/>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6457950" y="4767264"/>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9AE70B2-8BF9-45C0-BB95-33D1B9D3A854}" type="slidenum">
              <a:rPr lang="zh-CN" altLang="en-US" smtClean="0">
                <a:solidFill>
                  <a:prstClr val="black">
                    <a:tint val="75000"/>
                  </a:prstClr>
                </a:solidFill>
              </a:rPr>
              <a:pPr/>
              <a:t>‹#›</a:t>
            </a:fld>
            <a:endParaRPr lang="zh-CN" altLang="en-US">
              <a:solidFill>
                <a:prstClr val="black">
                  <a:tint val="75000"/>
                </a:prstClr>
              </a:solidFill>
            </a:endParaRPr>
          </a:p>
        </p:txBody>
      </p:sp>
      <p:sp>
        <p:nvSpPr>
          <p:cNvPr id="7" name="KSO_TEMPLATE" hidden="1"/>
          <p:cNvSpPr/>
          <p:nvPr userDrawn="1">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Tree>
    <p:extLst>
      <p:ext uri="{BB962C8B-B14F-4D97-AF65-F5344CB8AC3E}">
        <p14:creationId xmlns:p14="http://schemas.microsoft.com/office/powerpoint/2010/main" val="269863437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jpe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1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1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1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3.png"/><Relationship Id="rId5" Type="http://schemas.openxmlformats.org/officeDocument/2006/relationships/image" Target="../media/image11.png"/><Relationship Id="rId10" Type="http://schemas.openxmlformats.org/officeDocument/2006/relationships/image" Target="../media/image17.png"/><Relationship Id="rId4" Type="http://schemas.openxmlformats.org/officeDocument/2006/relationships/image" Target="../media/image10.png"/><Relationship Id="rId9" Type="http://schemas.openxmlformats.org/officeDocument/2006/relationships/image" Target="../media/image16.png"/></Relationships>
</file>

<file path=ppt/slides/_rels/slide1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1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1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2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2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23.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2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2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2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2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2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2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3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3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3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3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3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3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3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3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3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39.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20.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4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4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4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4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4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3.png"/><Relationship Id="rId2" Type="http://schemas.openxmlformats.org/officeDocument/2006/relationships/notesSlide" Target="../notesSlides/notesSlide42.xml"/><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45.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21.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3.png"/><Relationship Id="rId2" Type="http://schemas.openxmlformats.org/officeDocument/2006/relationships/notesSlide" Target="../notesSlides/notesSlide43.xml"/><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4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47.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22.jpe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3.png"/><Relationship Id="rId2" Type="http://schemas.openxmlformats.org/officeDocument/2006/relationships/notesSlide" Target="../notesSlides/notesSlide45.xml"/><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4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4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3.png"/><Relationship Id="rId2" Type="http://schemas.openxmlformats.org/officeDocument/2006/relationships/notesSlide" Target="../notesSlides/notesSlide47.xml"/><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5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3.png"/><Relationship Id="rId2" Type="http://schemas.openxmlformats.org/officeDocument/2006/relationships/notesSlide" Target="../notesSlides/notesSlide48.xml"/><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5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3.png"/><Relationship Id="rId2" Type="http://schemas.openxmlformats.org/officeDocument/2006/relationships/notesSlide" Target="../notesSlides/notesSlide49.xml"/><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52.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23.emf"/><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3.png"/><Relationship Id="rId2" Type="http://schemas.openxmlformats.org/officeDocument/2006/relationships/notesSlide" Target="../notesSlides/notesSlide50.xml"/><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5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3.png"/><Relationship Id="rId2" Type="http://schemas.openxmlformats.org/officeDocument/2006/relationships/notesSlide" Target="../notesSlides/notesSlide51.xml"/><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5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3.png"/><Relationship Id="rId2" Type="http://schemas.openxmlformats.org/officeDocument/2006/relationships/notesSlide" Target="../notesSlides/notesSlide52.xml"/><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55.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24.emf"/><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3.png"/><Relationship Id="rId2" Type="http://schemas.openxmlformats.org/officeDocument/2006/relationships/notesSlide" Target="../notesSlides/notesSlide53.xml"/><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5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3.png"/><Relationship Id="rId2" Type="http://schemas.openxmlformats.org/officeDocument/2006/relationships/notesSlide" Target="../notesSlides/notesSlide54.xml"/><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5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3.png"/><Relationship Id="rId2" Type="http://schemas.openxmlformats.org/officeDocument/2006/relationships/notesSlide" Target="../notesSlides/notesSlide55.xml"/><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58.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25.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3.png"/><Relationship Id="rId2" Type="http://schemas.openxmlformats.org/officeDocument/2006/relationships/notesSlide" Target="../notesSlides/notesSlide56.xml"/><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5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3.png"/><Relationship Id="rId2" Type="http://schemas.openxmlformats.org/officeDocument/2006/relationships/notesSlide" Target="../notesSlides/notesSlide57.xml"/><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6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3.png"/><Relationship Id="rId2" Type="http://schemas.openxmlformats.org/officeDocument/2006/relationships/notesSlide" Target="../notesSlides/notesSlide58.xml"/><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6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3.png"/><Relationship Id="rId2" Type="http://schemas.openxmlformats.org/officeDocument/2006/relationships/notesSlide" Target="../notesSlides/notesSlide59.xml"/><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6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3.png"/><Relationship Id="rId2" Type="http://schemas.openxmlformats.org/officeDocument/2006/relationships/notesSlide" Target="../notesSlides/notesSlide60.xml"/><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6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3.png"/><Relationship Id="rId2" Type="http://schemas.openxmlformats.org/officeDocument/2006/relationships/notesSlide" Target="../notesSlides/notesSlide61.xml"/><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6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3.png"/><Relationship Id="rId2" Type="http://schemas.openxmlformats.org/officeDocument/2006/relationships/notesSlide" Target="../notesSlides/notesSlide62.xml"/><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6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3.png"/><Relationship Id="rId2" Type="http://schemas.openxmlformats.org/officeDocument/2006/relationships/notesSlide" Target="../notesSlides/notesSlide63.xml"/><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6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3.png"/><Relationship Id="rId2" Type="http://schemas.openxmlformats.org/officeDocument/2006/relationships/notesSlide" Target="../notesSlides/notesSlide64.xml"/><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67.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26.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3.png"/><Relationship Id="rId2" Type="http://schemas.openxmlformats.org/officeDocument/2006/relationships/notesSlide" Target="../notesSlides/notesSlide65.xml"/><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6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3.png"/><Relationship Id="rId2" Type="http://schemas.openxmlformats.org/officeDocument/2006/relationships/notesSlide" Target="../notesSlides/notesSlide66.xml"/><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6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3.png"/><Relationship Id="rId2" Type="http://schemas.openxmlformats.org/officeDocument/2006/relationships/notesSlide" Target="../notesSlides/notesSlide67.xml"/><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7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3.png"/><Relationship Id="rId2" Type="http://schemas.openxmlformats.org/officeDocument/2006/relationships/notesSlide" Target="../notesSlides/notesSlide68.xml"/><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7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3.png"/><Relationship Id="rId2" Type="http://schemas.openxmlformats.org/officeDocument/2006/relationships/notesSlide" Target="../notesSlides/notesSlide69.xml"/><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7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3.png"/><Relationship Id="rId2" Type="http://schemas.openxmlformats.org/officeDocument/2006/relationships/notesSlide" Target="../notesSlides/notesSlide70.xml"/><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7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3.png"/><Relationship Id="rId2" Type="http://schemas.openxmlformats.org/officeDocument/2006/relationships/notesSlide" Target="../notesSlides/notesSlide71.xml"/><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7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3.png"/><Relationship Id="rId2" Type="http://schemas.openxmlformats.org/officeDocument/2006/relationships/notesSlide" Target="../notesSlides/notesSlide72.xml"/><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75.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27.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3.png"/><Relationship Id="rId2" Type="http://schemas.openxmlformats.org/officeDocument/2006/relationships/notesSlide" Target="../notesSlides/notesSlide73.xml"/><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7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3.png"/><Relationship Id="rId2" Type="http://schemas.openxmlformats.org/officeDocument/2006/relationships/notesSlide" Target="../notesSlides/notesSlide74.xml"/><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7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3.png"/><Relationship Id="rId2" Type="http://schemas.openxmlformats.org/officeDocument/2006/relationships/notesSlide" Target="../notesSlides/notesSlide75.xml"/><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7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3.png"/><Relationship Id="rId2" Type="http://schemas.openxmlformats.org/officeDocument/2006/relationships/notesSlide" Target="../notesSlides/notesSlide76.xml"/><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3.png"/><Relationship Id="rId5" Type="http://schemas.openxmlformats.org/officeDocument/2006/relationships/image" Target="../media/image11.png"/><Relationship Id="rId10" Type="http://schemas.openxmlformats.org/officeDocument/2006/relationships/image" Target="../media/image17.png"/><Relationship Id="rId4" Type="http://schemas.openxmlformats.org/officeDocument/2006/relationships/image" Target="../media/image10.png"/><Relationship Id="rId9" Type="http://schemas.openxmlformats.org/officeDocument/2006/relationships/image" Target="../media/image16.png"/></Relationships>
</file>

<file path=ppt/slides/_rels/slide8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3.png"/><Relationship Id="rId2" Type="http://schemas.openxmlformats.org/officeDocument/2006/relationships/notesSlide" Target="../notesSlides/notesSlide77.xml"/><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8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3.png"/><Relationship Id="rId2" Type="http://schemas.openxmlformats.org/officeDocument/2006/relationships/notesSlide" Target="../notesSlides/notesSlide78.xml"/><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82.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28.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3.png"/><Relationship Id="rId2" Type="http://schemas.openxmlformats.org/officeDocument/2006/relationships/notesSlide" Target="../notesSlides/notesSlide79.xml"/><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8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3.png"/><Relationship Id="rId2" Type="http://schemas.openxmlformats.org/officeDocument/2006/relationships/notesSlide" Target="../notesSlides/notesSlide80.xml"/><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8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3.png"/><Relationship Id="rId2" Type="http://schemas.openxmlformats.org/officeDocument/2006/relationships/notesSlide" Target="../notesSlides/notesSlide81.xml"/><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8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3.png"/><Relationship Id="rId2" Type="http://schemas.openxmlformats.org/officeDocument/2006/relationships/notesSlide" Target="../notesSlides/notesSlide82.xml"/><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8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3.png"/><Relationship Id="rId2" Type="http://schemas.openxmlformats.org/officeDocument/2006/relationships/notesSlide" Target="../notesSlides/notesSlide83.xml"/><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8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3.png"/><Relationship Id="rId2" Type="http://schemas.openxmlformats.org/officeDocument/2006/relationships/notesSlide" Target="../notesSlides/notesSlide84.xml"/><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8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3.png"/><Relationship Id="rId2" Type="http://schemas.openxmlformats.org/officeDocument/2006/relationships/notesSlide" Target="../notesSlides/notesSlide85.xml"/><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8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3.png"/><Relationship Id="rId2" Type="http://schemas.openxmlformats.org/officeDocument/2006/relationships/notesSlide" Target="../notesSlides/notesSlide86.xml"/><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9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3.png"/><Relationship Id="rId2" Type="http://schemas.openxmlformats.org/officeDocument/2006/relationships/notesSlide" Target="../notesSlides/notesSlide87.xml"/><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9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3.png"/><Relationship Id="rId2" Type="http://schemas.openxmlformats.org/officeDocument/2006/relationships/notesSlide" Target="../notesSlides/notesSlide88.xml"/><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9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3.png"/><Relationship Id="rId2" Type="http://schemas.openxmlformats.org/officeDocument/2006/relationships/notesSlide" Target="../notesSlides/notesSlide89.xml"/><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9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3.png"/><Relationship Id="rId2" Type="http://schemas.openxmlformats.org/officeDocument/2006/relationships/notesSlide" Target="../notesSlides/notesSlide90.xml"/><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9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3.png"/><Relationship Id="rId2" Type="http://schemas.openxmlformats.org/officeDocument/2006/relationships/notesSlide" Target="../notesSlides/notesSlide91.xml"/><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9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3.png"/><Relationship Id="rId2" Type="http://schemas.openxmlformats.org/officeDocument/2006/relationships/notesSlide" Target="../notesSlides/notesSlide92.xml"/><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9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3.png"/><Relationship Id="rId2" Type="http://schemas.openxmlformats.org/officeDocument/2006/relationships/notesSlide" Target="../notesSlides/notesSlide93.xml"/><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3" name="图片 100">
            <a:extLst>
              <a:ext uri="{FF2B5EF4-FFF2-40B4-BE49-F238E27FC236}">
                <a16:creationId xmlns:a16="http://schemas.microsoft.com/office/drawing/2014/main" id="{280E2F69-756C-5E48-9AC8-84E9CC957B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0" y="-41275"/>
            <a:ext cx="9215438" cy="519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4" name="组合 5">
            <a:extLst>
              <a:ext uri="{FF2B5EF4-FFF2-40B4-BE49-F238E27FC236}">
                <a16:creationId xmlns:a16="http://schemas.microsoft.com/office/drawing/2014/main" id="{EE0585DC-899E-C54E-B66F-139282243F66}"/>
              </a:ext>
            </a:extLst>
          </p:cNvPr>
          <p:cNvGrpSpPr>
            <a:grpSpLocks/>
          </p:cNvGrpSpPr>
          <p:nvPr/>
        </p:nvGrpSpPr>
        <p:grpSpPr bwMode="auto">
          <a:xfrm>
            <a:off x="7646988" y="2068513"/>
            <a:ext cx="361950" cy="361950"/>
            <a:chOff x="0" y="0"/>
            <a:chExt cx="483478" cy="483480"/>
          </a:xfrm>
        </p:grpSpPr>
        <p:sp>
          <p:nvSpPr>
            <p:cNvPr id="3089" name="Oval 494">
              <a:extLst>
                <a:ext uri="{FF2B5EF4-FFF2-40B4-BE49-F238E27FC236}">
                  <a16:creationId xmlns:a16="http://schemas.microsoft.com/office/drawing/2014/main" id="{45A65557-7452-C64D-A139-469B797995B6}"/>
                </a:ext>
              </a:extLst>
            </p:cNvPr>
            <p:cNvSpPr>
              <a:spLocks noChangeArrowheads="1"/>
            </p:cNvSpPr>
            <p:nvPr/>
          </p:nvSpPr>
          <p:spPr bwMode="auto">
            <a:xfrm>
              <a:off x="0" y="0"/>
              <a:ext cx="313043" cy="313043"/>
            </a:xfrm>
            <a:prstGeom prst="ellipse">
              <a:avLst/>
            </a:prstGeom>
            <a:noFill/>
            <a:ln w="6350">
              <a:solidFill>
                <a:srgbClr val="C0C0C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solidFill>
                  <a:srgbClr val="000000"/>
                </a:solidFill>
                <a:ea typeface="微软雅黑" panose="020B0503020204020204" pitchFamily="34" charset="-122"/>
                <a:sym typeface="Arial" panose="020B0604020202020204" pitchFamily="34" charset="0"/>
              </a:endParaRPr>
            </a:p>
          </p:txBody>
        </p:sp>
        <p:sp>
          <p:nvSpPr>
            <p:cNvPr id="3090" name="Line 495">
              <a:extLst>
                <a:ext uri="{FF2B5EF4-FFF2-40B4-BE49-F238E27FC236}">
                  <a16:creationId xmlns:a16="http://schemas.microsoft.com/office/drawing/2014/main" id="{11D1DEE0-C5FB-1747-9DFE-7778F30B20E5}"/>
                </a:ext>
              </a:extLst>
            </p:cNvPr>
            <p:cNvSpPr>
              <a:spLocks noChangeShapeType="1"/>
            </p:cNvSpPr>
            <p:nvPr/>
          </p:nvSpPr>
          <p:spPr bwMode="auto">
            <a:xfrm>
              <a:off x="264348" y="264348"/>
              <a:ext cx="48696" cy="48696"/>
            </a:xfrm>
            <a:prstGeom prst="line">
              <a:avLst/>
            </a:prstGeom>
            <a:noFill/>
            <a:ln w="6350">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1" name="Freeform 496">
              <a:extLst>
                <a:ext uri="{FF2B5EF4-FFF2-40B4-BE49-F238E27FC236}">
                  <a16:creationId xmlns:a16="http://schemas.microsoft.com/office/drawing/2014/main" id="{439860B9-D32B-7B4B-9783-04FAC975C1E9}"/>
                </a:ext>
              </a:extLst>
            </p:cNvPr>
            <p:cNvSpPr>
              <a:spLocks/>
            </p:cNvSpPr>
            <p:nvPr/>
          </p:nvSpPr>
          <p:spPr bwMode="auto">
            <a:xfrm>
              <a:off x="288695" y="288697"/>
              <a:ext cx="194783" cy="194783"/>
            </a:xfrm>
            <a:custGeom>
              <a:avLst/>
              <a:gdLst>
                <a:gd name="T0" fmla="*/ 0 w 56"/>
                <a:gd name="T1" fmla="*/ 2147483646 h 56"/>
                <a:gd name="T2" fmla="*/ 2147483646 w 56"/>
                <a:gd name="T3" fmla="*/ 0 h 56"/>
                <a:gd name="T4" fmla="*/ 2147483646 w 56"/>
                <a:gd name="T5" fmla="*/ 2147483646 h 56"/>
                <a:gd name="T6" fmla="*/ 2147483646 w 56"/>
                <a:gd name="T7" fmla="*/ 2147483646 h 56"/>
                <a:gd name="T8" fmla="*/ 0 w 56"/>
                <a:gd name="T9" fmla="*/ 2147483646 h 56"/>
                <a:gd name="T10" fmla="*/ 0 60000 65536"/>
                <a:gd name="T11" fmla="*/ 0 60000 65536"/>
                <a:gd name="T12" fmla="*/ 0 60000 65536"/>
                <a:gd name="T13" fmla="*/ 0 60000 65536"/>
                <a:gd name="T14" fmla="*/ 0 60000 65536"/>
                <a:gd name="T15" fmla="*/ 0 w 56"/>
                <a:gd name="T16" fmla="*/ 0 h 56"/>
                <a:gd name="T17" fmla="*/ 56 w 56"/>
                <a:gd name="T18" fmla="*/ 56 h 56"/>
              </a:gdLst>
              <a:ahLst/>
              <a:cxnLst>
                <a:cxn ang="T10">
                  <a:pos x="T0" y="T1"/>
                </a:cxn>
                <a:cxn ang="T11">
                  <a:pos x="T2" y="T3"/>
                </a:cxn>
                <a:cxn ang="T12">
                  <a:pos x="T4" y="T5"/>
                </a:cxn>
                <a:cxn ang="T13">
                  <a:pos x="T6" y="T7"/>
                </a:cxn>
                <a:cxn ang="T14">
                  <a:pos x="T8" y="T9"/>
                </a:cxn>
              </a:cxnLst>
              <a:rect l="T15" t="T16" r="T17" b="T18"/>
              <a:pathLst>
                <a:path w="56" h="56">
                  <a:moveTo>
                    <a:pt x="0" y="13"/>
                  </a:moveTo>
                  <a:lnTo>
                    <a:pt x="13" y="0"/>
                  </a:lnTo>
                  <a:lnTo>
                    <a:pt x="56" y="42"/>
                  </a:lnTo>
                  <a:lnTo>
                    <a:pt x="42" y="56"/>
                  </a:lnTo>
                  <a:lnTo>
                    <a:pt x="0" y="13"/>
                  </a:lnTo>
                  <a:close/>
                </a:path>
              </a:pathLst>
            </a:custGeom>
            <a:noFill/>
            <a:ln w="6350" cap="flat" cmpd="sng">
              <a:solidFill>
                <a:srgbClr val="C0C0C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3079" name="矩形 259">
            <a:extLst>
              <a:ext uri="{FF2B5EF4-FFF2-40B4-BE49-F238E27FC236}">
                <a16:creationId xmlns:a16="http://schemas.microsoft.com/office/drawing/2014/main" id="{85E8CF3A-7580-254A-9469-D70C6056C443}"/>
              </a:ext>
            </a:extLst>
          </p:cNvPr>
          <p:cNvSpPr>
            <a:spLocks noChangeArrowheads="1"/>
          </p:cNvSpPr>
          <p:nvPr/>
        </p:nvSpPr>
        <p:spPr bwMode="auto">
          <a:xfrm>
            <a:off x="-319088" y="261938"/>
            <a:ext cx="7575551"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4500" b="1">
                <a:solidFill>
                  <a:schemeClr val="bg1"/>
                </a:solidFill>
                <a:latin typeface="Impact" panose="020B0806030902050204" pitchFamily="34" charset="0"/>
                <a:ea typeface="微软雅黑" panose="020B0503020204020204" pitchFamily="34" charset="-122"/>
                <a:sym typeface="Impact" panose="020B0806030902050204" pitchFamily="34" charset="0"/>
              </a:rPr>
              <a:t>微型计算机原理与接口技术</a:t>
            </a:r>
          </a:p>
        </p:txBody>
      </p:sp>
      <p:sp>
        <p:nvSpPr>
          <p:cNvPr id="3076" name="Text Box 8">
            <a:extLst>
              <a:ext uri="{FF2B5EF4-FFF2-40B4-BE49-F238E27FC236}">
                <a16:creationId xmlns:a16="http://schemas.microsoft.com/office/drawing/2014/main" id="{D4057DEF-CFD1-C044-A6BC-DD06B9A5EB12}"/>
              </a:ext>
            </a:extLst>
          </p:cNvPr>
          <p:cNvSpPr txBox="1">
            <a:spLocks noChangeArrowheads="1"/>
          </p:cNvSpPr>
          <p:nvPr/>
        </p:nvSpPr>
        <p:spPr bwMode="auto">
          <a:xfrm>
            <a:off x="287338" y="4673600"/>
            <a:ext cx="256381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buFont typeface="Arial" panose="020B0604020202020204" pitchFamily="34" charset="0"/>
              <a:buNone/>
            </a:pPr>
            <a:endParaRPr lang="zh-CN" altLang="en-US">
              <a:solidFill>
                <a:schemeClr val="bg1"/>
              </a:solidFill>
              <a:ea typeface="微软雅黑" panose="020B0503020204020204" pitchFamily="34" charset="-122"/>
            </a:endParaRPr>
          </a:p>
          <a:p>
            <a:pPr eaLnBrk="1" hangingPunct="1">
              <a:lnSpc>
                <a:spcPct val="125000"/>
              </a:lnSpc>
              <a:buFont typeface="Arial" panose="020B0604020202020204" pitchFamily="34" charset="0"/>
              <a:buNone/>
            </a:pPr>
            <a:endParaRPr lang="zh-CN" altLang="en-US">
              <a:solidFill>
                <a:schemeClr val="bg1"/>
              </a:solidFill>
              <a:ea typeface="微软雅黑" panose="020B0503020204020204" pitchFamily="34" charset="-122"/>
            </a:endParaRPr>
          </a:p>
        </p:txBody>
      </p:sp>
      <p:sp>
        <p:nvSpPr>
          <p:cNvPr id="3082" name="AutoShape 27">
            <a:extLst>
              <a:ext uri="{FF2B5EF4-FFF2-40B4-BE49-F238E27FC236}">
                <a16:creationId xmlns:a16="http://schemas.microsoft.com/office/drawing/2014/main" id="{CA396F7B-3818-354A-BBCD-B9B662FEE7B9}"/>
              </a:ext>
            </a:extLst>
          </p:cNvPr>
          <p:cNvSpPr>
            <a:spLocks noChangeArrowheads="1"/>
          </p:cNvSpPr>
          <p:nvPr/>
        </p:nvSpPr>
        <p:spPr bwMode="auto">
          <a:xfrm>
            <a:off x="-15875" y="4416425"/>
            <a:ext cx="266700" cy="236538"/>
          </a:xfrm>
          <a:prstGeom prst="homePlate">
            <a:avLst>
              <a:gd name="adj" fmla="val 42000"/>
            </a:avLst>
          </a:prstGeom>
          <a:solidFill>
            <a:srgbClr val="99003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083" name="Text Box 29">
            <a:extLst>
              <a:ext uri="{FF2B5EF4-FFF2-40B4-BE49-F238E27FC236}">
                <a16:creationId xmlns:a16="http://schemas.microsoft.com/office/drawing/2014/main" id="{F0F8D920-6B6C-3C45-A438-3E43C378172D}"/>
              </a:ext>
            </a:extLst>
          </p:cNvPr>
          <p:cNvSpPr txBox="1">
            <a:spLocks noChangeArrowheads="1"/>
          </p:cNvSpPr>
          <p:nvPr/>
        </p:nvSpPr>
        <p:spPr bwMode="auto">
          <a:xfrm>
            <a:off x="260350" y="4337050"/>
            <a:ext cx="3100388"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2100">
                <a:solidFill>
                  <a:schemeClr val="bg1"/>
                </a:solidFill>
                <a:ea typeface="微软雅黑" panose="020B0503020204020204" pitchFamily="34" charset="-122"/>
              </a:rPr>
              <a:t>南京邮电大学计算机学院</a:t>
            </a:r>
          </a:p>
        </p:txBody>
      </p:sp>
      <p:sp>
        <p:nvSpPr>
          <p:cNvPr id="3085" name="Text Box 32">
            <a:extLst>
              <a:ext uri="{FF2B5EF4-FFF2-40B4-BE49-F238E27FC236}">
                <a16:creationId xmlns:a16="http://schemas.microsoft.com/office/drawing/2014/main" id="{E996C928-4101-D14F-84DD-2D7D54991FBF}"/>
              </a:ext>
            </a:extLst>
          </p:cNvPr>
          <p:cNvSpPr txBox="1">
            <a:spLocks noChangeArrowheads="1"/>
          </p:cNvSpPr>
          <p:nvPr/>
        </p:nvSpPr>
        <p:spPr bwMode="auto">
          <a:xfrm>
            <a:off x="146050" y="985838"/>
            <a:ext cx="5756275" cy="393700"/>
          </a:xfrm>
          <a:prstGeom prst="rect">
            <a:avLst/>
          </a:prstGeom>
          <a:noFill/>
          <a:ln>
            <a:noFill/>
          </a:ln>
        </p:spPr>
        <p:txBody>
          <a:bodyPr wrap="none" lIns="68580" tIns="34290" rIns="68580" bIns="34290">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defRPr/>
            </a:pPr>
            <a:r>
              <a:rPr lang="en-US" altLang="zh-CN" sz="2100" dirty="0">
                <a:solidFill>
                  <a:srgbClr val="FF0000"/>
                </a:solidFill>
                <a:latin typeface="+mj-lt"/>
              </a:rPr>
              <a:t>Microcomputer Principle and Interface Technology</a:t>
            </a:r>
            <a:endParaRPr lang="zh-CN" altLang="en-US" sz="2100" dirty="0">
              <a:solidFill>
                <a:srgbClr val="FF0000"/>
              </a:solidFill>
              <a:latin typeface="+mj-lt"/>
              <a:ea typeface="微软雅黑" pitchFamily="34" charset="-122"/>
              <a:sym typeface="Impact" pitchFamily="34" charset="0"/>
            </a:endParaRPr>
          </a:p>
        </p:txBody>
      </p:sp>
      <p:grpSp>
        <p:nvGrpSpPr>
          <p:cNvPr id="6" name="Group 18">
            <a:extLst>
              <a:ext uri="{FF2B5EF4-FFF2-40B4-BE49-F238E27FC236}">
                <a16:creationId xmlns:a16="http://schemas.microsoft.com/office/drawing/2014/main" id="{A2BA557A-0B1A-8F42-B6F8-C9E1E39A94B3}"/>
              </a:ext>
            </a:extLst>
          </p:cNvPr>
          <p:cNvGrpSpPr>
            <a:grpSpLocks/>
          </p:cNvGrpSpPr>
          <p:nvPr/>
        </p:nvGrpSpPr>
        <p:grpSpPr bwMode="auto">
          <a:xfrm>
            <a:off x="146050" y="1873250"/>
            <a:ext cx="7267575" cy="889000"/>
            <a:chOff x="0" y="-335"/>
            <a:chExt cx="15262" cy="1863"/>
          </a:xfrm>
        </p:grpSpPr>
        <p:sp>
          <p:nvSpPr>
            <p:cNvPr id="3086" name="矩形 17">
              <a:extLst>
                <a:ext uri="{FF2B5EF4-FFF2-40B4-BE49-F238E27FC236}">
                  <a16:creationId xmlns:a16="http://schemas.microsoft.com/office/drawing/2014/main" id="{34E9BCD8-FC5E-0E4E-8CD7-549ED05CD0AC}"/>
                </a:ext>
              </a:extLst>
            </p:cNvPr>
            <p:cNvSpPr>
              <a:spLocks noChangeArrowheads="1"/>
            </p:cNvSpPr>
            <p:nvPr/>
          </p:nvSpPr>
          <p:spPr bwMode="auto">
            <a:xfrm>
              <a:off x="0" y="-335"/>
              <a:ext cx="15262" cy="1863"/>
            </a:xfrm>
            <a:prstGeom prst="rect">
              <a:avLst/>
            </a:prstGeom>
            <a:gradFill rotWithShape="1">
              <a:gsLst>
                <a:gs pos="0">
                  <a:srgbClr val="00FFFF">
                    <a:alpha val="50998"/>
                  </a:srgbClr>
                </a:gs>
                <a:gs pos="100000">
                  <a:srgbClr val="007575">
                    <a:alpha val="48996"/>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宋体" panose="02010600030101010101" pitchFamily="2" charset="-122"/>
                <a:sym typeface="宋体" panose="02010600030101010101" pitchFamily="2" charset="-122"/>
              </a:endParaRPr>
            </a:p>
          </p:txBody>
        </p:sp>
        <p:sp>
          <p:nvSpPr>
            <p:cNvPr id="3087" name="Text Box 25">
              <a:extLst>
                <a:ext uri="{FF2B5EF4-FFF2-40B4-BE49-F238E27FC236}">
                  <a16:creationId xmlns:a16="http://schemas.microsoft.com/office/drawing/2014/main" id="{29F1A0F3-74C8-674C-9DA6-1EC171CB6D3C}"/>
                </a:ext>
              </a:extLst>
            </p:cNvPr>
            <p:cNvSpPr txBox="1">
              <a:spLocks noChangeArrowheads="1"/>
            </p:cNvSpPr>
            <p:nvPr/>
          </p:nvSpPr>
          <p:spPr bwMode="auto">
            <a:xfrm>
              <a:off x="1241" y="36"/>
              <a:ext cx="3404" cy="1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2800" b="1" dirty="0">
                  <a:solidFill>
                    <a:schemeClr val="bg1"/>
                  </a:solidFill>
                  <a:latin typeface="微软雅黑" panose="020B0503020204020204" pitchFamily="34" charset="-122"/>
                  <a:ea typeface="微软雅黑" panose="020B0503020204020204" pitchFamily="34" charset="-122"/>
                </a:rPr>
                <a:t>中断系统</a:t>
              </a:r>
            </a:p>
          </p:txBody>
        </p:sp>
        <p:sp>
          <p:nvSpPr>
            <p:cNvPr id="3088" name="网络 586">
              <a:extLst>
                <a:ext uri="{FF2B5EF4-FFF2-40B4-BE49-F238E27FC236}">
                  <a16:creationId xmlns:a16="http://schemas.microsoft.com/office/drawing/2014/main" id="{6B429951-0733-E544-89E4-80EEC6485571}"/>
                </a:ext>
              </a:extLst>
            </p:cNvPr>
            <p:cNvSpPr>
              <a:spLocks/>
            </p:cNvSpPr>
            <p:nvPr/>
          </p:nvSpPr>
          <p:spPr bwMode="auto">
            <a:xfrm>
              <a:off x="46" y="35"/>
              <a:ext cx="1062" cy="1018"/>
            </a:xfrm>
            <a:custGeom>
              <a:avLst/>
              <a:gdLst>
                <a:gd name="T0" fmla="*/ 0 w 1889279"/>
                <a:gd name="T1" fmla="*/ 0 h 1810503"/>
                <a:gd name="T2" fmla="*/ 0 w 1889279"/>
                <a:gd name="T3" fmla="*/ 0 h 1810503"/>
                <a:gd name="T4" fmla="*/ 0 w 1889279"/>
                <a:gd name="T5" fmla="*/ 0 h 1810503"/>
                <a:gd name="T6" fmla="*/ 0 w 1889279"/>
                <a:gd name="T7" fmla="*/ 0 h 1810503"/>
                <a:gd name="T8" fmla="*/ 0 w 1889279"/>
                <a:gd name="T9" fmla="*/ 0 h 1810503"/>
                <a:gd name="T10" fmla="*/ 0 w 1889279"/>
                <a:gd name="T11" fmla="*/ 0 h 1810503"/>
                <a:gd name="T12" fmla="*/ 0 w 1889279"/>
                <a:gd name="T13" fmla="*/ 0 h 1810503"/>
                <a:gd name="T14" fmla="*/ 0 w 1889279"/>
                <a:gd name="T15" fmla="*/ 0 h 1810503"/>
                <a:gd name="T16" fmla="*/ 0 w 1889279"/>
                <a:gd name="T17" fmla="*/ 0 h 1810503"/>
                <a:gd name="T18" fmla="*/ 0 w 1889279"/>
                <a:gd name="T19" fmla="*/ 0 h 1810503"/>
                <a:gd name="T20" fmla="*/ 0 w 1889279"/>
                <a:gd name="T21" fmla="*/ 0 h 1810503"/>
                <a:gd name="T22" fmla="*/ 0 w 1889279"/>
                <a:gd name="T23" fmla="*/ 0 h 1810503"/>
                <a:gd name="T24" fmla="*/ 0 w 1889279"/>
                <a:gd name="T25" fmla="*/ 0 h 1810503"/>
                <a:gd name="T26" fmla="*/ 0 w 1889279"/>
                <a:gd name="T27" fmla="*/ 0 h 1810503"/>
                <a:gd name="T28" fmla="*/ 0 w 1889279"/>
                <a:gd name="T29" fmla="*/ 0 h 1810503"/>
                <a:gd name="T30" fmla="*/ 0 w 1889279"/>
                <a:gd name="T31" fmla="*/ 0 h 1810503"/>
                <a:gd name="T32" fmla="*/ 0 w 1889279"/>
                <a:gd name="T33" fmla="*/ 0 h 1810503"/>
                <a:gd name="T34" fmla="*/ 0 w 1889279"/>
                <a:gd name="T35" fmla="*/ 0 h 1810503"/>
                <a:gd name="T36" fmla="*/ 0 w 1889279"/>
                <a:gd name="T37" fmla="*/ 0 h 1810503"/>
                <a:gd name="T38" fmla="*/ 0 w 1889279"/>
                <a:gd name="T39" fmla="*/ 0 h 1810503"/>
                <a:gd name="T40" fmla="*/ 0 w 1889279"/>
                <a:gd name="T41" fmla="*/ 0 h 1810503"/>
                <a:gd name="T42" fmla="*/ 0 w 1889279"/>
                <a:gd name="T43" fmla="*/ 0 h 1810503"/>
                <a:gd name="T44" fmla="*/ 0 w 1889279"/>
                <a:gd name="T45" fmla="*/ 0 h 1810503"/>
                <a:gd name="T46" fmla="*/ 0 w 1889279"/>
                <a:gd name="T47" fmla="*/ 0 h 1810503"/>
                <a:gd name="T48" fmla="*/ 0 w 1889279"/>
                <a:gd name="T49" fmla="*/ 0 h 1810503"/>
                <a:gd name="T50" fmla="*/ 0 w 1889279"/>
                <a:gd name="T51" fmla="*/ 0 h 1810503"/>
                <a:gd name="T52" fmla="*/ 0 w 1889279"/>
                <a:gd name="T53" fmla="*/ 0 h 1810503"/>
                <a:gd name="T54" fmla="*/ 0 w 1889279"/>
                <a:gd name="T55" fmla="*/ 0 h 1810503"/>
                <a:gd name="T56" fmla="*/ 0 w 1889279"/>
                <a:gd name="T57" fmla="*/ 0 h 1810503"/>
                <a:gd name="T58" fmla="*/ 0 w 1889279"/>
                <a:gd name="T59" fmla="*/ 0 h 1810503"/>
                <a:gd name="T60" fmla="*/ 0 w 1889279"/>
                <a:gd name="T61" fmla="*/ 0 h 1810503"/>
                <a:gd name="T62" fmla="*/ 0 w 1889279"/>
                <a:gd name="T63" fmla="*/ 0 h 1810503"/>
                <a:gd name="T64" fmla="*/ 0 w 1889279"/>
                <a:gd name="T65" fmla="*/ 0 h 1810503"/>
                <a:gd name="T66" fmla="*/ 0 w 1889279"/>
                <a:gd name="T67" fmla="*/ 0 h 1810503"/>
                <a:gd name="T68" fmla="*/ 0 w 1889279"/>
                <a:gd name="T69" fmla="*/ 0 h 1810503"/>
                <a:gd name="T70" fmla="*/ 0 w 1889279"/>
                <a:gd name="T71" fmla="*/ 0 h 1810503"/>
                <a:gd name="T72" fmla="*/ 0 w 1889279"/>
                <a:gd name="T73" fmla="*/ 0 h 1810503"/>
                <a:gd name="T74" fmla="*/ 0 w 1889279"/>
                <a:gd name="T75" fmla="*/ 0 h 18105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89279"/>
                <a:gd name="T115" fmla="*/ 0 h 1810503"/>
                <a:gd name="T116" fmla="*/ 1889279 w 1889279"/>
                <a:gd name="T117" fmla="*/ 1810503 h 18105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lnTo>
                    <a:pt x="953521" y="1355186"/>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lnTo>
                    <a:pt x="953521" y="931303"/>
                  </a:ln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lnTo>
                    <a:pt x="900586" y="1702"/>
                  </a:lnTo>
                  <a:close/>
                  <a:moveTo>
                    <a:pt x="953521" y="0"/>
                  </a:moveTo>
                  <a:lnTo>
                    <a:pt x="981035" y="1330"/>
                  </a:lnTo>
                  <a:cubicBezTo>
                    <a:pt x="1124068" y="53565"/>
                    <a:pt x="1247786" y="180867"/>
                    <a:pt x="1332000" y="354889"/>
                  </a:cubicBezTo>
                  <a:cubicBezTo>
                    <a:pt x="1219743" y="403080"/>
                    <a:pt x="1090709" y="429800"/>
                    <a:pt x="953521" y="430954"/>
                  </a:cubicBezTo>
                  <a:lnTo>
                    <a:pt x="9535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pic>
        <p:nvPicPr>
          <p:cNvPr id="3081" name="Picture 22" descr="未标题-4">
            <a:extLst>
              <a:ext uri="{FF2B5EF4-FFF2-40B4-BE49-F238E27FC236}">
                <a16:creationId xmlns:a16="http://schemas.microsoft.com/office/drawing/2014/main" id="{E1E61965-463A-9040-A8CF-43AF2464AA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5463" y="68263"/>
            <a:ext cx="2230437"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图片 1">
            <a:extLst>
              <a:ext uri="{FF2B5EF4-FFF2-40B4-BE49-F238E27FC236}">
                <a16:creationId xmlns:a16="http://schemas.microsoft.com/office/drawing/2014/main" id="{F02076C1-406C-534B-BD59-09C69CA1E4E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0688" y="3189288"/>
            <a:ext cx="749300"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图片 2">
            <a:extLst>
              <a:ext uri="{FF2B5EF4-FFF2-40B4-BE49-F238E27FC236}">
                <a16:creationId xmlns:a16="http://schemas.microsoft.com/office/drawing/2014/main" id="{5B098627-1ECE-9D46-B059-1DEBADD39EA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20788" y="3176588"/>
            <a:ext cx="754062" cy="76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图片 4">
            <a:extLst>
              <a:ext uri="{FF2B5EF4-FFF2-40B4-BE49-F238E27FC236}">
                <a16:creationId xmlns:a16="http://schemas.microsoft.com/office/drawing/2014/main" id="{D88F9BB2-C313-094E-80E6-C4C5137F55F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44700" y="3189288"/>
            <a:ext cx="739775"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图片 5">
            <a:extLst>
              <a:ext uri="{FF2B5EF4-FFF2-40B4-BE49-F238E27FC236}">
                <a16:creationId xmlns:a16="http://schemas.microsoft.com/office/drawing/2014/main" id="{DB24284E-DD7C-B249-AAE3-07A9A46C8E0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52738" y="3194050"/>
            <a:ext cx="741362"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Click="0">
    <p:newsfla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nodeType="afterEffect">
                                  <p:stCondLst>
                                    <p:cond delay="0"/>
                                  </p:stCondLst>
                                  <p:iterate type="lt">
                                    <p:tmPct val="50000"/>
                                  </p:iterate>
                                  <p:childTnLst>
                                    <p:set>
                                      <p:cBhvr>
                                        <p:cTn id="6" dur="1" fill="hold">
                                          <p:stCondLst>
                                            <p:cond delay="0"/>
                                          </p:stCondLst>
                                        </p:cTn>
                                        <p:tgtEl>
                                          <p:spTgt spid="3079">
                                            <p:txEl>
                                              <p:pRg st="0" end="0"/>
                                            </p:txEl>
                                          </p:spTgt>
                                        </p:tgtEl>
                                        <p:attrNameLst>
                                          <p:attrName>style.visibility</p:attrName>
                                        </p:attrNameLst>
                                      </p:cBhvr>
                                      <p:to>
                                        <p:strVal val="visible"/>
                                      </p:to>
                                    </p:set>
                                    <p:anim calcmode="discrete" valueType="clr">
                                      <p:cBhvr override="childStyle">
                                        <p:cTn id="7" dur="80"/>
                                        <p:tgtEl>
                                          <p:spTgt spid="3079">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079">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3079">
                                            <p:txEl>
                                              <p:pRg st="0" end="0"/>
                                            </p:txEl>
                                          </p:spTgt>
                                        </p:tgtEl>
                                        <p:attrNameLst>
                                          <p:attrName>fill.type</p:attrName>
                                        </p:attrNameLst>
                                      </p:cBhvr>
                                      <p:to>
                                        <p:strVal val="solid"/>
                                      </p:to>
                                    </p:set>
                                  </p:childTnLst>
                                </p:cTn>
                              </p:par>
                              <p:par>
                                <p:cTn id="10" presetID="10" presetClass="entr" presetSubtype="0" fill="hold" grpId="1" nodeType="withEffect">
                                  <p:stCondLst>
                                    <p:cond delay="0"/>
                                  </p:stCondLst>
                                  <p:childTnLst>
                                    <p:set>
                                      <p:cBhvr>
                                        <p:cTn id="11" dur="1" fill="hold">
                                          <p:stCondLst>
                                            <p:cond delay="0"/>
                                          </p:stCondLst>
                                        </p:cTn>
                                        <p:tgtEl>
                                          <p:spTgt spid="3085"/>
                                        </p:tgtEl>
                                        <p:attrNameLst>
                                          <p:attrName>style.visibility</p:attrName>
                                        </p:attrNameLst>
                                      </p:cBhvr>
                                      <p:to>
                                        <p:strVal val="visible"/>
                                      </p:to>
                                    </p:set>
                                    <p:animEffect transition="in" filter="fade">
                                      <p:cBhvr>
                                        <p:cTn id="12" dur="2000"/>
                                        <p:tgtEl>
                                          <p:spTgt spid="3085"/>
                                        </p:tgtEl>
                                      </p:cBhvr>
                                    </p:animEffect>
                                  </p:childTnLst>
                                </p:cTn>
                              </p:par>
                            </p:childTnLst>
                          </p:cTn>
                        </p:par>
                        <p:par>
                          <p:cTn id="13" fill="hold" nodeType="afterGroup">
                            <p:stCondLst>
                              <p:cond delay="2000"/>
                            </p:stCondLst>
                            <p:childTnLst>
                              <p:par>
                                <p:cTn id="14" presetID="26" presetClass="emph" presetSubtype="0" fill="hold" grpId="0" nodeType="afterEffect">
                                  <p:stCondLst>
                                    <p:cond delay="0"/>
                                  </p:stCondLst>
                                  <p:childTnLst>
                                    <p:animEffect transition="out" filter="fade">
                                      <p:cBhvr>
                                        <p:cTn id="15" dur="500" tmFilter="0, 0; .2, .5; .8, .5; 1, 0"/>
                                        <p:tgtEl>
                                          <p:spTgt spid="3085"/>
                                        </p:tgtEl>
                                      </p:cBhvr>
                                    </p:animEffect>
                                    <p:animScale>
                                      <p:cBhvr>
                                        <p:cTn id="16" dur="250" autoRev="1" fill="hold"/>
                                        <p:tgtEl>
                                          <p:spTgt spid="3085"/>
                                        </p:tgtEl>
                                      </p:cBhvr>
                                      <p:by x="105000" y="105000"/>
                                    </p:animScale>
                                  </p:childTnLst>
                                </p:cTn>
                              </p:par>
                            </p:childTnLst>
                          </p:cTn>
                        </p:par>
                        <p:par>
                          <p:cTn id="17" fill="hold" nodeType="afterGroup">
                            <p:stCondLst>
                              <p:cond delay="2500"/>
                            </p:stCondLst>
                            <p:childTnLst>
                              <p:par>
                                <p:cTn id="18" presetID="3" presetClass="entr" presetSubtype="10"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linds(horizontal)">
                                      <p:cBhvr>
                                        <p:cTn id="20" dur="500"/>
                                        <p:tgtEl>
                                          <p:spTgt spid="6"/>
                                        </p:tgtEl>
                                      </p:cBhvr>
                                    </p:animEffect>
                                  </p:childTnLst>
                                </p:cTn>
                              </p:par>
                            </p:childTnLst>
                          </p:cTn>
                        </p:par>
                        <p:par>
                          <p:cTn id="21" fill="hold" nodeType="afterGroup">
                            <p:stCondLst>
                              <p:cond delay="3000"/>
                            </p:stCondLst>
                            <p:childTnLst>
                              <p:par>
                                <p:cTn id="22" presetID="12" presetClass="entr" presetSubtype="8" fill="hold" grpId="0" nodeType="afterEffect">
                                  <p:stCondLst>
                                    <p:cond delay="500"/>
                                  </p:stCondLst>
                                  <p:childTnLst>
                                    <p:set>
                                      <p:cBhvr>
                                        <p:cTn id="23" dur="1" fill="hold">
                                          <p:stCondLst>
                                            <p:cond delay="0"/>
                                          </p:stCondLst>
                                        </p:cTn>
                                        <p:tgtEl>
                                          <p:spTgt spid="3082"/>
                                        </p:tgtEl>
                                        <p:attrNameLst>
                                          <p:attrName>style.visibility</p:attrName>
                                        </p:attrNameLst>
                                      </p:cBhvr>
                                      <p:to>
                                        <p:strVal val="visible"/>
                                      </p:to>
                                    </p:set>
                                    <p:animEffect transition="in" filter="slide(fromLeft)">
                                      <p:cBhvr>
                                        <p:cTn id="24" dur="500"/>
                                        <p:tgtEl>
                                          <p:spTgt spid="3082"/>
                                        </p:tgtEl>
                                      </p:cBhvr>
                                    </p:animEffect>
                                  </p:childTnLst>
                                </p:cTn>
                              </p:par>
                            </p:childTnLst>
                          </p:cTn>
                        </p:par>
                        <p:par>
                          <p:cTn id="25" fill="hold" nodeType="afterGroup">
                            <p:stCondLst>
                              <p:cond delay="4000"/>
                            </p:stCondLst>
                            <p:childTnLst>
                              <p:par>
                                <p:cTn id="26" presetID="10" presetClass="entr" presetSubtype="0" fill="hold" nodeType="after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childTnLst>
                                </p:cTn>
                              </p:par>
                              <p:par>
                                <p:cTn id="29" presetID="10"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par>
                                <p:cTn id="32" presetID="10" presetClass="entr" presetSubtype="0" fill="hold"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par>
                                <p:cTn id="35" presetID="10" presetClass="entr" presetSubtype="0"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500"/>
                                        <p:tgtEl>
                                          <p:spTgt spid="22"/>
                                        </p:tgtEl>
                                      </p:cBhvr>
                                    </p:animEffect>
                                  </p:childTnLst>
                                </p:cTn>
                              </p:par>
                            </p:childTnLst>
                          </p:cTn>
                        </p:par>
                        <p:par>
                          <p:cTn id="38" fill="hold" nodeType="afterGroup">
                            <p:stCondLst>
                              <p:cond delay="4500"/>
                            </p:stCondLst>
                            <p:childTnLst>
                              <p:par>
                                <p:cTn id="39" presetID="26" presetClass="emph" presetSubtype="0" fill="hold" nodeType="afterEffect">
                                  <p:stCondLst>
                                    <p:cond delay="0"/>
                                  </p:stCondLst>
                                  <p:childTnLst>
                                    <p:animEffect transition="out" filter="fade">
                                      <p:cBhvr>
                                        <p:cTn id="40" dur="500" tmFilter="0, 0; .2, .5; .8, .5; 1, 0"/>
                                        <p:tgtEl>
                                          <p:spTgt spid="19"/>
                                        </p:tgtEl>
                                      </p:cBhvr>
                                    </p:animEffect>
                                    <p:animScale>
                                      <p:cBhvr>
                                        <p:cTn id="41" dur="250" autoRev="1" fill="hold"/>
                                        <p:tgtEl>
                                          <p:spTgt spid="19"/>
                                        </p:tgtEl>
                                      </p:cBhvr>
                                      <p:by x="105000" y="105000"/>
                                    </p:animScale>
                                  </p:childTnLst>
                                </p:cTn>
                              </p:par>
                            </p:childTnLst>
                          </p:cTn>
                        </p:par>
                        <p:par>
                          <p:cTn id="42" fill="hold" nodeType="afterGroup">
                            <p:stCondLst>
                              <p:cond delay="5000"/>
                            </p:stCondLst>
                            <p:childTnLst>
                              <p:par>
                                <p:cTn id="43" presetID="26" presetClass="emph" presetSubtype="0" fill="hold" nodeType="afterEffect">
                                  <p:stCondLst>
                                    <p:cond delay="0"/>
                                  </p:stCondLst>
                                  <p:childTnLst>
                                    <p:animEffect transition="out" filter="fade">
                                      <p:cBhvr>
                                        <p:cTn id="44" dur="500" tmFilter="0, 0; .2, .5; .8, .5; 1, 0"/>
                                        <p:tgtEl>
                                          <p:spTgt spid="20"/>
                                        </p:tgtEl>
                                      </p:cBhvr>
                                    </p:animEffect>
                                    <p:animScale>
                                      <p:cBhvr>
                                        <p:cTn id="45" dur="250" autoRev="1" fill="hold"/>
                                        <p:tgtEl>
                                          <p:spTgt spid="20"/>
                                        </p:tgtEl>
                                      </p:cBhvr>
                                      <p:by x="105000" y="105000"/>
                                    </p:animScale>
                                  </p:childTnLst>
                                </p:cTn>
                              </p:par>
                            </p:childTnLst>
                          </p:cTn>
                        </p:par>
                        <p:par>
                          <p:cTn id="46" fill="hold" nodeType="afterGroup">
                            <p:stCondLst>
                              <p:cond delay="5500"/>
                            </p:stCondLst>
                            <p:childTnLst>
                              <p:par>
                                <p:cTn id="47" presetID="26" presetClass="emph" presetSubtype="0" fill="hold" nodeType="afterEffect">
                                  <p:stCondLst>
                                    <p:cond delay="0"/>
                                  </p:stCondLst>
                                  <p:childTnLst>
                                    <p:animEffect transition="out" filter="fade">
                                      <p:cBhvr>
                                        <p:cTn id="48" dur="500" tmFilter="0, 0; .2, .5; .8, .5; 1, 0"/>
                                        <p:tgtEl>
                                          <p:spTgt spid="21"/>
                                        </p:tgtEl>
                                      </p:cBhvr>
                                    </p:animEffect>
                                    <p:animScale>
                                      <p:cBhvr>
                                        <p:cTn id="49" dur="250" autoRev="1" fill="hold"/>
                                        <p:tgtEl>
                                          <p:spTgt spid="21"/>
                                        </p:tgtEl>
                                      </p:cBhvr>
                                      <p:by x="105000" y="105000"/>
                                    </p:animScale>
                                  </p:childTnLst>
                                </p:cTn>
                              </p:par>
                            </p:childTnLst>
                          </p:cTn>
                        </p:par>
                        <p:par>
                          <p:cTn id="50" fill="hold" nodeType="afterGroup">
                            <p:stCondLst>
                              <p:cond delay="6000"/>
                            </p:stCondLst>
                            <p:childTnLst>
                              <p:par>
                                <p:cTn id="51" presetID="26" presetClass="emph" presetSubtype="0" fill="hold" nodeType="afterEffect">
                                  <p:stCondLst>
                                    <p:cond delay="0"/>
                                  </p:stCondLst>
                                  <p:childTnLst>
                                    <p:animEffect transition="out" filter="fade">
                                      <p:cBhvr>
                                        <p:cTn id="52" dur="500" tmFilter="0, 0; .2, .5; .8, .5; 1, 0"/>
                                        <p:tgtEl>
                                          <p:spTgt spid="22"/>
                                        </p:tgtEl>
                                      </p:cBhvr>
                                    </p:animEffect>
                                    <p:animScale>
                                      <p:cBhvr>
                                        <p:cTn id="53" dur="250" autoRev="1" fill="hold"/>
                                        <p:tgtEl>
                                          <p:spTgt spid="22"/>
                                        </p:tgtEl>
                                      </p:cBhvr>
                                      <p:by x="105000" y="105000"/>
                                    </p:animScale>
                                  </p:childTnLst>
                                </p:cTn>
                              </p:par>
                              <p:par>
                                <p:cTn id="54" presetID="12" presetClass="entr" presetSubtype="8" fill="hold" grpId="0" nodeType="withEffect">
                                  <p:stCondLst>
                                    <p:cond delay="0"/>
                                  </p:stCondLst>
                                  <p:childTnLst>
                                    <p:set>
                                      <p:cBhvr>
                                        <p:cTn id="55" dur="1" fill="hold">
                                          <p:stCondLst>
                                            <p:cond delay="0"/>
                                          </p:stCondLst>
                                        </p:cTn>
                                        <p:tgtEl>
                                          <p:spTgt spid="3083"/>
                                        </p:tgtEl>
                                        <p:attrNameLst>
                                          <p:attrName>style.visibility</p:attrName>
                                        </p:attrNameLst>
                                      </p:cBhvr>
                                      <p:to>
                                        <p:strVal val="visible"/>
                                      </p:to>
                                    </p:set>
                                    <p:animEffect transition="in" filter="slide(fromLeft)">
                                      <p:cBhvr>
                                        <p:cTn id="56" dur="500"/>
                                        <p:tgtEl>
                                          <p:spTgt spid="30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2" grpId="0" animBg="1" autoUpdateAnimBg="0"/>
      <p:bldP spid="3083" grpId="0" bldLvl="0" autoUpdateAnimBg="0"/>
      <p:bldP spid="3085" grpId="0" autoUpdateAnimBg="0"/>
      <p:bldP spid="3085" grpId="1" bldLvl="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长方形 289">
            <a:extLst>
              <a:ext uri="{FF2B5EF4-FFF2-40B4-BE49-F238E27FC236}">
                <a16:creationId xmlns:a16="http://schemas.microsoft.com/office/drawing/2014/main" id="{4D41ED85-524D-B347-981C-D8CC959B0CD9}"/>
              </a:ext>
            </a:extLst>
          </p:cNvPr>
          <p:cNvSpPr>
            <a:spLocks noChangeArrowheads="1"/>
          </p:cNvSpPr>
          <p:nvPr/>
        </p:nvSpPr>
        <p:spPr bwMode="auto">
          <a:xfrm>
            <a:off x="-26988" y="242888"/>
            <a:ext cx="4008438" cy="606425"/>
          </a:xfrm>
          <a:prstGeom prst="rect">
            <a:avLst/>
          </a:prstGeom>
          <a:gradFill rotWithShape="0">
            <a:gsLst>
              <a:gs pos="0">
                <a:srgbClr val="990033"/>
              </a:gs>
              <a:gs pos="100000">
                <a:srgbClr val="460017">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67628" tIns="35243" rIns="67628" bIns="35243" anchor="ctr"/>
          <a:lstStyle/>
          <a:p>
            <a:pPr>
              <a:buFont typeface="Arial" panose="020B0604020202020204" pitchFamily="34" charset="0"/>
              <a:buNone/>
            </a:pPr>
            <a:endParaRPr lang="zh-CN" altLang="en-US"/>
          </a:p>
        </p:txBody>
      </p:sp>
      <p:sp>
        <p:nvSpPr>
          <p:cNvPr id="10242" name="文本框 5">
            <a:extLst>
              <a:ext uri="{FF2B5EF4-FFF2-40B4-BE49-F238E27FC236}">
                <a16:creationId xmlns:a16="http://schemas.microsoft.com/office/drawing/2014/main" id="{B0C37708-C9FF-5847-8C25-1984F4247F9D}"/>
              </a:ext>
            </a:extLst>
          </p:cNvPr>
          <p:cNvSpPr>
            <a:spLocks noChangeArrowheads="1"/>
          </p:cNvSpPr>
          <p:nvPr/>
        </p:nvSpPr>
        <p:spPr bwMode="auto">
          <a:xfrm>
            <a:off x="325438" y="328613"/>
            <a:ext cx="5805487"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buFont typeface="Arial" panose="020B0604020202020204" pitchFamily="34" charset="0"/>
              <a:buNone/>
            </a:pPr>
            <a:r>
              <a:rPr lang="zh-CN" altLang="en-US" sz="2400" b="1" noProof="1">
                <a:solidFill>
                  <a:schemeClr val="bg1"/>
                </a:solidFill>
                <a:ea typeface="微软雅黑" panose="020B0503020204020204" pitchFamily="34" charset="-122"/>
                <a:sym typeface="Arial" panose="020B0604020202020204" pitchFamily="34" charset="0"/>
              </a:rPr>
              <a:t>   </a:t>
            </a:r>
            <a:r>
              <a:rPr lang="zh-CN" altLang="en-US" sz="2400" b="1" noProof="1">
                <a:solidFill>
                  <a:schemeClr val="bg1"/>
                </a:solidFill>
                <a:ea typeface="微软雅黑" panose="020B0503020204020204" pitchFamily="34" charset="-122"/>
                <a:sym typeface="+mn-ea"/>
              </a:rPr>
              <a:t>中断控制器</a:t>
            </a:r>
            <a:r>
              <a:rPr lang="en-US" altLang="en-US" sz="2400" b="1" noProof="1">
                <a:solidFill>
                  <a:schemeClr val="bg1"/>
                </a:solidFill>
                <a:ea typeface="微软雅黑" panose="020B0503020204020204" pitchFamily="34" charset="-122"/>
                <a:sym typeface="+mn-ea"/>
              </a:rPr>
              <a:t>8259A</a:t>
            </a:r>
            <a:r>
              <a:rPr lang="zh-CN" altLang="en-US" sz="2400" b="1" noProof="1">
                <a:solidFill>
                  <a:schemeClr val="bg1"/>
                </a:solidFill>
                <a:ea typeface="微软雅黑" panose="020B0503020204020204" pitchFamily="34" charset="-122"/>
                <a:sym typeface="+mn-ea"/>
              </a:rPr>
              <a:t>中断过程</a:t>
            </a:r>
            <a:endParaRPr lang="zh-CN" altLang="en-US" sz="2400" b="1" noProof="1">
              <a:solidFill>
                <a:schemeClr val="bg1"/>
              </a:solidFill>
              <a:ea typeface="微软雅黑" panose="020B0503020204020204" pitchFamily="34" charset="-122"/>
              <a:sym typeface="Arial" panose="020B0604020202020204" pitchFamily="34" charset="0"/>
            </a:endParaRPr>
          </a:p>
        </p:txBody>
      </p:sp>
      <p:sp>
        <p:nvSpPr>
          <p:cNvPr id="10243" name="矩形 8">
            <a:extLst>
              <a:ext uri="{FF2B5EF4-FFF2-40B4-BE49-F238E27FC236}">
                <a16:creationId xmlns:a16="http://schemas.microsoft.com/office/drawing/2014/main" id="{57D2BA77-16B3-9049-A877-1011C76AB696}"/>
              </a:ext>
            </a:extLst>
          </p:cNvPr>
          <p:cNvSpPr>
            <a:spLocks noChangeArrowheads="1"/>
          </p:cNvSpPr>
          <p:nvPr/>
        </p:nvSpPr>
        <p:spPr bwMode="auto">
          <a:xfrm>
            <a:off x="2411413" y="523875"/>
            <a:ext cx="20891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gn="ctr">
              <a:buFont typeface="Arial" panose="020B0604020202020204" pitchFamily="34" charset="0"/>
              <a:buNone/>
            </a:pPr>
            <a:endParaRPr lang="zh-CN" altLang="en-US" sz="15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4102" name="Picture 2" descr="PPECLOGO-eff-0-1">
            <a:extLst>
              <a:ext uri="{FF2B5EF4-FFF2-40B4-BE49-F238E27FC236}">
                <a16:creationId xmlns:a16="http://schemas.microsoft.com/office/drawing/2014/main" id="{AD71A8EE-D761-C747-8669-930D67DE91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7863" y="525463"/>
            <a:ext cx="627062"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3" descr="PPECLOGO-eff-0-2">
            <a:extLst>
              <a:ext uri="{FF2B5EF4-FFF2-40B4-BE49-F238E27FC236}">
                <a16:creationId xmlns:a16="http://schemas.microsoft.com/office/drawing/2014/main" id="{19EAFA41-70EB-1446-B089-B713D4CE24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6600" y="506413"/>
            <a:ext cx="5778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6" descr="PPECLOGO-eff-0-1">
            <a:extLst>
              <a:ext uri="{FF2B5EF4-FFF2-40B4-BE49-F238E27FC236}">
                <a16:creationId xmlns:a16="http://schemas.microsoft.com/office/drawing/2014/main" id="{81C2D077-1D91-BB45-99CF-9F1131959F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6038" y="533400"/>
            <a:ext cx="23495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8" descr="PPECLOGO-eff-0-2">
            <a:extLst>
              <a:ext uri="{FF2B5EF4-FFF2-40B4-BE49-F238E27FC236}">
                <a16:creationId xmlns:a16="http://schemas.microsoft.com/office/drawing/2014/main" id="{67A8D036-1268-1F44-BDC7-BDC95D44492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6200" y="377825"/>
            <a:ext cx="57943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11" descr="PPECLOGO-eff-5-4">
            <a:extLst>
              <a:ext uri="{FF2B5EF4-FFF2-40B4-BE49-F238E27FC236}">
                <a16:creationId xmlns:a16="http://schemas.microsoft.com/office/drawing/2014/main" id="{B7D121B2-1BAA-404E-AC49-12A6E90A449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53063" y="449263"/>
            <a:ext cx="5334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7" name="Picture 12" descr="PPECLOGO-eff-0-1">
            <a:extLst>
              <a:ext uri="{FF2B5EF4-FFF2-40B4-BE49-F238E27FC236}">
                <a16:creationId xmlns:a16="http://schemas.microsoft.com/office/drawing/2014/main" id="{847F0E97-4AEC-F94B-978D-829C8643BCA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89413" y="874713"/>
            <a:ext cx="309562"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Picture 15" descr="PPECLOGO-eff2-1-3">
            <a:extLst>
              <a:ext uri="{FF2B5EF4-FFF2-40B4-BE49-F238E27FC236}">
                <a16:creationId xmlns:a16="http://schemas.microsoft.com/office/drawing/2014/main" id="{4A0BEB2F-3919-5F48-B357-AF9B7B79FBB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47850" y="461963"/>
            <a:ext cx="25876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6" descr="PPECLOGO-eff2-1-4">
            <a:extLst>
              <a:ext uri="{FF2B5EF4-FFF2-40B4-BE49-F238E27FC236}">
                <a16:creationId xmlns:a16="http://schemas.microsoft.com/office/drawing/2014/main" id="{5CA5D628-5D9A-1D45-9EF5-C1424F8DC78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30725" y="731838"/>
            <a:ext cx="4159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0" name="Picture 17" descr="PPECLOGO-eff2-1-3">
            <a:extLst>
              <a:ext uri="{FF2B5EF4-FFF2-40B4-BE49-F238E27FC236}">
                <a16:creationId xmlns:a16="http://schemas.microsoft.com/office/drawing/2014/main" id="{838D6004-4A3C-314E-9D0E-2E74524BDD0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45063" y="534988"/>
            <a:ext cx="211137"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18" descr="PPECLOGO-eff2-1-3">
            <a:extLst>
              <a:ext uri="{FF2B5EF4-FFF2-40B4-BE49-F238E27FC236}">
                <a16:creationId xmlns:a16="http://schemas.microsoft.com/office/drawing/2014/main" id="{EDE62CBB-C4A5-6642-BA27-E44B6929D58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43513" y="788988"/>
            <a:ext cx="166687" cy="11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4" name="网络 586">
            <a:extLst>
              <a:ext uri="{FF2B5EF4-FFF2-40B4-BE49-F238E27FC236}">
                <a16:creationId xmlns:a16="http://schemas.microsoft.com/office/drawing/2014/main" id="{904077FF-2564-874C-ACD7-6DE1E19443A7}"/>
              </a:ext>
            </a:extLst>
          </p:cNvPr>
          <p:cNvSpPr>
            <a:spLocks noChangeArrowheads="1"/>
          </p:cNvSpPr>
          <p:nvPr/>
        </p:nvSpPr>
        <p:spPr bwMode="auto">
          <a:xfrm>
            <a:off x="19050" y="314325"/>
            <a:ext cx="506413" cy="484188"/>
          </a:xfrm>
          <a:custGeom>
            <a:avLst/>
            <a:gdLst>
              <a:gd name="T0" fmla="*/ 0 w 1889279"/>
              <a:gd name="T1" fmla="*/ 0 h 1810503"/>
              <a:gd name="T2" fmla="*/ 0 w 1889279"/>
              <a:gd name="T3" fmla="*/ 0 h 1810503"/>
              <a:gd name="T4" fmla="*/ 0 w 1889279"/>
              <a:gd name="T5" fmla="*/ 0 h 1810503"/>
              <a:gd name="T6" fmla="*/ 0 w 1889279"/>
              <a:gd name="T7" fmla="*/ 0 h 1810503"/>
              <a:gd name="T8" fmla="*/ 0 w 1889279"/>
              <a:gd name="T9" fmla="*/ 0 h 1810503"/>
              <a:gd name="T10" fmla="*/ 0 w 1889279"/>
              <a:gd name="T11" fmla="*/ 0 h 1810503"/>
              <a:gd name="T12" fmla="*/ 0 w 1889279"/>
              <a:gd name="T13" fmla="*/ 0 h 1810503"/>
              <a:gd name="T14" fmla="*/ 0 w 1889279"/>
              <a:gd name="T15" fmla="*/ 0 h 1810503"/>
              <a:gd name="T16" fmla="*/ 0 w 1889279"/>
              <a:gd name="T17" fmla="*/ 0 h 1810503"/>
              <a:gd name="T18" fmla="*/ 0 w 1889279"/>
              <a:gd name="T19" fmla="*/ 0 h 1810503"/>
              <a:gd name="T20" fmla="*/ 0 w 1889279"/>
              <a:gd name="T21" fmla="*/ 0 h 1810503"/>
              <a:gd name="T22" fmla="*/ 0 w 1889279"/>
              <a:gd name="T23" fmla="*/ 0 h 1810503"/>
              <a:gd name="T24" fmla="*/ 0 w 1889279"/>
              <a:gd name="T25" fmla="*/ 0 h 1810503"/>
              <a:gd name="T26" fmla="*/ 0 w 1889279"/>
              <a:gd name="T27" fmla="*/ 0 h 1810503"/>
              <a:gd name="T28" fmla="*/ 0 w 1889279"/>
              <a:gd name="T29" fmla="*/ 0 h 1810503"/>
              <a:gd name="T30" fmla="*/ 0 w 1889279"/>
              <a:gd name="T31" fmla="*/ 0 h 1810503"/>
              <a:gd name="T32" fmla="*/ 0 w 1889279"/>
              <a:gd name="T33" fmla="*/ 0 h 1810503"/>
              <a:gd name="T34" fmla="*/ 0 w 1889279"/>
              <a:gd name="T35" fmla="*/ 0 h 1810503"/>
              <a:gd name="T36" fmla="*/ 0 w 1889279"/>
              <a:gd name="T37" fmla="*/ 0 h 1810503"/>
              <a:gd name="T38" fmla="*/ 0 w 1889279"/>
              <a:gd name="T39" fmla="*/ 0 h 1810503"/>
              <a:gd name="T40" fmla="*/ 0 w 1889279"/>
              <a:gd name="T41" fmla="*/ 0 h 1810503"/>
              <a:gd name="T42" fmla="*/ 0 w 1889279"/>
              <a:gd name="T43" fmla="*/ 0 h 1810503"/>
              <a:gd name="T44" fmla="*/ 0 w 1889279"/>
              <a:gd name="T45" fmla="*/ 0 h 1810503"/>
              <a:gd name="T46" fmla="*/ 0 w 1889279"/>
              <a:gd name="T47" fmla="*/ 0 h 1810503"/>
              <a:gd name="T48" fmla="*/ 0 w 1889279"/>
              <a:gd name="T49" fmla="*/ 0 h 1810503"/>
              <a:gd name="T50" fmla="*/ 0 w 1889279"/>
              <a:gd name="T51" fmla="*/ 0 h 1810503"/>
              <a:gd name="T52" fmla="*/ 0 w 1889279"/>
              <a:gd name="T53" fmla="*/ 0 h 1810503"/>
              <a:gd name="T54" fmla="*/ 0 w 1889279"/>
              <a:gd name="T55" fmla="*/ 0 h 1810503"/>
              <a:gd name="T56" fmla="*/ 0 w 1889279"/>
              <a:gd name="T57" fmla="*/ 0 h 1810503"/>
              <a:gd name="T58" fmla="*/ 0 w 1889279"/>
              <a:gd name="T59" fmla="*/ 0 h 1810503"/>
              <a:gd name="T60" fmla="*/ 0 w 1889279"/>
              <a:gd name="T61" fmla="*/ 0 h 1810503"/>
              <a:gd name="T62" fmla="*/ 0 w 1889279"/>
              <a:gd name="T63" fmla="*/ 0 h 1810503"/>
              <a:gd name="T64" fmla="*/ 0 w 1889279"/>
              <a:gd name="T65" fmla="*/ 0 h 1810503"/>
              <a:gd name="T66" fmla="*/ 0 w 1889279"/>
              <a:gd name="T67" fmla="*/ 0 h 1810503"/>
              <a:gd name="T68" fmla="*/ 0 w 1889279"/>
              <a:gd name="T69" fmla="*/ 0 h 1810503"/>
              <a:gd name="T70" fmla="*/ 0 w 1889279"/>
              <a:gd name="T71" fmla="*/ 0 h 1810503"/>
              <a:gd name="T72" fmla="*/ 0 w 1889279"/>
              <a:gd name="T73" fmla="*/ 0 h 1810503"/>
              <a:gd name="T74" fmla="*/ 0 w 1889279"/>
              <a:gd name="T75" fmla="*/ 0 h 18105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lnTo>
                  <a:pt x="953521" y="1355186"/>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lnTo>
                  <a:pt x="953521" y="931303"/>
                </a:ln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lnTo>
                  <a:pt x="900586" y="1702"/>
                </a:lnTo>
                <a:close/>
                <a:moveTo>
                  <a:pt x="953521" y="0"/>
                </a:moveTo>
                <a:lnTo>
                  <a:pt x="981035" y="1330"/>
                </a:lnTo>
                <a:cubicBezTo>
                  <a:pt x="1124068" y="53565"/>
                  <a:pt x="1247786" y="180867"/>
                  <a:pt x="1332000" y="354889"/>
                </a:cubicBezTo>
                <a:cubicBezTo>
                  <a:pt x="1219743" y="403080"/>
                  <a:pt x="1090709" y="429800"/>
                  <a:pt x="953521" y="430954"/>
                </a:cubicBezTo>
                <a:lnTo>
                  <a:pt x="9535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10255" name="Picture 22" descr="未标题-4">
            <a:extLst>
              <a:ext uri="{FF2B5EF4-FFF2-40B4-BE49-F238E27FC236}">
                <a16:creationId xmlns:a16="http://schemas.microsoft.com/office/drawing/2014/main" id="{EEBDDE9F-824F-8245-BA39-62454FDBFD9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75463" y="68263"/>
            <a:ext cx="2230437"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 name="Rectangle 4">
            <a:extLst>
              <a:ext uri="{FF2B5EF4-FFF2-40B4-BE49-F238E27FC236}">
                <a16:creationId xmlns:a16="http://schemas.microsoft.com/office/drawing/2014/main" id="{7B92C413-293B-6542-A0DA-6406E986D9D7}"/>
              </a:ext>
            </a:extLst>
          </p:cNvPr>
          <p:cNvSpPr txBox="1">
            <a:spLocks noChangeArrowheads="1"/>
          </p:cNvSpPr>
          <p:nvPr/>
        </p:nvSpPr>
        <p:spPr bwMode="auto">
          <a:xfrm>
            <a:off x="792163" y="1009650"/>
            <a:ext cx="8008937" cy="1506538"/>
          </a:xfrm>
          <a:prstGeom prst="rect">
            <a:avLst/>
          </a:prstGeom>
          <a:noFill/>
          <a:ln>
            <a:noFill/>
          </a:ln>
        </p:spPr>
        <p:txBody>
          <a:bodyPr lIns="68580" tIns="34290" rIns="68580" bIns="34290"/>
          <a:lstStyle>
            <a:lvl1pPr marL="228600" indent="-228600">
              <a:defRPr>
                <a:solidFill>
                  <a:schemeClr val="tx1"/>
                </a:solidFill>
                <a:latin typeface="Arial" panose="020B0604020202020204" pitchFamily="34" charset="0"/>
                <a:ea typeface="宋体" panose="02010600030101010101" pitchFamily="2" charset="-122"/>
              </a:defRPr>
            </a:lvl1pPr>
            <a:lvl2pPr marL="685800" indent="-22860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buFont typeface="Arial" panose="020B0604020202020204" pitchFamily="34" charset="0"/>
              <a:buNone/>
              <a:defRPr/>
            </a:pPr>
            <a:r>
              <a:rPr lang="zh-CN" altLang="zh-CN" sz="2000" b="1" noProof="1">
                <a:latin typeface="Times New Roman" panose="02020603050405020304" pitchFamily="18" charset="0"/>
                <a:cs typeface="Times New Roman" panose="02020603050405020304" pitchFamily="18" charset="0"/>
                <a:sym typeface="+mn-ea"/>
              </a:rPr>
              <a:t>(5) </a:t>
            </a:r>
            <a:r>
              <a:rPr lang="zh-CN" altLang="en-US" sz="2000" b="1" noProof="1">
                <a:latin typeface="Times New Roman" panose="02020603050405020304" pitchFamily="18" charset="0"/>
                <a:cs typeface="Times New Roman" panose="02020603050405020304" pitchFamily="18" charset="0"/>
                <a:sym typeface="+mn-ea"/>
              </a:rPr>
              <a:t>8259</a:t>
            </a:r>
            <a:r>
              <a:rPr lang="en-US" altLang="zh-CN" sz="2000" b="1" noProof="1">
                <a:latin typeface="Times New Roman" panose="02020603050405020304" pitchFamily="18" charset="0"/>
                <a:cs typeface="Times New Roman" panose="02020603050405020304" pitchFamily="18" charset="0"/>
                <a:sym typeface="+mn-ea"/>
              </a:rPr>
              <a:t>A</a:t>
            </a:r>
            <a:r>
              <a:rPr lang="zh-CN" altLang="en-US" sz="2000" b="1" noProof="1">
                <a:latin typeface="Times New Roman" panose="02020603050405020304" pitchFamily="18" charset="0"/>
                <a:cs typeface="Times New Roman" panose="02020603050405020304" pitchFamily="18" charset="0"/>
                <a:sym typeface="+mn-ea"/>
              </a:rPr>
              <a:t>从引脚</a:t>
            </a:r>
            <a:r>
              <a:rPr lang="en-US" altLang="zh-CN" sz="2000" b="1" noProof="1">
                <a:latin typeface="Times New Roman" panose="02020603050405020304" pitchFamily="18" charset="0"/>
                <a:cs typeface="Times New Roman" panose="02020603050405020304" pitchFamily="18" charset="0"/>
                <a:sym typeface="+mn-ea"/>
              </a:rPr>
              <a:t>INTA</a:t>
            </a:r>
            <a:r>
              <a:rPr lang="zh-CN" altLang="en-US" sz="2000" b="1" noProof="1">
                <a:latin typeface="Times New Roman" panose="02020603050405020304" pitchFamily="18" charset="0"/>
                <a:cs typeface="Times New Roman" panose="02020603050405020304" pitchFamily="18" charset="0"/>
                <a:sym typeface="+mn-ea"/>
              </a:rPr>
              <a:t>收到第1个中断响应信号之后，立即使中断服务寄存器</a:t>
            </a:r>
            <a:r>
              <a:rPr lang="en-US" altLang="zh-CN" sz="2000" b="1" noProof="1">
                <a:latin typeface="Times New Roman" panose="02020603050405020304" pitchFamily="18" charset="0"/>
                <a:cs typeface="Times New Roman" panose="02020603050405020304" pitchFamily="18" charset="0"/>
                <a:sym typeface="+mn-ea"/>
              </a:rPr>
              <a:t>ISR</a:t>
            </a:r>
            <a:r>
              <a:rPr lang="zh-CN" altLang="en-US" sz="2000" b="1" noProof="1">
                <a:latin typeface="Times New Roman" panose="02020603050405020304" pitchFamily="18" charset="0"/>
                <a:cs typeface="Times New Roman" panose="02020603050405020304" pitchFamily="18" charset="0"/>
                <a:sym typeface="+mn-ea"/>
              </a:rPr>
              <a:t>中与被选中的中断源对应的那一位置1，同时把中断请求寄存器中的相应位清0。</a:t>
            </a:r>
            <a:endParaRPr lang="zh-CN" altLang="en-US" sz="2000" b="1" dirty="0">
              <a:effectLst>
                <a:outerShdw blurRad="38100" dist="38100" dir="2700000" algn="tl">
                  <a:srgbClr val="C0C0C0"/>
                </a:outerShdw>
              </a:effectLst>
              <a:latin typeface="Times New Roman" panose="02020603050405020304" pitchFamily="18" charset="0"/>
              <a:cs typeface="Times New Roman" panose="02020603050405020304" pitchFamily="18" charset="0"/>
              <a:sym typeface="Arial" panose="020B0604020202020204" pitchFamily="34" charset="0"/>
            </a:endParaRPr>
          </a:p>
        </p:txBody>
      </p:sp>
      <p:sp>
        <p:nvSpPr>
          <p:cNvPr id="10257" name="文本框 1">
            <a:extLst>
              <a:ext uri="{FF2B5EF4-FFF2-40B4-BE49-F238E27FC236}">
                <a16:creationId xmlns:a16="http://schemas.microsoft.com/office/drawing/2014/main" id="{D83AAF61-F17D-9449-B9D2-70B9661C84F3}"/>
              </a:ext>
            </a:extLst>
          </p:cNvPr>
          <p:cNvSpPr txBox="1">
            <a:spLocks noChangeArrowheads="1"/>
          </p:cNvSpPr>
          <p:nvPr/>
        </p:nvSpPr>
        <p:spPr bwMode="auto">
          <a:xfrm>
            <a:off x="750888" y="2444750"/>
            <a:ext cx="8050212" cy="84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1" hangingPunct="1">
              <a:lnSpc>
                <a:spcPct val="130000"/>
              </a:lnSpc>
              <a:buFont typeface="Arial" panose="020B0604020202020204" pitchFamily="34" charset="0"/>
              <a:buNone/>
            </a:pPr>
            <a:r>
              <a:rPr lang="en-US" altLang="zh-CN" sz="2000" b="1">
                <a:solidFill>
                  <a:srgbClr val="0033CC"/>
                </a:solidFill>
                <a:latin typeface="Times New Roman" panose="02020603050405020304" pitchFamily="18" charset="0"/>
                <a:cs typeface="Times New Roman" panose="02020603050405020304" pitchFamily="18" charset="0"/>
              </a:rPr>
              <a:t>(6) </a:t>
            </a:r>
            <a:r>
              <a:rPr lang="zh-CN" altLang="en-US" sz="2000" b="1">
                <a:solidFill>
                  <a:srgbClr val="0033CC"/>
                </a:solidFill>
                <a:latin typeface="Times New Roman" panose="02020603050405020304" pitchFamily="18" charset="0"/>
                <a:cs typeface="Times New Roman" panose="02020603050405020304" pitchFamily="18" charset="0"/>
              </a:rPr>
              <a:t>从引脚</a:t>
            </a:r>
            <a:r>
              <a:rPr lang="en-US" altLang="zh-CN" sz="2000" b="1">
                <a:solidFill>
                  <a:srgbClr val="0033CC"/>
                </a:solidFill>
                <a:latin typeface="Times New Roman" panose="02020603050405020304" pitchFamily="18" charset="0"/>
                <a:cs typeface="Times New Roman" panose="02020603050405020304" pitchFamily="18" charset="0"/>
              </a:rPr>
              <a:t>INTA</a:t>
            </a:r>
            <a:r>
              <a:rPr lang="zh-CN" altLang="en-US" sz="2000" b="1">
                <a:solidFill>
                  <a:srgbClr val="0033CC"/>
                </a:solidFill>
                <a:latin typeface="Times New Roman" panose="02020603050405020304" pitchFamily="18" charset="0"/>
                <a:cs typeface="Times New Roman" panose="02020603050405020304" pitchFamily="18" charset="0"/>
              </a:rPr>
              <a:t>收到第2个中断响应信号后，8259</a:t>
            </a:r>
            <a:r>
              <a:rPr lang="en-US" altLang="zh-CN" sz="2000" b="1">
                <a:solidFill>
                  <a:srgbClr val="0033CC"/>
                </a:solidFill>
                <a:latin typeface="Times New Roman" panose="02020603050405020304" pitchFamily="18" charset="0"/>
                <a:cs typeface="Times New Roman" panose="02020603050405020304" pitchFamily="18" charset="0"/>
              </a:rPr>
              <a:t>A</a:t>
            </a:r>
            <a:r>
              <a:rPr lang="zh-CN" altLang="en-US" sz="2000" b="1">
                <a:solidFill>
                  <a:srgbClr val="0033CC"/>
                </a:solidFill>
                <a:latin typeface="Times New Roman" panose="02020603050405020304" pitchFamily="18" charset="0"/>
                <a:cs typeface="Times New Roman" panose="02020603050405020304" pitchFamily="18" charset="0"/>
              </a:rPr>
              <a:t>把选中的中断源类型码</a:t>
            </a:r>
            <a:r>
              <a:rPr lang="en-US" altLang="zh-CN" sz="2000" b="1">
                <a:solidFill>
                  <a:srgbClr val="0033CC"/>
                </a:solidFill>
                <a:latin typeface="Times New Roman" panose="02020603050405020304" pitchFamily="18" charset="0"/>
                <a:cs typeface="Times New Roman" panose="02020603050405020304" pitchFamily="18" charset="0"/>
              </a:rPr>
              <a:t>n</a:t>
            </a:r>
            <a:r>
              <a:rPr lang="zh-CN" altLang="en-US" sz="2000" b="1">
                <a:solidFill>
                  <a:srgbClr val="0033CC"/>
                </a:solidFill>
                <a:latin typeface="Times New Roman" panose="02020603050405020304" pitchFamily="18" charset="0"/>
                <a:cs typeface="Times New Roman" panose="02020603050405020304" pitchFamily="18" charset="0"/>
              </a:rPr>
              <a:t>，通过数据线送往</a:t>
            </a:r>
            <a:r>
              <a:rPr lang="en-US" altLang="zh-CN" sz="2000" b="1">
                <a:solidFill>
                  <a:srgbClr val="0033CC"/>
                </a:solidFill>
                <a:latin typeface="Times New Roman" panose="02020603050405020304" pitchFamily="18" charset="0"/>
                <a:cs typeface="Times New Roman" panose="02020603050405020304" pitchFamily="18" charset="0"/>
              </a:rPr>
              <a:t>CPU。 </a:t>
            </a:r>
            <a:endParaRPr lang="zh-CN" altLang="en-US" sz="2000" b="1">
              <a:solidFill>
                <a:srgbClr val="0033CC"/>
              </a:solidFill>
              <a:latin typeface="Times New Roman" panose="02020603050405020304" pitchFamily="18" charset="0"/>
              <a:cs typeface="Times New Roman" panose="02020603050405020304" pitchFamily="18" charset="0"/>
            </a:endParaRPr>
          </a:p>
        </p:txBody>
      </p:sp>
      <p:sp>
        <p:nvSpPr>
          <p:cNvPr id="10258" name="文本框 2">
            <a:extLst>
              <a:ext uri="{FF2B5EF4-FFF2-40B4-BE49-F238E27FC236}">
                <a16:creationId xmlns:a16="http://schemas.microsoft.com/office/drawing/2014/main" id="{F6AE94CF-EF77-E748-BD38-DDF6BCBE4417}"/>
              </a:ext>
            </a:extLst>
          </p:cNvPr>
          <p:cNvSpPr txBox="1">
            <a:spLocks noChangeArrowheads="1"/>
          </p:cNvSpPr>
          <p:nvPr/>
        </p:nvSpPr>
        <p:spPr bwMode="auto">
          <a:xfrm>
            <a:off x="728663" y="3678238"/>
            <a:ext cx="8231187" cy="84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1" hangingPunct="1">
              <a:lnSpc>
                <a:spcPct val="130000"/>
              </a:lnSpc>
              <a:buFont typeface="Arial" panose="020B0604020202020204" pitchFamily="34" charset="0"/>
              <a:buNone/>
            </a:pPr>
            <a:r>
              <a:rPr lang="zh-CN" altLang="en-US" sz="2000" b="1">
                <a:latin typeface="Times New Roman" panose="02020603050405020304" pitchFamily="18" charset="0"/>
                <a:cs typeface="Times New Roman" panose="02020603050405020304" pitchFamily="18" charset="0"/>
              </a:rPr>
              <a:t> </a:t>
            </a:r>
            <a:r>
              <a:rPr lang="en-US" altLang="zh-CN" sz="2000" b="1">
                <a:latin typeface="Times New Roman" panose="02020603050405020304" pitchFamily="18" charset="0"/>
                <a:cs typeface="Times New Roman" panose="02020603050405020304" pitchFamily="18" charset="0"/>
              </a:rPr>
              <a:t>(7) </a:t>
            </a:r>
            <a:r>
              <a:rPr lang="zh-CN" altLang="en-US" sz="2000" b="1">
                <a:latin typeface="Times New Roman" panose="02020603050405020304" pitchFamily="18" charset="0"/>
                <a:cs typeface="Times New Roman" panose="02020603050405020304" pitchFamily="18" charset="0"/>
              </a:rPr>
              <a:t>在实模式下，</a:t>
            </a:r>
            <a:r>
              <a:rPr lang="en-US" altLang="zh-CN" sz="2000" b="1">
                <a:latin typeface="Times New Roman" panose="02020603050405020304" pitchFamily="18" charset="0"/>
                <a:cs typeface="Times New Roman" panose="02020603050405020304" pitchFamily="18" charset="0"/>
              </a:rPr>
              <a:t>CPU</a:t>
            </a:r>
            <a:r>
              <a:rPr lang="zh-CN" altLang="en-US" sz="2000" b="1">
                <a:latin typeface="Times New Roman" panose="02020603050405020304" pitchFamily="18" charset="0"/>
                <a:cs typeface="Times New Roman" panose="02020603050405020304" pitchFamily="18" charset="0"/>
              </a:rPr>
              <a:t>从4×</a:t>
            </a:r>
            <a:r>
              <a:rPr lang="en-US" altLang="zh-CN" sz="2000" b="1">
                <a:latin typeface="Times New Roman" panose="02020603050405020304" pitchFamily="18" charset="0"/>
                <a:cs typeface="Times New Roman" panose="02020603050405020304" pitchFamily="18" charset="0"/>
              </a:rPr>
              <a:t>n～4×n＋3</a:t>
            </a:r>
            <a:r>
              <a:rPr lang="zh-CN" altLang="en-US" sz="2000" b="1">
                <a:latin typeface="Times New Roman" panose="02020603050405020304" pitchFamily="18" charset="0"/>
                <a:cs typeface="Times New Roman" panose="02020603050405020304" pitchFamily="18" charset="0"/>
              </a:rPr>
              <a:t>单元取出该中断源的中断向量→</a:t>
            </a:r>
            <a:r>
              <a:rPr lang="en-US" altLang="zh-CN" sz="2000" b="1">
                <a:latin typeface="Times New Roman" panose="02020603050405020304" pitchFamily="18" charset="0"/>
                <a:cs typeface="Times New Roman" panose="02020603050405020304" pitchFamily="18" charset="0"/>
              </a:rPr>
              <a:t>IP、CS</a:t>
            </a:r>
            <a:r>
              <a:rPr lang="zh-CN" altLang="en-US" sz="2000" b="1">
                <a:latin typeface="Times New Roman" panose="02020603050405020304" pitchFamily="18" charset="0"/>
                <a:cs typeface="Times New Roman" panose="02020603050405020304" pitchFamily="18" charset="0"/>
              </a:rPr>
              <a:t>，从而引导</a:t>
            </a:r>
            <a:r>
              <a:rPr lang="en-US" altLang="zh-CN" sz="2000" b="1">
                <a:latin typeface="Times New Roman" panose="02020603050405020304" pitchFamily="18" charset="0"/>
                <a:cs typeface="Times New Roman" panose="02020603050405020304" pitchFamily="18" charset="0"/>
              </a:rPr>
              <a:t>CPU</a:t>
            </a:r>
            <a:r>
              <a:rPr lang="zh-CN" altLang="en-US" sz="2000" b="1">
                <a:latin typeface="Times New Roman" panose="02020603050405020304" pitchFamily="18" charset="0"/>
                <a:cs typeface="Times New Roman" panose="02020603050405020304" pitchFamily="18" charset="0"/>
              </a:rPr>
              <a:t>执行该中断源的中断服务程序。</a:t>
            </a:r>
          </a:p>
        </p:txBody>
      </p:sp>
      <p:cxnSp>
        <p:nvCxnSpPr>
          <p:cNvPr id="10259" name="直接连接符 2">
            <a:extLst>
              <a:ext uri="{FF2B5EF4-FFF2-40B4-BE49-F238E27FC236}">
                <a16:creationId xmlns:a16="http://schemas.microsoft.com/office/drawing/2014/main" id="{C7E8A555-D730-8240-BBFF-391A77F72681}"/>
              </a:ext>
            </a:extLst>
          </p:cNvPr>
          <p:cNvCxnSpPr>
            <a:cxnSpLocks noChangeShapeType="1"/>
          </p:cNvCxnSpPr>
          <p:nvPr/>
        </p:nvCxnSpPr>
        <p:spPr bwMode="auto">
          <a:xfrm>
            <a:off x="2763838" y="1060450"/>
            <a:ext cx="522287"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0260" name="直接连接符 21">
            <a:extLst>
              <a:ext uri="{FF2B5EF4-FFF2-40B4-BE49-F238E27FC236}">
                <a16:creationId xmlns:a16="http://schemas.microsoft.com/office/drawing/2014/main" id="{6363DCBD-065E-9B42-8C5E-BF239EFBD600}"/>
              </a:ext>
            </a:extLst>
          </p:cNvPr>
          <p:cNvCxnSpPr>
            <a:cxnSpLocks noChangeShapeType="1"/>
          </p:cNvCxnSpPr>
          <p:nvPr/>
        </p:nvCxnSpPr>
        <p:spPr bwMode="auto">
          <a:xfrm>
            <a:off x="2108200" y="2532063"/>
            <a:ext cx="522288"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4102"/>
                                        </p:tgtEl>
                                        <p:attrNameLst>
                                          <p:attrName>style.visibility</p:attrName>
                                        </p:attrNameLst>
                                      </p:cBhvr>
                                      <p:to>
                                        <p:strVal val="visible"/>
                                      </p:to>
                                    </p:set>
                                    <p:animEffect filter="fade">
                                      <p:cBhvr>
                                        <p:cTn id="7" dur="500"/>
                                        <p:tgtEl>
                                          <p:spTgt spid="4102"/>
                                        </p:tgtEl>
                                      </p:cBhvr>
                                    </p:animEffect>
                                  </p:childTnLst>
                                </p:cTn>
                              </p:par>
                              <p:par>
                                <p:cTn id="8" presetID="10" presetClass="entr" presetSubtype="0" fill="hold" nodeType="withEffect">
                                  <p:stCondLst>
                                    <p:cond delay="0"/>
                                  </p:stCondLst>
                                  <p:childTnLst>
                                    <p:set>
                                      <p:cBhvr>
                                        <p:cTn id="9" dur="1" fill="hold">
                                          <p:stCondLst>
                                            <p:cond delay="0"/>
                                          </p:stCondLst>
                                        </p:cTn>
                                        <p:tgtEl>
                                          <p:spTgt spid="4105"/>
                                        </p:tgtEl>
                                        <p:attrNameLst>
                                          <p:attrName>style.visibility</p:attrName>
                                        </p:attrNameLst>
                                      </p:cBhvr>
                                      <p:to>
                                        <p:strVal val="visible"/>
                                      </p:to>
                                    </p:set>
                                    <p:animEffect filter="fade">
                                      <p:cBhvr>
                                        <p:cTn id="10" dur="500"/>
                                        <p:tgtEl>
                                          <p:spTgt spid="4105"/>
                                        </p:tgtEl>
                                      </p:cBhvr>
                                    </p:animEffect>
                                  </p:childTnLst>
                                </p:cTn>
                              </p:par>
                              <p:par>
                                <p:cTn id="11" presetID="10" presetClass="entr" presetSubtype="0" fill="hold" nodeType="withEffect">
                                  <p:stCondLst>
                                    <p:cond delay="0"/>
                                  </p:stCondLst>
                                  <p:childTnLst>
                                    <p:set>
                                      <p:cBhvr>
                                        <p:cTn id="12" dur="1" fill="hold">
                                          <p:stCondLst>
                                            <p:cond delay="0"/>
                                          </p:stCondLst>
                                        </p:cTn>
                                        <p:tgtEl>
                                          <p:spTgt spid="4107"/>
                                        </p:tgtEl>
                                        <p:attrNameLst>
                                          <p:attrName>style.visibility</p:attrName>
                                        </p:attrNameLst>
                                      </p:cBhvr>
                                      <p:to>
                                        <p:strVal val="visible"/>
                                      </p:to>
                                    </p:set>
                                    <p:animEffect filter="fade">
                                      <p:cBhvr>
                                        <p:cTn id="13" dur="500"/>
                                        <p:tgtEl>
                                          <p:spTgt spid="4107"/>
                                        </p:tgtEl>
                                      </p:cBhvr>
                                    </p:animEffect>
                                  </p:childTnLst>
                                </p:cTn>
                              </p:par>
                              <p:par>
                                <p:cTn id="14" presetID="10" presetClass="entr" presetSubtype="0" fill="hold" nodeType="withEffect">
                                  <p:stCondLst>
                                    <p:cond delay="0"/>
                                  </p:stCondLst>
                                  <p:childTnLst>
                                    <p:set>
                                      <p:cBhvr>
                                        <p:cTn id="15" dur="1" fill="hold">
                                          <p:stCondLst>
                                            <p:cond delay="0"/>
                                          </p:stCondLst>
                                        </p:cTn>
                                        <p:tgtEl>
                                          <p:spTgt spid="4103"/>
                                        </p:tgtEl>
                                        <p:attrNameLst>
                                          <p:attrName>style.visibility</p:attrName>
                                        </p:attrNameLst>
                                      </p:cBhvr>
                                      <p:to>
                                        <p:strVal val="visible"/>
                                      </p:to>
                                    </p:set>
                                    <p:animEffect filter="fade">
                                      <p:cBhvr>
                                        <p:cTn id="16" dur="500"/>
                                        <p:tgtEl>
                                          <p:spTgt spid="4103"/>
                                        </p:tgtEl>
                                      </p:cBhvr>
                                    </p:animEffect>
                                  </p:childTnLst>
                                </p:cTn>
                              </p:par>
                              <p:par>
                                <p:cTn id="17" presetID="10" presetClass="entr" presetSubtype="0" fill="hold" nodeType="withEffect">
                                  <p:stCondLst>
                                    <p:cond delay="0"/>
                                  </p:stCondLst>
                                  <p:childTnLst>
                                    <p:set>
                                      <p:cBhvr>
                                        <p:cTn id="18" dur="1" fill="hold">
                                          <p:stCondLst>
                                            <p:cond delay="0"/>
                                          </p:stCondLst>
                                        </p:cTn>
                                        <p:tgtEl>
                                          <p:spTgt spid="4106"/>
                                        </p:tgtEl>
                                        <p:attrNameLst>
                                          <p:attrName>style.visibility</p:attrName>
                                        </p:attrNameLst>
                                      </p:cBhvr>
                                      <p:to>
                                        <p:strVal val="visible"/>
                                      </p:to>
                                    </p:set>
                                    <p:animEffect filter="fade">
                                      <p:cBhvr>
                                        <p:cTn id="19" dur="500"/>
                                        <p:tgtEl>
                                          <p:spTgt spid="4106"/>
                                        </p:tgtEl>
                                      </p:cBhvr>
                                    </p:animEffect>
                                  </p:childTnLst>
                                </p:cTn>
                              </p:par>
                              <p:par>
                                <p:cTn id="20" presetID="10" presetClass="entr" presetSubtype="0" fill="hold" nodeType="withEffect">
                                  <p:stCondLst>
                                    <p:cond delay="0"/>
                                  </p:stCondLst>
                                  <p:childTnLst>
                                    <p:set>
                                      <p:cBhvr>
                                        <p:cTn id="21" dur="1" fill="hold">
                                          <p:stCondLst>
                                            <p:cond delay="0"/>
                                          </p:stCondLst>
                                        </p:cTn>
                                        <p:tgtEl>
                                          <p:spTgt spid="4104"/>
                                        </p:tgtEl>
                                        <p:attrNameLst>
                                          <p:attrName>style.visibility</p:attrName>
                                        </p:attrNameLst>
                                      </p:cBhvr>
                                      <p:to>
                                        <p:strVal val="visible"/>
                                      </p:to>
                                    </p:set>
                                    <p:animEffect filter="fade">
                                      <p:cBhvr>
                                        <p:cTn id="22" dur="500"/>
                                        <p:tgtEl>
                                          <p:spTgt spid="4104"/>
                                        </p:tgtEl>
                                      </p:cBhvr>
                                    </p:animEffect>
                                  </p:childTnLst>
                                </p:cTn>
                              </p:par>
                              <p:par>
                                <p:cTn id="23" presetID="35" presetClass="path" presetSubtype="0" fill="hold" nodeType="withEffect">
                                  <p:stCondLst>
                                    <p:cond delay="0"/>
                                  </p:stCondLst>
                                  <p:childTnLst>
                                    <p:animMotion origin="layout" path="M 0 0  L -0.25 0  E" pathEditMode="relative" rAng="0" ptsTypes="">
                                      <p:cBhvr>
                                        <p:cTn id="24" dur="500" fill="hold"/>
                                        <p:tgtEl>
                                          <p:spTgt spid="4106"/>
                                        </p:tgtEl>
                                        <p:attrNameLst>
                                          <p:attrName>ppt_x,ppt_y</p:attrName>
                                        </p:attrNameLst>
                                      </p:cBhvr>
                                      <p:rCtr x="0" y="0"/>
                                    </p:animMotion>
                                  </p:childTnLst>
                                </p:cTn>
                              </p:par>
                              <p:par>
                                <p:cTn id="25" presetID="35" presetClass="path" presetSubtype="0" fill="hold" nodeType="withEffect">
                                  <p:stCondLst>
                                    <p:cond delay="0"/>
                                  </p:stCondLst>
                                  <p:childTnLst>
                                    <p:animMotion origin="layout" path="M 4.16667E-6 3.33333E-6 L -0.31632 3.33333E-6 " pathEditMode="relative" rAng="0" ptsTypes="AA">
                                      <p:cBhvr>
                                        <p:cTn id="26" dur="500" fill="hold"/>
                                        <p:tgtEl>
                                          <p:spTgt spid="4103"/>
                                        </p:tgtEl>
                                        <p:attrNameLst>
                                          <p:attrName>ppt_x,ppt_y</p:attrName>
                                        </p:attrNameLst>
                                      </p:cBhvr>
                                      <p:rCtr x="-1581100" y="0"/>
                                    </p:animMotion>
                                  </p:childTnLst>
                                </p:cTn>
                              </p:par>
                              <p:par>
                                <p:cTn id="27" presetID="35" presetClass="path" presetSubtype="0" fill="hold" nodeType="withEffect">
                                  <p:stCondLst>
                                    <p:cond delay="0"/>
                                  </p:stCondLst>
                                  <p:childTnLst>
                                    <p:animMotion origin="layout" path="M 0.00504 -1.85185E-6 L -0.46684 -1.85185E-6 " pathEditMode="relative" rAng="0" ptsTypes="AA">
                                      <p:cBhvr>
                                        <p:cTn id="28" dur="500" fill="hold"/>
                                        <p:tgtEl>
                                          <p:spTgt spid="4104"/>
                                        </p:tgtEl>
                                        <p:attrNameLst>
                                          <p:attrName>ppt_x,ppt_y</p:attrName>
                                        </p:attrNameLst>
                                      </p:cBhvr>
                                      <p:rCtr x="-2358900" y="0"/>
                                    </p:animMotion>
                                  </p:childTnLst>
                                </p:cTn>
                              </p:par>
                              <p:par>
                                <p:cTn id="29" presetID="35" presetClass="path" presetSubtype="0" fill="hold" nodeType="withEffect">
                                  <p:stCondLst>
                                    <p:cond delay="0"/>
                                  </p:stCondLst>
                                  <p:childTnLst>
                                    <p:animMotion origin="layout" path="M -3.05556E-6 1.11111E-6 L -0.19531 1.11111E-6 " pathEditMode="relative" rAng="0" ptsTypes="AA">
                                      <p:cBhvr>
                                        <p:cTn id="30" dur="500" fill="hold"/>
                                        <p:tgtEl>
                                          <p:spTgt spid="4105"/>
                                        </p:tgtEl>
                                        <p:attrNameLst>
                                          <p:attrName>ppt_x,ppt_y</p:attrName>
                                        </p:attrNameLst>
                                      </p:cBhvr>
                                      <p:rCtr x="-976900" y="0"/>
                                    </p:animMotion>
                                  </p:childTnLst>
                                </p:cTn>
                              </p:par>
                              <p:par>
                                <p:cTn id="31" presetID="35" presetClass="path" presetSubtype="0" fill="hold" nodeType="withEffect">
                                  <p:stCondLst>
                                    <p:cond delay="0"/>
                                  </p:stCondLst>
                                  <p:childTnLst>
                                    <p:animMotion origin="layout" path="M 3.05556E-6 -1.85185E-6 L -0.33577 -1.85185E-6 " pathEditMode="relative" rAng="0" ptsTypes="AA">
                                      <p:cBhvr>
                                        <p:cTn id="32" dur="500" fill="hold"/>
                                        <p:tgtEl>
                                          <p:spTgt spid="4102"/>
                                        </p:tgtEl>
                                        <p:attrNameLst>
                                          <p:attrName>ppt_x,ppt_y</p:attrName>
                                        </p:attrNameLst>
                                      </p:cBhvr>
                                      <p:rCtr x="-1678300" y="0"/>
                                    </p:animMotion>
                                  </p:childTnLst>
                                </p:cTn>
                              </p:par>
                              <p:par>
                                <p:cTn id="33" presetID="35" presetClass="path" presetSubtype="0" fill="hold" nodeType="withEffect">
                                  <p:stCondLst>
                                    <p:cond delay="0"/>
                                  </p:stCondLst>
                                  <p:childTnLst>
                                    <p:animMotion origin="layout" path="M 1.66667E-6 -1.85185E-6 L -0.57188 -1.85185E-6 " pathEditMode="relative" rAng="0" ptsTypes="AA">
                                      <p:cBhvr>
                                        <p:cTn id="34" dur="500" fill="hold"/>
                                        <p:tgtEl>
                                          <p:spTgt spid="4107"/>
                                        </p:tgtEl>
                                        <p:attrNameLst>
                                          <p:attrName>ppt_x,ppt_y</p:attrName>
                                        </p:attrNameLst>
                                      </p:cBhvr>
                                      <p:rCtr x="-2858900" y="0"/>
                                    </p:animMotion>
                                  </p:childTnLst>
                                </p:cTn>
                              </p:par>
                              <p:par>
                                <p:cTn id="35" presetID="10" presetClass="exit" presetSubtype="0" fill="hold" nodeType="withEffect">
                                  <p:stCondLst>
                                    <p:cond delay="0"/>
                                  </p:stCondLst>
                                  <p:childTnLst>
                                    <p:animEffect filter="fade">
                                      <p:cBhvr>
                                        <p:cTn id="36" dur="500"/>
                                        <p:tgtEl>
                                          <p:spTgt spid="4107"/>
                                        </p:tgtEl>
                                      </p:cBhvr>
                                    </p:animEffect>
                                    <p:set>
                                      <p:cBhvr>
                                        <p:cTn id="37" dur="1" fill="hold">
                                          <p:stCondLst>
                                            <p:cond delay="499"/>
                                          </p:stCondLst>
                                        </p:cTn>
                                        <p:tgtEl>
                                          <p:spTgt spid="4107"/>
                                        </p:tgtEl>
                                        <p:attrNameLst>
                                          <p:attrName>style.visibility</p:attrName>
                                        </p:attrNameLst>
                                      </p:cBhvr>
                                      <p:to>
                                        <p:strVal val="hidden"/>
                                      </p:to>
                                    </p:set>
                                  </p:childTnLst>
                                </p:cTn>
                              </p:par>
                              <p:par>
                                <p:cTn id="38" presetID="10" presetClass="exit" presetSubtype="0" fill="hold" nodeType="withEffect">
                                  <p:stCondLst>
                                    <p:cond delay="0"/>
                                  </p:stCondLst>
                                  <p:childTnLst>
                                    <p:animEffect filter="fade">
                                      <p:cBhvr>
                                        <p:cTn id="39" dur="500"/>
                                        <p:tgtEl>
                                          <p:spTgt spid="4105"/>
                                        </p:tgtEl>
                                      </p:cBhvr>
                                    </p:animEffect>
                                    <p:set>
                                      <p:cBhvr>
                                        <p:cTn id="40" dur="1" fill="hold">
                                          <p:stCondLst>
                                            <p:cond delay="499"/>
                                          </p:stCondLst>
                                        </p:cTn>
                                        <p:tgtEl>
                                          <p:spTgt spid="4105"/>
                                        </p:tgtEl>
                                        <p:attrNameLst>
                                          <p:attrName>style.visibility</p:attrName>
                                        </p:attrNameLst>
                                      </p:cBhvr>
                                      <p:to>
                                        <p:strVal val="hidden"/>
                                      </p:to>
                                    </p:set>
                                  </p:childTnLst>
                                </p:cTn>
                              </p:par>
                              <p:par>
                                <p:cTn id="41" presetID="10" presetClass="exit" presetSubtype="0" fill="hold" nodeType="withEffect">
                                  <p:stCondLst>
                                    <p:cond delay="0"/>
                                  </p:stCondLst>
                                  <p:childTnLst>
                                    <p:animEffect filter="fade">
                                      <p:cBhvr>
                                        <p:cTn id="42" dur="500"/>
                                        <p:tgtEl>
                                          <p:spTgt spid="4103"/>
                                        </p:tgtEl>
                                      </p:cBhvr>
                                    </p:animEffect>
                                    <p:set>
                                      <p:cBhvr>
                                        <p:cTn id="43" dur="1" fill="hold">
                                          <p:stCondLst>
                                            <p:cond delay="499"/>
                                          </p:stCondLst>
                                        </p:cTn>
                                        <p:tgtEl>
                                          <p:spTgt spid="4103"/>
                                        </p:tgtEl>
                                        <p:attrNameLst>
                                          <p:attrName>style.visibility</p:attrName>
                                        </p:attrNameLst>
                                      </p:cBhvr>
                                      <p:to>
                                        <p:strVal val="hidden"/>
                                      </p:to>
                                    </p:set>
                                  </p:childTnLst>
                                </p:cTn>
                              </p:par>
                              <p:par>
                                <p:cTn id="44" presetID="10" presetClass="exit" presetSubtype="0" fill="hold" nodeType="withEffect">
                                  <p:stCondLst>
                                    <p:cond delay="0"/>
                                  </p:stCondLst>
                                  <p:childTnLst>
                                    <p:animEffect filter="fade">
                                      <p:cBhvr>
                                        <p:cTn id="45" dur="500"/>
                                        <p:tgtEl>
                                          <p:spTgt spid="4106"/>
                                        </p:tgtEl>
                                      </p:cBhvr>
                                    </p:animEffect>
                                    <p:set>
                                      <p:cBhvr>
                                        <p:cTn id="46" dur="1" fill="hold">
                                          <p:stCondLst>
                                            <p:cond delay="499"/>
                                          </p:stCondLst>
                                        </p:cTn>
                                        <p:tgtEl>
                                          <p:spTgt spid="4106"/>
                                        </p:tgtEl>
                                        <p:attrNameLst>
                                          <p:attrName>style.visibility</p:attrName>
                                        </p:attrNameLst>
                                      </p:cBhvr>
                                      <p:to>
                                        <p:strVal val="hidden"/>
                                      </p:to>
                                    </p:set>
                                  </p:childTnLst>
                                </p:cTn>
                              </p:par>
                              <p:par>
                                <p:cTn id="47" presetID="10" presetClass="exit" presetSubtype="0" fill="hold" nodeType="withEffect">
                                  <p:stCondLst>
                                    <p:cond delay="0"/>
                                  </p:stCondLst>
                                  <p:childTnLst>
                                    <p:animEffect filter="fade">
                                      <p:cBhvr>
                                        <p:cTn id="48" dur="500"/>
                                        <p:tgtEl>
                                          <p:spTgt spid="4102"/>
                                        </p:tgtEl>
                                      </p:cBhvr>
                                    </p:animEffect>
                                    <p:set>
                                      <p:cBhvr>
                                        <p:cTn id="49" dur="1" fill="hold">
                                          <p:stCondLst>
                                            <p:cond delay="499"/>
                                          </p:stCondLst>
                                        </p:cTn>
                                        <p:tgtEl>
                                          <p:spTgt spid="4102"/>
                                        </p:tgtEl>
                                        <p:attrNameLst>
                                          <p:attrName>style.visibility</p:attrName>
                                        </p:attrNameLst>
                                      </p:cBhvr>
                                      <p:to>
                                        <p:strVal val="hidden"/>
                                      </p:to>
                                    </p:set>
                                  </p:childTnLst>
                                </p:cTn>
                              </p:par>
                              <p:par>
                                <p:cTn id="50" presetID="10" presetClass="exit" presetSubtype="0" fill="hold" nodeType="withEffect">
                                  <p:stCondLst>
                                    <p:cond delay="0"/>
                                  </p:stCondLst>
                                  <p:childTnLst>
                                    <p:animEffect filter="fade">
                                      <p:cBhvr>
                                        <p:cTn id="51" dur="500"/>
                                        <p:tgtEl>
                                          <p:spTgt spid="4104"/>
                                        </p:tgtEl>
                                      </p:cBhvr>
                                    </p:animEffect>
                                    <p:set>
                                      <p:cBhvr>
                                        <p:cTn id="52" dur="1" fill="hold">
                                          <p:stCondLst>
                                            <p:cond delay="499"/>
                                          </p:stCondLst>
                                        </p:cTn>
                                        <p:tgtEl>
                                          <p:spTgt spid="4104"/>
                                        </p:tgtEl>
                                        <p:attrNameLst>
                                          <p:attrName>style.visibility</p:attrName>
                                        </p:attrNameLst>
                                      </p:cBhvr>
                                      <p:to>
                                        <p:strVal val="hidden"/>
                                      </p:to>
                                    </p:set>
                                  </p:childTnLst>
                                </p:cTn>
                              </p:par>
                              <p:par>
                                <p:cTn id="53" presetID="10" presetClass="entr" presetSubtype="0" fill="hold" nodeType="withEffect">
                                  <p:stCondLst>
                                    <p:cond delay="0"/>
                                  </p:stCondLst>
                                  <p:childTnLst>
                                    <p:set>
                                      <p:cBhvr>
                                        <p:cTn id="54" dur="1" fill="hold">
                                          <p:stCondLst>
                                            <p:cond delay="0"/>
                                          </p:stCondLst>
                                        </p:cTn>
                                        <p:tgtEl>
                                          <p:spTgt spid="4108"/>
                                        </p:tgtEl>
                                        <p:attrNameLst>
                                          <p:attrName>style.visibility</p:attrName>
                                        </p:attrNameLst>
                                      </p:cBhvr>
                                      <p:to>
                                        <p:strVal val="visible"/>
                                      </p:to>
                                    </p:set>
                                    <p:animEffect filter="fade">
                                      <p:cBhvr>
                                        <p:cTn id="55" dur="500"/>
                                        <p:tgtEl>
                                          <p:spTgt spid="4108"/>
                                        </p:tgtEl>
                                      </p:cBhvr>
                                    </p:animEffect>
                                  </p:childTnLst>
                                </p:cTn>
                              </p:par>
                              <p:par>
                                <p:cTn id="56" presetID="10" presetClass="entr" presetSubtype="0" fill="hold" nodeType="withEffect">
                                  <p:stCondLst>
                                    <p:cond delay="0"/>
                                  </p:stCondLst>
                                  <p:childTnLst>
                                    <p:set>
                                      <p:cBhvr>
                                        <p:cTn id="57" dur="1" fill="hold">
                                          <p:stCondLst>
                                            <p:cond delay="0"/>
                                          </p:stCondLst>
                                        </p:cTn>
                                        <p:tgtEl>
                                          <p:spTgt spid="4109"/>
                                        </p:tgtEl>
                                        <p:attrNameLst>
                                          <p:attrName>style.visibility</p:attrName>
                                        </p:attrNameLst>
                                      </p:cBhvr>
                                      <p:to>
                                        <p:strVal val="visible"/>
                                      </p:to>
                                    </p:set>
                                    <p:animEffect filter="fade">
                                      <p:cBhvr>
                                        <p:cTn id="58" dur="500"/>
                                        <p:tgtEl>
                                          <p:spTgt spid="4109"/>
                                        </p:tgtEl>
                                      </p:cBhvr>
                                    </p:animEffect>
                                  </p:childTnLst>
                                </p:cTn>
                              </p:par>
                              <p:par>
                                <p:cTn id="59" presetID="10" presetClass="entr" presetSubtype="0" fill="hold" nodeType="withEffect">
                                  <p:stCondLst>
                                    <p:cond delay="0"/>
                                  </p:stCondLst>
                                  <p:childTnLst>
                                    <p:set>
                                      <p:cBhvr>
                                        <p:cTn id="60" dur="1" fill="hold">
                                          <p:stCondLst>
                                            <p:cond delay="0"/>
                                          </p:stCondLst>
                                        </p:cTn>
                                        <p:tgtEl>
                                          <p:spTgt spid="4110"/>
                                        </p:tgtEl>
                                        <p:attrNameLst>
                                          <p:attrName>style.visibility</p:attrName>
                                        </p:attrNameLst>
                                      </p:cBhvr>
                                      <p:to>
                                        <p:strVal val="visible"/>
                                      </p:to>
                                    </p:set>
                                    <p:animEffect filter="fade">
                                      <p:cBhvr>
                                        <p:cTn id="61" dur="500"/>
                                        <p:tgtEl>
                                          <p:spTgt spid="4110"/>
                                        </p:tgtEl>
                                      </p:cBhvr>
                                    </p:animEffect>
                                  </p:childTnLst>
                                </p:cTn>
                              </p:par>
                              <p:par>
                                <p:cTn id="62" presetID="10" presetClass="entr" presetSubtype="0" fill="hold" nodeType="withEffect">
                                  <p:stCondLst>
                                    <p:cond delay="0"/>
                                  </p:stCondLst>
                                  <p:childTnLst>
                                    <p:set>
                                      <p:cBhvr>
                                        <p:cTn id="63" dur="1" fill="hold">
                                          <p:stCondLst>
                                            <p:cond delay="0"/>
                                          </p:stCondLst>
                                        </p:cTn>
                                        <p:tgtEl>
                                          <p:spTgt spid="4111"/>
                                        </p:tgtEl>
                                        <p:attrNameLst>
                                          <p:attrName>style.visibility</p:attrName>
                                        </p:attrNameLst>
                                      </p:cBhvr>
                                      <p:to>
                                        <p:strVal val="visible"/>
                                      </p:to>
                                    </p:set>
                                    <p:animEffect filter="fade">
                                      <p:cBhvr>
                                        <p:cTn id="64" dur="500"/>
                                        <p:tgtEl>
                                          <p:spTgt spid="4111"/>
                                        </p:tgtEl>
                                      </p:cBhvr>
                                    </p:animEffect>
                                  </p:childTnLst>
                                </p:cTn>
                              </p:par>
                              <p:par>
                                <p:cTn id="65" presetID="53" presetClass="exit" presetSubtype="16" fill="hold" nodeType="withEffect">
                                  <p:stCondLst>
                                    <p:cond delay="0"/>
                                  </p:stCondLst>
                                  <p:childTnLst>
                                    <p:anim calcmode="lin" valueType="num">
                                      <p:cBhvr>
                                        <p:cTn id="66" dur="500"/>
                                        <p:tgtEl>
                                          <p:spTgt spid="4108"/>
                                        </p:tgtEl>
                                        <p:attrNameLst>
                                          <p:attrName>ppt_w</p:attrName>
                                        </p:attrNameLst>
                                      </p:cBhvr>
                                      <p:tavLst>
                                        <p:tav tm="0">
                                          <p:val>
                                            <p:strVal val="ppt_w"/>
                                          </p:val>
                                        </p:tav>
                                        <p:tav tm="100000">
                                          <p:val>
                                            <p:fltVal val="0"/>
                                          </p:val>
                                        </p:tav>
                                      </p:tavLst>
                                    </p:anim>
                                    <p:anim calcmode="lin" valueType="num">
                                      <p:cBhvr>
                                        <p:cTn id="67" dur="500"/>
                                        <p:tgtEl>
                                          <p:spTgt spid="4108"/>
                                        </p:tgtEl>
                                        <p:attrNameLst>
                                          <p:attrName>ppt_h</p:attrName>
                                        </p:attrNameLst>
                                      </p:cBhvr>
                                      <p:tavLst>
                                        <p:tav tm="0">
                                          <p:val>
                                            <p:strVal val="ppt_h"/>
                                          </p:val>
                                        </p:tav>
                                        <p:tav tm="100000">
                                          <p:val>
                                            <p:fltVal val="0"/>
                                          </p:val>
                                        </p:tav>
                                      </p:tavLst>
                                    </p:anim>
                                    <p:animEffect filter="fade">
                                      <p:cBhvr>
                                        <p:cTn id="68" dur="500"/>
                                        <p:tgtEl>
                                          <p:spTgt spid="4108"/>
                                        </p:tgtEl>
                                      </p:cBhvr>
                                    </p:animEffect>
                                    <p:set>
                                      <p:cBhvr>
                                        <p:cTn id="69" dur="1" fill="hold">
                                          <p:stCondLst>
                                            <p:cond delay="499"/>
                                          </p:stCondLst>
                                        </p:cTn>
                                        <p:tgtEl>
                                          <p:spTgt spid="4108"/>
                                        </p:tgtEl>
                                        <p:attrNameLst>
                                          <p:attrName>style.visibility</p:attrName>
                                        </p:attrNameLst>
                                      </p:cBhvr>
                                      <p:to>
                                        <p:strVal val="hidden"/>
                                      </p:to>
                                    </p:set>
                                  </p:childTnLst>
                                </p:cTn>
                              </p:par>
                              <p:par>
                                <p:cTn id="70" presetID="53" presetClass="exit" presetSubtype="16" fill="hold" nodeType="withEffect">
                                  <p:stCondLst>
                                    <p:cond delay="0"/>
                                  </p:stCondLst>
                                  <p:childTnLst>
                                    <p:anim calcmode="lin" valueType="num">
                                      <p:cBhvr>
                                        <p:cTn id="71" dur="500"/>
                                        <p:tgtEl>
                                          <p:spTgt spid="4109"/>
                                        </p:tgtEl>
                                        <p:attrNameLst>
                                          <p:attrName>ppt_w</p:attrName>
                                        </p:attrNameLst>
                                      </p:cBhvr>
                                      <p:tavLst>
                                        <p:tav tm="0">
                                          <p:val>
                                            <p:strVal val="ppt_w"/>
                                          </p:val>
                                        </p:tav>
                                        <p:tav tm="100000">
                                          <p:val>
                                            <p:fltVal val="0"/>
                                          </p:val>
                                        </p:tav>
                                      </p:tavLst>
                                    </p:anim>
                                    <p:anim calcmode="lin" valueType="num">
                                      <p:cBhvr>
                                        <p:cTn id="72" dur="500"/>
                                        <p:tgtEl>
                                          <p:spTgt spid="4109"/>
                                        </p:tgtEl>
                                        <p:attrNameLst>
                                          <p:attrName>ppt_h</p:attrName>
                                        </p:attrNameLst>
                                      </p:cBhvr>
                                      <p:tavLst>
                                        <p:tav tm="0">
                                          <p:val>
                                            <p:strVal val="ppt_h"/>
                                          </p:val>
                                        </p:tav>
                                        <p:tav tm="100000">
                                          <p:val>
                                            <p:fltVal val="0"/>
                                          </p:val>
                                        </p:tav>
                                      </p:tavLst>
                                    </p:anim>
                                    <p:animEffect filter="fade">
                                      <p:cBhvr>
                                        <p:cTn id="73" dur="500"/>
                                        <p:tgtEl>
                                          <p:spTgt spid="4109"/>
                                        </p:tgtEl>
                                      </p:cBhvr>
                                    </p:animEffect>
                                    <p:set>
                                      <p:cBhvr>
                                        <p:cTn id="74" dur="1" fill="hold">
                                          <p:stCondLst>
                                            <p:cond delay="499"/>
                                          </p:stCondLst>
                                        </p:cTn>
                                        <p:tgtEl>
                                          <p:spTgt spid="4109"/>
                                        </p:tgtEl>
                                        <p:attrNameLst>
                                          <p:attrName>style.visibility</p:attrName>
                                        </p:attrNameLst>
                                      </p:cBhvr>
                                      <p:to>
                                        <p:strVal val="hidden"/>
                                      </p:to>
                                    </p:set>
                                  </p:childTnLst>
                                </p:cTn>
                              </p:par>
                              <p:par>
                                <p:cTn id="75" presetID="53" presetClass="exit" presetSubtype="16" fill="hold" nodeType="withEffect">
                                  <p:stCondLst>
                                    <p:cond delay="0"/>
                                  </p:stCondLst>
                                  <p:childTnLst>
                                    <p:anim calcmode="lin" valueType="num">
                                      <p:cBhvr>
                                        <p:cTn id="76" dur="500"/>
                                        <p:tgtEl>
                                          <p:spTgt spid="4110"/>
                                        </p:tgtEl>
                                        <p:attrNameLst>
                                          <p:attrName>ppt_w</p:attrName>
                                        </p:attrNameLst>
                                      </p:cBhvr>
                                      <p:tavLst>
                                        <p:tav tm="0">
                                          <p:val>
                                            <p:strVal val="ppt_w"/>
                                          </p:val>
                                        </p:tav>
                                        <p:tav tm="100000">
                                          <p:val>
                                            <p:fltVal val="0"/>
                                          </p:val>
                                        </p:tav>
                                      </p:tavLst>
                                    </p:anim>
                                    <p:anim calcmode="lin" valueType="num">
                                      <p:cBhvr>
                                        <p:cTn id="77" dur="500"/>
                                        <p:tgtEl>
                                          <p:spTgt spid="4110"/>
                                        </p:tgtEl>
                                        <p:attrNameLst>
                                          <p:attrName>ppt_h</p:attrName>
                                        </p:attrNameLst>
                                      </p:cBhvr>
                                      <p:tavLst>
                                        <p:tav tm="0">
                                          <p:val>
                                            <p:strVal val="ppt_h"/>
                                          </p:val>
                                        </p:tav>
                                        <p:tav tm="100000">
                                          <p:val>
                                            <p:fltVal val="0"/>
                                          </p:val>
                                        </p:tav>
                                      </p:tavLst>
                                    </p:anim>
                                    <p:animEffect filter="fade">
                                      <p:cBhvr>
                                        <p:cTn id="78" dur="500"/>
                                        <p:tgtEl>
                                          <p:spTgt spid="4110"/>
                                        </p:tgtEl>
                                      </p:cBhvr>
                                    </p:animEffect>
                                    <p:set>
                                      <p:cBhvr>
                                        <p:cTn id="79" dur="1" fill="hold">
                                          <p:stCondLst>
                                            <p:cond delay="499"/>
                                          </p:stCondLst>
                                        </p:cTn>
                                        <p:tgtEl>
                                          <p:spTgt spid="4110"/>
                                        </p:tgtEl>
                                        <p:attrNameLst>
                                          <p:attrName>style.visibility</p:attrName>
                                        </p:attrNameLst>
                                      </p:cBhvr>
                                      <p:to>
                                        <p:strVal val="hidden"/>
                                      </p:to>
                                    </p:set>
                                  </p:childTnLst>
                                </p:cTn>
                              </p:par>
                              <p:par>
                                <p:cTn id="80" presetID="53" presetClass="exit" presetSubtype="16" fill="hold" nodeType="withEffect">
                                  <p:stCondLst>
                                    <p:cond delay="0"/>
                                  </p:stCondLst>
                                  <p:childTnLst>
                                    <p:anim calcmode="lin" valueType="num">
                                      <p:cBhvr>
                                        <p:cTn id="81" dur="500"/>
                                        <p:tgtEl>
                                          <p:spTgt spid="4111"/>
                                        </p:tgtEl>
                                        <p:attrNameLst>
                                          <p:attrName>ppt_w</p:attrName>
                                        </p:attrNameLst>
                                      </p:cBhvr>
                                      <p:tavLst>
                                        <p:tav tm="0">
                                          <p:val>
                                            <p:strVal val="ppt_w"/>
                                          </p:val>
                                        </p:tav>
                                        <p:tav tm="100000">
                                          <p:val>
                                            <p:fltVal val="0"/>
                                          </p:val>
                                        </p:tav>
                                      </p:tavLst>
                                    </p:anim>
                                    <p:anim calcmode="lin" valueType="num">
                                      <p:cBhvr>
                                        <p:cTn id="82" dur="500"/>
                                        <p:tgtEl>
                                          <p:spTgt spid="4111"/>
                                        </p:tgtEl>
                                        <p:attrNameLst>
                                          <p:attrName>ppt_h</p:attrName>
                                        </p:attrNameLst>
                                      </p:cBhvr>
                                      <p:tavLst>
                                        <p:tav tm="0">
                                          <p:val>
                                            <p:strVal val="ppt_h"/>
                                          </p:val>
                                        </p:tav>
                                        <p:tav tm="100000">
                                          <p:val>
                                            <p:fltVal val="0"/>
                                          </p:val>
                                        </p:tav>
                                      </p:tavLst>
                                    </p:anim>
                                    <p:animEffect filter="fade">
                                      <p:cBhvr>
                                        <p:cTn id="83" dur="500"/>
                                        <p:tgtEl>
                                          <p:spTgt spid="4111"/>
                                        </p:tgtEl>
                                      </p:cBhvr>
                                    </p:animEffect>
                                    <p:set>
                                      <p:cBhvr>
                                        <p:cTn id="84" dur="1" fill="hold">
                                          <p:stCondLst>
                                            <p:cond delay="499"/>
                                          </p:stCondLst>
                                        </p:cTn>
                                        <p:tgtEl>
                                          <p:spTgt spid="41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矩形 8">
            <a:extLst>
              <a:ext uri="{FF2B5EF4-FFF2-40B4-BE49-F238E27FC236}">
                <a16:creationId xmlns:a16="http://schemas.microsoft.com/office/drawing/2014/main" id="{0015414C-360C-9D43-B58D-739D79FAD30E}"/>
              </a:ext>
            </a:extLst>
          </p:cNvPr>
          <p:cNvSpPr>
            <a:spLocks noChangeArrowheads="1"/>
          </p:cNvSpPr>
          <p:nvPr/>
        </p:nvSpPr>
        <p:spPr bwMode="auto">
          <a:xfrm>
            <a:off x="2411413" y="523875"/>
            <a:ext cx="20891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gn="ctr">
              <a:buFont typeface="Arial" panose="020B0604020202020204" pitchFamily="34" charset="0"/>
              <a:buNone/>
            </a:pPr>
            <a:endParaRPr lang="zh-CN" altLang="en-US" sz="15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4102" name="Picture 2" descr="PPECLOGO-eff-0-1">
            <a:extLst>
              <a:ext uri="{FF2B5EF4-FFF2-40B4-BE49-F238E27FC236}">
                <a16:creationId xmlns:a16="http://schemas.microsoft.com/office/drawing/2014/main" id="{8050D2F4-65E7-9245-BED6-6B6B7A64BC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7863" y="525463"/>
            <a:ext cx="627062"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3" descr="PPECLOGO-eff-0-2">
            <a:extLst>
              <a:ext uri="{FF2B5EF4-FFF2-40B4-BE49-F238E27FC236}">
                <a16:creationId xmlns:a16="http://schemas.microsoft.com/office/drawing/2014/main" id="{928F66BC-70DB-D740-B355-E8BD34CE4E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6600" y="506413"/>
            <a:ext cx="5778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6" descr="PPECLOGO-eff-0-1">
            <a:extLst>
              <a:ext uri="{FF2B5EF4-FFF2-40B4-BE49-F238E27FC236}">
                <a16:creationId xmlns:a16="http://schemas.microsoft.com/office/drawing/2014/main" id="{884120D0-8E55-A04A-9987-C145A5E9B10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6038" y="533400"/>
            <a:ext cx="23495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8" descr="PPECLOGO-eff-0-2">
            <a:extLst>
              <a:ext uri="{FF2B5EF4-FFF2-40B4-BE49-F238E27FC236}">
                <a16:creationId xmlns:a16="http://schemas.microsoft.com/office/drawing/2014/main" id="{2BEC975B-9A3A-A74F-8B86-37D626D29EC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6200" y="377825"/>
            <a:ext cx="57943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11" descr="PPECLOGO-eff-5-4">
            <a:extLst>
              <a:ext uri="{FF2B5EF4-FFF2-40B4-BE49-F238E27FC236}">
                <a16:creationId xmlns:a16="http://schemas.microsoft.com/office/drawing/2014/main" id="{8F59E33E-304B-9749-9F9A-8AF064B89C2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53063" y="449263"/>
            <a:ext cx="5334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7" name="Picture 12" descr="PPECLOGO-eff-0-1">
            <a:extLst>
              <a:ext uri="{FF2B5EF4-FFF2-40B4-BE49-F238E27FC236}">
                <a16:creationId xmlns:a16="http://schemas.microsoft.com/office/drawing/2014/main" id="{F3115DF2-1BFE-FC40-B8E1-C5BE1B7EC84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89413" y="874713"/>
            <a:ext cx="309562"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Picture 15" descr="PPECLOGO-eff2-1-3">
            <a:extLst>
              <a:ext uri="{FF2B5EF4-FFF2-40B4-BE49-F238E27FC236}">
                <a16:creationId xmlns:a16="http://schemas.microsoft.com/office/drawing/2014/main" id="{7193CE7F-9CAB-EC4D-BFA6-CEAAB807454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47850" y="461963"/>
            <a:ext cx="25876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6" descr="PPECLOGO-eff2-1-4">
            <a:extLst>
              <a:ext uri="{FF2B5EF4-FFF2-40B4-BE49-F238E27FC236}">
                <a16:creationId xmlns:a16="http://schemas.microsoft.com/office/drawing/2014/main" id="{AB290EFF-7F70-784E-82FB-573CA710AFC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30725" y="731838"/>
            <a:ext cx="4159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0" name="Picture 17" descr="PPECLOGO-eff2-1-3">
            <a:extLst>
              <a:ext uri="{FF2B5EF4-FFF2-40B4-BE49-F238E27FC236}">
                <a16:creationId xmlns:a16="http://schemas.microsoft.com/office/drawing/2014/main" id="{27E942C1-1444-2E4B-BD4D-5F0D364470F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45063" y="534988"/>
            <a:ext cx="211137"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18" descr="PPECLOGO-eff2-1-3">
            <a:extLst>
              <a:ext uri="{FF2B5EF4-FFF2-40B4-BE49-F238E27FC236}">
                <a16:creationId xmlns:a16="http://schemas.microsoft.com/office/drawing/2014/main" id="{CBE192FE-635B-A24D-A1C6-EC189B975F7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43513" y="788988"/>
            <a:ext cx="166687" cy="11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00" name="网络 586">
            <a:extLst>
              <a:ext uri="{FF2B5EF4-FFF2-40B4-BE49-F238E27FC236}">
                <a16:creationId xmlns:a16="http://schemas.microsoft.com/office/drawing/2014/main" id="{EB913A4B-0B1B-4747-A560-8D17AF7573F6}"/>
              </a:ext>
            </a:extLst>
          </p:cNvPr>
          <p:cNvSpPr>
            <a:spLocks noChangeArrowheads="1"/>
          </p:cNvSpPr>
          <p:nvPr/>
        </p:nvSpPr>
        <p:spPr bwMode="auto">
          <a:xfrm>
            <a:off x="19050" y="314325"/>
            <a:ext cx="506413" cy="484188"/>
          </a:xfrm>
          <a:custGeom>
            <a:avLst/>
            <a:gdLst>
              <a:gd name="T0" fmla="*/ 0 w 1889279"/>
              <a:gd name="T1" fmla="*/ 0 h 1810503"/>
              <a:gd name="T2" fmla="*/ 0 w 1889279"/>
              <a:gd name="T3" fmla="*/ 0 h 1810503"/>
              <a:gd name="T4" fmla="*/ 0 w 1889279"/>
              <a:gd name="T5" fmla="*/ 0 h 1810503"/>
              <a:gd name="T6" fmla="*/ 0 w 1889279"/>
              <a:gd name="T7" fmla="*/ 0 h 1810503"/>
              <a:gd name="T8" fmla="*/ 0 w 1889279"/>
              <a:gd name="T9" fmla="*/ 0 h 1810503"/>
              <a:gd name="T10" fmla="*/ 0 w 1889279"/>
              <a:gd name="T11" fmla="*/ 0 h 1810503"/>
              <a:gd name="T12" fmla="*/ 0 w 1889279"/>
              <a:gd name="T13" fmla="*/ 0 h 1810503"/>
              <a:gd name="T14" fmla="*/ 0 w 1889279"/>
              <a:gd name="T15" fmla="*/ 0 h 1810503"/>
              <a:gd name="T16" fmla="*/ 0 w 1889279"/>
              <a:gd name="T17" fmla="*/ 0 h 1810503"/>
              <a:gd name="T18" fmla="*/ 0 w 1889279"/>
              <a:gd name="T19" fmla="*/ 0 h 1810503"/>
              <a:gd name="T20" fmla="*/ 0 w 1889279"/>
              <a:gd name="T21" fmla="*/ 0 h 1810503"/>
              <a:gd name="T22" fmla="*/ 0 w 1889279"/>
              <a:gd name="T23" fmla="*/ 0 h 1810503"/>
              <a:gd name="T24" fmla="*/ 0 w 1889279"/>
              <a:gd name="T25" fmla="*/ 0 h 1810503"/>
              <a:gd name="T26" fmla="*/ 0 w 1889279"/>
              <a:gd name="T27" fmla="*/ 0 h 1810503"/>
              <a:gd name="T28" fmla="*/ 0 w 1889279"/>
              <a:gd name="T29" fmla="*/ 0 h 1810503"/>
              <a:gd name="T30" fmla="*/ 0 w 1889279"/>
              <a:gd name="T31" fmla="*/ 0 h 1810503"/>
              <a:gd name="T32" fmla="*/ 0 w 1889279"/>
              <a:gd name="T33" fmla="*/ 0 h 1810503"/>
              <a:gd name="T34" fmla="*/ 0 w 1889279"/>
              <a:gd name="T35" fmla="*/ 0 h 1810503"/>
              <a:gd name="T36" fmla="*/ 0 w 1889279"/>
              <a:gd name="T37" fmla="*/ 0 h 1810503"/>
              <a:gd name="T38" fmla="*/ 0 w 1889279"/>
              <a:gd name="T39" fmla="*/ 0 h 1810503"/>
              <a:gd name="T40" fmla="*/ 0 w 1889279"/>
              <a:gd name="T41" fmla="*/ 0 h 1810503"/>
              <a:gd name="T42" fmla="*/ 0 w 1889279"/>
              <a:gd name="T43" fmla="*/ 0 h 1810503"/>
              <a:gd name="T44" fmla="*/ 0 w 1889279"/>
              <a:gd name="T45" fmla="*/ 0 h 1810503"/>
              <a:gd name="T46" fmla="*/ 0 w 1889279"/>
              <a:gd name="T47" fmla="*/ 0 h 1810503"/>
              <a:gd name="T48" fmla="*/ 0 w 1889279"/>
              <a:gd name="T49" fmla="*/ 0 h 1810503"/>
              <a:gd name="T50" fmla="*/ 0 w 1889279"/>
              <a:gd name="T51" fmla="*/ 0 h 1810503"/>
              <a:gd name="T52" fmla="*/ 0 w 1889279"/>
              <a:gd name="T53" fmla="*/ 0 h 1810503"/>
              <a:gd name="T54" fmla="*/ 0 w 1889279"/>
              <a:gd name="T55" fmla="*/ 0 h 1810503"/>
              <a:gd name="T56" fmla="*/ 0 w 1889279"/>
              <a:gd name="T57" fmla="*/ 0 h 1810503"/>
              <a:gd name="T58" fmla="*/ 0 w 1889279"/>
              <a:gd name="T59" fmla="*/ 0 h 1810503"/>
              <a:gd name="T60" fmla="*/ 0 w 1889279"/>
              <a:gd name="T61" fmla="*/ 0 h 1810503"/>
              <a:gd name="T62" fmla="*/ 0 w 1889279"/>
              <a:gd name="T63" fmla="*/ 0 h 1810503"/>
              <a:gd name="T64" fmla="*/ 0 w 1889279"/>
              <a:gd name="T65" fmla="*/ 0 h 1810503"/>
              <a:gd name="T66" fmla="*/ 0 w 1889279"/>
              <a:gd name="T67" fmla="*/ 0 h 1810503"/>
              <a:gd name="T68" fmla="*/ 0 w 1889279"/>
              <a:gd name="T69" fmla="*/ 0 h 1810503"/>
              <a:gd name="T70" fmla="*/ 0 w 1889279"/>
              <a:gd name="T71" fmla="*/ 0 h 1810503"/>
              <a:gd name="T72" fmla="*/ 0 w 1889279"/>
              <a:gd name="T73" fmla="*/ 0 h 1810503"/>
              <a:gd name="T74" fmla="*/ 0 w 1889279"/>
              <a:gd name="T75" fmla="*/ 0 h 18105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lnTo>
                  <a:pt x="953521" y="1355186"/>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lnTo>
                  <a:pt x="953521" y="931303"/>
                </a:ln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lnTo>
                  <a:pt x="900586" y="1702"/>
                </a:lnTo>
                <a:close/>
                <a:moveTo>
                  <a:pt x="953521" y="0"/>
                </a:moveTo>
                <a:lnTo>
                  <a:pt x="981035" y="1330"/>
                </a:lnTo>
                <a:cubicBezTo>
                  <a:pt x="1124068" y="53565"/>
                  <a:pt x="1247786" y="180867"/>
                  <a:pt x="1332000" y="354889"/>
                </a:cubicBezTo>
                <a:cubicBezTo>
                  <a:pt x="1219743" y="403080"/>
                  <a:pt x="1090709" y="429800"/>
                  <a:pt x="953521" y="430954"/>
                </a:cubicBezTo>
                <a:lnTo>
                  <a:pt x="9535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12301" name="Picture 22" descr="未标题-4">
            <a:extLst>
              <a:ext uri="{FF2B5EF4-FFF2-40B4-BE49-F238E27FC236}">
                <a16:creationId xmlns:a16="http://schemas.microsoft.com/office/drawing/2014/main" id="{861F5004-0AC5-5F41-94CB-11704115D6B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75463" y="68263"/>
            <a:ext cx="2230437"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 name="Rectangle 4">
            <a:extLst>
              <a:ext uri="{FF2B5EF4-FFF2-40B4-BE49-F238E27FC236}">
                <a16:creationId xmlns:a16="http://schemas.microsoft.com/office/drawing/2014/main" id="{043DACFB-6CBF-614B-9718-D2DEF1643409}"/>
              </a:ext>
            </a:extLst>
          </p:cNvPr>
          <p:cNvSpPr txBox="1">
            <a:spLocks noChangeArrowheads="1"/>
          </p:cNvSpPr>
          <p:nvPr/>
        </p:nvSpPr>
        <p:spPr bwMode="auto">
          <a:xfrm>
            <a:off x="441325" y="2066925"/>
            <a:ext cx="4189413" cy="2197100"/>
          </a:xfrm>
          <a:prstGeom prst="rect">
            <a:avLst/>
          </a:prstGeom>
          <a:noFill/>
          <a:ln>
            <a:noFill/>
          </a:ln>
        </p:spPr>
        <p:txBody>
          <a:bodyPr lIns="68580" tIns="34290" rIns="68580" bIns="34290"/>
          <a:lstStyle>
            <a:lvl1pPr marL="228600" indent="-228600">
              <a:defRPr>
                <a:solidFill>
                  <a:schemeClr val="tx1"/>
                </a:solidFill>
                <a:latin typeface="Arial" panose="020B0604020202020204" pitchFamily="34" charset="0"/>
                <a:ea typeface="宋体" panose="02010600030101010101" pitchFamily="2" charset="-122"/>
              </a:defRPr>
            </a:lvl1pPr>
            <a:lvl2pPr marL="685800" indent="-22860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indent="0" algn="just" eaLnBrk="1" hangingPunct="1">
              <a:lnSpc>
                <a:spcPct val="90000"/>
              </a:lnSpc>
              <a:spcBef>
                <a:spcPts val="750"/>
              </a:spcBef>
              <a:buSzPct val="100000"/>
              <a:buFont typeface="Wingdings" panose="05000000000000000000" pitchFamily="2" charset="2"/>
              <a:buNone/>
              <a:defRPr/>
            </a:pPr>
            <a:endParaRPr lang="en-US" altLang="zh-CN" sz="2000"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Arial" panose="020B0604020202020204" pitchFamily="34" charset="0"/>
            </a:endParaRPr>
          </a:p>
          <a:p>
            <a:pPr marL="0" indent="0" algn="just" eaLnBrk="1" hangingPunct="1">
              <a:lnSpc>
                <a:spcPct val="90000"/>
              </a:lnSpc>
              <a:spcBef>
                <a:spcPts val="750"/>
              </a:spcBef>
              <a:buSzPct val="100000"/>
              <a:defRPr/>
            </a:pPr>
            <a:endParaRPr lang="zh-CN" altLang="en-US" sz="2100"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Arial" panose="020B0604020202020204" pitchFamily="34" charset="0"/>
            </a:endParaRPr>
          </a:p>
          <a:p>
            <a:pPr marL="243205" indent="-243205" algn="just" eaLnBrk="1" hangingPunct="1">
              <a:lnSpc>
                <a:spcPct val="90000"/>
              </a:lnSpc>
              <a:spcBef>
                <a:spcPts val="750"/>
              </a:spcBef>
              <a:buSzPct val="100000"/>
              <a:buFont typeface="Wingdings" panose="05000000000000000000" pitchFamily="2" charset="2"/>
              <a:buChar char="v"/>
              <a:defRPr/>
            </a:pPr>
            <a:endParaRPr lang="zh-CN" altLang="en-US" sz="2100"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Arial" panose="020B0604020202020204" pitchFamily="34" charset="0"/>
            </a:endParaRPr>
          </a:p>
        </p:txBody>
      </p:sp>
      <p:sp>
        <p:nvSpPr>
          <p:cNvPr id="12303" name="Text Box 4">
            <a:extLst>
              <a:ext uri="{FF2B5EF4-FFF2-40B4-BE49-F238E27FC236}">
                <a16:creationId xmlns:a16="http://schemas.microsoft.com/office/drawing/2014/main" id="{21452866-FFF3-A64D-B5FC-AC2521504DBD}"/>
              </a:ext>
            </a:extLst>
          </p:cNvPr>
          <p:cNvSpPr txBox="1">
            <a:spLocks noChangeArrowheads="1"/>
          </p:cNvSpPr>
          <p:nvPr/>
        </p:nvSpPr>
        <p:spPr bwMode="auto">
          <a:xfrm>
            <a:off x="974725" y="43846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Font typeface="Arial" panose="020B0604020202020204" pitchFamily="34" charset="0"/>
              <a:buNone/>
            </a:pPr>
            <a:endParaRPr lang="zh-CN" altLang="en-US">
              <a:solidFill>
                <a:schemeClr val="bg1"/>
              </a:solidFill>
              <a:latin typeface="Times New Roman" panose="02020603050405020304" pitchFamily="18" charset="0"/>
            </a:endParaRPr>
          </a:p>
        </p:txBody>
      </p:sp>
      <p:sp>
        <p:nvSpPr>
          <p:cNvPr id="25" name="Text Box 4">
            <a:extLst>
              <a:ext uri="{FF2B5EF4-FFF2-40B4-BE49-F238E27FC236}">
                <a16:creationId xmlns:a16="http://schemas.microsoft.com/office/drawing/2014/main" id="{5C29F22C-B3FC-4D44-A4A3-ACEF66CAAB1A}"/>
              </a:ext>
            </a:extLst>
          </p:cNvPr>
          <p:cNvSpPr txBox="1">
            <a:spLocks noChangeArrowheads="1"/>
          </p:cNvSpPr>
          <p:nvPr/>
        </p:nvSpPr>
        <p:spPr bwMode="auto">
          <a:xfrm>
            <a:off x="409575" y="1808163"/>
            <a:ext cx="7613650" cy="2435225"/>
          </a:xfrm>
          <a:prstGeom prst="rect">
            <a:avLst/>
          </a:prstGeom>
          <a:noFill/>
          <a:ln w="9525">
            <a:noFill/>
            <a:miter lim="800000"/>
          </a:ln>
          <a:effectLst/>
        </p:spPr>
        <p:txBody>
          <a:bodyPr>
            <a:spAutoFit/>
          </a:bodyPr>
          <a:lstStyle/>
          <a:p>
            <a:pPr algn="just" eaLnBrk="1" hangingPunct="1">
              <a:lnSpc>
                <a:spcPct val="130000"/>
              </a:lnSpc>
              <a:defRPr/>
            </a:pPr>
            <a:r>
              <a:rPr kumimoji="1" lang="zh-CN" altLang="en-US" sz="2000" b="1" dirty="0">
                <a:latin typeface="Times New Roman" panose="02020603050405020304" pitchFamily="18" charset="0"/>
                <a:cs typeface="Times New Roman" panose="02020603050405020304" pitchFamily="18" charset="0"/>
                <a:sym typeface="+mn-ea"/>
              </a:rPr>
              <a:t>    </a:t>
            </a:r>
            <a:r>
              <a:rPr kumimoji="1" lang="en-US" altLang="zh-CN" sz="2000" b="1" dirty="0">
                <a:latin typeface="Times New Roman" panose="02020603050405020304" pitchFamily="18" charset="0"/>
                <a:cs typeface="Times New Roman" panose="02020603050405020304" pitchFamily="18" charset="0"/>
                <a:sym typeface="+mn-ea"/>
              </a:rPr>
              <a:t>CPU</a:t>
            </a:r>
            <a:r>
              <a:rPr kumimoji="1" lang="zh-CN" altLang="en-US" sz="2000" b="1" dirty="0">
                <a:latin typeface="Times New Roman" panose="02020603050405020304" pitchFamily="18" charset="0"/>
                <a:cs typeface="Times New Roman" panose="02020603050405020304" pitchFamily="18" charset="0"/>
                <a:sym typeface="+mn-ea"/>
              </a:rPr>
              <a:t>在每一条指令的最后一个时钟周期，检测</a:t>
            </a:r>
            <a:r>
              <a:rPr kumimoji="1" lang="en-US" altLang="zh-CN" sz="2000" b="1" dirty="0">
                <a:latin typeface="Times New Roman" panose="02020603050405020304" pitchFamily="18" charset="0"/>
                <a:cs typeface="Times New Roman" panose="02020603050405020304" pitchFamily="18" charset="0"/>
                <a:sym typeface="+mn-ea"/>
              </a:rPr>
              <a:t>INTR</a:t>
            </a:r>
            <a:r>
              <a:rPr kumimoji="1" lang="zh-CN" altLang="en-US" sz="2000" b="1" dirty="0">
                <a:latin typeface="Times New Roman" panose="02020603050405020304" pitchFamily="18" charset="0"/>
                <a:cs typeface="Times New Roman" panose="02020603050405020304" pitchFamily="18" charset="0"/>
                <a:sym typeface="+mn-ea"/>
              </a:rPr>
              <a:t>引脚，当检测到有可屏蔽中断请求时，在满足上述条件的前提下，通过总线控制器向系统</a:t>
            </a:r>
            <a:r>
              <a:rPr kumimoji="1" lang="en-US" altLang="zh-CN" sz="2000" b="1" dirty="0">
                <a:latin typeface="Times New Roman" panose="02020603050405020304" pitchFamily="18" charset="0"/>
                <a:cs typeface="Times New Roman" panose="02020603050405020304" pitchFamily="18" charset="0"/>
                <a:sym typeface="+mn-ea"/>
              </a:rPr>
              <a:t>8259A</a:t>
            </a:r>
            <a:r>
              <a:rPr kumimoji="1" lang="zh-CN" altLang="en-US" sz="2000" b="1" dirty="0">
                <a:latin typeface="Times New Roman" panose="02020603050405020304" pitchFamily="18" charset="0"/>
                <a:cs typeface="Times New Roman" panose="02020603050405020304" pitchFamily="18" charset="0"/>
                <a:sym typeface="+mn-ea"/>
              </a:rPr>
              <a:t>发出中断响应信号</a:t>
            </a:r>
            <a:r>
              <a:rPr kumimoji="1" lang="en-US" altLang="zh-CN" sz="2000" b="1" dirty="0">
                <a:latin typeface="Times New Roman" panose="02020603050405020304" pitchFamily="18" charset="0"/>
                <a:cs typeface="Times New Roman" panose="02020603050405020304" pitchFamily="18" charset="0"/>
                <a:sym typeface="+mn-ea"/>
              </a:rPr>
              <a:t>(2</a:t>
            </a:r>
            <a:r>
              <a:rPr kumimoji="1" lang="zh-CN" altLang="en-US" sz="2000" b="1" dirty="0">
                <a:latin typeface="Times New Roman" panose="02020603050405020304" pitchFamily="18" charset="0"/>
                <a:cs typeface="Times New Roman" panose="02020603050405020304" pitchFamily="18" charset="0"/>
                <a:sym typeface="+mn-ea"/>
              </a:rPr>
              <a:t>个负脉冲</a:t>
            </a:r>
            <a:r>
              <a:rPr kumimoji="1" lang="en-US" altLang="zh-CN" sz="2000" b="1" dirty="0">
                <a:latin typeface="Times New Roman" panose="02020603050405020304" pitchFamily="18" charset="0"/>
                <a:cs typeface="Times New Roman" panose="02020603050405020304" pitchFamily="18" charset="0"/>
                <a:sym typeface="+mn-ea"/>
              </a:rPr>
              <a:t>)</a:t>
            </a:r>
            <a:r>
              <a:rPr kumimoji="1" lang="zh-CN" altLang="en-US" sz="2000" b="1" dirty="0">
                <a:latin typeface="Times New Roman" panose="02020603050405020304" pitchFamily="18" charset="0"/>
                <a:cs typeface="Times New Roman" panose="02020603050405020304" pitchFamily="18" charset="0"/>
                <a:sym typeface="+mn-ea"/>
              </a:rPr>
              <a:t>。在获得</a:t>
            </a:r>
            <a:r>
              <a:rPr kumimoji="1" lang="en-US" altLang="zh-CN" sz="2000" b="1" dirty="0">
                <a:latin typeface="Times New Roman" panose="02020603050405020304" pitchFamily="18" charset="0"/>
                <a:cs typeface="Times New Roman" panose="02020603050405020304" pitchFamily="18" charset="0"/>
                <a:sym typeface="+mn-ea"/>
              </a:rPr>
              <a:t>8259A</a:t>
            </a:r>
            <a:r>
              <a:rPr kumimoji="1" lang="zh-CN" altLang="en-US" sz="2000" b="1" dirty="0">
                <a:latin typeface="Times New Roman" panose="02020603050405020304" pitchFamily="18" charset="0"/>
                <a:cs typeface="Times New Roman" panose="02020603050405020304" pitchFamily="18" charset="0"/>
                <a:sym typeface="+mn-ea"/>
              </a:rPr>
              <a:t>送来的中断类型码之后，在实模式下查询中断向量表，从而转向相应中断源的中断服务程序。</a:t>
            </a:r>
            <a:endParaRPr kumimoji="1" lang="zh-CN" altLang="en-US" sz="2000" b="1" dirty="0">
              <a:effectLst>
                <a:outerShdw blurRad="38100" dist="38100" dir="2700000" algn="tl">
                  <a:srgbClr val="C0C0C0"/>
                </a:outerShdw>
              </a:effectLst>
              <a:latin typeface="Times New Roman" panose="02020603050405020304" pitchFamily="18" charset="0"/>
              <a:cs typeface="Times New Roman" panose="02020603050405020304" pitchFamily="18" charset="0"/>
              <a:sym typeface="+mn-ea"/>
            </a:endParaRPr>
          </a:p>
          <a:p>
            <a:pPr eaLnBrk="1" hangingPunct="1">
              <a:lnSpc>
                <a:spcPct val="130000"/>
              </a:lnSpc>
              <a:defRPr/>
            </a:pPr>
            <a:r>
              <a:rPr kumimoji="1" lang="zh-CN" altLang="en-US" sz="2000" b="1" dirty="0">
                <a:latin typeface="Times New Roman" panose="02020603050405020304" pitchFamily="18" charset="0"/>
                <a:cs typeface="Times New Roman" panose="02020603050405020304" pitchFamily="18" charset="0"/>
                <a:sym typeface="+mn-ea"/>
              </a:rPr>
              <a:t>    </a:t>
            </a:r>
          </a:p>
        </p:txBody>
      </p:sp>
      <p:sp>
        <p:nvSpPr>
          <p:cNvPr id="12305" name="文本框 5">
            <a:extLst>
              <a:ext uri="{FF2B5EF4-FFF2-40B4-BE49-F238E27FC236}">
                <a16:creationId xmlns:a16="http://schemas.microsoft.com/office/drawing/2014/main" id="{DF742057-386B-D94E-87DE-2919FC7B1ABF}"/>
              </a:ext>
            </a:extLst>
          </p:cNvPr>
          <p:cNvSpPr>
            <a:spLocks noChangeArrowheads="1"/>
          </p:cNvSpPr>
          <p:nvPr/>
        </p:nvSpPr>
        <p:spPr bwMode="auto">
          <a:xfrm>
            <a:off x="325438" y="328613"/>
            <a:ext cx="5805487"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buFont typeface="Arial" panose="020B0604020202020204" pitchFamily="34" charset="0"/>
              <a:buNone/>
            </a:pPr>
            <a:r>
              <a:rPr lang="zh-CN" altLang="en-US" sz="2400" b="1">
                <a:solidFill>
                  <a:schemeClr val="bg1"/>
                </a:solidFill>
                <a:ea typeface="微软雅黑" panose="020B0503020204020204" pitchFamily="34" charset="-122"/>
                <a:sym typeface="Arial" panose="020B0604020202020204" pitchFamily="34" charset="0"/>
              </a:rPr>
              <a:t>   </a:t>
            </a:r>
            <a:r>
              <a:rPr lang="zh-CN" altLang="en-US" sz="2400" b="1">
                <a:solidFill>
                  <a:schemeClr val="bg1"/>
                </a:solidFill>
                <a:ea typeface="微软雅黑" panose="020B0503020204020204" pitchFamily="34" charset="-122"/>
                <a:sym typeface="微软雅黑" panose="020B0503020204020204" pitchFamily="34" charset="-122"/>
              </a:rPr>
              <a:t>PC系列机中可屏蔽中断</a:t>
            </a:r>
            <a:endParaRPr lang="zh-CN" altLang="en-US" sz="2400" b="1">
              <a:solidFill>
                <a:schemeClr val="bg1"/>
              </a:solidFill>
              <a:ea typeface="微软雅黑" panose="020B0503020204020204" pitchFamily="34" charset="-122"/>
              <a:sym typeface="Arial" panose="020B0604020202020204" pitchFamily="34" charset="0"/>
            </a:endParaRPr>
          </a:p>
        </p:txBody>
      </p:sp>
      <p:sp>
        <p:nvSpPr>
          <p:cNvPr id="21" name="矩形 3">
            <a:extLst>
              <a:ext uri="{FF2B5EF4-FFF2-40B4-BE49-F238E27FC236}">
                <a16:creationId xmlns:a16="http://schemas.microsoft.com/office/drawing/2014/main" id="{BC29B574-0387-DC4A-9C8E-FFF54377D842}"/>
              </a:ext>
            </a:extLst>
          </p:cNvPr>
          <p:cNvSpPr>
            <a:spLocks noChangeArrowheads="1"/>
          </p:cNvSpPr>
          <p:nvPr/>
        </p:nvSpPr>
        <p:spPr bwMode="auto">
          <a:xfrm>
            <a:off x="-26988" y="942975"/>
            <a:ext cx="4800601" cy="500063"/>
          </a:xfrm>
          <a:prstGeom prst="rect">
            <a:avLst/>
          </a:prstGeom>
          <a:gradFill rotWithShape="0">
            <a:gsLst>
              <a:gs pos="0">
                <a:srgbClr val="F46200">
                  <a:alpha val="89000"/>
                </a:srgbClr>
              </a:gs>
              <a:gs pos="100000">
                <a:srgbClr val="FF6600">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1" hangingPunct="1">
              <a:lnSpc>
                <a:spcPct val="130000"/>
              </a:lnSpc>
              <a:spcBef>
                <a:spcPct val="20000"/>
              </a:spcBef>
              <a:buFont typeface="Arial" panose="020B0604020202020204" pitchFamily="34" charset="0"/>
              <a:buNone/>
            </a:pPr>
            <a:r>
              <a:rPr lang="zh-CN" altLang="en-US" sz="2100" b="1">
                <a:solidFill>
                  <a:schemeClr val="bg1"/>
                </a:solidFill>
                <a:latin typeface="微软雅黑" panose="020B0503020204020204" pitchFamily="34" charset="-122"/>
                <a:ea typeface="微软雅黑" panose="020B0503020204020204" pitchFamily="34" charset="-122"/>
                <a:sym typeface="MS PGothic" panose="020B0600070205080204" pitchFamily="34" charset="-128"/>
              </a:rPr>
              <a:t>       三、</a:t>
            </a:r>
            <a:r>
              <a:rPr lang="en-US" altLang="zh-CN" sz="2100" b="1">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S PGothic" panose="020B0600070205080204" pitchFamily="34" charset="-128"/>
              </a:rPr>
              <a:t>CPU</a:t>
            </a:r>
            <a:r>
              <a:rPr lang="zh-CN" altLang="en-US" sz="2100" b="1">
                <a:solidFill>
                  <a:schemeClr val="bg1"/>
                </a:solidFill>
                <a:latin typeface="微软雅黑" panose="020B0503020204020204" pitchFamily="34" charset="-122"/>
                <a:ea typeface="微软雅黑" panose="020B0503020204020204" pitchFamily="34" charset="-122"/>
                <a:sym typeface="MS PGothic" panose="020B0600070205080204" pitchFamily="34" charset="-128"/>
              </a:rPr>
              <a:t>响应</a:t>
            </a:r>
            <a:r>
              <a:rPr lang="zh-CN" altLang="en-US" sz="2100" b="1">
                <a:solidFill>
                  <a:schemeClr val="bg1"/>
                </a:solidFill>
                <a:latin typeface="微软雅黑" panose="020B0503020204020204" pitchFamily="34" charset="-122"/>
                <a:ea typeface="微软雅黑" panose="020B0503020204020204" pitchFamily="34" charset="-122"/>
              </a:rPr>
              <a:t>可屏蔽中断过程</a:t>
            </a:r>
            <a:endParaRPr lang="zh-CN" altLang="en-US" sz="2100" b="1">
              <a:solidFill>
                <a:schemeClr val="bg1"/>
              </a:solidFill>
              <a:latin typeface="微软雅黑" panose="020B0503020204020204" pitchFamily="34" charset="-122"/>
              <a:ea typeface="微软雅黑" panose="020B0503020204020204" pitchFamily="34" charset="-122"/>
              <a:sym typeface="MS PGothic" panose="020B0600070205080204" pitchFamily="34"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4102"/>
                                        </p:tgtEl>
                                        <p:attrNameLst>
                                          <p:attrName>style.visibility</p:attrName>
                                        </p:attrNameLst>
                                      </p:cBhvr>
                                      <p:to>
                                        <p:strVal val="visible"/>
                                      </p:to>
                                    </p:set>
                                    <p:animEffect filter="fade">
                                      <p:cBhvr>
                                        <p:cTn id="7" dur="500"/>
                                        <p:tgtEl>
                                          <p:spTgt spid="4102"/>
                                        </p:tgtEl>
                                      </p:cBhvr>
                                    </p:animEffect>
                                  </p:childTnLst>
                                </p:cTn>
                              </p:par>
                              <p:par>
                                <p:cTn id="8" presetID="10" presetClass="entr" presetSubtype="0" fill="hold" nodeType="withEffect">
                                  <p:stCondLst>
                                    <p:cond delay="0"/>
                                  </p:stCondLst>
                                  <p:childTnLst>
                                    <p:set>
                                      <p:cBhvr>
                                        <p:cTn id="9" dur="1" fill="hold">
                                          <p:stCondLst>
                                            <p:cond delay="0"/>
                                          </p:stCondLst>
                                        </p:cTn>
                                        <p:tgtEl>
                                          <p:spTgt spid="4105"/>
                                        </p:tgtEl>
                                        <p:attrNameLst>
                                          <p:attrName>style.visibility</p:attrName>
                                        </p:attrNameLst>
                                      </p:cBhvr>
                                      <p:to>
                                        <p:strVal val="visible"/>
                                      </p:to>
                                    </p:set>
                                    <p:animEffect filter="fade">
                                      <p:cBhvr>
                                        <p:cTn id="10" dur="500"/>
                                        <p:tgtEl>
                                          <p:spTgt spid="4105"/>
                                        </p:tgtEl>
                                      </p:cBhvr>
                                    </p:animEffect>
                                  </p:childTnLst>
                                </p:cTn>
                              </p:par>
                              <p:par>
                                <p:cTn id="11" presetID="10" presetClass="entr" presetSubtype="0" fill="hold" nodeType="withEffect">
                                  <p:stCondLst>
                                    <p:cond delay="0"/>
                                  </p:stCondLst>
                                  <p:childTnLst>
                                    <p:set>
                                      <p:cBhvr>
                                        <p:cTn id="12" dur="1" fill="hold">
                                          <p:stCondLst>
                                            <p:cond delay="0"/>
                                          </p:stCondLst>
                                        </p:cTn>
                                        <p:tgtEl>
                                          <p:spTgt spid="4107"/>
                                        </p:tgtEl>
                                        <p:attrNameLst>
                                          <p:attrName>style.visibility</p:attrName>
                                        </p:attrNameLst>
                                      </p:cBhvr>
                                      <p:to>
                                        <p:strVal val="visible"/>
                                      </p:to>
                                    </p:set>
                                    <p:animEffect filter="fade">
                                      <p:cBhvr>
                                        <p:cTn id="13" dur="500"/>
                                        <p:tgtEl>
                                          <p:spTgt spid="4107"/>
                                        </p:tgtEl>
                                      </p:cBhvr>
                                    </p:animEffect>
                                  </p:childTnLst>
                                </p:cTn>
                              </p:par>
                              <p:par>
                                <p:cTn id="14" presetID="10" presetClass="entr" presetSubtype="0" fill="hold" nodeType="withEffect">
                                  <p:stCondLst>
                                    <p:cond delay="0"/>
                                  </p:stCondLst>
                                  <p:childTnLst>
                                    <p:set>
                                      <p:cBhvr>
                                        <p:cTn id="15" dur="1" fill="hold">
                                          <p:stCondLst>
                                            <p:cond delay="0"/>
                                          </p:stCondLst>
                                        </p:cTn>
                                        <p:tgtEl>
                                          <p:spTgt spid="4103"/>
                                        </p:tgtEl>
                                        <p:attrNameLst>
                                          <p:attrName>style.visibility</p:attrName>
                                        </p:attrNameLst>
                                      </p:cBhvr>
                                      <p:to>
                                        <p:strVal val="visible"/>
                                      </p:to>
                                    </p:set>
                                    <p:animEffect filter="fade">
                                      <p:cBhvr>
                                        <p:cTn id="16" dur="500"/>
                                        <p:tgtEl>
                                          <p:spTgt spid="4103"/>
                                        </p:tgtEl>
                                      </p:cBhvr>
                                    </p:animEffect>
                                  </p:childTnLst>
                                </p:cTn>
                              </p:par>
                              <p:par>
                                <p:cTn id="17" presetID="10" presetClass="entr" presetSubtype="0" fill="hold" nodeType="withEffect">
                                  <p:stCondLst>
                                    <p:cond delay="0"/>
                                  </p:stCondLst>
                                  <p:childTnLst>
                                    <p:set>
                                      <p:cBhvr>
                                        <p:cTn id="18" dur="1" fill="hold">
                                          <p:stCondLst>
                                            <p:cond delay="0"/>
                                          </p:stCondLst>
                                        </p:cTn>
                                        <p:tgtEl>
                                          <p:spTgt spid="4106"/>
                                        </p:tgtEl>
                                        <p:attrNameLst>
                                          <p:attrName>style.visibility</p:attrName>
                                        </p:attrNameLst>
                                      </p:cBhvr>
                                      <p:to>
                                        <p:strVal val="visible"/>
                                      </p:to>
                                    </p:set>
                                    <p:animEffect filter="fade">
                                      <p:cBhvr>
                                        <p:cTn id="19" dur="500"/>
                                        <p:tgtEl>
                                          <p:spTgt spid="4106"/>
                                        </p:tgtEl>
                                      </p:cBhvr>
                                    </p:animEffect>
                                  </p:childTnLst>
                                </p:cTn>
                              </p:par>
                              <p:par>
                                <p:cTn id="20" presetID="10" presetClass="entr" presetSubtype="0" fill="hold" nodeType="withEffect">
                                  <p:stCondLst>
                                    <p:cond delay="0"/>
                                  </p:stCondLst>
                                  <p:childTnLst>
                                    <p:set>
                                      <p:cBhvr>
                                        <p:cTn id="21" dur="1" fill="hold">
                                          <p:stCondLst>
                                            <p:cond delay="0"/>
                                          </p:stCondLst>
                                        </p:cTn>
                                        <p:tgtEl>
                                          <p:spTgt spid="4104"/>
                                        </p:tgtEl>
                                        <p:attrNameLst>
                                          <p:attrName>style.visibility</p:attrName>
                                        </p:attrNameLst>
                                      </p:cBhvr>
                                      <p:to>
                                        <p:strVal val="visible"/>
                                      </p:to>
                                    </p:set>
                                    <p:animEffect filter="fade">
                                      <p:cBhvr>
                                        <p:cTn id="22" dur="500"/>
                                        <p:tgtEl>
                                          <p:spTgt spid="4104"/>
                                        </p:tgtEl>
                                      </p:cBhvr>
                                    </p:animEffect>
                                  </p:childTnLst>
                                </p:cTn>
                              </p:par>
                              <p:par>
                                <p:cTn id="23" presetID="35" presetClass="path" presetSubtype="0" fill="hold" nodeType="withEffect">
                                  <p:stCondLst>
                                    <p:cond delay="0"/>
                                  </p:stCondLst>
                                  <p:childTnLst>
                                    <p:animMotion origin="layout" path="M 0 0  L -0.25 0  E" pathEditMode="relative" rAng="0" ptsTypes="">
                                      <p:cBhvr>
                                        <p:cTn id="24" dur="500" fill="hold"/>
                                        <p:tgtEl>
                                          <p:spTgt spid="4106"/>
                                        </p:tgtEl>
                                        <p:attrNameLst>
                                          <p:attrName>ppt_x,ppt_y</p:attrName>
                                        </p:attrNameLst>
                                      </p:cBhvr>
                                      <p:rCtr x="0" y="0"/>
                                    </p:animMotion>
                                  </p:childTnLst>
                                </p:cTn>
                              </p:par>
                              <p:par>
                                <p:cTn id="25" presetID="35" presetClass="path" presetSubtype="0" fill="hold" nodeType="withEffect">
                                  <p:stCondLst>
                                    <p:cond delay="0"/>
                                  </p:stCondLst>
                                  <p:childTnLst>
                                    <p:animMotion origin="layout" path="M 4.16667E-6 3.33333E-6 L -0.31632 3.33333E-6 " pathEditMode="relative" rAng="0" ptsTypes="AA">
                                      <p:cBhvr>
                                        <p:cTn id="26" dur="500" fill="hold"/>
                                        <p:tgtEl>
                                          <p:spTgt spid="4103"/>
                                        </p:tgtEl>
                                        <p:attrNameLst>
                                          <p:attrName>ppt_x,ppt_y</p:attrName>
                                        </p:attrNameLst>
                                      </p:cBhvr>
                                      <p:rCtr x="-1581100" y="0"/>
                                    </p:animMotion>
                                  </p:childTnLst>
                                </p:cTn>
                              </p:par>
                              <p:par>
                                <p:cTn id="27" presetID="35" presetClass="path" presetSubtype="0" fill="hold" nodeType="withEffect">
                                  <p:stCondLst>
                                    <p:cond delay="0"/>
                                  </p:stCondLst>
                                  <p:childTnLst>
                                    <p:animMotion origin="layout" path="M 0.00504 -1.85185E-6 L -0.46684 -1.85185E-6 " pathEditMode="relative" rAng="0" ptsTypes="AA">
                                      <p:cBhvr>
                                        <p:cTn id="28" dur="500" fill="hold"/>
                                        <p:tgtEl>
                                          <p:spTgt spid="4104"/>
                                        </p:tgtEl>
                                        <p:attrNameLst>
                                          <p:attrName>ppt_x,ppt_y</p:attrName>
                                        </p:attrNameLst>
                                      </p:cBhvr>
                                      <p:rCtr x="-2358900" y="0"/>
                                    </p:animMotion>
                                  </p:childTnLst>
                                </p:cTn>
                              </p:par>
                              <p:par>
                                <p:cTn id="29" presetID="35" presetClass="path" presetSubtype="0" fill="hold" nodeType="withEffect">
                                  <p:stCondLst>
                                    <p:cond delay="0"/>
                                  </p:stCondLst>
                                  <p:childTnLst>
                                    <p:animMotion origin="layout" path="M -3.05556E-6 1.11111E-6 L -0.19531 1.11111E-6 " pathEditMode="relative" rAng="0" ptsTypes="AA">
                                      <p:cBhvr>
                                        <p:cTn id="30" dur="500" fill="hold"/>
                                        <p:tgtEl>
                                          <p:spTgt spid="4105"/>
                                        </p:tgtEl>
                                        <p:attrNameLst>
                                          <p:attrName>ppt_x,ppt_y</p:attrName>
                                        </p:attrNameLst>
                                      </p:cBhvr>
                                      <p:rCtr x="-976900" y="0"/>
                                    </p:animMotion>
                                  </p:childTnLst>
                                </p:cTn>
                              </p:par>
                              <p:par>
                                <p:cTn id="31" presetID="35" presetClass="path" presetSubtype="0" fill="hold" nodeType="withEffect">
                                  <p:stCondLst>
                                    <p:cond delay="0"/>
                                  </p:stCondLst>
                                  <p:childTnLst>
                                    <p:animMotion origin="layout" path="M 3.05556E-6 -1.85185E-6 L -0.33577 -1.85185E-6 " pathEditMode="relative" rAng="0" ptsTypes="AA">
                                      <p:cBhvr>
                                        <p:cTn id="32" dur="500" fill="hold"/>
                                        <p:tgtEl>
                                          <p:spTgt spid="4102"/>
                                        </p:tgtEl>
                                        <p:attrNameLst>
                                          <p:attrName>ppt_x,ppt_y</p:attrName>
                                        </p:attrNameLst>
                                      </p:cBhvr>
                                      <p:rCtr x="-1678300" y="0"/>
                                    </p:animMotion>
                                  </p:childTnLst>
                                </p:cTn>
                              </p:par>
                              <p:par>
                                <p:cTn id="33" presetID="35" presetClass="path" presetSubtype="0" fill="hold" nodeType="withEffect">
                                  <p:stCondLst>
                                    <p:cond delay="0"/>
                                  </p:stCondLst>
                                  <p:childTnLst>
                                    <p:animMotion origin="layout" path="M 1.66667E-6 -1.85185E-6 L -0.57188 -1.85185E-6 " pathEditMode="relative" rAng="0" ptsTypes="AA">
                                      <p:cBhvr>
                                        <p:cTn id="34" dur="500" fill="hold"/>
                                        <p:tgtEl>
                                          <p:spTgt spid="4107"/>
                                        </p:tgtEl>
                                        <p:attrNameLst>
                                          <p:attrName>ppt_x,ppt_y</p:attrName>
                                        </p:attrNameLst>
                                      </p:cBhvr>
                                      <p:rCtr x="-2858900" y="0"/>
                                    </p:animMotion>
                                  </p:childTnLst>
                                </p:cTn>
                              </p:par>
                              <p:par>
                                <p:cTn id="35" presetID="10" presetClass="exit" presetSubtype="0" fill="hold" nodeType="withEffect">
                                  <p:stCondLst>
                                    <p:cond delay="0"/>
                                  </p:stCondLst>
                                  <p:childTnLst>
                                    <p:animEffect filter="fade">
                                      <p:cBhvr>
                                        <p:cTn id="36" dur="500"/>
                                        <p:tgtEl>
                                          <p:spTgt spid="4107"/>
                                        </p:tgtEl>
                                      </p:cBhvr>
                                    </p:animEffect>
                                    <p:set>
                                      <p:cBhvr>
                                        <p:cTn id="37" dur="1" fill="hold">
                                          <p:stCondLst>
                                            <p:cond delay="499"/>
                                          </p:stCondLst>
                                        </p:cTn>
                                        <p:tgtEl>
                                          <p:spTgt spid="4107"/>
                                        </p:tgtEl>
                                        <p:attrNameLst>
                                          <p:attrName>style.visibility</p:attrName>
                                        </p:attrNameLst>
                                      </p:cBhvr>
                                      <p:to>
                                        <p:strVal val="hidden"/>
                                      </p:to>
                                    </p:set>
                                  </p:childTnLst>
                                </p:cTn>
                              </p:par>
                              <p:par>
                                <p:cTn id="38" presetID="10" presetClass="exit" presetSubtype="0" fill="hold" nodeType="withEffect">
                                  <p:stCondLst>
                                    <p:cond delay="0"/>
                                  </p:stCondLst>
                                  <p:childTnLst>
                                    <p:animEffect filter="fade">
                                      <p:cBhvr>
                                        <p:cTn id="39" dur="500"/>
                                        <p:tgtEl>
                                          <p:spTgt spid="4105"/>
                                        </p:tgtEl>
                                      </p:cBhvr>
                                    </p:animEffect>
                                    <p:set>
                                      <p:cBhvr>
                                        <p:cTn id="40" dur="1" fill="hold">
                                          <p:stCondLst>
                                            <p:cond delay="499"/>
                                          </p:stCondLst>
                                        </p:cTn>
                                        <p:tgtEl>
                                          <p:spTgt spid="4105"/>
                                        </p:tgtEl>
                                        <p:attrNameLst>
                                          <p:attrName>style.visibility</p:attrName>
                                        </p:attrNameLst>
                                      </p:cBhvr>
                                      <p:to>
                                        <p:strVal val="hidden"/>
                                      </p:to>
                                    </p:set>
                                  </p:childTnLst>
                                </p:cTn>
                              </p:par>
                              <p:par>
                                <p:cTn id="41" presetID="10" presetClass="exit" presetSubtype="0" fill="hold" nodeType="withEffect">
                                  <p:stCondLst>
                                    <p:cond delay="0"/>
                                  </p:stCondLst>
                                  <p:childTnLst>
                                    <p:animEffect filter="fade">
                                      <p:cBhvr>
                                        <p:cTn id="42" dur="500"/>
                                        <p:tgtEl>
                                          <p:spTgt spid="4103"/>
                                        </p:tgtEl>
                                      </p:cBhvr>
                                    </p:animEffect>
                                    <p:set>
                                      <p:cBhvr>
                                        <p:cTn id="43" dur="1" fill="hold">
                                          <p:stCondLst>
                                            <p:cond delay="499"/>
                                          </p:stCondLst>
                                        </p:cTn>
                                        <p:tgtEl>
                                          <p:spTgt spid="4103"/>
                                        </p:tgtEl>
                                        <p:attrNameLst>
                                          <p:attrName>style.visibility</p:attrName>
                                        </p:attrNameLst>
                                      </p:cBhvr>
                                      <p:to>
                                        <p:strVal val="hidden"/>
                                      </p:to>
                                    </p:set>
                                  </p:childTnLst>
                                </p:cTn>
                              </p:par>
                              <p:par>
                                <p:cTn id="44" presetID="10" presetClass="exit" presetSubtype="0" fill="hold" nodeType="withEffect">
                                  <p:stCondLst>
                                    <p:cond delay="0"/>
                                  </p:stCondLst>
                                  <p:childTnLst>
                                    <p:animEffect filter="fade">
                                      <p:cBhvr>
                                        <p:cTn id="45" dur="500"/>
                                        <p:tgtEl>
                                          <p:spTgt spid="4106"/>
                                        </p:tgtEl>
                                      </p:cBhvr>
                                    </p:animEffect>
                                    <p:set>
                                      <p:cBhvr>
                                        <p:cTn id="46" dur="1" fill="hold">
                                          <p:stCondLst>
                                            <p:cond delay="499"/>
                                          </p:stCondLst>
                                        </p:cTn>
                                        <p:tgtEl>
                                          <p:spTgt spid="4106"/>
                                        </p:tgtEl>
                                        <p:attrNameLst>
                                          <p:attrName>style.visibility</p:attrName>
                                        </p:attrNameLst>
                                      </p:cBhvr>
                                      <p:to>
                                        <p:strVal val="hidden"/>
                                      </p:to>
                                    </p:set>
                                  </p:childTnLst>
                                </p:cTn>
                              </p:par>
                              <p:par>
                                <p:cTn id="47" presetID="10" presetClass="exit" presetSubtype="0" fill="hold" nodeType="withEffect">
                                  <p:stCondLst>
                                    <p:cond delay="0"/>
                                  </p:stCondLst>
                                  <p:childTnLst>
                                    <p:animEffect filter="fade">
                                      <p:cBhvr>
                                        <p:cTn id="48" dur="500"/>
                                        <p:tgtEl>
                                          <p:spTgt spid="4102"/>
                                        </p:tgtEl>
                                      </p:cBhvr>
                                    </p:animEffect>
                                    <p:set>
                                      <p:cBhvr>
                                        <p:cTn id="49" dur="1" fill="hold">
                                          <p:stCondLst>
                                            <p:cond delay="499"/>
                                          </p:stCondLst>
                                        </p:cTn>
                                        <p:tgtEl>
                                          <p:spTgt spid="4102"/>
                                        </p:tgtEl>
                                        <p:attrNameLst>
                                          <p:attrName>style.visibility</p:attrName>
                                        </p:attrNameLst>
                                      </p:cBhvr>
                                      <p:to>
                                        <p:strVal val="hidden"/>
                                      </p:to>
                                    </p:set>
                                  </p:childTnLst>
                                </p:cTn>
                              </p:par>
                              <p:par>
                                <p:cTn id="50" presetID="10" presetClass="exit" presetSubtype="0" fill="hold" nodeType="withEffect">
                                  <p:stCondLst>
                                    <p:cond delay="0"/>
                                  </p:stCondLst>
                                  <p:childTnLst>
                                    <p:animEffect filter="fade">
                                      <p:cBhvr>
                                        <p:cTn id="51" dur="500"/>
                                        <p:tgtEl>
                                          <p:spTgt spid="4104"/>
                                        </p:tgtEl>
                                      </p:cBhvr>
                                    </p:animEffect>
                                    <p:set>
                                      <p:cBhvr>
                                        <p:cTn id="52" dur="1" fill="hold">
                                          <p:stCondLst>
                                            <p:cond delay="499"/>
                                          </p:stCondLst>
                                        </p:cTn>
                                        <p:tgtEl>
                                          <p:spTgt spid="4104"/>
                                        </p:tgtEl>
                                        <p:attrNameLst>
                                          <p:attrName>style.visibility</p:attrName>
                                        </p:attrNameLst>
                                      </p:cBhvr>
                                      <p:to>
                                        <p:strVal val="hidden"/>
                                      </p:to>
                                    </p:set>
                                  </p:childTnLst>
                                </p:cTn>
                              </p:par>
                              <p:par>
                                <p:cTn id="53" presetID="10" presetClass="entr" presetSubtype="0" fill="hold" nodeType="withEffect">
                                  <p:stCondLst>
                                    <p:cond delay="0"/>
                                  </p:stCondLst>
                                  <p:childTnLst>
                                    <p:set>
                                      <p:cBhvr>
                                        <p:cTn id="54" dur="1" fill="hold">
                                          <p:stCondLst>
                                            <p:cond delay="0"/>
                                          </p:stCondLst>
                                        </p:cTn>
                                        <p:tgtEl>
                                          <p:spTgt spid="4108"/>
                                        </p:tgtEl>
                                        <p:attrNameLst>
                                          <p:attrName>style.visibility</p:attrName>
                                        </p:attrNameLst>
                                      </p:cBhvr>
                                      <p:to>
                                        <p:strVal val="visible"/>
                                      </p:to>
                                    </p:set>
                                    <p:animEffect filter="fade">
                                      <p:cBhvr>
                                        <p:cTn id="55" dur="500"/>
                                        <p:tgtEl>
                                          <p:spTgt spid="4108"/>
                                        </p:tgtEl>
                                      </p:cBhvr>
                                    </p:animEffect>
                                  </p:childTnLst>
                                </p:cTn>
                              </p:par>
                              <p:par>
                                <p:cTn id="56" presetID="10" presetClass="entr" presetSubtype="0" fill="hold" nodeType="withEffect">
                                  <p:stCondLst>
                                    <p:cond delay="0"/>
                                  </p:stCondLst>
                                  <p:childTnLst>
                                    <p:set>
                                      <p:cBhvr>
                                        <p:cTn id="57" dur="1" fill="hold">
                                          <p:stCondLst>
                                            <p:cond delay="0"/>
                                          </p:stCondLst>
                                        </p:cTn>
                                        <p:tgtEl>
                                          <p:spTgt spid="4109"/>
                                        </p:tgtEl>
                                        <p:attrNameLst>
                                          <p:attrName>style.visibility</p:attrName>
                                        </p:attrNameLst>
                                      </p:cBhvr>
                                      <p:to>
                                        <p:strVal val="visible"/>
                                      </p:to>
                                    </p:set>
                                    <p:animEffect filter="fade">
                                      <p:cBhvr>
                                        <p:cTn id="58" dur="500"/>
                                        <p:tgtEl>
                                          <p:spTgt spid="4109"/>
                                        </p:tgtEl>
                                      </p:cBhvr>
                                    </p:animEffect>
                                  </p:childTnLst>
                                </p:cTn>
                              </p:par>
                              <p:par>
                                <p:cTn id="59" presetID="10" presetClass="entr" presetSubtype="0" fill="hold" nodeType="withEffect">
                                  <p:stCondLst>
                                    <p:cond delay="0"/>
                                  </p:stCondLst>
                                  <p:childTnLst>
                                    <p:set>
                                      <p:cBhvr>
                                        <p:cTn id="60" dur="1" fill="hold">
                                          <p:stCondLst>
                                            <p:cond delay="0"/>
                                          </p:stCondLst>
                                        </p:cTn>
                                        <p:tgtEl>
                                          <p:spTgt spid="4110"/>
                                        </p:tgtEl>
                                        <p:attrNameLst>
                                          <p:attrName>style.visibility</p:attrName>
                                        </p:attrNameLst>
                                      </p:cBhvr>
                                      <p:to>
                                        <p:strVal val="visible"/>
                                      </p:to>
                                    </p:set>
                                    <p:animEffect filter="fade">
                                      <p:cBhvr>
                                        <p:cTn id="61" dur="500"/>
                                        <p:tgtEl>
                                          <p:spTgt spid="4110"/>
                                        </p:tgtEl>
                                      </p:cBhvr>
                                    </p:animEffect>
                                  </p:childTnLst>
                                </p:cTn>
                              </p:par>
                              <p:par>
                                <p:cTn id="62" presetID="10" presetClass="entr" presetSubtype="0" fill="hold" nodeType="withEffect">
                                  <p:stCondLst>
                                    <p:cond delay="0"/>
                                  </p:stCondLst>
                                  <p:childTnLst>
                                    <p:set>
                                      <p:cBhvr>
                                        <p:cTn id="63" dur="1" fill="hold">
                                          <p:stCondLst>
                                            <p:cond delay="0"/>
                                          </p:stCondLst>
                                        </p:cTn>
                                        <p:tgtEl>
                                          <p:spTgt spid="4111"/>
                                        </p:tgtEl>
                                        <p:attrNameLst>
                                          <p:attrName>style.visibility</p:attrName>
                                        </p:attrNameLst>
                                      </p:cBhvr>
                                      <p:to>
                                        <p:strVal val="visible"/>
                                      </p:to>
                                    </p:set>
                                    <p:animEffect filter="fade">
                                      <p:cBhvr>
                                        <p:cTn id="64" dur="500"/>
                                        <p:tgtEl>
                                          <p:spTgt spid="4111"/>
                                        </p:tgtEl>
                                      </p:cBhvr>
                                    </p:animEffect>
                                  </p:childTnLst>
                                </p:cTn>
                              </p:par>
                              <p:par>
                                <p:cTn id="65" presetID="53" presetClass="exit" presetSubtype="16" fill="hold" nodeType="withEffect">
                                  <p:stCondLst>
                                    <p:cond delay="0"/>
                                  </p:stCondLst>
                                  <p:childTnLst>
                                    <p:anim calcmode="lin" valueType="num">
                                      <p:cBhvr>
                                        <p:cTn id="66" dur="500"/>
                                        <p:tgtEl>
                                          <p:spTgt spid="4108"/>
                                        </p:tgtEl>
                                        <p:attrNameLst>
                                          <p:attrName>ppt_w</p:attrName>
                                        </p:attrNameLst>
                                      </p:cBhvr>
                                      <p:tavLst>
                                        <p:tav tm="0">
                                          <p:val>
                                            <p:strVal val="ppt_w"/>
                                          </p:val>
                                        </p:tav>
                                        <p:tav tm="100000">
                                          <p:val>
                                            <p:fltVal val="0"/>
                                          </p:val>
                                        </p:tav>
                                      </p:tavLst>
                                    </p:anim>
                                    <p:anim calcmode="lin" valueType="num">
                                      <p:cBhvr>
                                        <p:cTn id="67" dur="500"/>
                                        <p:tgtEl>
                                          <p:spTgt spid="4108"/>
                                        </p:tgtEl>
                                        <p:attrNameLst>
                                          <p:attrName>ppt_h</p:attrName>
                                        </p:attrNameLst>
                                      </p:cBhvr>
                                      <p:tavLst>
                                        <p:tav tm="0">
                                          <p:val>
                                            <p:strVal val="ppt_h"/>
                                          </p:val>
                                        </p:tav>
                                        <p:tav tm="100000">
                                          <p:val>
                                            <p:fltVal val="0"/>
                                          </p:val>
                                        </p:tav>
                                      </p:tavLst>
                                    </p:anim>
                                    <p:animEffect filter="fade">
                                      <p:cBhvr>
                                        <p:cTn id="68" dur="500"/>
                                        <p:tgtEl>
                                          <p:spTgt spid="4108"/>
                                        </p:tgtEl>
                                      </p:cBhvr>
                                    </p:animEffect>
                                    <p:set>
                                      <p:cBhvr>
                                        <p:cTn id="69" dur="1" fill="hold">
                                          <p:stCondLst>
                                            <p:cond delay="499"/>
                                          </p:stCondLst>
                                        </p:cTn>
                                        <p:tgtEl>
                                          <p:spTgt spid="4108"/>
                                        </p:tgtEl>
                                        <p:attrNameLst>
                                          <p:attrName>style.visibility</p:attrName>
                                        </p:attrNameLst>
                                      </p:cBhvr>
                                      <p:to>
                                        <p:strVal val="hidden"/>
                                      </p:to>
                                    </p:set>
                                  </p:childTnLst>
                                </p:cTn>
                              </p:par>
                              <p:par>
                                <p:cTn id="70" presetID="53" presetClass="exit" presetSubtype="16" fill="hold" nodeType="withEffect">
                                  <p:stCondLst>
                                    <p:cond delay="0"/>
                                  </p:stCondLst>
                                  <p:childTnLst>
                                    <p:anim calcmode="lin" valueType="num">
                                      <p:cBhvr>
                                        <p:cTn id="71" dur="500"/>
                                        <p:tgtEl>
                                          <p:spTgt spid="4109"/>
                                        </p:tgtEl>
                                        <p:attrNameLst>
                                          <p:attrName>ppt_w</p:attrName>
                                        </p:attrNameLst>
                                      </p:cBhvr>
                                      <p:tavLst>
                                        <p:tav tm="0">
                                          <p:val>
                                            <p:strVal val="ppt_w"/>
                                          </p:val>
                                        </p:tav>
                                        <p:tav tm="100000">
                                          <p:val>
                                            <p:fltVal val="0"/>
                                          </p:val>
                                        </p:tav>
                                      </p:tavLst>
                                    </p:anim>
                                    <p:anim calcmode="lin" valueType="num">
                                      <p:cBhvr>
                                        <p:cTn id="72" dur="500"/>
                                        <p:tgtEl>
                                          <p:spTgt spid="4109"/>
                                        </p:tgtEl>
                                        <p:attrNameLst>
                                          <p:attrName>ppt_h</p:attrName>
                                        </p:attrNameLst>
                                      </p:cBhvr>
                                      <p:tavLst>
                                        <p:tav tm="0">
                                          <p:val>
                                            <p:strVal val="ppt_h"/>
                                          </p:val>
                                        </p:tav>
                                        <p:tav tm="100000">
                                          <p:val>
                                            <p:fltVal val="0"/>
                                          </p:val>
                                        </p:tav>
                                      </p:tavLst>
                                    </p:anim>
                                    <p:animEffect filter="fade">
                                      <p:cBhvr>
                                        <p:cTn id="73" dur="500"/>
                                        <p:tgtEl>
                                          <p:spTgt spid="4109"/>
                                        </p:tgtEl>
                                      </p:cBhvr>
                                    </p:animEffect>
                                    <p:set>
                                      <p:cBhvr>
                                        <p:cTn id="74" dur="1" fill="hold">
                                          <p:stCondLst>
                                            <p:cond delay="499"/>
                                          </p:stCondLst>
                                        </p:cTn>
                                        <p:tgtEl>
                                          <p:spTgt spid="4109"/>
                                        </p:tgtEl>
                                        <p:attrNameLst>
                                          <p:attrName>style.visibility</p:attrName>
                                        </p:attrNameLst>
                                      </p:cBhvr>
                                      <p:to>
                                        <p:strVal val="hidden"/>
                                      </p:to>
                                    </p:set>
                                  </p:childTnLst>
                                </p:cTn>
                              </p:par>
                              <p:par>
                                <p:cTn id="75" presetID="53" presetClass="exit" presetSubtype="16" fill="hold" nodeType="withEffect">
                                  <p:stCondLst>
                                    <p:cond delay="0"/>
                                  </p:stCondLst>
                                  <p:childTnLst>
                                    <p:anim calcmode="lin" valueType="num">
                                      <p:cBhvr>
                                        <p:cTn id="76" dur="500"/>
                                        <p:tgtEl>
                                          <p:spTgt spid="4110"/>
                                        </p:tgtEl>
                                        <p:attrNameLst>
                                          <p:attrName>ppt_w</p:attrName>
                                        </p:attrNameLst>
                                      </p:cBhvr>
                                      <p:tavLst>
                                        <p:tav tm="0">
                                          <p:val>
                                            <p:strVal val="ppt_w"/>
                                          </p:val>
                                        </p:tav>
                                        <p:tav tm="100000">
                                          <p:val>
                                            <p:fltVal val="0"/>
                                          </p:val>
                                        </p:tav>
                                      </p:tavLst>
                                    </p:anim>
                                    <p:anim calcmode="lin" valueType="num">
                                      <p:cBhvr>
                                        <p:cTn id="77" dur="500"/>
                                        <p:tgtEl>
                                          <p:spTgt spid="4110"/>
                                        </p:tgtEl>
                                        <p:attrNameLst>
                                          <p:attrName>ppt_h</p:attrName>
                                        </p:attrNameLst>
                                      </p:cBhvr>
                                      <p:tavLst>
                                        <p:tav tm="0">
                                          <p:val>
                                            <p:strVal val="ppt_h"/>
                                          </p:val>
                                        </p:tav>
                                        <p:tav tm="100000">
                                          <p:val>
                                            <p:fltVal val="0"/>
                                          </p:val>
                                        </p:tav>
                                      </p:tavLst>
                                    </p:anim>
                                    <p:animEffect filter="fade">
                                      <p:cBhvr>
                                        <p:cTn id="78" dur="500"/>
                                        <p:tgtEl>
                                          <p:spTgt spid="4110"/>
                                        </p:tgtEl>
                                      </p:cBhvr>
                                    </p:animEffect>
                                    <p:set>
                                      <p:cBhvr>
                                        <p:cTn id="79" dur="1" fill="hold">
                                          <p:stCondLst>
                                            <p:cond delay="499"/>
                                          </p:stCondLst>
                                        </p:cTn>
                                        <p:tgtEl>
                                          <p:spTgt spid="4110"/>
                                        </p:tgtEl>
                                        <p:attrNameLst>
                                          <p:attrName>style.visibility</p:attrName>
                                        </p:attrNameLst>
                                      </p:cBhvr>
                                      <p:to>
                                        <p:strVal val="hidden"/>
                                      </p:to>
                                    </p:set>
                                  </p:childTnLst>
                                </p:cTn>
                              </p:par>
                              <p:par>
                                <p:cTn id="80" presetID="53" presetClass="exit" presetSubtype="16" fill="hold" nodeType="withEffect">
                                  <p:stCondLst>
                                    <p:cond delay="0"/>
                                  </p:stCondLst>
                                  <p:childTnLst>
                                    <p:anim calcmode="lin" valueType="num">
                                      <p:cBhvr>
                                        <p:cTn id="81" dur="500"/>
                                        <p:tgtEl>
                                          <p:spTgt spid="4111"/>
                                        </p:tgtEl>
                                        <p:attrNameLst>
                                          <p:attrName>ppt_w</p:attrName>
                                        </p:attrNameLst>
                                      </p:cBhvr>
                                      <p:tavLst>
                                        <p:tav tm="0">
                                          <p:val>
                                            <p:strVal val="ppt_w"/>
                                          </p:val>
                                        </p:tav>
                                        <p:tav tm="100000">
                                          <p:val>
                                            <p:fltVal val="0"/>
                                          </p:val>
                                        </p:tav>
                                      </p:tavLst>
                                    </p:anim>
                                    <p:anim calcmode="lin" valueType="num">
                                      <p:cBhvr>
                                        <p:cTn id="82" dur="500"/>
                                        <p:tgtEl>
                                          <p:spTgt spid="4111"/>
                                        </p:tgtEl>
                                        <p:attrNameLst>
                                          <p:attrName>ppt_h</p:attrName>
                                        </p:attrNameLst>
                                      </p:cBhvr>
                                      <p:tavLst>
                                        <p:tav tm="0">
                                          <p:val>
                                            <p:strVal val="ppt_h"/>
                                          </p:val>
                                        </p:tav>
                                        <p:tav tm="100000">
                                          <p:val>
                                            <p:fltVal val="0"/>
                                          </p:val>
                                        </p:tav>
                                      </p:tavLst>
                                    </p:anim>
                                    <p:animEffect filter="fade">
                                      <p:cBhvr>
                                        <p:cTn id="83" dur="500"/>
                                        <p:tgtEl>
                                          <p:spTgt spid="4111"/>
                                        </p:tgtEl>
                                      </p:cBhvr>
                                    </p:animEffect>
                                    <p:set>
                                      <p:cBhvr>
                                        <p:cTn id="84" dur="1" fill="hold">
                                          <p:stCondLst>
                                            <p:cond delay="499"/>
                                          </p:stCondLst>
                                        </p:cTn>
                                        <p:tgtEl>
                                          <p:spTgt spid="4111"/>
                                        </p:tgtEl>
                                        <p:attrNameLst>
                                          <p:attrName>style.visibility</p:attrName>
                                        </p:attrNameLst>
                                      </p:cBhvr>
                                      <p:to>
                                        <p:strVal val="hidden"/>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grpId="0" nodeType="clickEffect">
                                  <p:stCondLst>
                                    <p:cond delay="0"/>
                                  </p:stCondLst>
                                  <p:childTnLst>
                                    <p:set>
                                      <p:cBhvr>
                                        <p:cTn id="88" dur="1" fill="hold">
                                          <p:stCondLst>
                                            <p:cond delay="499"/>
                                          </p:stCondLst>
                                        </p:cTn>
                                        <p:tgtEl>
                                          <p:spTgt spid="25"/>
                                        </p:tgtEl>
                                        <p:attrNameLst>
                                          <p:attrName>style.visibility</p:attrName>
                                        </p:attrNameLst>
                                      </p:cBhvr>
                                      <p:to>
                                        <p:strVal val="visible"/>
                                      </p:to>
                                    </p:set>
                                  </p:childTnLst>
                                </p:cTn>
                              </p:par>
                            </p:childTnLst>
                          </p:cTn>
                        </p:par>
                        <p:par>
                          <p:cTn id="89" fill="hold" nodeType="afterGroup">
                            <p:stCondLst>
                              <p:cond delay="500"/>
                            </p:stCondLst>
                            <p:childTnLst>
                              <p:par>
                                <p:cTn id="90" presetID="3" presetClass="entr" presetSubtype="10" fill="hold" grpId="0" nodeType="afterEffect">
                                  <p:stCondLst>
                                    <p:cond delay="0"/>
                                  </p:stCondLst>
                                  <p:childTnLst>
                                    <p:set>
                                      <p:cBhvr>
                                        <p:cTn id="91" dur="1" fill="hold">
                                          <p:stCondLst>
                                            <p:cond delay="0"/>
                                          </p:stCondLst>
                                        </p:cTn>
                                        <p:tgtEl>
                                          <p:spTgt spid="21"/>
                                        </p:tgtEl>
                                        <p:attrNameLst>
                                          <p:attrName>style.visibility</p:attrName>
                                        </p:attrNameLst>
                                      </p:cBhvr>
                                      <p:to>
                                        <p:strVal val="visible"/>
                                      </p:to>
                                    </p:set>
                                    <p:animEffect transition="in" filter="blinds(horizontal)">
                                      <p:cBhvr>
                                        <p:cTn id="9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P spid="21"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A27202C-9342-E547-8A67-CB8D69DB1055}"/>
              </a:ext>
            </a:extLst>
          </p:cNvPr>
          <p:cNvSpPr>
            <a:spLocks noGrp="1"/>
          </p:cNvSpPr>
          <p:nvPr>
            <p:ph type="sldNum" sz="quarter" idx="12"/>
          </p:nvPr>
        </p:nvSpPr>
        <p:spPr/>
        <p:txBody>
          <a:bodyPr/>
          <a:lstStyle/>
          <a:p>
            <a:pPr defTabSz="685800" eaLnBrk="1" fontAlgn="auto" hangingPunct="1">
              <a:spcBef>
                <a:spcPts val="0"/>
              </a:spcBef>
              <a:spcAft>
                <a:spcPts val="0"/>
              </a:spcAft>
            </a:pPr>
            <a:fld id="{49AE70B2-8BF9-45C0-BB95-33D1B9D3A854}" type="slidenum">
              <a:rPr lang="zh-CN" altLang="en-US">
                <a:solidFill>
                  <a:prstClr val="black">
                    <a:tint val="75000"/>
                  </a:prstClr>
                </a:solidFill>
                <a:latin typeface="Calibri"/>
                <a:ea typeface="等线" panose="02010600030101010101" pitchFamily="2" charset="-122"/>
              </a:rPr>
              <a:pPr defTabSz="685800" eaLnBrk="1" fontAlgn="auto" hangingPunct="1">
                <a:spcBef>
                  <a:spcPts val="0"/>
                </a:spcBef>
                <a:spcAft>
                  <a:spcPts val="0"/>
                </a:spcAft>
              </a:pPr>
              <a:t>12</a:t>
            </a:fld>
            <a:endParaRPr lang="zh-CN" altLang="en-US">
              <a:solidFill>
                <a:prstClr val="black">
                  <a:tint val="75000"/>
                </a:prstClr>
              </a:solidFill>
              <a:latin typeface="Calibri"/>
              <a:ea typeface="等线" panose="02010600030101010101" pitchFamily="2" charset="-122"/>
            </a:endParaRPr>
          </a:p>
        </p:txBody>
      </p:sp>
      <p:grpSp>
        <p:nvGrpSpPr>
          <p:cNvPr id="36" name="组合 24">
            <a:extLst>
              <a:ext uri="{FF2B5EF4-FFF2-40B4-BE49-F238E27FC236}">
                <a16:creationId xmlns:a16="http://schemas.microsoft.com/office/drawing/2014/main" id="{24CB82E5-420A-3646-B08A-7AD215C887E3}"/>
              </a:ext>
            </a:extLst>
          </p:cNvPr>
          <p:cNvGrpSpPr>
            <a:grpSpLocks/>
          </p:cNvGrpSpPr>
          <p:nvPr/>
        </p:nvGrpSpPr>
        <p:grpSpPr bwMode="auto">
          <a:xfrm>
            <a:off x="78330" y="2706736"/>
            <a:ext cx="6218237" cy="2101850"/>
            <a:chOff x="91440" y="2242157"/>
            <a:chExt cx="6217920" cy="2101243"/>
          </a:xfrm>
        </p:grpSpPr>
        <p:sp>
          <p:nvSpPr>
            <p:cNvPr id="37" name="Rectangle 10">
              <a:extLst>
                <a:ext uri="{FF2B5EF4-FFF2-40B4-BE49-F238E27FC236}">
                  <a16:creationId xmlns:a16="http://schemas.microsoft.com/office/drawing/2014/main" id="{367A0F23-993B-384F-A593-B831A40E4373}"/>
                </a:ext>
              </a:extLst>
            </p:cNvPr>
            <p:cNvSpPr>
              <a:spLocks noChangeArrowheads="1"/>
            </p:cNvSpPr>
            <p:nvPr/>
          </p:nvSpPr>
          <p:spPr bwMode="auto">
            <a:xfrm>
              <a:off x="1496305" y="2342141"/>
              <a:ext cx="1317558" cy="2001259"/>
            </a:xfrm>
            <a:prstGeom prst="rect">
              <a:avLst/>
            </a:prstGeom>
            <a:solidFill>
              <a:srgbClr val="ED7D31">
                <a:lumMod val="40000"/>
                <a:lumOff val="60000"/>
              </a:srgbClr>
            </a:solidFill>
            <a:ln w="9525">
              <a:solidFill>
                <a:srgbClr val="000000"/>
              </a:solidFill>
              <a:miter lim="800000"/>
              <a:headEnd/>
              <a:tailEnd/>
            </a:ln>
          </p:spPr>
          <p:txBody>
            <a:bodyPr wrap="none" anchor="ctr"/>
            <a:lstStyle>
              <a:lvl1pPr>
                <a:lnSpc>
                  <a:spcPct val="130000"/>
                </a:lnSpc>
                <a:spcBef>
                  <a:spcPct val="20000"/>
                </a:spcBef>
                <a:defRPr kumimoji="1" sz="2400" b="1">
                  <a:solidFill>
                    <a:srgbClr val="CC0099"/>
                  </a:solidFill>
                  <a:latin typeface="宋体" panose="02010600030101010101" pitchFamily="2" charset="-122"/>
                  <a:ea typeface="宋体" panose="02010600030101010101" pitchFamily="2" charset="-122"/>
                </a:defRPr>
              </a:lvl1pPr>
              <a:lvl2pPr marL="742950" indent="-285750">
                <a:lnSpc>
                  <a:spcPct val="130000"/>
                </a:lnSpc>
                <a:spcBef>
                  <a:spcPct val="20000"/>
                </a:spcBef>
                <a:defRPr kumimoji="1" sz="2400" b="1">
                  <a:solidFill>
                    <a:srgbClr val="CC0099"/>
                  </a:solidFill>
                  <a:latin typeface="宋体" panose="02010600030101010101" pitchFamily="2" charset="-122"/>
                  <a:ea typeface="宋体" panose="02010600030101010101" pitchFamily="2" charset="-122"/>
                </a:defRPr>
              </a:lvl2pPr>
              <a:lvl3pPr marL="1143000" indent="-228600">
                <a:lnSpc>
                  <a:spcPct val="130000"/>
                </a:lnSpc>
                <a:spcBef>
                  <a:spcPct val="20000"/>
                </a:spcBef>
                <a:defRPr kumimoji="1" sz="2400" b="1">
                  <a:solidFill>
                    <a:srgbClr val="CC0099"/>
                  </a:solidFill>
                  <a:latin typeface="宋体" panose="02010600030101010101" pitchFamily="2" charset="-122"/>
                  <a:ea typeface="宋体" panose="02010600030101010101" pitchFamily="2" charset="-122"/>
                </a:defRPr>
              </a:lvl3pPr>
              <a:lvl4pPr marL="1600200" indent="-228600">
                <a:lnSpc>
                  <a:spcPct val="130000"/>
                </a:lnSpc>
                <a:spcBef>
                  <a:spcPct val="20000"/>
                </a:spcBef>
                <a:defRPr kumimoji="1" sz="2400" b="1">
                  <a:solidFill>
                    <a:srgbClr val="CC0099"/>
                  </a:solidFill>
                  <a:latin typeface="宋体" panose="02010600030101010101" pitchFamily="2" charset="-122"/>
                  <a:ea typeface="宋体" panose="02010600030101010101" pitchFamily="2" charset="-122"/>
                </a:defRPr>
              </a:lvl4pPr>
              <a:lvl5pPr marL="2057400" indent="-228600">
                <a:lnSpc>
                  <a:spcPct val="130000"/>
                </a:lnSpc>
                <a:spcBef>
                  <a:spcPct val="20000"/>
                </a:spcBef>
                <a:defRPr kumimoji="1" sz="2400" b="1">
                  <a:solidFill>
                    <a:srgbClr val="CC0099"/>
                  </a:solidFill>
                  <a:latin typeface="宋体" panose="02010600030101010101" pitchFamily="2" charset="-122"/>
                  <a:ea typeface="宋体" panose="02010600030101010101"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anose="02010600030101010101" pitchFamily="2" charset="-122"/>
                  <a:ea typeface="宋体" panose="02010600030101010101"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anose="02010600030101010101" pitchFamily="2" charset="-122"/>
                  <a:ea typeface="宋体" panose="02010600030101010101"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anose="02010600030101010101" pitchFamily="2" charset="-122"/>
                  <a:ea typeface="宋体" panose="02010600030101010101"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anose="02010600030101010101" pitchFamily="2" charset="-122"/>
                  <a:ea typeface="宋体" panose="02010600030101010101" pitchFamily="2" charset="-122"/>
                </a:defRPr>
              </a:lvl9pPr>
            </a:lstStyle>
            <a:p>
              <a:pPr marL="0" marR="0" lvl="0" indent="0" algn="ctr" defTabSz="914400" eaLnBrk="1" fontAlgn="auto" latinLnBrk="0" hangingPunct="1">
                <a:lnSpc>
                  <a:spcPct val="130000"/>
                </a:lnSpc>
                <a:spcBef>
                  <a:spcPct val="0"/>
                </a:spcBef>
                <a:spcAft>
                  <a:spcPts val="0"/>
                </a:spcAft>
                <a:buClrTx/>
                <a:buSzTx/>
                <a:buFontTx/>
                <a:buNone/>
                <a:tabLst/>
                <a:defRPr/>
              </a:pPr>
              <a:r>
                <a:rPr kumimoji="1" lang="en-US" altLang="zh-CN" sz="20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8259</a:t>
              </a:r>
            </a:p>
          </p:txBody>
        </p:sp>
        <p:sp>
          <p:nvSpPr>
            <p:cNvPr id="38" name="Rectangle 10">
              <a:extLst>
                <a:ext uri="{FF2B5EF4-FFF2-40B4-BE49-F238E27FC236}">
                  <a16:creationId xmlns:a16="http://schemas.microsoft.com/office/drawing/2014/main" id="{D495327E-0846-6443-AA89-CF266DD621C0}"/>
                </a:ext>
              </a:extLst>
            </p:cNvPr>
            <p:cNvSpPr>
              <a:spLocks noChangeArrowheads="1"/>
            </p:cNvSpPr>
            <p:nvPr/>
          </p:nvSpPr>
          <p:spPr bwMode="auto">
            <a:xfrm>
              <a:off x="5056887" y="2342141"/>
              <a:ext cx="1252473" cy="2001259"/>
            </a:xfrm>
            <a:prstGeom prst="rect">
              <a:avLst/>
            </a:prstGeom>
            <a:solidFill>
              <a:srgbClr val="5B9BD5">
                <a:lumMod val="75000"/>
              </a:srgbClr>
            </a:solidFill>
            <a:ln w="9525">
              <a:solidFill>
                <a:srgbClr val="000000"/>
              </a:solidFill>
              <a:miter lim="800000"/>
              <a:headEnd/>
              <a:tailEnd/>
            </a:ln>
          </p:spPr>
          <p:txBody>
            <a:bodyPr wrap="none" anchor="ctr"/>
            <a:lstStyle>
              <a:lvl1pPr>
                <a:lnSpc>
                  <a:spcPct val="130000"/>
                </a:lnSpc>
                <a:spcBef>
                  <a:spcPct val="20000"/>
                </a:spcBef>
                <a:defRPr kumimoji="1" sz="2400" b="1">
                  <a:solidFill>
                    <a:srgbClr val="CC0099"/>
                  </a:solidFill>
                  <a:latin typeface="宋体" panose="02010600030101010101" pitchFamily="2" charset="-122"/>
                  <a:ea typeface="宋体" panose="02010600030101010101" pitchFamily="2" charset="-122"/>
                </a:defRPr>
              </a:lvl1pPr>
              <a:lvl2pPr marL="742950" indent="-285750">
                <a:lnSpc>
                  <a:spcPct val="130000"/>
                </a:lnSpc>
                <a:spcBef>
                  <a:spcPct val="20000"/>
                </a:spcBef>
                <a:defRPr kumimoji="1" sz="2400" b="1">
                  <a:solidFill>
                    <a:srgbClr val="CC0099"/>
                  </a:solidFill>
                  <a:latin typeface="宋体" panose="02010600030101010101" pitchFamily="2" charset="-122"/>
                  <a:ea typeface="宋体" panose="02010600030101010101" pitchFamily="2" charset="-122"/>
                </a:defRPr>
              </a:lvl2pPr>
              <a:lvl3pPr marL="1143000" indent="-228600">
                <a:lnSpc>
                  <a:spcPct val="130000"/>
                </a:lnSpc>
                <a:spcBef>
                  <a:spcPct val="20000"/>
                </a:spcBef>
                <a:defRPr kumimoji="1" sz="2400" b="1">
                  <a:solidFill>
                    <a:srgbClr val="CC0099"/>
                  </a:solidFill>
                  <a:latin typeface="宋体" panose="02010600030101010101" pitchFamily="2" charset="-122"/>
                  <a:ea typeface="宋体" panose="02010600030101010101" pitchFamily="2" charset="-122"/>
                </a:defRPr>
              </a:lvl3pPr>
              <a:lvl4pPr marL="1600200" indent="-228600">
                <a:lnSpc>
                  <a:spcPct val="130000"/>
                </a:lnSpc>
                <a:spcBef>
                  <a:spcPct val="20000"/>
                </a:spcBef>
                <a:defRPr kumimoji="1" sz="2400" b="1">
                  <a:solidFill>
                    <a:srgbClr val="CC0099"/>
                  </a:solidFill>
                  <a:latin typeface="宋体" panose="02010600030101010101" pitchFamily="2" charset="-122"/>
                  <a:ea typeface="宋体" panose="02010600030101010101" pitchFamily="2" charset="-122"/>
                </a:defRPr>
              </a:lvl4pPr>
              <a:lvl5pPr marL="2057400" indent="-228600">
                <a:lnSpc>
                  <a:spcPct val="130000"/>
                </a:lnSpc>
                <a:spcBef>
                  <a:spcPct val="20000"/>
                </a:spcBef>
                <a:defRPr kumimoji="1" sz="2400" b="1">
                  <a:solidFill>
                    <a:srgbClr val="CC0099"/>
                  </a:solidFill>
                  <a:latin typeface="宋体" panose="02010600030101010101" pitchFamily="2" charset="-122"/>
                  <a:ea typeface="宋体" panose="02010600030101010101"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anose="02010600030101010101" pitchFamily="2" charset="-122"/>
                  <a:ea typeface="宋体" panose="02010600030101010101"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anose="02010600030101010101" pitchFamily="2" charset="-122"/>
                  <a:ea typeface="宋体" panose="02010600030101010101"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anose="02010600030101010101" pitchFamily="2" charset="-122"/>
                  <a:ea typeface="宋体" panose="02010600030101010101"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anose="02010600030101010101" pitchFamily="2" charset="-122"/>
                  <a:ea typeface="宋体" panose="02010600030101010101" pitchFamily="2" charset="-122"/>
                </a:defRPr>
              </a:lvl9pPr>
            </a:lstStyle>
            <a:p>
              <a:pPr marL="0" marR="0" lvl="0" indent="0" algn="ctr" defTabSz="914400" eaLnBrk="1" fontAlgn="auto" latinLnBrk="0" hangingPunct="1">
                <a:lnSpc>
                  <a:spcPct val="130000"/>
                </a:lnSpc>
                <a:spcBef>
                  <a:spcPct val="0"/>
                </a:spcBef>
                <a:spcAft>
                  <a:spcPts val="0"/>
                </a:spcAft>
                <a:buClrTx/>
                <a:buSzTx/>
                <a:buFontTx/>
                <a:buNone/>
                <a:tabLst/>
                <a:defRPr/>
              </a:pPr>
              <a:r>
                <a:rPr kumimoji="1" lang="en-US" altLang="zh-CN" sz="20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CPU</a:t>
              </a:r>
            </a:p>
          </p:txBody>
        </p:sp>
        <p:sp>
          <p:nvSpPr>
            <p:cNvPr id="39" name="Line 13">
              <a:extLst>
                <a:ext uri="{FF2B5EF4-FFF2-40B4-BE49-F238E27FC236}">
                  <a16:creationId xmlns:a16="http://schemas.microsoft.com/office/drawing/2014/main" id="{8E62C1D5-C204-144C-9CE9-82C5EFD4B710}"/>
                </a:ext>
              </a:extLst>
            </p:cNvPr>
            <p:cNvSpPr>
              <a:spLocks noChangeShapeType="1"/>
            </p:cNvSpPr>
            <p:nvPr/>
          </p:nvSpPr>
          <p:spPr bwMode="auto">
            <a:xfrm flipV="1">
              <a:off x="91440" y="2613372"/>
              <a:ext cx="130524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ndParaRPr>
            </a:p>
          </p:txBody>
        </p:sp>
        <p:sp>
          <p:nvSpPr>
            <p:cNvPr id="40" name="Line 13">
              <a:extLst>
                <a:ext uri="{FF2B5EF4-FFF2-40B4-BE49-F238E27FC236}">
                  <a16:creationId xmlns:a16="http://schemas.microsoft.com/office/drawing/2014/main" id="{9CA061C4-3359-0B48-823D-46C8C7DF3A2A}"/>
                </a:ext>
              </a:extLst>
            </p:cNvPr>
            <p:cNvSpPr>
              <a:spLocks noChangeShapeType="1"/>
            </p:cNvSpPr>
            <p:nvPr/>
          </p:nvSpPr>
          <p:spPr bwMode="auto">
            <a:xfrm flipV="1">
              <a:off x="95250" y="2937222"/>
              <a:ext cx="130524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ndParaRPr>
            </a:p>
          </p:txBody>
        </p:sp>
        <p:sp>
          <p:nvSpPr>
            <p:cNvPr id="41" name="Line 13">
              <a:extLst>
                <a:ext uri="{FF2B5EF4-FFF2-40B4-BE49-F238E27FC236}">
                  <a16:creationId xmlns:a16="http://schemas.microsoft.com/office/drawing/2014/main" id="{7BBC6936-67C3-364F-9C0F-82E89AD4F75F}"/>
                </a:ext>
              </a:extLst>
            </p:cNvPr>
            <p:cNvSpPr>
              <a:spLocks noChangeShapeType="1"/>
            </p:cNvSpPr>
            <p:nvPr/>
          </p:nvSpPr>
          <p:spPr bwMode="auto">
            <a:xfrm flipV="1">
              <a:off x="91440" y="4194522"/>
              <a:ext cx="130524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ndParaRPr>
            </a:p>
          </p:txBody>
        </p:sp>
        <p:sp>
          <p:nvSpPr>
            <p:cNvPr id="42" name="Text Box 17">
              <a:extLst>
                <a:ext uri="{FF2B5EF4-FFF2-40B4-BE49-F238E27FC236}">
                  <a16:creationId xmlns:a16="http://schemas.microsoft.com/office/drawing/2014/main" id="{E338302E-8F36-DE47-8D5A-2B9DD5AAD27A}"/>
                </a:ext>
              </a:extLst>
            </p:cNvPr>
            <p:cNvSpPr txBox="1">
              <a:spLocks noChangeArrowheads="1"/>
            </p:cNvSpPr>
            <p:nvPr/>
          </p:nvSpPr>
          <p:spPr bwMode="auto">
            <a:xfrm>
              <a:off x="456963" y="2242157"/>
              <a:ext cx="497252" cy="367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30000"/>
                </a:lnSpc>
                <a:spcBef>
                  <a:spcPts val="0"/>
                </a:spcBef>
                <a:spcAft>
                  <a:spcPts val="0"/>
                </a:spcAft>
                <a:buClrTx/>
                <a:buSzTx/>
                <a:buFontTx/>
                <a:buNone/>
                <a:tabLst/>
                <a:defRPr/>
              </a:pPr>
              <a:r>
                <a:rPr kumimoji="1" lang="en-US" altLang="zh-CN" sz="16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IR0</a:t>
              </a:r>
              <a:endParaRPr kumimoji="1" lang="zh-CN" altLang="en-US" sz="16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endParaRPr>
            </a:p>
          </p:txBody>
        </p:sp>
        <p:sp>
          <p:nvSpPr>
            <p:cNvPr id="43" name="Text Box 17">
              <a:extLst>
                <a:ext uri="{FF2B5EF4-FFF2-40B4-BE49-F238E27FC236}">
                  <a16:creationId xmlns:a16="http://schemas.microsoft.com/office/drawing/2014/main" id="{1A98F06F-2D1C-7B47-9E87-D72C619C2D52}"/>
                </a:ext>
              </a:extLst>
            </p:cNvPr>
            <p:cNvSpPr txBox="1">
              <a:spLocks noChangeArrowheads="1"/>
            </p:cNvSpPr>
            <p:nvPr/>
          </p:nvSpPr>
          <p:spPr bwMode="auto">
            <a:xfrm>
              <a:off x="456963" y="2585057"/>
              <a:ext cx="497252" cy="367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30000"/>
                </a:lnSpc>
                <a:spcBef>
                  <a:spcPts val="0"/>
                </a:spcBef>
                <a:spcAft>
                  <a:spcPts val="0"/>
                </a:spcAft>
                <a:buClrTx/>
                <a:buSzTx/>
                <a:buFontTx/>
                <a:buNone/>
                <a:tabLst/>
                <a:defRPr/>
              </a:pPr>
              <a:r>
                <a:rPr kumimoji="1" lang="en-US" altLang="zh-CN" sz="16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IR1</a:t>
              </a:r>
              <a:endParaRPr kumimoji="1" lang="zh-CN" altLang="en-US" sz="16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endParaRPr>
            </a:p>
          </p:txBody>
        </p:sp>
        <p:sp>
          <p:nvSpPr>
            <p:cNvPr id="44" name="Text Box 17">
              <a:extLst>
                <a:ext uri="{FF2B5EF4-FFF2-40B4-BE49-F238E27FC236}">
                  <a16:creationId xmlns:a16="http://schemas.microsoft.com/office/drawing/2014/main" id="{8387883C-6000-F544-9D7E-011CCE5328AE}"/>
                </a:ext>
              </a:extLst>
            </p:cNvPr>
            <p:cNvSpPr txBox="1">
              <a:spLocks noChangeArrowheads="1"/>
            </p:cNvSpPr>
            <p:nvPr/>
          </p:nvSpPr>
          <p:spPr bwMode="auto">
            <a:xfrm>
              <a:off x="456963" y="3819497"/>
              <a:ext cx="497252" cy="367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30000"/>
                </a:lnSpc>
                <a:spcBef>
                  <a:spcPts val="0"/>
                </a:spcBef>
                <a:spcAft>
                  <a:spcPts val="0"/>
                </a:spcAft>
                <a:buClrTx/>
                <a:buSzTx/>
                <a:buFontTx/>
                <a:buNone/>
                <a:tabLst/>
                <a:defRPr/>
              </a:pPr>
              <a:r>
                <a:rPr kumimoji="1" lang="en-US" altLang="zh-CN" sz="16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IR7</a:t>
              </a:r>
              <a:endParaRPr kumimoji="1" lang="zh-CN" altLang="en-US" sz="16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endParaRPr>
            </a:p>
          </p:txBody>
        </p:sp>
        <p:sp>
          <p:nvSpPr>
            <p:cNvPr id="45" name="Text Box 17">
              <a:extLst>
                <a:ext uri="{FF2B5EF4-FFF2-40B4-BE49-F238E27FC236}">
                  <a16:creationId xmlns:a16="http://schemas.microsoft.com/office/drawing/2014/main" id="{01D4DA8B-B4A3-5F48-95E5-C6A05E2D9FDB}"/>
                </a:ext>
              </a:extLst>
            </p:cNvPr>
            <p:cNvSpPr txBox="1">
              <a:spLocks noChangeArrowheads="1"/>
            </p:cNvSpPr>
            <p:nvPr/>
          </p:nvSpPr>
          <p:spPr bwMode="auto">
            <a:xfrm>
              <a:off x="536973" y="2893667"/>
              <a:ext cx="288862" cy="1007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30000"/>
                </a:lnSpc>
                <a:spcBef>
                  <a:spcPts val="0"/>
                </a:spcBef>
                <a:spcAft>
                  <a:spcPts val="0"/>
                </a:spcAft>
                <a:buClrTx/>
                <a:buSzTx/>
                <a:buFontTx/>
                <a:buNone/>
                <a:tabLst/>
                <a:defRPr/>
              </a:pPr>
              <a:r>
                <a:rPr kumimoji="1" lang="en-US" altLang="zh-CN" sz="16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a:t>
              </a:r>
            </a:p>
            <a:p>
              <a:pPr marL="0" marR="0" lvl="0" indent="0" defTabSz="914400" eaLnBrk="1" fontAlgn="auto" latinLnBrk="0" hangingPunct="1">
                <a:lnSpc>
                  <a:spcPct val="130000"/>
                </a:lnSpc>
                <a:spcBef>
                  <a:spcPts val="0"/>
                </a:spcBef>
                <a:spcAft>
                  <a:spcPts val="0"/>
                </a:spcAft>
                <a:buClrTx/>
                <a:buSzTx/>
                <a:buFontTx/>
                <a:buNone/>
                <a:tabLst/>
                <a:defRPr/>
              </a:pPr>
              <a:r>
                <a:rPr kumimoji="1" lang="en-US" altLang="zh-CN" sz="16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a:t>
              </a:r>
            </a:p>
            <a:p>
              <a:pPr marL="0" marR="0" lvl="0" indent="0" defTabSz="914400" eaLnBrk="1" fontAlgn="auto" latinLnBrk="0" hangingPunct="1">
                <a:lnSpc>
                  <a:spcPct val="130000"/>
                </a:lnSpc>
                <a:spcBef>
                  <a:spcPts val="0"/>
                </a:spcBef>
                <a:spcAft>
                  <a:spcPts val="0"/>
                </a:spcAft>
                <a:buClrTx/>
                <a:buSzTx/>
                <a:buFontTx/>
                <a:buNone/>
                <a:tabLst/>
                <a:defRPr/>
              </a:pPr>
              <a:r>
                <a:rPr kumimoji="1" lang="en-US" altLang="zh-CN" sz="16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a:t>
              </a:r>
              <a:endParaRPr kumimoji="1" lang="zh-CN" altLang="en-US" sz="16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endParaRPr>
            </a:p>
          </p:txBody>
        </p:sp>
        <p:sp>
          <p:nvSpPr>
            <p:cNvPr id="46" name="Text Box 17">
              <a:extLst>
                <a:ext uri="{FF2B5EF4-FFF2-40B4-BE49-F238E27FC236}">
                  <a16:creationId xmlns:a16="http://schemas.microsoft.com/office/drawing/2014/main" id="{703B11C2-FCE2-B240-AEEF-6624C5F0CD95}"/>
                </a:ext>
              </a:extLst>
            </p:cNvPr>
            <p:cNvSpPr txBox="1">
              <a:spLocks noChangeArrowheads="1"/>
            </p:cNvSpPr>
            <p:nvPr/>
          </p:nvSpPr>
          <p:spPr bwMode="auto">
            <a:xfrm>
              <a:off x="3562062" y="2275418"/>
              <a:ext cx="497252" cy="367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30000"/>
                </a:lnSpc>
                <a:spcBef>
                  <a:spcPts val="0"/>
                </a:spcBef>
                <a:spcAft>
                  <a:spcPts val="0"/>
                </a:spcAft>
                <a:buClrTx/>
                <a:buSzTx/>
                <a:buFontTx/>
                <a:buNone/>
                <a:tabLst/>
                <a:defRPr/>
              </a:pPr>
              <a:r>
                <a:rPr kumimoji="1" lang="en-US" altLang="zh-CN" sz="1600" b="1" i="0" u="none" strike="noStrike" kern="0" cap="none" spc="0" normalizeH="0" baseline="0" noProof="0">
                  <a:ln>
                    <a:noFill/>
                  </a:ln>
                  <a:solidFill>
                    <a:srgbClr val="C00000"/>
                  </a:solidFill>
                  <a:effectLst/>
                  <a:uLnTx/>
                  <a:uFillTx/>
                  <a:latin typeface="宋体" panose="02010600030101010101" pitchFamily="2" charset="-122"/>
                  <a:ea typeface="宋体" panose="02010600030101010101" pitchFamily="2" charset="-122"/>
                </a:rPr>
                <a:t>INT</a:t>
              </a:r>
              <a:endParaRPr kumimoji="1" lang="zh-CN" altLang="en-US" sz="1600" b="1" i="0" u="none" strike="noStrike" kern="0" cap="none" spc="0" normalizeH="0" baseline="0" noProof="0">
                <a:ln>
                  <a:noFill/>
                </a:ln>
                <a:solidFill>
                  <a:srgbClr val="C00000"/>
                </a:solidFill>
                <a:effectLst/>
                <a:uLnTx/>
                <a:uFillTx/>
                <a:latin typeface="宋体" panose="02010600030101010101" pitchFamily="2" charset="-122"/>
                <a:ea typeface="宋体" panose="02010600030101010101" pitchFamily="2" charset="-122"/>
              </a:endParaRPr>
            </a:p>
          </p:txBody>
        </p:sp>
        <p:grpSp>
          <p:nvGrpSpPr>
            <p:cNvPr id="47" name="组合 19">
              <a:extLst>
                <a:ext uri="{FF2B5EF4-FFF2-40B4-BE49-F238E27FC236}">
                  <a16:creationId xmlns:a16="http://schemas.microsoft.com/office/drawing/2014/main" id="{47E9FB50-ECEB-EE4E-869E-C0BC764C4EE4}"/>
                </a:ext>
              </a:extLst>
            </p:cNvPr>
            <p:cNvGrpSpPr>
              <a:grpSpLocks/>
            </p:cNvGrpSpPr>
            <p:nvPr/>
          </p:nvGrpSpPr>
          <p:grpSpPr bwMode="auto">
            <a:xfrm>
              <a:off x="2929889" y="2642442"/>
              <a:ext cx="2001425" cy="1528429"/>
              <a:chOff x="3832860" y="2276682"/>
              <a:chExt cx="1315750" cy="1528429"/>
            </a:xfrm>
          </p:grpSpPr>
          <p:sp>
            <p:nvSpPr>
              <p:cNvPr id="52" name="Line 13">
                <a:extLst>
                  <a:ext uri="{FF2B5EF4-FFF2-40B4-BE49-F238E27FC236}">
                    <a16:creationId xmlns:a16="http://schemas.microsoft.com/office/drawing/2014/main" id="{3704274B-E599-6741-B5BE-93EC67BE7C9C}"/>
                  </a:ext>
                </a:extLst>
              </p:cNvPr>
              <p:cNvSpPr>
                <a:spLocks noChangeShapeType="1"/>
              </p:cNvSpPr>
              <p:nvPr/>
            </p:nvSpPr>
            <p:spPr bwMode="auto">
              <a:xfrm flipV="1">
                <a:off x="3832860" y="2276682"/>
                <a:ext cx="130524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ndParaRPr>
              </a:p>
            </p:txBody>
          </p:sp>
          <p:sp>
            <p:nvSpPr>
              <p:cNvPr id="53" name="Line 13">
                <a:extLst>
                  <a:ext uri="{FF2B5EF4-FFF2-40B4-BE49-F238E27FC236}">
                    <a16:creationId xmlns:a16="http://schemas.microsoft.com/office/drawing/2014/main" id="{9A6C3C0D-1382-3441-B994-41212B10A920}"/>
                  </a:ext>
                </a:extLst>
              </p:cNvPr>
              <p:cNvSpPr>
                <a:spLocks noChangeShapeType="1"/>
              </p:cNvSpPr>
              <p:nvPr/>
            </p:nvSpPr>
            <p:spPr bwMode="auto">
              <a:xfrm flipH="1">
                <a:off x="3844926" y="2832897"/>
                <a:ext cx="129317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ndParaRPr>
              </a:p>
            </p:txBody>
          </p:sp>
          <p:sp>
            <p:nvSpPr>
              <p:cNvPr id="54" name="Line 13">
                <a:extLst>
                  <a:ext uri="{FF2B5EF4-FFF2-40B4-BE49-F238E27FC236}">
                    <a16:creationId xmlns:a16="http://schemas.microsoft.com/office/drawing/2014/main" id="{26C143BA-8CB7-E34C-8CAE-FC57B8647B17}"/>
                  </a:ext>
                </a:extLst>
              </p:cNvPr>
              <p:cNvSpPr>
                <a:spLocks noChangeShapeType="1"/>
              </p:cNvSpPr>
              <p:nvPr/>
            </p:nvSpPr>
            <p:spPr bwMode="auto">
              <a:xfrm flipV="1">
                <a:off x="3843367" y="3375023"/>
                <a:ext cx="130524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ndParaRPr>
              </a:p>
            </p:txBody>
          </p:sp>
          <p:sp>
            <p:nvSpPr>
              <p:cNvPr id="55" name="Line 13">
                <a:extLst>
                  <a:ext uri="{FF2B5EF4-FFF2-40B4-BE49-F238E27FC236}">
                    <a16:creationId xmlns:a16="http://schemas.microsoft.com/office/drawing/2014/main" id="{FE33C23C-713D-5041-AFB9-1762DB3E33B5}"/>
                  </a:ext>
                </a:extLst>
              </p:cNvPr>
              <p:cNvSpPr>
                <a:spLocks noChangeShapeType="1"/>
              </p:cNvSpPr>
              <p:nvPr/>
            </p:nvSpPr>
            <p:spPr bwMode="auto">
              <a:xfrm flipH="1">
                <a:off x="3855433" y="3805111"/>
                <a:ext cx="129317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ndParaRPr>
              </a:p>
            </p:txBody>
          </p:sp>
        </p:grpSp>
        <p:sp>
          <p:nvSpPr>
            <p:cNvPr id="48" name="Text Box 17">
              <a:extLst>
                <a:ext uri="{FF2B5EF4-FFF2-40B4-BE49-F238E27FC236}">
                  <a16:creationId xmlns:a16="http://schemas.microsoft.com/office/drawing/2014/main" id="{6B2E02BE-D509-3C43-BD11-2DD6AE71075C}"/>
                </a:ext>
              </a:extLst>
            </p:cNvPr>
            <p:cNvSpPr txBox="1">
              <a:spLocks noChangeArrowheads="1"/>
            </p:cNvSpPr>
            <p:nvPr/>
          </p:nvSpPr>
          <p:spPr bwMode="auto">
            <a:xfrm>
              <a:off x="3682932" y="3373756"/>
              <a:ext cx="288862" cy="367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30000"/>
                </a:lnSpc>
                <a:spcBef>
                  <a:spcPts val="0"/>
                </a:spcBef>
                <a:spcAft>
                  <a:spcPts val="0"/>
                </a:spcAft>
                <a:buClrTx/>
                <a:buSzTx/>
                <a:buFontTx/>
                <a:buNone/>
                <a:tabLst/>
                <a:defRPr/>
              </a:pPr>
              <a:r>
                <a:rPr kumimoji="1" lang="en-US" altLang="zh-CN" sz="1600" b="1" i="0" u="none" strike="noStrike" kern="0" cap="none" spc="0" normalizeH="0" baseline="0" noProof="0">
                  <a:ln>
                    <a:noFill/>
                  </a:ln>
                  <a:solidFill>
                    <a:srgbClr val="C00000"/>
                  </a:solidFill>
                  <a:effectLst/>
                  <a:uLnTx/>
                  <a:uFillTx/>
                  <a:latin typeface="宋体" panose="02010600030101010101" pitchFamily="2" charset="-122"/>
                  <a:ea typeface="宋体" panose="02010600030101010101" pitchFamily="2" charset="-122"/>
                </a:rPr>
                <a:t>n</a:t>
              </a:r>
              <a:endParaRPr kumimoji="1" lang="zh-CN" altLang="en-US" sz="1600" b="1" i="0" u="none" strike="noStrike" kern="0" cap="none" spc="0" normalizeH="0" baseline="0" noProof="0">
                <a:ln>
                  <a:noFill/>
                </a:ln>
                <a:solidFill>
                  <a:srgbClr val="C00000"/>
                </a:solidFill>
                <a:effectLst/>
                <a:uLnTx/>
                <a:uFillTx/>
                <a:latin typeface="宋体" panose="02010600030101010101" pitchFamily="2" charset="-122"/>
                <a:ea typeface="宋体" panose="02010600030101010101" pitchFamily="2" charset="-122"/>
              </a:endParaRPr>
            </a:p>
          </p:txBody>
        </p:sp>
        <p:sp>
          <p:nvSpPr>
            <p:cNvPr id="49" name="Text Box 17">
              <a:extLst>
                <a:ext uri="{FF2B5EF4-FFF2-40B4-BE49-F238E27FC236}">
                  <a16:creationId xmlns:a16="http://schemas.microsoft.com/office/drawing/2014/main" id="{1634972F-459A-D548-AD00-D132A77B568F}"/>
                </a:ext>
              </a:extLst>
            </p:cNvPr>
            <p:cNvSpPr txBox="1">
              <a:spLocks noChangeArrowheads="1"/>
            </p:cNvSpPr>
            <p:nvPr/>
          </p:nvSpPr>
          <p:spPr bwMode="auto">
            <a:xfrm>
              <a:off x="3509507" y="2853494"/>
              <a:ext cx="601447" cy="367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30000"/>
                </a:lnSpc>
                <a:spcBef>
                  <a:spcPts val="0"/>
                </a:spcBef>
                <a:spcAft>
                  <a:spcPts val="0"/>
                </a:spcAft>
                <a:buClrTx/>
                <a:buSzTx/>
                <a:buFontTx/>
                <a:buNone/>
                <a:tabLst/>
                <a:defRPr/>
              </a:pPr>
              <a:r>
                <a:rPr kumimoji="1" lang="en-US" altLang="zh-CN" sz="1600" b="1" i="0" u="none" strike="noStrike" kern="0" cap="none" spc="0" normalizeH="0" baseline="0" noProof="0">
                  <a:ln>
                    <a:noFill/>
                  </a:ln>
                  <a:solidFill>
                    <a:srgbClr val="C00000"/>
                  </a:solidFill>
                  <a:effectLst/>
                  <a:uLnTx/>
                  <a:uFillTx/>
                  <a:latin typeface="宋体" panose="02010600030101010101" pitchFamily="2" charset="-122"/>
                  <a:ea typeface="宋体" panose="02010600030101010101" pitchFamily="2" charset="-122"/>
                </a:rPr>
                <a:t>INTA</a:t>
              </a:r>
              <a:endParaRPr kumimoji="1" lang="zh-CN" altLang="en-US" sz="1600" b="1" i="0" u="none" strike="noStrike" kern="0" cap="none" spc="0" normalizeH="0" baseline="0" noProof="0">
                <a:ln>
                  <a:noFill/>
                </a:ln>
                <a:solidFill>
                  <a:srgbClr val="C00000"/>
                </a:solidFill>
                <a:effectLst/>
                <a:uLnTx/>
                <a:uFillTx/>
                <a:latin typeface="宋体" panose="02010600030101010101" pitchFamily="2" charset="-122"/>
                <a:ea typeface="宋体" panose="02010600030101010101" pitchFamily="2" charset="-122"/>
              </a:endParaRPr>
            </a:p>
          </p:txBody>
        </p:sp>
        <p:sp>
          <p:nvSpPr>
            <p:cNvPr id="50" name="Line 13">
              <a:extLst>
                <a:ext uri="{FF2B5EF4-FFF2-40B4-BE49-F238E27FC236}">
                  <a16:creationId xmlns:a16="http://schemas.microsoft.com/office/drawing/2014/main" id="{D1B6C4D8-5418-8E4D-8400-2AA305378D7C}"/>
                </a:ext>
              </a:extLst>
            </p:cNvPr>
            <p:cNvSpPr>
              <a:spLocks noChangeShapeType="1"/>
            </p:cNvSpPr>
            <p:nvPr/>
          </p:nvSpPr>
          <p:spPr bwMode="auto">
            <a:xfrm>
              <a:off x="3602498" y="2905202"/>
              <a:ext cx="38457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ndParaRPr>
            </a:p>
          </p:txBody>
        </p:sp>
        <p:sp>
          <p:nvSpPr>
            <p:cNvPr id="51" name="Text Box 17">
              <a:extLst>
                <a:ext uri="{FF2B5EF4-FFF2-40B4-BE49-F238E27FC236}">
                  <a16:creationId xmlns:a16="http://schemas.microsoft.com/office/drawing/2014/main" id="{5754C14F-A438-2142-BC06-1567C3D51C46}"/>
                </a:ext>
              </a:extLst>
            </p:cNvPr>
            <p:cNvSpPr txBox="1">
              <a:spLocks noChangeArrowheads="1"/>
            </p:cNvSpPr>
            <p:nvPr/>
          </p:nvSpPr>
          <p:spPr bwMode="auto">
            <a:xfrm>
              <a:off x="3302353" y="3803843"/>
              <a:ext cx="1632178" cy="367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30000"/>
                </a:lnSpc>
                <a:spcBef>
                  <a:spcPts val="0"/>
                </a:spcBef>
                <a:spcAft>
                  <a:spcPts val="0"/>
                </a:spcAft>
                <a:buClrTx/>
                <a:buSzTx/>
                <a:buFontTx/>
                <a:buNone/>
                <a:tabLst/>
                <a:defRPr/>
              </a:pPr>
              <a:r>
                <a:rPr kumimoji="1" lang="zh-CN" altLang="en-US" sz="1600" b="1" i="0" u="none" strike="noStrike" kern="0" cap="none" spc="0" normalizeH="0" baseline="0" noProof="0">
                  <a:ln>
                    <a:noFill/>
                  </a:ln>
                  <a:solidFill>
                    <a:srgbClr val="C00000"/>
                  </a:solidFill>
                  <a:effectLst/>
                  <a:uLnTx/>
                  <a:uFillTx/>
                  <a:latin typeface="宋体" panose="02010600030101010101" pitchFamily="2" charset="-122"/>
                  <a:ea typeface="宋体" panose="02010600030101010101" pitchFamily="2" charset="-122"/>
                </a:rPr>
                <a:t>中断结束命令字</a:t>
              </a:r>
            </a:p>
          </p:txBody>
        </p:sp>
      </p:grpSp>
      <p:sp>
        <p:nvSpPr>
          <p:cNvPr id="56" name="Text Box 17">
            <a:extLst>
              <a:ext uri="{FF2B5EF4-FFF2-40B4-BE49-F238E27FC236}">
                <a16:creationId xmlns:a16="http://schemas.microsoft.com/office/drawing/2014/main" id="{56190CFB-2763-EB4B-A8F7-D27E5D2D98A5}"/>
              </a:ext>
            </a:extLst>
          </p:cNvPr>
          <p:cNvSpPr txBox="1">
            <a:spLocks noChangeArrowheads="1"/>
          </p:cNvSpPr>
          <p:nvPr/>
        </p:nvSpPr>
        <p:spPr bwMode="auto">
          <a:xfrm>
            <a:off x="7000875" y="1030239"/>
            <a:ext cx="1879600" cy="687388"/>
          </a:xfrm>
          <a:prstGeom prst="rect">
            <a:avLst/>
          </a:prstGeom>
          <a:noFill/>
          <a:ln w="9525">
            <a:solidFill>
              <a:srgbClr val="ED7D31">
                <a:lumMod val="75000"/>
              </a:srgbClr>
            </a:solidFill>
            <a:miter lim="800000"/>
            <a:headEnd/>
            <a:tailEnd/>
          </a:ln>
        </p:spPr>
        <p:txBody>
          <a:bodyPr>
            <a:spAutoFit/>
          </a:bodyPr>
          <a:lstStyle>
            <a:lvl1pPr>
              <a:lnSpc>
                <a:spcPct val="130000"/>
              </a:lnSpc>
              <a:spcBef>
                <a:spcPct val="20000"/>
              </a:spcBef>
              <a:defRPr kumimoji="1" sz="2400" b="1">
                <a:solidFill>
                  <a:srgbClr val="CC0099"/>
                </a:solidFill>
                <a:latin typeface="宋体" panose="02010600030101010101" pitchFamily="2" charset="-122"/>
                <a:ea typeface="宋体" panose="02010600030101010101" pitchFamily="2" charset="-122"/>
              </a:defRPr>
            </a:lvl1pPr>
            <a:lvl2pPr marL="742950" indent="-285750">
              <a:lnSpc>
                <a:spcPct val="130000"/>
              </a:lnSpc>
              <a:spcBef>
                <a:spcPct val="20000"/>
              </a:spcBef>
              <a:defRPr kumimoji="1" sz="2400" b="1">
                <a:solidFill>
                  <a:srgbClr val="CC0099"/>
                </a:solidFill>
                <a:latin typeface="宋体" panose="02010600030101010101" pitchFamily="2" charset="-122"/>
                <a:ea typeface="宋体" panose="02010600030101010101" pitchFamily="2" charset="-122"/>
              </a:defRPr>
            </a:lvl2pPr>
            <a:lvl3pPr marL="1143000" indent="-228600">
              <a:lnSpc>
                <a:spcPct val="130000"/>
              </a:lnSpc>
              <a:spcBef>
                <a:spcPct val="20000"/>
              </a:spcBef>
              <a:defRPr kumimoji="1" sz="2400" b="1">
                <a:solidFill>
                  <a:srgbClr val="CC0099"/>
                </a:solidFill>
                <a:latin typeface="宋体" panose="02010600030101010101" pitchFamily="2" charset="-122"/>
                <a:ea typeface="宋体" panose="02010600030101010101" pitchFamily="2" charset="-122"/>
              </a:defRPr>
            </a:lvl3pPr>
            <a:lvl4pPr marL="1600200" indent="-228600">
              <a:lnSpc>
                <a:spcPct val="130000"/>
              </a:lnSpc>
              <a:spcBef>
                <a:spcPct val="20000"/>
              </a:spcBef>
              <a:defRPr kumimoji="1" sz="2400" b="1">
                <a:solidFill>
                  <a:srgbClr val="CC0099"/>
                </a:solidFill>
                <a:latin typeface="宋体" panose="02010600030101010101" pitchFamily="2" charset="-122"/>
                <a:ea typeface="宋体" panose="02010600030101010101" pitchFamily="2" charset="-122"/>
              </a:defRPr>
            </a:lvl4pPr>
            <a:lvl5pPr marL="2057400" indent="-228600">
              <a:lnSpc>
                <a:spcPct val="130000"/>
              </a:lnSpc>
              <a:spcBef>
                <a:spcPct val="20000"/>
              </a:spcBef>
              <a:defRPr kumimoji="1" sz="2400" b="1">
                <a:solidFill>
                  <a:srgbClr val="CC0099"/>
                </a:solidFill>
                <a:latin typeface="宋体" panose="02010600030101010101" pitchFamily="2" charset="-122"/>
                <a:ea typeface="宋体" panose="02010600030101010101"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anose="02010600030101010101" pitchFamily="2" charset="-122"/>
                <a:ea typeface="宋体" panose="02010600030101010101"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anose="02010600030101010101" pitchFamily="2" charset="-122"/>
                <a:ea typeface="宋体" panose="02010600030101010101"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anose="02010600030101010101" pitchFamily="2" charset="-122"/>
                <a:ea typeface="宋体" panose="02010600030101010101"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anose="02010600030101010101" pitchFamily="2" charset="-122"/>
                <a:ea typeface="宋体" panose="02010600030101010101" pitchFamily="2" charset="-122"/>
              </a:defRPr>
            </a:lvl9pPr>
          </a:lstStyle>
          <a:p>
            <a:pPr marL="0" marR="0" lvl="0" indent="0" algn="ctr" defTabSz="914400" eaLnBrk="1" fontAlgn="auto" latinLnBrk="0" hangingPunct="1">
              <a:lnSpc>
                <a:spcPct val="130000"/>
              </a:lnSpc>
              <a:spcBef>
                <a:spcPct val="0"/>
              </a:spcBef>
              <a:spcAft>
                <a:spcPts val="0"/>
              </a:spcAft>
              <a:buClrTx/>
              <a:buSzTx/>
              <a:buFontTx/>
              <a:buNone/>
              <a:tabLst/>
              <a:defRPr/>
            </a:pPr>
            <a:r>
              <a:rPr kumimoji="1" lang="zh-CN" altLang="en-US" sz="1600" b="1" i="0" u="none" strike="noStrike" kern="0" cap="none" spc="0" normalizeH="0" baseline="0" noProof="0" dirty="0">
                <a:ln>
                  <a:noFill/>
                </a:ln>
                <a:solidFill>
                  <a:srgbClr val="C00000"/>
                </a:solidFill>
                <a:effectLst/>
                <a:uLnTx/>
                <a:uFillTx/>
                <a:latin typeface="宋体" panose="02010600030101010101" pitchFamily="2" charset="-122"/>
                <a:ea typeface="宋体" panose="02010600030101010101" pitchFamily="2" charset="-122"/>
              </a:rPr>
              <a:t>执行完当前指令，检查</a:t>
            </a:r>
            <a:r>
              <a:rPr kumimoji="1" lang="en-US" altLang="zh-CN" sz="1600" b="1" i="0" u="none" strike="noStrike" kern="0" cap="none" spc="0" normalizeH="0" baseline="0" noProof="0" dirty="0">
                <a:ln>
                  <a:noFill/>
                </a:ln>
                <a:solidFill>
                  <a:srgbClr val="C00000"/>
                </a:solidFill>
                <a:effectLst/>
                <a:uLnTx/>
                <a:uFillTx/>
                <a:latin typeface="宋体" panose="02010600030101010101" pitchFamily="2" charset="-122"/>
                <a:ea typeface="宋体" panose="02010600030101010101" pitchFamily="2" charset="-122"/>
              </a:rPr>
              <a:t>INTR</a:t>
            </a:r>
            <a:endParaRPr kumimoji="1" lang="zh-CN" altLang="en-US" sz="1600" b="1" i="0" u="none" strike="noStrike" kern="0" cap="none" spc="0" normalizeH="0" baseline="0" noProof="0" dirty="0">
              <a:ln>
                <a:noFill/>
              </a:ln>
              <a:solidFill>
                <a:srgbClr val="C00000"/>
              </a:solidFill>
              <a:effectLst/>
              <a:uLnTx/>
              <a:uFillTx/>
              <a:latin typeface="宋体" panose="02010600030101010101" pitchFamily="2" charset="-122"/>
              <a:ea typeface="宋体" panose="02010600030101010101" pitchFamily="2" charset="-122"/>
            </a:endParaRPr>
          </a:p>
        </p:txBody>
      </p:sp>
      <p:sp>
        <p:nvSpPr>
          <p:cNvPr id="57" name="Text Box 17">
            <a:extLst>
              <a:ext uri="{FF2B5EF4-FFF2-40B4-BE49-F238E27FC236}">
                <a16:creationId xmlns:a16="http://schemas.microsoft.com/office/drawing/2014/main" id="{9CD89648-9468-DC45-BC0D-C66B0F54C043}"/>
              </a:ext>
            </a:extLst>
          </p:cNvPr>
          <p:cNvSpPr txBox="1">
            <a:spLocks noChangeArrowheads="1"/>
          </p:cNvSpPr>
          <p:nvPr/>
        </p:nvSpPr>
        <p:spPr bwMode="auto">
          <a:xfrm>
            <a:off x="939800" y="124779"/>
            <a:ext cx="3033713" cy="454025"/>
          </a:xfrm>
          <a:prstGeom prst="rect">
            <a:avLst/>
          </a:prstGeom>
          <a:noFill/>
          <a:ln w="9525">
            <a:solidFill>
              <a:srgbClr val="ED7D31">
                <a:lumMod val="75000"/>
              </a:srgbClr>
            </a:solidFill>
            <a:miter lim="800000"/>
            <a:headEnd/>
            <a:tailEnd/>
          </a:ln>
        </p:spPr>
        <p:txBody>
          <a:bodyPr wrap="none">
            <a:spAutoFit/>
          </a:bodyPr>
          <a:lstStyle>
            <a:lvl1pPr>
              <a:lnSpc>
                <a:spcPct val="130000"/>
              </a:lnSpc>
              <a:spcBef>
                <a:spcPct val="20000"/>
              </a:spcBef>
              <a:defRPr kumimoji="1" sz="2400" b="1">
                <a:solidFill>
                  <a:srgbClr val="CC0099"/>
                </a:solidFill>
                <a:latin typeface="宋体" panose="02010600030101010101" pitchFamily="2" charset="-122"/>
                <a:ea typeface="宋体" panose="02010600030101010101" pitchFamily="2" charset="-122"/>
              </a:defRPr>
            </a:lvl1pPr>
            <a:lvl2pPr marL="742950" indent="-285750">
              <a:lnSpc>
                <a:spcPct val="130000"/>
              </a:lnSpc>
              <a:spcBef>
                <a:spcPct val="20000"/>
              </a:spcBef>
              <a:defRPr kumimoji="1" sz="2400" b="1">
                <a:solidFill>
                  <a:srgbClr val="CC0099"/>
                </a:solidFill>
                <a:latin typeface="宋体" panose="02010600030101010101" pitchFamily="2" charset="-122"/>
                <a:ea typeface="宋体" panose="02010600030101010101" pitchFamily="2" charset="-122"/>
              </a:defRPr>
            </a:lvl2pPr>
            <a:lvl3pPr marL="1143000" indent="-228600">
              <a:lnSpc>
                <a:spcPct val="130000"/>
              </a:lnSpc>
              <a:spcBef>
                <a:spcPct val="20000"/>
              </a:spcBef>
              <a:defRPr kumimoji="1" sz="2400" b="1">
                <a:solidFill>
                  <a:srgbClr val="CC0099"/>
                </a:solidFill>
                <a:latin typeface="宋体" panose="02010600030101010101" pitchFamily="2" charset="-122"/>
                <a:ea typeface="宋体" panose="02010600030101010101" pitchFamily="2" charset="-122"/>
              </a:defRPr>
            </a:lvl3pPr>
            <a:lvl4pPr marL="1600200" indent="-228600">
              <a:lnSpc>
                <a:spcPct val="130000"/>
              </a:lnSpc>
              <a:spcBef>
                <a:spcPct val="20000"/>
              </a:spcBef>
              <a:defRPr kumimoji="1" sz="2400" b="1">
                <a:solidFill>
                  <a:srgbClr val="CC0099"/>
                </a:solidFill>
                <a:latin typeface="宋体" panose="02010600030101010101" pitchFamily="2" charset="-122"/>
                <a:ea typeface="宋体" panose="02010600030101010101" pitchFamily="2" charset="-122"/>
              </a:defRPr>
            </a:lvl4pPr>
            <a:lvl5pPr marL="2057400" indent="-228600">
              <a:lnSpc>
                <a:spcPct val="130000"/>
              </a:lnSpc>
              <a:spcBef>
                <a:spcPct val="20000"/>
              </a:spcBef>
              <a:defRPr kumimoji="1" sz="2400" b="1">
                <a:solidFill>
                  <a:srgbClr val="CC0099"/>
                </a:solidFill>
                <a:latin typeface="宋体" panose="02010600030101010101" pitchFamily="2" charset="-122"/>
                <a:ea typeface="宋体" panose="02010600030101010101"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anose="02010600030101010101" pitchFamily="2" charset="-122"/>
                <a:ea typeface="宋体" panose="02010600030101010101"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anose="02010600030101010101" pitchFamily="2" charset="-122"/>
                <a:ea typeface="宋体" panose="02010600030101010101"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anose="02010600030101010101" pitchFamily="2" charset="-122"/>
                <a:ea typeface="宋体" panose="02010600030101010101"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anose="02010600030101010101" pitchFamily="2" charset="-122"/>
                <a:ea typeface="宋体" panose="02010600030101010101" pitchFamily="2" charset="-122"/>
              </a:defRPr>
            </a:lvl9pPr>
          </a:lstStyle>
          <a:p>
            <a:pPr marL="0" marR="0" lvl="0" indent="0" algn="ctr" defTabSz="914400" eaLnBrk="1" fontAlgn="auto" latinLnBrk="0" hangingPunct="1">
              <a:lnSpc>
                <a:spcPct val="130000"/>
              </a:lnSpc>
              <a:spcBef>
                <a:spcPct val="0"/>
              </a:spcBef>
              <a:spcAft>
                <a:spcPts val="0"/>
              </a:spcAft>
              <a:buClrTx/>
              <a:buSzTx/>
              <a:buFontTx/>
              <a:buNone/>
              <a:tabLst/>
              <a:defRPr/>
            </a:pPr>
            <a:r>
              <a:rPr kumimoji="1" lang="en-US" altLang="zh-CN" sz="2000" b="1" i="0" u="none" strike="noStrike" kern="0" cap="none" spc="0" normalizeH="0" baseline="0" noProof="0" dirty="0">
                <a:ln>
                  <a:noFill/>
                </a:ln>
                <a:solidFill>
                  <a:srgbClr val="C00000"/>
                </a:solidFill>
                <a:effectLst/>
                <a:uLnTx/>
                <a:uFillTx/>
                <a:latin typeface="LingWai SC Medium" panose="03050602040302020204" pitchFamily="66" charset="-122"/>
                <a:ea typeface="LingWai SC Medium" panose="03050602040302020204" pitchFamily="66" charset="-122"/>
                <a:cs typeface="LingWai SC Medium" panose="03050602040302020204" pitchFamily="66" charset="-122"/>
              </a:rPr>
              <a:t>IR</a:t>
            </a:r>
            <a:r>
              <a:rPr kumimoji="1" lang="en-US" altLang="zh-CN" sz="2000" b="1" i="0" u="none" strike="noStrike" kern="0" cap="none" spc="0" normalizeH="0" baseline="0" noProof="0" dirty="0">
                <a:ln>
                  <a:noFill/>
                </a:ln>
                <a:solidFill>
                  <a:srgbClr val="C00000"/>
                </a:solidFill>
                <a:effectLst/>
                <a:uLnTx/>
                <a:uFillTx/>
                <a:latin typeface="LingWai SC Medium" panose="03050602040302020204" pitchFamily="66" charset="-122"/>
                <a:ea typeface="LingWai SC Medium" panose="03050602040302020204" pitchFamily="66" charset="-122"/>
                <a:cs typeface="LingWai SC Medium" panose="03050602040302020204" pitchFamily="66" charset="-122"/>
                <a:sym typeface="Wingdings" pitchFamily="2" charset="2"/>
              </a:rPr>
              <a:t>IRRIMR</a:t>
            </a:r>
            <a:r>
              <a:rPr kumimoji="1" lang="zh-CN" altLang="en-US" sz="2000" b="1" i="0" u="none" strike="noStrike" kern="0" cap="none" spc="0" normalizeH="0" baseline="0" noProof="0" dirty="0">
                <a:ln>
                  <a:noFill/>
                </a:ln>
                <a:solidFill>
                  <a:srgbClr val="C00000"/>
                </a:solidFill>
                <a:effectLst/>
                <a:uLnTx/>
                <a:uFillTx/>
                <a:latin typeface="LingWai SC Medium" panose="03050602040302020204" pitchFamily="66" charset="-122"/>
                <a:ea typeface="LingWai SC Medium" panose="03050602040302020204" pitchFamily="66" charset="-122"/>
                <a:cs typeface="LingWai SC Medium" panose="03050602040302020204" pitchFamily="66" charset="-122"/>
                <a:sym typeface="Wingdings" pitchFamily="2" charset="2"/>
              </a:rPr>
              <a:t>优先级判定</a:t>
            </a:r>
            <a:endParaRPr kumimoji="1" lang="zh-CN" altLang="en-US" sz="2000" b="1" i="0" u="none" strike="noStrike" kern="0" cap="none" spc="0" normalizeH="0" baseline="0" noProof="0" dirty="0">
              <a:ln>
                <a:noFill/>
              </a:ln>
              <a:solidFill>
                <a:srgbClr val="C00000"/>
              </a:solidFill>
              <a:effectLst/>
              <a:uLnTx/>
              <a:uFillTx/>
              <a:latin typeface="LingWai SC Medium" panose="03050602040302020204" pitchFamily="66" charset="-122"/>
              <a:ea typeface="LingWai SC Medium" panose="03050602040302020204" pitchFamily="66" charset="-122"/>
              <a:cs typeface="LingWai SC Medium" panose="03050602040302020204" pitchFamily="66" charset="-122"/>
            </a:endParaRPr>
          </a:p>
        </p:txBody>
      </p:sp>
      <p:sp>
        <p:nvSpPr>
          <p:cNvPr id="58" name="Text Box 17">
            <a:extLst>
              <a:ext uri="{FF2B5EF4-FFF2-40B4-BE49-F238E27FC236}">
                <a16:creationId xmlns:a16="http://schemas.microsoft.com/office/drawing/2014/main" id="{C60FEF0C-CD35-324E-A9BB-9FB343CFEF17}"/>
              </a:ext>
            </a:extLst>
          </p:cNvPr>
          <p:cNvSpPr txBox="1">
            <a:spLocks noChangeArrowheads="1"/>
          </p:cNvSpPr>
          <p:nvPr/>
        </p:nvSpPr>
        <p:spPr bwMode="auto">
          <a:xfrm>
            <a:off x="7011988" y="2303235"/>
            <a:ext cx="1881187" cy="687388"/>
          </a:xfrm>
          <a:prstGeom prst="rect">
            <a:avLst/>
          </a:prstGeom>
          <a:noFill/>
          <a:ln w="9525">
            <a:solidFill>
              <a:srgbClr val="ED7D31">
                <a:lumMod val="75000"/>
              </a:srgbClr>
            </a:solidFill>
            <a:miter lim="800000"/>
            <a:headEnd/>
            <a:tailEnd/>
          </a:ln>
        </p:spPr>
        <p:txBody>
          <a:bodyPr>
            <a:spAutoFit/>
          </a:bodyPr>
          <a:lstStyle>
            <a:lvl1pPr>
              <a:lnSpc>
                <a:spcPct val="130000"/>
              </a:lnSpc>
              <a:spcBef>
                <a:spcPct val="20000"/>
              </a:spcBef>
              <a:defRPr kumimoji="1" sz="2400" b="1">
                <a:solidFill>
                  <a:srgbClr val="CC0099"/>
                </a:solidFill>
                <a:latin typeface="宋体" panose="02010600030101010101" pitchFamily="2" charset="-122"/>
                <a:ea typeface="宋体" panose="02010600030101010101" pitchFamily="2" charset="-122"/>
              </a:defRPr>
            </a:lvl1pPr>
            <a:lvl2pPr marL="742950" indent="-285750">
              <a:lnSpc>
                <a:spcPct val="130000"/>
              </a:lnSpc>
              <a:spcBef>
                <a:spcPct val="20000"/>
              </a:spcBef>
              <a:defRPr kumimoji="1" sz="2400" b="1">
                <a:solidFill>
                  <a:srgbClr val="CC0099"/>
                </a:solidFill>
                <a:latin typeface="宋体" panose="02010600030101010101" pitchFamily="2" charset="-122"/>
                <a:ea typeface="宋体" panose="02010600030101010101" pitchFamily="2" charset="-122"/>
              </a:defRPr>
            </a:lvl2pPr>
            <a:lvl3pPr marL="1143000" indent="-228600">
              <a:lnSpc>
                <a:spcPct val="130000"/>
              </a:lnSpc>
              <a:spcBef>
                <a:spcPct val="20000"/>
              </a:spcBef>
              <a:defRPr kumimoji="1" sz="2400" b="1">
                <a:solidFill>
                  <a:srgbClr val="CC0099"/>
                </a:solidFill>
                <a:latin typeface="宋体" panose="02010600030101010101" pitchFamily="2" charset="-122"/>
                <a:ea typeface="宋体" panose="02010600030101010101" pitchFamily="2" charset="-122"/>
              </a:defRPr>
            </a:lvl3pPr>
            <a:lvl4pPr marL="1600200" indent="-228600">
              <a:lnSpc>
                <a:spcPct val="130000"/>
              </a:lnSpc>
              <a:spcBef>
                <a:spcPct val="20000"/>
              </a:spcBef>
              <a:defRPr kumimoji="1" sz="2400" b="1">
                <a:solidFill>
                  <a:srgbClr val="CC0099"/>
                </a:solidFill>
                <a:latin typeface="宋体" panose="02010600030101010101" pitchFamily="2" charset="-122"/>
                <a:ea typeface="宋体" panose="02010600030101010101" pitchFamily="2" charset="-122"/>
              </a:defRPr>
            </a:lvl4pPr>
            <a:lvl5pPr marL="2057400" indent="-228600">
              <a:lnSpc>
                <a:spcPct val="130000"/>
              </a:lnSpc>
              <a:spcBef>
                <a:spcPct val="20000"/>
              </a:spcBef>
              <a:defRPr kumimoji="1" sz="2400" b="1">
                <a:solidFill>
                  <a:srgbClr val="CC0099"/>
                </a:solidFill>
                <a:latin typeface="宋体" panose="02010600030101010101" pitchFamily="2" charset="-122"/>
                <a:ea typeface="宋体" panose="02010600030101010101"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anose="02010600030101010101" pitchFamily="2" charset="-122"/>
                <a:ea typeface="宋体" panose="02010600030101010101"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anose="02010600030101010101" pitchFamily="2" charset="-122"/>
                <a:ea typeface="宋体" panose="02010600030101010101"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anose="02010600030101010101" pitchFamily="2" charset="-122"/>
                <a:ea typeface="宋体" panose="02010600030101010101"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anose="02010600030101010101" pitchFamily="2" charset="-122"/>
                <a:ea typeface="宋体" panose="02010600030101010101" pitchFamily="2" charset="-122"/>
              </a:defRPr>
            </a:lvl9pPr>
          </a:lstStyle>
          <a:p>
            <a:pPr marL="0" marR="0" lvl="0" indent="0" algn="ctr" defTabSz="914400" eaLnBrk="1" fontAlgn="auto" latinLnBrk="0" hangingPunct="1">
              <a:lnSpc>
                <a:spcPct val="130000"/>
              </a:lnSpc>
              <a:spcBef>
                <a:spcPct val="0"/>
              </a:spcBef>
              <a:spcAft>
                <a:spcPts val="0"/>
              </a:spcAft>
              <a:buClrTx/>
              <a:buSzTx/>
              <a:buFontTx/>
              <a:buNone/>
              <a:tabLst/>
              <a:defRPr/>
            </a:pPr>
            <a:r>
              <a:rPr kumimoji="1" lang="zh-CN" altLang="en-US" sz="1600" b="1" i="0" u="none" strike="noStrike" kern="0" cap="none" spc="0" normalizeH="0" baseline="0" noProof="0" dirty="0">
                <a:ln>
                  <a:noFill/>
                </a:ln>
                <a:solidFill>
                  <a:srgbClr val="C00000"/>
                </a:solidFill>
                <a:effectLst/>
                <a:uLnTx/>
                <a:uFillTx/>
                <a:latin typeface="宋体" panose="02010600030101010101" pitchFamily="2" charset="-122"/>
                <a:ea typeface="宋体" panose="02010600030101010101" pitchFamily="2" charset="-122"/>
              </a:rPr>
              <a:t>满足中断响应条件，返回</a:t>
            </a:r>
            <a:r>
              <a:rPr kumimoji="1" lang="en-US" altLang="zh-CN" sz="1600" b="1" i="0" u="none" strike="noStrike" kern="0" cap="none" spc="0" normalizeH="0" baseline="0" noProof="0" dirty="0">
                <a:ln>
                  <a:noFill/>
                </a:ln>
                <a:solidFill>
                  <a:srgbClr val="C00000"/>
                </a:solidFill>
                <a:effectLst/>
                <a:uLnTx/>
                <a:uFillTx/>
                <a:latin typeface="宋体" panose="02010600030101010101" pitchFamily="2" charset="-122"/>
                <a:ea typeface="宋体" panose="02010600030101010101" pitchFamily="2" charset="-122"/>
              </a:rPr>
              <a:t>INTA</a:t>
            </a:r>
            <a:endParaRPr kumimoji="1" lang="zh-CN" altLang="en-US" sz="1600" b="1" i="0" u="none" strike="noStrike" kern="0" cap="none" spc="0" normalizeH="0" baseline="0" noProof="0" dirty="0">
              <a:ln>
                <a:noFill/>
              </a:ln>
              <a:solidFill>
                <a:srgbClr val="C00000"/>
              </a:solidFill>
              <a:effectLst/>
              <a:uLnTx/>
              <a:uFillTx/>
              <a:latin typeface="宋体" panose="02010600030101010101" pitchFamily="2" charset="-122"/>
              <a:ea typeface="宋体" panose="02010600030101010101" pitchFamily="2" charset="-122"/>
            </a:endParaRPr>
          </a:p>
        </p:txBody>
      </p:sp>
      <p:sp>
        <p:nvSpPr>
          <p:cNvPr id="59" name="Text Box 17">
            <a:extLst>
              <a:ext uri="{FF2B5EF4-FFF2-40B4-BE49-F238E27FC236}">
                <a16:creationId xmlns:a16="http://schemas.microsoft.com/office/drawing/2014/main" id="{2FCC9F4F-4B9C-9640-9AD2-D2AFE1CC5981}"/>
              </a:ext>
            </a:extLst>
          </p:cNvPr>
          <p:cNvSpPr txBox="1">
            <a:spLocks noChangeArrowheads="1"/>
          </p:cNvSpPr>
          <p:nvPr/>
        </p:nvSpPr>
        <p:spPr bwMode="auto">
          <a:xfrm>
            <a:off x="7000875" y="3541713"/>
            <a:ext cx="1879600" cy="1327150"/>
          </a:xfrm>
          <a:prstGeom prst="rect">
            <a:avLst/>
          </a:prstGeom>
          <a:noFill/>
          <a:ln w="9525">
            <a:solidFill>
              <a:srgbClr val="ED7D31">
                <a:lumMod val="75000"/>
              </a:srgbClr>
            </a:solidFill>
            <a:miter lim="800000"/>
            <a:headEnd/>
            <a:tailEnd/>
          </a:ln>
        </p:spPr>
        <p:txBody>
          <a:bodyPr>
            <a:spAutoFit/>
          </a:bodyPr>
          <a:lstStyle>
            <a:lvl1pPr>
              <a:lnSpc>
                <a:spcPct val="130000"/>
              </a:lnSpc>
              <a:spcBef>
                <a:spcPct val="20000"/>
              </a:spcBef>
              <a:defRPr kumimoji="1" sz="2400" b="1">
                <a:solidFill>
                  <a:srgbClr val="CC0099"/>
                </a:solidFill>
                <a:latin typeface="宋体" panose="02010600030101010101" pitchFamily="2" charset="-122"/>
                <a:ea typeface="宋体" panose="02010600030101010101" pitchFamily="2" charset="-122"/>
              </a:defRPr>
            </a:lvl1pPr>
            <a:lvl2pPr marL="742950" indent="-285750">
              <a:lnSpc>
                <a:spcPct val="130000"/>
              </a:lnSpc>
              <a:spcBef>
                <a:spcPct val="20000"/>
              </a:spcBef>
              <a:defRPr kumimoji="1" sz="2400" b="1">
                <a:solidFill>
                  <a:srgbClr val="CC0099"/>
                </a:solidFill>
                <a:latin typeface="宋体" panose="02010600030101010101" pitchFamily="2" charset="-122"/>
                <a:ea typeface="宋体" panose="02010600030101010101" pitchFamily="2" charset="-122"/>
              </a:defRPr>
            </a:lvl2pPr>
            <a:lvl3pPr marL="1143000" indent="-228600">
              <a:lnSpc>
                <a:spcPct val="130000"/>
              </a:lnSpc>
              <a:spcBef>
                <a:spcPct val="20000"/>
              </a:spcBef>
              <a:defRPr kumimoji="1" sz="2400" b="1">
                <a:solidFill>
                  <a:srgbClr val="CC0099"/>
                </a:solidFill>
                <a:latin typeface="宋体" panose="02010600030101010101" pitchFamily="2" charset="-122"/>
                <a:ea typeface="宋体" panose="02010600030101010101" pitchFamily="2" charset="-122"/>
              </a:defRPr>
            </a:lvl3pPr>
            <a:lvl4pPr marL="1600200" indent="-228600">
              <a:lnSpc>
                <a:spcPct val="130000"/>
              </a:lnSpc>
              <a:spcBef>
                <a:spcPct val="20000"/>
              </a:spcBef>
              <a:defRPr kumimoji="1" sz="2400" b="1">
                <a:solidFill>
                  <a:srgbClr val="CC0099"/>
                </a:solidFill>
                <a:latin typeface="宋体" panose="02010600030101010101" pitchFamily="2" charset="-122"/>
                <a:ea typeface="宋体" panose="02010600030101010101" pitchFamily="2" charset="-122"/>
              </a:defRPr>
            </a:lvl4pPr>
            <a:lvl5pPr marL="2057400" indent="-228600">
              <a:lnSpc>
                <a:spcPct val="130000"/>
              </a:lnSpc>
              <a:spcBef>
                <a:spcPct val="20000"/>
              </a:spcBef>
              <a:defRPr kumimoji="1" sz="2400" b="1">
                <a:solidFill>
                  <a:srgbClr val="CC0099"/>
                </a:solidFill>
                <a:latin typeface="宋体" panose="02010600030101010101" pitchFamily="2" charset="-122"/>
                <a:ea typeface="宋体" panose="02010600030101010101"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anose="02010600030101010101" pitchFamily="2" charset="-122"/>
                <a:ea typeface="宋体" panose="02010600030101010101"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anose="02010600030101010101" pitchFamily="2" charset="-122"/>
                <a:ea typeface="宋体" panose="02010600030101010101"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anose="02010600030101010101" pitchFamily="2" charset="-122"/>
                <a:ea typeface="宋体" panose="02010600030101010101"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anose="02010600030101010101" pitchFamily="2" charset="-122"/>
                <a:ea typeface="宋体" panose="02010600030101010101" pitchFamily="2" charset="-122"/>
              </a:defRPr>
            </a:lvl9pPr>
          </a:lstStyle>
          <a:p>
            <a:pPr marL="0" marR="0" lvl="0" indent="0" algn="ctr" defTabSz="914400" eaLnBrk="1" fontAlgn="auto" latinLnBrk="0" hangingPunct="1">
              <a:lnSpc>
                <a:spcPct val="130000"/>
              </a:lnSpc>
              <a:spcBef>
                <a:spcPct val="0"/>
              </a:spcBef>
              <a:spcAft>
                <a:spcPts val="0"/>
              </a:spcAft>
              <a:buClrTx/>
              <a:buSzTx/>
              <a:buFontTx/>
              <a:buNone/>
              <a:tabLst/>
              <a:defRPr/>
            </a:pPr>
            <a:r>
              <a:rPr kumimoji="1" lang="zh-CN" altLang="en-US" sz="1600" b="1" i="0" u="none" strike="noStrike" kern="0" cap="none" spc="0" normalizeH="0" baseline="0" noProof="0" dirty="0">
                <a:ln>
                  <a:noFill/>
                </a:ln>
                <a:solidFill>
                  <a:srgbClr val="C00000"/>
                </a:solidFill>
                <a:effectLst/>
                <a:uLnTx/>
                <a:uFillTx/>
                <a:latin typeface="宋体" panose="02010600030101010101" pitchFamily="2" charset="-122"/>
                <a:ea typeface="宋体" panose="02010600030101010101" pitchFamily="2" charset="-122"/>
              </a:rPr>
              <a:t>获得</a:t>
            </a:r>
            <a:r>
              <a:rPr kumimoji="1" lang="en-US" altLang="zh-CN" sz="1600" b="1" i="0" u="none" strike="noStrike" kern="0" cap="none" spc="0" normalizeH="0" baseline="0" noProof="0" dirty="0">
                <a:ln>
                  <a:noFill/>
                </a:ln>
                <a:solidFill>
                  <a:srgbClr val="C00000"/>
                </a:solidFill>
                <a:effectLst/>
                <a:uLnTx/>
                <a:uFillTx/>
                <a:latin typeface="宋体" panose="02010600030101010101" pitchFamily="2" charset="-122"/>
                <a:ea typeface="宋体" panose="02010600030101010101" pitchFamily="2" charset="-122"/>
              </a:rPr>
              <a:t>n</a:t>
            </a:r>
            <a:r>
              <a:rPr kumimoji="1" lang="zh-CN" altLang="en-US" sz="1600" b="1" i="0" u="none" strike="noStrike" kern="0" cap="none" spc="0" normalizeH="0" baseline="0" noProof="0" dirty="0">
                <a:ln>
                  <a:noFill/>
                </a:ln>
                <a:solidFill>
                  <a:srgbClr val="C00000"/>
                </a:solidFill>
                <a:effectLst/>
                <a:uLnTx/>
                <a:uFillTx/>
                <a:latin typeface="宋体" panose="02010600030101010101" pitchFamily="2" charset="-122"/>
                <a:ea typeface="宋体" panose="02010600030101010101" pitchFamily="2" charset="-122"/>
              </a:rPr>
              <a:t>，入栈</a:t>
            </a:r>
            <a:r>
              <a:rPr kumimoji="1" lang="en-US" altLang="zh-CN" sz="1600" b="1" i="0" u="none" strike="noStrike" kern="0" cap="none" spc="0" normalizeH="0" baseline="0" noProof="0" dirty="0">
                <a:ln>
                  <a:noFill/>
                </a:ln>
                <a:solidFill>
                  <a:srgbClr val="C00000"/>
                </a:solidFill>
                <a:effectLst/>
                <a:uLnTx/>
                <a:uFillTx/>
                <a:latin typeface="宋体" panose="02010600030101010101" pitchFamily="2" charset="-122"/>
                <a:ea typeface="宋体" panose="02010600030101010101" pitchFamily="2" charset="-122"/>
                <a:sym typeface="Wingdings" pitchFamily="2" charset="2"/>
              </a:rPr>
              <a:t>ISR</a:t>
            </a:r>
            <a:r>
              <a:rPr kumimoji="1" lang="zh-CN" altLang="en-US" sz="1600" b="1" i="0" u="none" strike="noStrike" kern="0" cap="none" spc="0" normalizeH="0" baseline="0" noProof="0" dirty="0">
                <a:ln>
                  <a:noFill/>
                </a:ln>
                <a:solidFill>
                  <a:srgbClr val="C00000"/>
                </a:solidFill>
                <a:effectLst/>
                <a:uLnTx/>
                <a:uFillTx/>
                <a:latin typeface="宋体" panose="02010600030101010101" pitchFamily="2" charset="-122"/>
                <a:ea typeface="宋体" panose="02010600030101010101" pitchFamily="2" charset="-122"/>
                <a:sym typeface="Wingdings" pitchFamily="2" charset="2"/>
              </a:rPr>
              <a:t>入口地址</a:t>
            </a:r>
            <a:r>
              <a:rPr kumimoji="1" lang="en-US" altLang="zh-CN" sz="1600" b="1" i="0" u="none" strike="noStrike" kern="0" cap="none" spc="0" normalizeH="0" baseline="0" noProof="0" dirty="0">
                <a:ln>
                  <a:noFill/>
                </a:ln>
                <a:solidFill>
                  <a:srgbClr val="C00000"/>
                </a:solidFill>
                <a:effectLst/>
                <a:uLnTx/>
                <a:uFillTx/>
                <a:latin typeface="宋体" panose="02010600030101010101" pitchFamily="2" charset="-122"/>
                <a:ea typeface="宋体" panose="02010600030101010101" pitchFamily="2" charset="-122"/>
                <a:sym typeface="Wingdings" pitchFamily="2" charset="2"/>
              </a:rPr>
              <a:t></a:t>
            </a:r>
            <a:r>
              <a:rPr kumimoji="1" lang="zh-CN" altLang="en-US" sz="1600" b="1" i="0" u="none" strike="noStrike" kern="0" cap="none" spc="0" normalizeH="0" baseline="0" noProof="0" dirty="0">
                <a:ln>
                  <a:noFill/>
                </a:ln>
                <a:solidFill>
                  <a:srgbClr val="C00000"/>
                </a:solidFill>
                <a:effectLst/>
                <a:uLnTx/>
                <a:uFillTx/>
                <a:latin typeface="宋体" panose="02010600030101010101" pitchFamily="2" charset="-122"/>
                <a:ea typeface="宋体" panose="02010600030101010101" pitchFamily="2" charset="-122"/>
                <a:sym typeface="Wingdings" pitchFamily="2" charset="2"/>
              </a:rPr>
              <a:t>执行</a:t>
            </a:r>
            <a:r>
              <a:rPr kumimoji="1" lang="en-US" altLang="zh-CN" sz="1600" b="1" i="0" u="none" strike="noStrike" kern="0" cap="none" spc="0" normalizeH="0" baseline="0" noProof="0" dirty="0">
                <a:ln>
                  <a:noFill/>
                </a:ln>
                <a:solidFill>
                  <a:srgbClr val="C00000"/>
                </a:solidFill>
                <a:effectLst/>
                <a:uLnTx/>
                <a:uFillTx/>
                <a:latin typeface="宋体" panose="02010600030101010101" pitchFamily="2" charset="-122"/>
                <a:ea typeface="宋体" panose="02010600030101010101" pitchFamily="2" charset="-122"/>
                <a:sym typeface="Wingdings" pitchFamily="2" charset="2"/>
              </a:rPr>
              <a:t>ISR</a:t>
            </a:r>
            <a:r>
              <a:rPr kumimoji="1" lang="zh-CN" altLang="en-US" sz="1600" b="1" i="0" u="none" strike="noStrike" kern="0" cap="none" spc="0" normalizeH="0" baseline="0" noProof="0" dirty="0">
                <a:ln>
                  <a:noFill/>
                </a:ln>
                <a:solidFill>
                  <a:srgbClr val="C00000"/>
                </a:solidFill>
                <a:effectLst/>
                <a:uLnTx/>
                <a:uFillTx/>
                <a:latin typeface="宋体" panose="02010600030101010101" pitchFamily="2" charset="-122"/>
                <a:ea typeface="宋体" panose="02010600030101010101" pitchFamily="2" charset="-122"/>
                <a:sym typeface="Wingdings" pitchFamily="2" charset="2"/>
              </a:rPr>
              <a:t>中断结束命令字</a:t>
            </a:r>
            <a:r>
              <a:rPr kumimoji="1" lang="en-US" altLang="zh-CN" sz="1600" b="1" i="0" u="none" strike="noStrike" kern="0" cap="none" spc="0" normalizeH="0" baseline="0" noProof="0" dirty="0">
                <a:ln>
                  <a:noFill/>
                </a:ln>
                <a:solidFill>
                  <a:srgbClr val="C00000"/>
                </a:solidFill>
                <a:effectLst/>
                <a:uLnTx/>
                <a:uFillTx/>
                <a:latin typeface="宋体" panose="02010600030101010101" pitchFamily="2" charset="-122"/>
                <a:ea typeface="宋体" panose="02010600030101010101" pitchFamily="2" charset="-122"/>
                <a:sym typeface="Wingdings" pitchFamily="2" charset="2"/>
              </a:rPr>
              <a:t></a:t>
            </a:r>
            <a:r>
              <a:rPr kumimoji="1" lang="zh-CN" altLang="en-US" sz="1600" b="1" i="0" u="none" strike="noStrike" kern="0" cap="none" spc="0" normalizeH="0" baseline="0" noProof="0" dirty="0">
                <a:ln>
                  <a:noFill/>
                </a:ln>
                <a:solidFill>
                  <a:srgbClr val="C00000"/>
                </a:solidFill>
                <a:effectLst/>
                <a:uLnTx/>
                <a:uFillTx/>
                <a:latin typeface="宋体" panose="02010600030101010101" pitchFamily="2" charset="-122"/>
                <a:ea typeface="宋体" panose="02010600030101010101" pitchFamily="2" charset="-122"/>
                <a:sym typeface="Wingdings" pitchFamily="2" charset="2"/>
              </a:rPr>
              <a:t>出栈</a:t>
            </a:r>
            <a:r>
              <a:rPr kumimoji="1" lang="en-US" altLang="zh-CN" sz="1600" b="1" i="0" u="none" strike="noStrike" kern="0" cap="none" spc="0" normalizeH="0" baseline="0" noProof="0" dirty="0">
                <a:ln>
                  <a:noFill/>
                </a:ln>
                <a:solidFill>
                  <a:srgbClr val="C00000"/>
                </a:solidFill>
                <a:effectLst/>
                <a:uLnTx/>
                <a:uFillTx/>
                <a:latin typeface="宋体" panose="02010600030101010101" pitchFamily="2" charset="-122"/>
                <a:ea typeface="宋体" panose="02010600030101010101" pitchFamily="2" charset="-122"/>
                <a:sym typeface="Wingdings" pitchFamily="2" charset="2"/>
              </a:rPr>
              <a:t>IRET</a:t>
            </a:r>
            <a:endParaRPr kumimoji="1" lang="zh-CN" altLang="en-US" sz="1600" b="1" i="0" u="none" strike="noStrike" kern="0" cap="none" spc="0" normalizeH="0" baseline="0" noProof="0" dirty="0">
              <a:ln>
                <a:noFill/>
              </a:ln>
              <a:solidFill>
                <a:srgbClr val="C00000"/>
              </a:solidFill>
              <a:effectLst/>
              <a:uLnTx/>
              <a:uFillTx/>
              <a:latin typeface="宋体" panose="02010600030101010101" pitchFamily="2" charset="-122"/>
              <a:ea typeface="宋体" panose="02010600030101010101" pitchFamily="2" charset="-122"/>
            </a:endParaRPr>
          </a:p>
        </p:txBody>
      </p:sp>
      <p:sp>
        <p:nvSpPr>
          <p:cNvPr id="60" name="Line 13">
            <a:extLst>
              <a:ext uri="{FF2B5EF4-FFF2-40B4-BE49-F238E27FC236}">
                <a16:creationId xmlns:a16="http://schemas.microsoft.com/office/drawing/2014/main" id="{FCEDF8CB-709A-344E-A565-AD7740C5BED1}"/>
              </a:ext>
            </a:extLst>
          </p:cNvPr>
          <p:cNvSpPr>
            <a:spLocks noChangeShapeType="1"/>
          </p:cNvSpPr>
          <p:nvPr/>
        </p:nvSpPr>
        <p:spPr bwMode="auto">
          <a:xfrm>
            <a:off x="7918450" y="1765072"/>
            <a:ext cx="0" cy="538163"/>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ndParaRPr>
          </a:p>
        </p:txBody>
      </p:sp>
      <p:sp>
        <p:nvSpPr>
          <p:cNvPr id="61" name="Line 13">
            <a:extLst>
              <a:ext uri="{FF2B5EF4-FFF2-40B4-BE49-F238E27FC236}">
                <a16:creationId xmlns:a16="http://schemas.microsoft.com/office/drawing/2014/main" id="{A7F9E511-6CE4-064A-8BB6-9F45D0ED396C}"/>
              </a:ext>
            </a:extLst>
          </p:cNvPr>
          <p:cNvSpPr>
            <a:spLocks noChangeShapeType="1"/>
          </p:cNvSpPr>
          <p:nvPr/>
        </p:nvSpPr>
        <p:spPr bwMode="auto">
          <a:xfrm>
            <a:off x="7918450" y="3042875"/>
            <a:ext cx="0" cy="485775"/>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ndParaRPr>
          </a:p>
        </p:txBody>
      </p:sp>
      <p:sp>
        <p:nvSpPr>
          <p:cNvPr id="62" name="Line 13">
            <a:extLst>
              <a:ext uri="{FF2B5EF4-FFF2-40B4-BE49-F238E27FC236}">
                <a16:creationId xmlns:a16="http://schemas.microsoft.com/office/drawing/2014/main" id="{24196D46-3F85-904E-B540-1D027D273412}"/>
              </a:ext>
            </a:extLst>
          </p:cNvPr>
          <p:cNvSpPr>
            <a:spLocks noChangeShapeType="1"/>
          </p:cNvSpPr>
          <p:nvPr/>
        </p:nvSpPr>
        <p:spPr bwMode="auto">
          <a:xfrm flipH="1">
            <a:off x="2362993" y="578804"/>
            <a:ext cx="0" cy="377999"/>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ndParaRPr>
          </a:p>
        </p:txBody>
      </p:sp>
      <p:sp>
        <p:nvSpPr>
          <p:cNvPr id="63" name="Text Box 17">
            <a:extLst>
              <a:ext uri="{FF2B5EF4-FFF2-40B4-BE49-F238E27FC236}">
                <a16:creationId xmlns:a16="http://schemas.microsoft.com/office/drawing/2014/main" id="{D63A1ED7-92F8-9D46-B62D-E60D37D43B4E}"/>
              </a:ext>
            </a:extLst>
          </p:cNvPr>
          <p:cNvSpPr txBox="1">
            <a:spLocks noChangeArrowheads="1"/>
          </p:cNvSpPr>
          <p:nvPr/>
        </p:nvSpPr>
        <p:spPr bwMode="auto">
          <a:xfrm>
            <a:off x="1419225" y="963932"/>
            <a:ext cx="1978025" cy="454025"/>
          </a:xfrm>
          <a:prstGeom prst="rect">
            <a:avLst/>
          </a:prstGeom>
          <a:noFill/>
          <a:ln w="9525">
            <a:solidFill>
              <a:srgbClr val="ED7D31">
                <a:lumMod val="75000"/>
              </a:srgbClr>
            </a:solidFill>
            <a:miter lim="800000"/>
            <a:headEnd/>
            <a:tailEnd/>
          </a:ln>
        </p:spPr>
        <p:txBody>
          <a:bodyPr wrap="none">
            <a:spAutoFit/>
          </a:bodyPr>
          <a:lstStyle>
            <a:lvl1pPr>
              <a:lnSpc>
                <a:spcPct val="130000"/>
              </a:lnSpc>
              <a:spcBef>
                <a:spcPct val="20000"/>
              </a:spcBef>
              <a:defRPr kumimoji="1" sz="2400" b="1">
                <a:solidFill>
                  <a:srgbClr val="CC0099"/>
                </a:solidFill>
                <a:latin typeface="宋体" panose="02010600030101010101" pitchFamily="2" charset="-122"/>
                <a:ea typeface="宋体" panose="02010600030101010101" pitchFamily="2" charset="-122"/>
              </a:defRPr>
            </a:lvl1pPr>
            <a:lvl2pPr marL="742950" indent="-285750">
              <a:lnSpc>
                <a:spcPct val="130000"/>
              </a:lnSpc>
              <a:spcBef>
                <a:spcPct val="20000"/>
              </a:spcBef>
              <a:defRPr kumimoji="1" sz="2400" b="1">
                <a:solidFill>
                  <a:srgbClr val="CC0099"/>
                </a:solidFill>
                <a:latin typeface="宋体" panose="02010600030101010101" pitchFamily="2" charset="-122"/>
                <a:ea typeface="宋体" panose="02010600030101010101" pitchFamily="2" charset="-122"/>
              </a:defRPr>
            </a:lvl2pPr>
            <a:lvl3pPr marL="1143000" indent="-228600">
              <a:lnSpc>
                <a:spcPct val="130000"/>
              </a:lnSpc>
              <a:spcBef>
                <a:spcPct val="20000"/>
              </a:spcBef>
              <a:defRPr kumimoji="1" sz="2400" b="1">
                <a:solidFill>
                  <a:srgbClr val="CC0099"/>
                </a:solidFill>
                <a:latin typeface="宋体" panose="02010600030101010101" pitchFamily="2" charset="-122"/>
                <a:ea typeface="宋体" panose="02010600030101010101" pitchFamily="2" charset="-122"/>
              </a:defRPr>
            </a:lvl3pPr>
            <a:lvl4pPr marL="1600200" indent="-228600">
              <a:lnSpc>
                <a:spcPct val="130000"/>
              </a:lnSpc>
              <a:spcBef>
                <a:spcPct val="20000"/>
              </a:spcBef>
              <a:defRPr kumimoji="1" sz="2400" b="1">
                <a:solidFill>
                  <a:srgbClr val="CC0099"/>
                </a:solidFill>
                <a:latin typeface="宋体" panose="02010600030101010101" pitchFamily="2" charset="-122"/>
                <a:ea typeface="宋体" panose="02010600030101010101" pitchFamily="2" charset="-122"/>
              </a:defRPr>
            </a:lvl4pPr>
            <a:lvl5pPr marL="2057400" indent="-228600">
              <a:lnSpc>
                <a:spcPct val="130000"/>
              </a:lnSpc>
              <a:spcBef>
                <a:spcPct val="20000"/>
              </a:spcBef>
              <a:defRPr kumimoji="1" sz="2400" b="1">
                <a:solidFill>
                  <a:srgbClr val="CC0099"/>
                </a:solidFill>
                <a:latin typeface="宋体" panose="02010600030101010101" pitchFamily="2" charset="-122"/>
                <a:ea typeface="宋体" panose="02010600030101010101"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anose="02010600030101010101" pitchFamily="2" charset="-122"/>
                <a:ea typeface="宋体" panose="02010600030101010101"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anose="02010600030101010101" pitchFamily="2" charset="-122"/>
                <a:ea typeface="宋体" panose="02010600030101010101"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anose="02010600030101010101" pitchFamily="2" charset="-122"/>
                <a:ea typeface="宋体" panose="02010600030101010101"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anose="02010600030101010101" pitchFamily="2" charset="-122"/>
                <a:ea typeface="宋体" panose="02010600030101010101" pitchFamily="2" charset="-122"/>
              </a:defRPr>
            </a:lvl9pPr>
          </a:lstStyle>
          <a:p>
            <a:pPr marL="0" marR="0" lvl="0" indent="0" algn="ctr" defTabSz="914400" eaLnBrk="1" fontAlgn="auto" latinLnBrk="0" hangingPunct="1">
              <a:lnSpc>
                <a:spcPct val="130000"/>
              </a:lnSpc>
              <a:spcBef>
                <a:spcPct val="0"/>
              </a:spcBef>
              <a:spcAft>
                <a:spcPts val="0"/>
              </a:spcAft>
              <a:buClrTx/>
              <a:buSzTx/>
              <a:buFontTx/>
              <a:buNone/>
              <a:tabLst/>
              <a:defRPr/>
            </a:pPr>
            <a:r>
              <a:rPr kumimoji="1" lang="en-US" altLang="zh-CN" sz="2000" b="1" i="0" u="none" strike="noStrike" kern="0" cap="none" spc="0" normalizeH="0" baseline="0" noProof="0" dirty="0">
                <a:ln>
                  <a:noFill/>
                </a:ln>
                <a:solidFill>
                  <a:srgbClr val="C00000"/>
                </a:solidFill>
                <a:effectLst/>
                <a:uLnTx/>
                <a:uFillTx/>
                <a:latin typeface="LingWai SC Medium" panose="03050602040302020204" pitchFamily="66" charset="-122"/>
                <a:ea typeface="LingWai SC Medium" panose="03050602040302020204" pitchFamily="66" charset="-122"/>
                <a:cs typeface="LingWai SC Medium" panose="03050602040302020204" pitchFamily="66" charset="-122"/>
              </a:rPr>
              <a:t>ISR</a:t>
            </a:r>
            <a:r>
              <a:rPr kumimoji="1" lang="zh-CN" altLang="en-US" sz="2000" b="1" i="0" u="none" strike="noStrike" kern="0" cap="none" spc="0" normalizeH="0" baseline="0" noProof="0" dirty="0">
                <a:ln>
                  <a:noFill/>
                </a:ln>
                <a:solidFill>
                  <a:srgbClr val="C00000"/>
                </a:solidFill>
                <a:effectLst/>
                <a:uLnTx/>
                <a:uFillTx/>
                <a:latin typeface="LingWai SC Medium" panose="03050602040302020204" pitchFamily="66" charset="-122"/>
                <a:ea typeface="LingWai SC Medium" panose="03050602040302020204" pitchFamily="66" charset="-122"/>
                <a:cs typeface="LingWai SC Medium" panose="03050602040302020204" pitchFamily="66" charset="-122"/>
              </a:rPr>
              <a:t>置位，</a:t>
            </a:r>
            <a:r>
              <a:rPr kumimoji="1" lang="en-US" altLang="zh-CN" sz="2000" b="1" i="0" u="none" strike="noStrike" kern="0" cap="none" spc="0" normalizeH="0" baseline="0" noProof="0" dirty="0">
                <a:ln>
                  <a:noFill/>
                </a:ln>
                <a:solidFill>
                  <a:srgbClr val="C00000"/>
                </a:solidFill>
                <a:effectLst/>
                <a:uLnTx/>
                <a:uFillTx/>
                <a:latin typeface="LingWai SC Medium" panose="03050602040302020204" pitchFamily="66" charset="-122"/>
                <a:ea typeface="LingWai SC Medium" panose="03050602040302020204" pitchFamily="66" charset="-122"/>
                <a:cs typeface="LingWai SC Medium" panose="03050602040302020204" pitchFamily="66" charset="-122"/>
                <a:sym typeface="Wingdings" pitchFamily="2" charset="2"/>
              </a:rPr>
              <a:t>IRR</a:t>
            </a:r>
            <a:r>
              <a:rPr kumimoji="1" lang="zh-CN" altLang="en-US" sz="2000" b="1" i="0" u="none" strike="noStrike" kern="0" cap="none" spc="0" normalizeH="0" baseline="0" noProof="0" dirty="0">
                <a:ln>
                  <a:noFill/>
                </a:ln>
                <a:solidFill>
                  <a:srgbClr val="C00000"/>
                </a:solidFill>
                <a:effectLst/>
                <a:uLnTx/>
                <a:uFillTx/>
                <a:latin typeface="LingWai SC Medium" panose="03050602040302020204" pitchFamily="66" charset="-122"/>
                <a:ea typeface="LingWai SC Medium" panose="03050602040302020204" pitchFamily="66" charset="-122"/>
                <a:cs typeface="LingWai SC Medium" panose="03050602040302020204" pitchFamily="66" charset="-122"/>
                <a:sym typeface="Wingdings" pitchFamily="2" charset="2"/>
              </a:rPr>
              <a:t>清零</a:t>
            </a:r>
            <a:endParaRPr kumimoji="1" lang="zh-CN" altLang="en-US" sz="2000" b="1" i="0" u="none" strike="noStrike" kern="0" cap="none" spc="0" normalizeH="0" baseline="0" noProof="0" dirty="0">
              <a:ln>
                <a:noFill/>
              </a:ln>
              <a:solidFill>
                <a:srgbClr val="C00000"/>
              </a:solidFill>
              <a:effectLst/>
              <a:uLnTx/>
              <a:uFillTx/>
              <a:latin typeface="LingWai SC Medium" panose="03050602040302020204" pitchFamily="66" charset="-122"/>
              <a:ea typeface="LingWai SC Medium" panose="03050602040302020204" pitchFamily="66" charset="-122"/>
              <a:cs typeface="LingWai SC Medium" panose="03050602040302020204" pitchFamily="66" charset="-122"/>
            </a:endParaRPr>
          </a:p>
        </p:txBody>
      </p:sp>
      <p:sp>
        <p:nvSpPr>
          <p:cNvPr id="64" name="Line 13">
            <a:extLst>
              <a:ext uri="{FF2B5EF4-FFF2-40B4-BE49-F238E27FC236}">
                <a16:creationId xmlns:a16="http://schemas.microsoft.com/office/drawing/2014/main" id="{7444159C-BAED-884C-8CA0-5EB4E0484AFF}"/>
              </a:ext>
            </a:extLst>
          </p:cNvPr>
          <p:cNvSpPr>
            <a:spLocks noChangeShapeType="1"/>
          </p:cNvSpPr>
          <p:nvPr/>
        </p:nvSpPr>
        <p:spPr bwMode="auto">
          <a:xfrm>
            <a:off x="2366963" y="1437007"/>
            <a:ext cx="0" cy="246063"/>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ndParaRPr>
          </a:p>
        </p:txBody>
      </p:sp>
      <p:sp>
        <p:nvSpPr>
          <p:cNvPr id="65" name="Text Box 17">
            <a:extLst>
              <a:ext uri="{FF2B5EF4-FFF2-40B4-BE49-F238E27FC236}">
                <a16:creationId xmlns:a16="http://schemas.microsoft.com/office/drawing/2014/main" id="{36F4F2B4-1FEC-9848-8E9B-FCC6FF5F4F44}"/>
              </a:ext>
            </a:extLst>
          </p:cNvPr>
          <p:cNvSpPr txBox="1">
            <a:spLocks noChangeArrowheads="1"/>
          </p:cNvSpPr>
          <p:nvPr/>
        </p:nvSpPr>
        <p:spPr bwMode="auto">
          <a:xfrm>
            <a:off x="2035175" y="1713958"/>
            <a:ext cx="698500" cy="455613"/>
          </a:xfrm>
          <a:prstGeom prst="rect">
            <a:avLst/>
          </a:prstGeom>
          <a:noFill/>
          <a:ln w="9525">
            <a:solidFill>
              <a:srgbClr val="ED7D31">
                <a:lumMod val="75000"/>
              </a:srgbClr>
            </a:solidFill>
            <a:miter lim="800000"/>
            <a:headEnd/>
            <a:tailEnd/>
          </a:ln>
        </p:spPr>
        <p:txBody>
          <a:bodyPr wrap="none">
            <a:spAutoFit/>
          </a:bodyPr>
          <a:lstStyle>
            <a:lvl1pPr>
              <a:lnSpc>
                <a:spcPct val="130000"/>
              </a:lnSpc>
              <a:spcBef>
                <a:spcPct val="20000"/>
              </a:spcBef>
              <a:defRPr kumimoji="1" sz="2400" b="1">
                <a:solidFill>
                  <a:srgbClr val="CC0099"/>
                </a:solidFill>
                <a:latin typeface="宋体" panose="02010600030101010101" pitchFamily="2" charset="-122"/>
                <a:ea typeface="宋体" panose="02010600030101010101" pitchFamily="2" charset="-122"/>
              </a:defRPr>
            </a:lvl1pPr>
            <a:lvl2pPr marL="742950" indent="-285750">
              <a:lnSpc>
                <a:spcPct val="130000"/>
              </a:lnSpc>
              <a:spcBef>
                <a:spcPct val="20000"/>
              </a:spcBef>
              <a:defRPr kumimoji="1" sz="2400" b="1">
                <a:solidFill>
                  <a:srgbClr val="CC0099"/>
                </a:solidFill>
                <a:latin typeface="宋体" panose="02010600030101010101" pitchFamily="2" charset="-122"/>
                <a:ea typeface="宋体" panose="02010600030101010101" pitchFamily="2" charset="-122"/>
              </a:defRPr>
            </a:lvl2pPr>
            <a:lvl3pPr marL="1143000" indent="-228600">
              <a:lnSpc>
                <a:spcPct val="130000"/>
              </a:lnSpc>
              <a:spcBef>
                <a:spcPct val="20000"/>
              </a:spcBef>
              <a:defRPr kumimoji="1" sz="2400" b="1">
                <a:solidFill>
                  <a:srgbClr val="CC0099"/>
                </a:solidFill>
                <a:latin typeface="宋体" panose="02010600030101010101" pitchFamily="2" charset="-122"/>
                <a:ea typeface="宋体" panose="02010600030101010101" pitchFamily="2" charset="-122"/>
              </a:defRPr>
            </a:lvl3pPr>
            <a:lvl4pPr marL="1600200" indent="-228600">
              <a:lnSpc>
                <a:spcPct val="130000"/>
              </a:lnSpc>
              <a:spcBef>
                <a:spcPct val="20000"/>
              </a:spcBef>
              <a:defRPr kumimoji="1" sz="2400" b="1">
                <a:solidFill>
                  <a:srgbClr val="CC0099"/>
                </a:solidFill>
                <a:latin typeface="宋体" panose="02010600030101010101" pitchFamily="2" charset="-122"/>
                <a:ea typeface="宋体" panose="02010600030101010101" pitchFamily="2" charset="-122"/>
              </a:defRPr>
            </a:lvl4pPr>
            <a:lvl5pPr marL="2057400" indent="-228600">
              <a:lnSpc>
                <a:spcPct val="130000"/>
              </a:lnSpc>
              <a:spcBef>
                <a:spcPct val="20000"/>
              </a:spcBef>
              <a:defRPr kumimoji="1" sz="2400" b="1">
                <a:solidFill>
                  <a:srgbClr val="CC0099"/>
                </a:solidFill>
                <a:latin typeface="宋体" panose="02010600030101010101" pitchFamily="2" charset="-122"/>
                <a:ea typeface="宋体" panose="02010600030101010101"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anose="02010600030101010101" pitchFamily="2" charset="-122"/>
                <a:ea typeface="宋体" panose="02010600030101010101"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anose="02010600030101010101" pitchFamily="2" charset="-122"/>
                <a:ea typeface="宋体" panose="02010600030101010101"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anose="02010600030101010101" pitchFamily="2" charset="-122"/>
                <a:ea typeface="宋体" panose="02010600030101010101"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anose="02010600030101010101" pitchFamily="2" charset="-122"/>
                <a:ea typeface="宋体" panose="02010600030101010101" pitchFamily="2" charset="-122"/>
              </a:defRPr>
            </a:lvl9pPr>
          </a:lstStyle>
          <a:p>
            <a:pPr marL="0" marR="0" lvl="0" indent="0" algn="ctr" defTabSz="914400" eaLnBrk="1" fontAlgn="auto" latinLnBrk="0" hangingPunct="1">
              <a:lnSpc>
                <a:spcPct val="130000"/>
              </a:lnSpc>
              <a:spcBef>
                <a:spcPct val="0"/>
              </a:spcBef>
              <a:spcAft>
                <a:spcPts val="0"/>
              </a:spcAft>
              <a:buClrTx/>
              <a:buSzTx/>
              <a:buFontTx/>
              <a:buNone/>
              <a:tabLst/>
              <a:defRPr/>
            </a:pPr>
            <a:r>
              <a:rPr kumimoji="1" lang="zh-CN" altLang="en-US" sz="2000" b="1" i="0" u="none" strike="noStrike" kern="0" cap="none" spc="0" normalizeH="0" baseline="0" noProof="0" dirty="0">
                <a:ln>
                  <a:noFill/>
                </a:ln>
                <a:solidFill>
                  <a:srgbClr val="C00000"/>
                </a:solidFill>
                <a:effectLst/>
                <a:uLnTx/>
                <a:uFillTx/>
                <a:latin typeface="LingWai SC Medium" panose="03050602040302020204" pitchFamily="66" charset="-122"/>
                <a:ea typeface="LingWai SC Medium" panose="03050602040302020204" pitchFamily="66" charset="-122"/>
                <a:cs typeface="LingWai SC Medium" panose="03050602040302020204" pitchFamily="66" charset="-122"/>
              </a:rPr>
              <a:t>返回</a:t>
            </a:r>
            <a:r>
              <a:rPr kumimoji="1" lang="en-US" altLang="zh-CN" sz="2000" b="1" i="0" u="none" strike="noStrike" kern="0" cap="none" spc="0" normalizeH="0" baseline="0" noProof="0" dirty="0">
                <a:ln>
                  <a:noFill/>
                </a:ln>
                <a:solidFill>
                  <a:srgbClr val="C00000"/>
                </a:solidFill>
                <a:effectLst/>
                <a:uLnTx/>
                <a:uFillTx/>
                <a:latin typeface="LingWai SC Medium" panose="03050602040302020204" pitchFamily="66" charset="-122"/>
                <a:ea typeface="LingWai SC Medium" panose="03050602040302020204" pitchFamily="66" charset="-122"/>
                <a:cs typeface="LingWai SC Medium" panose="03050602040302020204" pitchFamily="66" charset="-122"/>
              </a:rPr>
              <a:t>n</a:t>
            </a:r>
            <a:endParaRPr kumimoji="1" lang="zh-CN" altLang="en-US" sz="2000" b="1" i="0" u="none" strike="noStrike" kern="0" cap="none" spc="0" normalizeH="0" baseline="0" noProof="0" dirty="0">
              <a:ln>
                <a:noFill/>
              </a:ln>
              <a:solidFill>
                <a:srgbClr val="C00000"/>
              </a:solidFill>
              <a:effectLst/>
              <a:uLnTx/>
              <a:uFillTx/>
              <a:latin typeface="LingWai SC Medium" panose="03050602040302020204" pitchFamily="66" charset="-122"/>
              <a:ea typeface="LingWai SC Medium" panose="03050602040302020204" pitchFamily="66" charset="-122"/>
              <a:cs typeface="LingWai SC Medium" panose="03050602040302020204" pitchFamily="66" charset="-122"/>
            </a:endParaRPr>
          </a:p>
        </p:txBody>
      </p:sp>
      <p:cxnSp>
        <p:nvCxnSpPr>
          <p:cNvPr id="66" name="曲线连接符 65">
            <a:extLst>
              <a:ext uri="{FF2B5EF4-FFF2-40B4-BE49-F238E27FC236}">
                <a16:creationId xmlns:a16="http://schemas.microsoft.com/office/drawing/2014/main" id="{C6979A14-C77E-BF46-93DE-FE8F2C65D285}"/>
              </a:ext>
            </a:extLst>
          </p:cNvPr>
          <p:cNvCxnSpPr>
            <a:cxnSpLocks noChangeShapeType="1"/>
          </p:cNvCxnSpPr>
          <p:nvPr/>
        </p:nvCxnSpPr>
        <p:spPr bwMode="auto">
          <a:xfrm>
            <a:off x="2432052" y="732086"/>
            <a:ext cx="5475286" cy="1385639"/>
          </a:xfrm>
          <a:prstGeom prst="curvedConnector3">
            <a:avLst>
              <a:gd name="adj1" fmla="val 74812"/>
            </a:avLst>
          </a:prstGeom>
          <a:noFill/>
          <a:ln w="9525" algn="ctr">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 name="曲线连接符 66">
            <a:extLst>
              <a:ext uri="{FF2B5EF4-FFF2-40B4-BE49-F238E27FC236}">
                <a16:creationId xmlns:a16="http://schemas.microsoft.com/office/drawing/2014/main" id="{FAFD6EC7-50E2-1E42-BA3A-FD4C7703240E}"/>
              </a:ext>
            </a:extLst>
          </p:cNvPr>
          <p:cNvCxnSpPr>
            <a:cxnSpLocks/>
          </p:cNvCxnSpPr>
          <p:nvPr/>
        </p:nvCxnSpPr>
        <p:spPr bwMode="auto">
          <a:xfrm rot="10800000">
            <a:off x="2455863" y="822961"/>
            <a:ext cx="5462588" cy="2526665"/>
          </a:xfrm>
          <a:prstGeom prst="curvedConnector3">
            <a:avLst>
              <a:gd name="adj1" fmla="val 29912"/>
            </a:avLst>
          </a:prstGeom>
          <a:noFill/>
          <a:ln w="9525" algn="ctr">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 name="曲线连接符 67">
            <a:extLst>
              <a:ext uri="{FF2B5EF4-FFF2-40B4-BE49-F238E27FC236}">
                <a16:creationId xmlns:a16="http://schemas.microsoft.com/office/drawing/2014/main" id="{7807ABE1-9D7E-9342-A40D-B8E3A30F8BB1}"/>
              </a:ext>
            </a:extLst>
          </p:cNvPr>
          <p:cNvCxnSpPr>
            <a:cxnSpLocks/>
            <a:stCxn id="65" idx="3"/>
          </p:cNvCxnSpPr>
          <p:nvPr/>
        </p:nvCxnSpPr>
        <p:spPr bwMode="auto">
          <a:xfrm>
            <a:off x="2733675" y="1941765"/>
            <a:ext cx="4267200" cy="2046761"/>
          </a:xfrm>
          <a:prstGeom prst="curvedConnector3">
            <a:avLst>
              <a:gd name="adj1" fmla="val 88571"/>
            </a:avLst>
          </a:prstGeom>
          <a:noFill/>
          <a:ln w="9525" algn="ctr">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927836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长方形 289">
            <a:extLst>
              <a:ext uri="{FF2B5EF4-FFF2-40B4-BE49-F238E27FC236}">
                <a16:creationId xmlns:a16="http://schemas.microsoft.com/office/drawing/2014/main" id="{D84A1A75-E0C9-FF46-B580-E2F4F48697EE}"/>
              </a:ext>
            </a:extLst>
          </p:cNvPr>
          <p:cNvSpPr>
            <a:spLocks noChangeArrowheads="1"/>
          </p:cNvSpPr>
          <p:nvPr/>
        </p:nvSpPr>
        <p:spPr bwMode="auto">
          <a:xfrm>
            <a:off x="-26988" y="242888"/>
            <a:ext cx="4008438" cy="606425"/>
          </a:xfrm>
          <a:prstGeom prst="rect">
            <a:avLst/>
          </a:prstGeom>
          <a:gradFill rotWithShape="0">
            <a:gsLst>
              <a:gs pos="0">
                <a:srgbClr val="990033"/>
              </a:gs>
              <a:gs pos="100000">
                <a:srgbClr val="460017">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67628" tIns="35243" rIns="67628" bIns="35243" anchor="ctr"/>
          <a:lstStyle/>
          <a:p>
            <a:pPr>
              <a:buFont typeface="Arial" panose="020B0604020202020204" pitchFamily="34" charset="0"/>
              <a:buNone/>
            </a:pPr>
            <a:endParaRPr lang="zh-CN" altLang="en-US"/>
          </a:p>
        </p:txBody>
      </p:sp>
      <p:sp>
        <p:nvSpPr>
          <p:cNvPr id="98306" name="矩形 8">
            <a:extLst>
              <a:ext uri="{FF2B5EF4-FFF2-40B4-BE49-F238E27FC236}">
                <a16:creationId xmlns:a16="http://schemas.microsoft.com/office/drawing/2014/main" id="{7AE9BAE9-EE7E-9247-994B-9C2C800B60C3}"/>
              </a:ext>
            </a:extLst>
          </p:cNvPr>
          <p:cNvSpPr>
            <a:spLocks noChangeArrowheads="1"/>
          </p:cNvSpPr>
          <p:nvPr/>
        </p:nvSpPr>
        <p:spPr bwMode="auto">
          <a:xfrm>
            <a:off x="2411413" y="523875"/>
            <a:ext cx="20891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gn="ctr">
              <a:buFont typeface="Arial" panose="020B0604020202020204" pitchFamily="34" charset="0"/>
              <a:buNone/>
            </a:pPr>
            <a:endParaRPr lang="zh-CN" altLang="en-US" sz="15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4102" name="Picture 2" descr="PPECLOGO-eff-0-1">
            <a:extLst>
              <a:ext uri="{FF2B5EF4-FFF2-40B4-BE49-F238E27FC236}">
                <a16:creationId xmlns:a16="http://schemas.microsoft.com/office/drawing/2014/main" id="{D82E03AF-6192-A74F-AC69-96EE03FBEF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7863" y="525463"/>
            <a:ext cx="627062"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3" descr="PPECLOGO-eff-0-2">
            <a:extLst>
              <a:ext uri="{FF2B5EF4-FFF2-40B4-BE49-F238E27FC236}">
                <a16:creationId xmlns:a16="http://schemas.microsoft.com/office/drawing/2014/main" id="{1937AC31-9C94-714D-9F1F-6179B5864E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6600" y="506413"/>
            <a:ext cx="5778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6" descr="PPECLOGO-eff-0-1">
            <a:extLst>
              <a:ext uri="{FF2B5EF4-FFF2-40B4-BE49-F238E27FC236}">
                <a16:creationId xmlns:a16="http://schemas.microsoft.com/office/drawing/2014/main" id="{A67DB82B-CBDE-C04C-BCE9-D3CA18BD7B1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6038" y="533400"/>
            <a:ext cx="23495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8" descr="PPECLOGO-eff-0-2">
            <a:extLst>
              <a:ext uri="{FF2B5EF4-FFF2-40B4-BE49-F238E27FC236}">
                <a16:creationId xmlns:a16="http://schemas.microsoft.com/office/drawing/2014/main" id="{6E73FA82-AA5C-2645-8C9C-2FD343EE440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6200" y="377825"/>
            <a:ext cx="57943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11" descr="PPECLOGO-eff-5-4">
            <a:extLst>
              <a:ext uri="{FF2B5EF4-FFF2-40B4-BE49-F238E27FC236}">
                <a16:creationId xmlns:a16="http://schemas.microsoft.com/office/drawing/2014/main" id="{B28D8855-B9CF-E540-9804-D55DF10F27E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53063" y="449263"/>
            <a:ext cx="5334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7" name="Picture 12" descr="PPECLOGO-eff-0-1">
            <a:extLst>
              <a:ext uri="{FF2B5EF4-FFF2-40B4-BE49-F238E27FC236}">
                <a16:creationId xmlns:a16="http://schemas.microsoft.com/office/drawing/2014/main" id="{75FC435A-4672-F044-B26C-C35C5AD80D3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89413" y="874713"/>
            <a:ext cx="309562"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Picture 15" descr="PPECLOGO-eff2-1-3">
            <a:extLst>
              <a:ext uri="{FF2B5EF4-FFF2-40B4-BE49-F238E27FC236}">
                <a16:creationId xmlns:a16="http://schemas.microsoft.com/office/drawing/2014/main" id="{A354AC92-4785-1E4A-B445-357069265D7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47850" y="461963"/>
            <a:ext cx="25876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6" descr="PPECLOGO-eff2-1-4">
            <a:extLst>
              <a:ext uri="{FF2B5EF4-FFF2-40B4-BE49-F238E27FC236}">
                <a16:creationId xmlns:a16="http://schemas.microsoft.com/office/drawing/2014/main" id="{3FC8F4CB-DC4F-1B42-8AB6-EA2865EF94C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30725" y="731838"/>
            <a:ext cx="4159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0" name="Picture 17" descr="PPECLOGO-eff2-1-3">
            <a:extLst>
              <a:ext uri="{FF2B5EF4-FFF2-40B4-BE49-F238E27FC236}">
                <a16:creationId xmlns:a16="http://schemas.microsoft.com/office/drawing/2014/main" id="{40F31D88-D80B-B04D-860B-F18505D777D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45063" y="534988"/>
            <a:ext cx="211137"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18" descr="PPECLOGO-eff2-1-3">
            <a:extLst>
              <a:ext uri="{FF2B5EF4-FFF2-40B4-BE49-F238E27FC236}">
                <a16:creationId xmlns:a16="http://schemas.microsoft.com/office/drawing/2014/main" id="{9619D077-1522-B34D-80BC-09408A7B8EB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43513" y="788988"/>
            <a:ext cx="166687" cy="11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317" name="网络 586">
            <a:extLst>
              <a:ext uri="{FF2B5EF4-FFF2-40B4-BE49-F238E27FC236}">
                <a16:creationId xmlns:a16="http://schemas.microsoft.com/office/drawing/2014/main" id="{2D60378B-0E3F-CC47-8187-397E162C89FE}"/>
              </a:ext>
            </a:extLst>
          </p:cNvPr>
          <p:cNvSpPr>
            <a:spLocks noChangeArrowheads="1"/>
          </p:cNvSpPr>
          <p:nvPr/>
        </p:nvSpPr>
        <p:spPr bwMode="auto">
          <a:xfrm>
            <a:off x="19050" y="314325"/>
            <a:ext cx="506413" cy="484188"/>
          </a:xfrm>
          <a:custGeom>
            <a:avLst/>
            <a:gdLst>
              <a:gd name="T0" fmla="*/ 0 w 1889279"/>
              <a:gd name="T1" fmla="*/ 0 h 1810503"/>
              <a:gd name="T2" fmla="*/ 0 w 1889279"/>
              <a:gd name="T3" fmla="*/ 0 h 1810503"/>
              <a:gd name="T4" fmla="*/ 0 w 1889279"/>
              <a:gd name="T5" fmla="*/ 0 h 1810503"/>
              <a:gd name="T6" fmla="*/ 0 w 1889279"/>
              <a:gd name="T7" fmla="*/ 0 h 1810503"/>
              <a:gd name="T8" fmla="*/ 0 w 1889279"/>
              <a:gd name="T9" fmla="*/ 0 h 1810503"/>
              <a:gd name="T10" fmla="*/ 0 w 1889279"/>
              <a:gd name="T11" fmla="*/ 0 h 1810503"/>
              <a:gd name="T12" fmla="*/ 0 w 1889279"/>
              <a:gd name="T13" fmla="*/ 0 h 1810503"/>
              <a:gd name="T14" fmla="*/ 0 w 1889279"/>
              <a:gd name="T15" fmla="*/ 0 h 1810503"/>
              <a:gd name="T16" fmla="*/ 0 w 1889279"/>
              <a:gd name="T17" fmla="*/ 0 h 1810503"/>
              <a:gd name="T18" fmla="*/ 0 w 1889279"/>
              <a:gd name="T19" fmla="*/ 0 h 1810503"/>
              <a:gd name="T20" fmla="*/ 0 w 1889279"/>
              <a:gd name="T21" fmla="*/ 0 h 1810503"/>
              <a:gd name="T22" fmla="*/ 0 w 1889279"/>
              <a:gd name="T23" fmla="*/ 0 h 1810503"/>
              <a:gd name="T24" fmla="*/ 0 w 1889279"/>
              <a:gd name="T25" fmla="*/ 0 h 1810503"/>
              <a:gd name="T26" fmla="*/ 0 w 1889279"/>
              <a:gd name="T27" fmla="*/ 0 h 1810503"/>
              <a:gd name="T28" fmla="*/ 0 w 1889279"/>
              <a:gd name="T29" fmla="*/ 0 h 1810503"/>
              <a:gd name="T30" fmla="*/ 0 w 1889279"/>
              <a:gd name="T31" fmla="*/ 0 h 1810503"/>
              <a:gd name="T32" fmla="*/ 0 w 1889279"/>
              <a:gd name="T33" fmla="*/ 0 h 1810503"/>
              <a:gd name="T34" fmla="*/ 0 w 1889279"/>
              <a:gd name="T35" fmla="*/ 0 h 1810503"/>
              <a:gd name="T36" fmla="*/ 0 w 1889279"/>
              <a:gd name="T37" fmla="*/ 0 h 1810503"/>
              <a:gd name="T38" fmla="*/ 0 w 1889279"/>
              <a:gd name="T39" fmla="*/ 0 h 1810503"/>
              <a:gd name="T40" fmla="*/ 0 w 1889279"/>
              <a:gd name="T41" fmla="*/ 0 h 1810503"/>
              <a:gd name="T42" fmla="*/ 0 w 1889279"/>
              <a:gd name="T43" fmla="*/ 0 h 1810503"/>
              <a:gd name="T44" fmla="*/ 0 w 1889279"/>
              <a:gd name="T45" fmla="*/ 0 h 1810503"/>
              <a:gd name="T46" fmla="*/ 0 w 1889279"/>
              <a:gd name="T47" fmla="*/ 0 h 1810503"/>
              <a:gd name="T48" fmla="*/ 0 w 1889279"/>
              <a:gd name="T49" fmla="*/ 0 h 1810503"/>
              <a:gd name="T50" fmla="*/ 0 w 1889279"/>
              <a:gd name="T51" fmla="*/ 0 h 1810503"/>
              <a:gd name="T52" fmla="*/ 0 w 1889279"/>
              <a:gd name="T53" fmla="*/ 0 h 1810503"/>
              <a:gd name="T54" fmla="*/ 0 w 1889279"/>
              <a:gd name="T55" fmla="*/ 0 h 1810503"/>
              <a:gd name="T56" fmla="*/ 0 w 1889279"/>
              <a:gd name="T57" fmla="*/ 0 h 1810503"/>
              <a:gd name="T58" fmla="*/ 0 w 1889279"/>
              <a:gd name="T59" fmla="*/ 0 h 1810503"/>
              <a:gd name="T60" fmla="*/ 0 w 1889279"/>
              <a:gd name="T61" fmla="*/ 0 h 1810503"/>
              <a:gd name="T62" fmla="*/ 0 w 1889279"/>
              <a:gd name="T63" fmla="*/ 0 h 1810503"/>
              <a:gd name="T64" fmla="*/ 0 w 1889279"/>
              <a:gd name="T65" fmla="*/ 0 h 1810503"/>
              <a:gd name="T66" fmla="*/ 0 w 1889279"/>
              <a:gd name="T67" fmla="*/ 0 h 1810503"/>
              <a:gd name="T68" fmla="*/ 0 w 1889279"/>
              <a:gd name="T69" fmla="*/ 0 h 1810503"/>
              <a:gd name="T70" fmla="*/ 0 w 1889279"/>
              <a:gd name="T71" fmla="*/ 0 h 1810503"/>
              <a:gd name="T72" fmla="*/ 0 w 1889279"/>
              <a:gd name="T73" fmla="*/ 0 h 1810503"/>
              <a:gd name="T74" fmla="*/ 0 w 1889279"/>
              <a:gd name="T75" fmla="*/ 0 h 18105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lnTo>
                  <a:pt x="953521" y="1355186"/>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lnTo>
                  <a:pt x="953521" y="931303"/>
                </a:ln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lnTo>
                  <a:pt x="900586" y="1702"/>
                </a:lnTo>
                <a:close/>
                <a:moveTo>
                  <a:pt x="953521" y="0"/>
                </a:moveTo>
                <a:lnTo>
                  <a:pt x="981035" y="1330"/>
                </a:lnTo>
                <a:cubicBezTo>
                  <a:pt x="1124068" y="53565"/>
                  <a:pt x="1247786" y="180867"/>
                  <a:pt x="1332000" y="354889"/>
                </a:cubicBezTo>
                <a:cubicBezTo>
                  <a:pt x="1219743" y="403080"/>
                  <a:pt x="1090709" y="429800"/>
                  <a:pt x="953521" y="430954"/>
                </a:cubicBezTo>
                <a:lnTo>
                  <a:pt x="9535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98318" name="Picture 22" descr="未标题-4">
            <a:extLst>
              <a:ext uri="{FF2B5EF4-FFF2-40B4-BE49-F238E27FC236}">
                <a16:creationId xmlns:a16="http://schemas.microsoft.com/office/drawing/2014/main" id="{97F06BEC-644A-464D-BE1D-7224039CE63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75463" y="68263"/>
            <a:ext cx="2230437"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矩形 3">
            <a:extLst>
              <a:ext uri="{FF2B5EF4-FFF2-40B4-BE49-F238E27FC236}">
                <a16:creationId xmlns:a16="http://schemas.microsoft.com/office/drawing/2014/main" id="{54D1CD4E-1A59-AD46-B251-AA2BACE433C0}"/>
              </a:ext>
            </a:extLst>
          </p:cNvPr>
          <p:cNvSpPr>
            <a:spLocks noChangeArrowheads="1"/>
          </p:cNvSpPr>
          <p:nvPr/>
        </p:nvSpPr>
        <p:spPr bwMode="auto">
          <a:xfrm>
            <a:off x="19050" y="1060450"/>
            <a:ext cx="4800600" cy="500063"/>
          </a:xfrm>
          <a:prstGeom prst="rect">
            <a:avLst/>
          </a:prstGeom>
          <a:gradFill rotWithShape="0">
            <a:gsLst>
              <a:gs pos="0">
                <a:srgbClr val="F46200">
                  <a:alpha val="89000"/>
                </a:srgbClr>
              </a:gs>
              <a:gs pos="100000">
                <a:srgbClr val="FF6600">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1" hangingPunct="1">
              <a:lnSpc>
                <a:spcPct val="130000"/>
              </a:lnSpc>
              <a:spcBef>
                <a:spcPct val="20000"/>
              </a:spcBef>
              <a:buFont typeface="Arial" panose="020B0604020202020204" pitchFamily="34" charset="0"/>
              <a:buNone/>
            </a:pPr>
            <a:r>
              <a:rPr lang="zh-CN" altLang="en-US" sz="2100" b="1">
                <a:solidFill>
                  <a:schemeClr val="bg1"/>
                </a:solidFill>
                <a:latin typeface="微软雅黑" panose="020B0503020204020204" pitchFamily="34" charset="-122"/>
                <a:ea typeface="微软雅黑" panose="020B0503020204020204" pitchFamily="34" charset="-122"/>
                <a:sym typeface="MS PGothic" panose="020B0600070205080204" pitchFamily="34" charset="-128"/>
              </a:rPr>
              <a:t>       </a:t>
            </a:r>
            <a:r>
              <a:rPr lang="zh-CN" altLang="en-US" sz="2100" b="1">
                <a:solidFill>
                  <a:schemeClr val="bg1"/>
                </a:solidFill>
                <a:latin typeface="微软雅黑" panose="020B0503020204020204" pitchFamily="34" charset="-122"/>
                <a:ea typeface="微软雅黑" panose="020B0503020204020204" pitchFamily="34" charset="-122"/>
              </a:rPr>
              <a:t>非屏蔽中断</a:t>
            </a:r>
            <a:endParaRPr lang="zh-CN" altLang="en-US" sz="2100" b="1">
              <a:solidFill>
                <a:schemeClr val="bg1"/>
              </a:solidFill>
              <a:latin typeface="微软雅黑" panose="020B0503020204020204" pitchFamily="34" charset="-122"/>
              <a:ea typeface="微软雅黑" panose="020B0503020204020204" pitchFamily="34" charset="-122"/>
              <a:sym typeface="MS PGothic" panose="020B0600070205080204" pitchFamily="34" charset="-128"/>
            </a:endParaRPr>
          </a:p>
        </p:txBody>
      </p:sp>
      <p:sp>
        <p:nvSpPr>
          <p:cNvPr id="63" name="Rectangle 4">
            <a:extLst>
              <a:ext uri="{FF2B5EF4-FFF2-40B4-BE49-F238E27FC236}">
                <a16:creationId xmlns:a16="http://schemas.microsoft.com/office/drawing/2014/main" id="{91AF1F6F-A13F-D045-854F-82A378AAFA9D}"/>
              </a:ext>
            </a:extLst>
          </p:cNvPr>
          <p:cNvSpPr txBox="1">
            <a:spLocks noChangeArrowheads="1"/>
          </p:cNvSpPr>
          <p:nvPr/>
        </p:nvSpPr>
        <p:spPr bwMode="auto">
          <a:xfrm>
            <a:off x="454025" y="2073275"/>
            <a:ext cx="4189413" cy="2197100"/>
          </a:xfrm>
          <a:prstGeom prst="rect">
            <a:avLst/>
          </a:prstGeom>
          <a:noFill/>
          <a:ln>
            <a:noFill/>
          </a:ln>
        </p:spPr>
        <p:txBody>
          <a:bodyPr lIns="68580" tIns="34290" rIns="68580" bIns="34290"/>
          <a:lstStyle>
            <a:lvl1pPr marL="228600" indent="-228600">
              <a:defRPr>
                <a:solidFill>
                  <a:schemeClr val="tx1"/>
                </a:solidFill>
                <a:latin typeface="Arial" panose="020B0604020202020204" pitchFamily="34" charset="0"/>
                <a:ea typeface="宋体" panose="02010600030101010101" pitchFamily="2" charset="-122"/>
              </a:defRPr>
            </a:lvl1pPr>
            <a:lvl2pPr marL="685800" indent="-22860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indent="0" algn="just" eaLnBrk="1" hangingPunct="1">
              <a:lnSpc>
                <a:spcPct val="90000"/>
              </a:lnSpc>
              <a:spcBef>
                <a:spcPts val="750"/>
              </a:spcBef>
              <a:buSzPct val="100000"/>
              <a:buFont typeface="Wingdings" panose="05000000000000000000" pitchFamily="2" charset="2"/>
              <a:buNone/>
              <a:defRPr/>
            </a:pPr>
            <a:endParaRPr lang="en-US" altLang="zh-CN" sz="2000"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Arial" panose="020B0604020202020204" pitchFamily="34" charset="0"/>
            </a:endParaRPr>
          </a:p>
          <a:p>
            <a:pPr marL="0" indent="0" algn="just" eaLnBrk="1" hangingPunct="1">
              <a:lnSpc>
                <a:spcPct val="90000"/>
              </a:lnSpc>
              <a:spcBef>
                <a:spcPts val="750"/>
              </a:spcBef>
              <a:buSzPct val="100000"/>
              <a:defRPr/>
            </a:pPr>
            <a:endParaRPr lang="zh-CN" altLang="en-US" sz="2100"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Arial" panose="020B0604020202020204" pitchFamily="34" charset="0"/>
            </a:endParaRPr>
          </a:p>
          <a:p>
            <a:pPr marL="243205" indent="-243205" algn="just" eaLnBrk="1" hangingPunct="1">
              <a:lnSpc>
                <a:spcPct val="90000"/>
              </a:lnSpc>
              <a:spcBef>
                <a:spcPts val="750"/>
              </a:spcBef>
              <a:buSzPct val="100000"/>
              <a:buFont typeface="Wingdings" panose="05000000000000000000" pitchFamily="2" charset="2"/>
              <a:buChar char="v"/>
              <a:defRPr/>
            </a:pPr>
            <a:endParaRPr lang="zh-CN" altLang="en-US" sz="2100"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Arial" panose="020B0604020202020204" pitchFamily="34" charset="0"/>
            </a:endParaRPr>
          </a:p>
        </p:txBody>
      </p:sp>
      <p:sp>
        <p:nvSpPr>
          <p:cNvPr id="98321" name="Text Box 4">
            <a:extLst>
              <a:ext uri="{FF2B5EF4-FFF2-40B4-BE49-F238E27FC236}">
                <a16:creationId xmlns:a16="http://schemas.microsoft.com/office/drawing/2014/main" id="{89466DCC-507F-5448-80CE-AD7DC9159C39}"/>
              </a:ext>
            </a:extLst>
          </p:cNvPr>
          <p:cNvSpPr txBox="1">
            <a:spLocks noChangeArrowheads="1"/>
          </p:cNvSpPr>
          <p:nvPr/>
        </p:nvSpPr>
        <p:spPr bwMode="auto">
          <a:xfrm>
            <a:off x="2901950" y="409575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Font typeface="Arial" panose="020B0604020202020204" pitchFamily="34" charset="0"/>
              <a:buNone/>
            </a:pPr>
            <a:endParaRPr lang="zh-CN" altLang="en-US">
              <a:solidFill>
                <a:schemeClr val="bg1"/>
              </a:solidFill>
              <a:latin typeface="Times New Roman" panose="02020603050405020304" pitchFamily="18" charset="0"/>
            </a:endParaRPr>
          </a:p>
        </p:txBody>
      </p:sp>
      <p:sp>
        <p:nvSpPr>
          <p:cNvPr id="7" name="Text Box 10">
            <a:extLst>
              <a:ext uri="{FF2B5EF4-FFF2-40B4-BE49-F238E27FC236}">
                <a16:creationId xmlns:a16="http://schemas.microsoft.com/office/drawing/2014/main" id="{D3850402-E4D5-1E49-9965-420702B69AAA}"/>
              </a:ext>
            </a:extLst>
          </p:cNvPr>
          <p:cNvSpPr txBox="1">
            <a:spLocks noChangeArrowheads="1"/>
          </p:cNvSpPr>
          <p:nvPr/>
        </p:nvSpPr>
        <p:spPr bwMode="auto">
          <a:xfrm>
            <a:off x="200025" y="1971675"/>
            <a:ext cx="4418013" cy="101600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kumimoji="1" lang="zh-CN" altLang="en-US" sz="2000" b="1">
                <a:solidFill>
                  <a:srgbClr val="CC0000"/>
                </a:solidFill>
                <a:latin typeface="宋体" panose="02010600030101010101" pitchFamily="2" charset="-122"/>
                <a:sym typeface="+mn-ea"/>
              </a:rPr>
              <a:t>非屏蔽中断：</a:t>
            </a:r>
          </a:p>
          <a:p>
            <a:pPr eaLnBrk="1" hangingPunct="1"/>
            <a:r>
              <a:rPr kumimoji="1" lang="zh-CN" altLang="en-US">
                <a:solidFill>
                  <a:schemeClr val="bg1"/>
                </a:solidFill>
                <a:latin typeface="宋体" panose="02010600030101010101" pitchFamily="2" charset="-122"/>
                <a:sym typeface="+mn-ea"/>
              </a:rPr>
              <a:t>    </a:t>
            </a:r>
            <a:r>
              <a:rPr kumimoji="1" lang="zh-CN" altLang="en-US" sz="2000" b="1">
                <a:latin typeface="宋体" panose="02010600030101010101" pitchFamily="2" charset="-122"/>
                <a:sym typeface="+mn-ea"/>
              </a:rPr>
              <a:t>输入到</a:t>
            </a:r>
            <a:r>
              <a:rPr kumimoji="1" lang="en-US" altLang="zh-CN" sz="2000" b="1">
                <a:latin typeface="宋体" panose="02010600030101010101" pitchFamily="2" charset="-122"/>
                <a:sym typeface="+mn-ea"/>
              </a:rPr>
              <a:t>NMI</a:t>
            </a:r>
            <a:r>
              <a:rPr kumimoji="1" lang="zh-CN" altLang="en-US" sz="2000" b="1">
                <a:latin typeface="宋体" panose="02010600030101010101" pitchFamily="2" charset="-122"/>
                <a:sym typeface="+mn-ea"/>
              </a:rPr>
              <a:t>引脚的中断请求信号，</a:t>
            </a:r>
          </a:p>
          <a:p>
            <a:pPr eaLnBrk="1" hangingPunct="1"/>
            <a:r>
              <a:rPr kumimoji="1" lang="zh-CN" altLang="en-US" sz="2000" b="1">
                <a:latin typeface="宋体" panose="02010600030101010101" pitchFamily="2" charset="-122"/>
                <a:sym typeface="+mn-ea"/>
              </a:rPr>
              <a:t>    引发的中断。</a:t>
            </a:r>
          </a:p>
        </p:txBody>
      </p:sp>
      <p:grpSp>
        <p:nvGrpSpPr>
          <p:cNvPr id="3" name="Group 30">
            <a:extLst>
              <a:ext uri="{FF2B5EF4-FFF2-40B4-BE49-F238E27FC236}">
                <a16:creationId xmlns:a16="http://schemas.microsoft.com/office/drawing/2014/main" id="{3D239684-7E3D-5C4C-873E-8F427780186A}"/>
              </a:ext>
            </a:extLst>
          </p:cNvPr>
          <p:cNvGrpSpPr>
            <a:grpSpLocks/>
          </p:cNvGrpSpPr>
          <p:nvPr/>
        </p:nvGrpSpPr>
        <p:grpSpPr bwMode="auto">
          <a:xfrm>
            <a:off x="5124450" y="1903413"/>
            <a:ext cx="2259013" cy="1752600"/>
            <a:chOff x="4097" y="2496"/>
            <a:chExt cx="1423" cy="1104"/>
          </a:xfrm>
        </p:grpSpPr>
        <p:sp>
          <p:nvSpPr>
            <p:cNvPr id="98327" name="Line 11">
              <a:extLst>
                <a:ext uri="{FF2B5EF4-FFF2-40B4-BE49-F238E27FC236}">
                  <a16:creationId xmlns:a16="http://schemas.microsoft.com/office/drawing/2014/main" id="{4BE2DB42-7CB7-EB49-A5E4-21C95F5EEEA0}"/>
                </a:ext>
              </a:extLst>
            </p:cNvPr>
            <p:cNvSpPr>
              <a:spLocks noChangeShapeType="1"/>
            </p:cNvSpPr>
            <p:nvPr/>
          </p:nvSpPr>
          <p:spPr bwMode="auto">
            <a:xfrm>
              <a:off x="4944" y="2496"/>
              <a:ext cx="5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328" name="Line 12">
              <a:extLst>
                <a:ext uri="{FF2B5EF4-FFF2-40B4-BE49-F238E27FC236}">
                  <a16:creationId xmlns:a16="http://schemas.microsoft.com/office/drawing/2014/main" id="{4DE618BE-7612-FA45-BE0C-DD8F24FCC5F5}"/>
                </a:ext>
              </a:extLst>
            </p:cNvPr>
            <p:cNvSpPr>
              <a:spLocks noChangeShapeType="1"/>
            </p:cNvSpPr>
            <p:nvPr/>
          </p:nvSpPr>
          <p:spPr bwMode="auto">
            <a:xfrm>
              <a:off x="4944" y="3600"/>
              <a:ext cx="5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329" name="Line 13">
              <a:extLst>
                <a:ext uri="{FF2B5EF4-FFF2-40B4-BE49-F238E27FC236}">
                  <a16:creationId xmlns:a16="http://schemas.microsoft.com/office/drawing/2014/main" id="{62F14AB4-4226-C242-A54C-674E943EC231}"/>
                </a:ext>
              </a:extLst>
            </p:cNvPr>
            <p:cNvSpPr>
              <a:spLocks noChangeShapeType="1"/>
            </p:cNvSpPr>
            <p:nvPr/>
          </p:nvSpPr>
          <p:spPr bwMode="auto">
            <a:xfrm>
              <a:off x="4944" y="2496"/>
              <a:ext cx="0"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330" name="Text Box 14">
              <a:extLst>
                <a:ext uri="{FF2B5EF4-FFF2-40B4-BE49-F238E27FC236}">
                  <a16:creationId xmlns:a16="http://schemas.microsoft.com/office/drawing/2014/main" id="{FBBCDC0E-2482-D34B-A5F6-7673367D58CE}"/>
                </a:ext>
              </a:extLst>
            </p:cNvPr>
            <p:cNvSpPr txBox="1">
              <a:spLocks noChangeArrowheads="1"/>
            </p:cNvSpPr>
            <p:nvPr/>
          </p:nvSpPr>
          <p:spPr bwMode="auto">
            <a:xfrm>
              <a:off x="4973" y="2661"/>
              <a:ext cx="494"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Font typeface="Arial" panose="020B0604020202020204" pitchFamily="34" charset="0"/>
                <a:buNone/>
              </a:pPr>
              <a:r>
                <a:rPr lang="en-US" altLang="zh-CN" sz="2000">
                  <a:latin typeface="Times New Roman" panose="02020603050405020304" pitchFamily="18" charset="0"/>
                </a:rPr>
                <a:t>INTR</a:t>
              </a:r>
            </a:p>
            <a:p>
              <a:pPr eaLnBrk="1" hangingPunct="1">
                <a:buFont typeface="Arial" panose="020B0604020202020204" pitchFamily="34" charset="0"/>
                <a:buNone/>
              </a:pPr>
              <a:endParaRPr lang="en-US" altLang="zh-CN" sz="2000">
                <a:solidFill>
                  <a:schemeClr val="hlink"/>
                </a:solidFill>
                <a:latin typeface="Times New Roman" panose="02020603050405020304" pitchFamily="18" charset="0"/>
              </a:endParaRPr>
            </a:p>
            <a:p>
              <a:pPr eaLnBrk="1" hangingPunct="1">
                <a:buFont typeface="Arial" panose="020B0604020202020204" pitchFamily="34" charset="0"/>
                <a:buNone/>
              </a:pPr>
              <a:r>
                <a:rPr lang="en-US" altLang="zh-CN" sz="2000">
                  <a:solidFill>
                    <a:srgbClr val="C00000"/>
                  </a:solidFill>
                  <a:latin typeface="Times New Roman" panose="02020603050405020304" pitchFamily="18" charset="0"/>
                </a:rPr>
                <a:t>NMI</a:t>
              </a:r>
            </a:p>
          </p:txBody>
        </p:sp>
        <p:sp>
          <p:nvSpPr>
            <p:cNvPr id="98331" name="Line 15">
              <a:extLst>
                <a:ext uri="{FF2B5EF4-FFF2-40B4-BE49-F238E27FC236}">
                  <a16:creationId xmlns:a16="http://schemas.microsoft.com/office/drawing/2014/main" id="{F5BD9006-97B0-9449-84D3-8CAE69E4E452}"/>
                </a:ext>
              </a:extLst>
            </p:cNvPr>
            <p:cNvSpPr>
              <a:spLocks noChangeShapeType="1"/>
            </p:cNvSpPr>
            <p:nvPr/>
          </p:nvSpPr>
          <p:spPr bwMode="auto">
            <a:xfrm>
              <a:off x="4704" y="2784"/>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332" name="Line 16">
              <a:extLst>
                <a:ext uri="{FF2B5EF4-FFF2-40B4-BE49-F238E27FC236}">
                  <a16:creationId xmlns:a16="http://schemas.microsoft.com/office/drawing/2014/main" id="{B35B957F-EECE-3E45-94A8-3E2E6067D53D}"/>
                </a:ext>
              </a:extLst>
            </p:cNvPr>
            <p:cNvSpPr>
              <a:spLocks noChangeShapeType="1"/>
            </p:cNvSpPr>
            <p:nvPr/>
          </p:nvSpPr>
          <p:spPr bwMode="auto">
            <a:xfrm>
              <a:off x="4704" y="3216"/>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98333" name="Group 22">
              <a:extLst>
                <a:ext uri="{FF2B5EF4-FFF2-40B4-BE49-F238E27FC236}">
                  <a16:creationId xmlns:a16="http://schemas.microsoft.com/office/drawing/2014/main" id="{2B7A3F38-5E3C-B94B-BEF5-1791A1581F9A}"/>
                </a:ext>
              </a:extLst>
            </p:cNvPr>
            <p:cNvGrpSpPr>
              <a:grpSpLocks/>
            </p:cNvGrpSpPr>
            <p:nvPr/>
          </p:nvGrpSpPr>
          <p:grpSpPr bwMode="auto">
            <a:xfrm>
              <a:off x="4097" y="3066"/>
              <a:ext cx="537" cy="192"/>
              <a:chOff x="4145" y="2970"/>
              <a:chExt cx="537" cy="192"/>
            </a:xfrm>
          </p:grpSpPr>
          <p:sp>
            <p:nvSpPr>
              <p:cNvPr id="98334" name="Line 17">
                <a:extLst>
                  <a:ext uri="{FF2B5EF4-FFF2-40B4-BE49-F238E27FC236}">
                    <a16:creationId xmlns:a16="http://schemas.microsoft.com/office/drawing/2014/main" id="{3B1C033A-C51C-2D4C-B3DD-2A1190477304}"/>
                  </a:ext>
                </a:extLst>
              </p:cNvPr>
              <p:cNvSpPr>
                <a:spLocks noChangeShapeType="1"/>
              </p:cNvSpPr>
              <p:nvPr/>
            </p:nvSpPr>
            <p:spPr bwMode="auto">
              <a:xfrm>
                <a:off x="4145" y="3162"/>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335" name="Line 18">
                <a:extLst>
                  <a:ext uri="{FF2B5EF4-FFF2-40B4-BE49-F238E27FC236}">
                    <a16:creationId xmlns:a16="http://schemas.microsoft.com/office/drawing/2014/main" id="{D8A565DF-5D09-A840-990B-F85C1CDEEDE5}"/>
                  </a:ext>
                </a:extLst>
              </p:cNvPr>
              <p:cNvSpPr>
                <a:spLocks noChangeShapeType="1"/>
              </p:cNvSpPr>
              <p:nvPr/>
            </p:nvSpPr>
            <p:spPr bwMode="auto">
              <a:xfrm flipV="1">
                <a:off x="4289" y="2970"/>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336" name="Line 19">
                <a:extLst>
                  <a:ext uri="{FF2B5EF4-FFF2-40B4-BE49-F238E27FC236}">
                    <a16:creationId xmlns:a16="http://schemas.microsoft.com/office/drawing/2014/main" id="{4D161A39-3DCA-9043-8745-69E99D4CC346}"/>
                  </a:ext>
                </a:extLst>
              </p:cNvPr>
              <p:cNvSpPr>
                <a:spLocks noChangeShapeType="1"/>
              </p:cNvSpPr>
              <p:nvPr/>
            </p:nvSpPr>
            <p:spPr bwMode="auto">
              <a:xfrm>
                <a:off x="4538" y="3145"/>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337" name="Line 20">
                <a:extLst>
                  <a:ext uri="{FF2B5EF4-FFF2-40B4-BE49-F238E27FC236}">
                    <a16:creationId xmlns:a16="http://schemas.microsoft.com/office/drawing/2014/main" id="{C34EAFC7-64BF-C143-AFF7-6227BADB117D}"/>
                  </a:ext>
                </a:extLst>
              </p:cNvPr>
              <p:cNvSpPr>
                <a:spLocks noChangeShapeType="1"/>
              </p:cNvSpPr>
              <p:nvPr/>
            </p:nvSpPr>
            <p:spPr bwMode="auto">
              <a:xfrm flipV="1">
                <a:off x="4529" y="2970"/>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338" name="Line 21">
                <a:extLst>
                  <a:ext uri="{FF2B5EF4-FFF2-40B4-BE49-F238E27FC236}">
                    <a16:creationId xmlns:a16="http://schemas.microsoft.com/office/drawing/2014/main" id="{144E5C0A-CD3A-C346-ACDD-DC47126AC458}"/>
                  </a:ext>
                </a:extLst>
              </p:cNvPr>
              <p:cNvSpPr>
                <a:spLocks noChangeShapeType="1"/>
              </p:cNvSpPr>
              <p:nvPr/>
            </p:nvSpPr>
            <p:spPr bwMode="auto">
              <a:xfrm>
                <a:off x="4289" y="2970"/>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25" name="Text Box 4">
            <a:extLst>
              <a:ext uri="{FF2B5EF4-FFF2-40B4-BE49-F238E27FC236}">
                <a16:creationId xmlns:a16="http://schemas.microsoft.com/office/drawing/2014/main" id="{1D739732-BD78-6543-AC1C-E7B40F56CAEB}"/>
              </a:ext>
            </a:extLst>
          </p:cNvPr>
          <p:cNvSpPr txBox="1">
            <a:spLocks noChangeArrowheads="1"/>
          </p:cNvSpPr>
          <p:nvPr/>
        </p:nvSpPr>
        <p:spPr bwMode="auto">
          <a:xfrm>
            <a:off x="280988" y="3251200"/>
            <a:ext cx="5892800" cy="1236663"/>
          </a:xfrm>
          <a:prstGeom prst="rect">
            <a:avLst/>
          </a:prstGeom>
          <a:noFill/>
          <a:ln w="9525">
            <a:noFill/>
            <a:miter lim="800000"/>
          </a:ln>
          <a:effectLst/>
        </p:spPr>
        <p:txBody>
          <a:bodyPr>
            <a:spAutoFit/>
          </a:bodyPr>
          <a:lstStyle/>
          <a:p>
            <a:pPr eaLnBrk="1" hangingPunct="1">
              <a:lnSpc>
                <a:spcPct val="130000"/>
              </a:lnSpc>
              <a:buFontTx/>
              <a:buChar char="•"/>
              <a:defRPr/>
            </a:pPr>
            <a:r>
              <a:rPr kumimoji="1" lang="en-US" altLang="zh-CN" sz="2000" b="1">
                <a:solidFill>
                  <a:srgbClr val="0000FF"/>
                </a:solidFill>
                <a:effectLst>
                  <a:outerShdw blurRad="38100" dist="38100" dir="2700000" algn="tl">
                    <a:srgbClr val="C0C0C0"/>
                  </a:outerShdw>
                </a:effectLst>
                <a:latin typeface="宋体" panose="02010600030101010101" pitchFamily="2" charset="-122"/>
                <a:sym typeface="+mn-ea"/>
              </a:rPr>
              <a:t>1. </a:t>
            </a:r>
            <a:r>
              <a:rPr kumimoji="1" lang="zh-CN" altLang="en-US" sz="2000" b="1">
                <a:solidFill>
                  <a:srgbClr val="0000FF"/>
                </a:solidFill>
                <a:effectLst>
                  <a:outerShdw blurRad="38100" dist="38100" dir="2700000" algn="tl">
                    <a:srgbClr val="C0C0C0"/>
                  </a:outerShdw>
                </a:effectLst>
                <a:latin typeface="宋体" panose="02010600030101010101" pitchFamily="2" charset="-122"/>
                <a:sym typeface="+mn-ea"/>
              </a:rPr>
              <a:t>响应非屏蔽中断的条件</a:t>
            </a:r>
          </a:p>
          <a:p>
            <a:pPr eaLnBrk="1" hangingPunct="1">
              <a:lnSpc>
                <a:spcPct val="130000"/>
              </a:lnSpc>
              <a:defRPr/>
            </a:pPr>
            <a:r>
              <a:rPr kumimoji="1" lang="zh-CN" altLang="en-US" sz="2000" b="1">
                <a:latin typeface="宋体" panose="02010600030101010101" pitchFamily="2" charset="-122"/>
                <a:sym typeface="+mn-ea"/>
              </a:rPr>
              <a:t> ①有非屏蔽中断请求，没有</a:t>
            </a:r>
            <a:r>
              <a:rPr kumimoji="1" lang="en-US" altLang="zh-CN" sz="2000" b="1">
                <a:latin typeface="宋体" panose="02010600030101010101" pitchFamily="2" charset="-122"/>
                <a:sym typeface="+mn-ea"/>
              </a:rPr>
              <a:t>DMA</a:t>
            </a:r>
            <a:r>
              <a:rPr kumimoji="1" lang="zh-CN" altLang="en-US" sz="2000" b="1">
                <a:latin typeface="宋体" panose="02010600030101010101" pitchFamily="2" charset="-122"/>
                <a:sym typeface="+mn-ea"/>
              </a:rPr>
              <a:t>请求</a:t>
            </a:r>
          </a:p>
          <a:p>
            <a:pPr eaLnBrk="1" hangingPunct="1">
              <a:lnSpc>
                <a:spcPct val="130000"/>
              </a:lnSpc>
              <a:defRPr/>
            </a:pPr>
            <a:r>
              <a:rPr kumimoji="1" lang="zh-CN" altLang="en-US" sz="2000" b="1">
                <a:latin typeface="宋体" panose="02010600030101010101" pitchFamily="2" charset="-122"/>
                <a:sym typeface="+mn-ea"/>
              </a:rPr>
              <a:t> ②一条指令执行完</a:t>
            </a:r>
          </a:p>
        </p:txBody>
      </p:sp>
      <p:sp>
        <p:nvSpPr>
          <p:cNvPr id="36" name="文本框 5">
            <a:extLst>
              <a:ext uri="{FF2B5EF4-FFF2-40B4-BE49-F238E27FC236}">
                <a16:creationId xmlns:a16="http://schemas.microsoft.com/office/drawing/2014/main" id="{3EEF2FB7-5FB5-CD40-9403-14E725DC05D4}"/>
              </a:ext>
            </a:extLst>
          </p:cNvPr>
          <p:cNvSpPr/>
          <p:nvPr/>
        </p:nvSpPr>
        <p:spPr>
          <a:xfrm>
            <a:off x="325438" y="328613"/>
            <a:ext cx="5805487" cy="438150"/>
          </a:xfrm>
          <a:prstGeom prst="rect">
            <a:avLst/>
          </a:prstGeom>
          <a:noFill/>
          <a:ln w="9525">
            <a:noFill/>
          </a:ln>
        </p:spPr>
        <p:txBody>
          <a:bodyPr lIns="68580" tIns="34290" rIns="68580" bIns="34290">
            <a:spAutoFit/>
          </a:bodyPr>
          <a:lstStyle/>
          <a:p>
            <a:pPr>
              <a:buFont typeface="Arial" panose="020B0604020202020204" pitchFamily="34" charset="0"/>
              <a:buNone/>
              <a:defRPr/>
            </a:pPr>
            <a:r>
              <a:rPr lang="zh-CN" altLang="en-US" sz="2400" b="1" noProof="1">
                <a:solidFill>
                  <a:schemeClr val="bg1"/>
                </a:solidFill>
                <a:ea typeface="微软雅黑" panose="020B0503020204020204" pitchFamily="34" charset="-122"/>
                <a:sym typeface="Arial" panose="020B0604020202020204" pitchFamily="34" charset="0"/>
              </a:rPr>
              <a:t>   </a:t>
            </a:r>
            <a:r>
              <a:rPr lang="zh-CN" altLang="en-US" sz="2400" b="1" noProof="1">
                <a:solidFill>
                  <a:schemeClr val="bg1"/>
                </a:solidFill>
                <a:ea typeface="微软雅黑" panose="020B0503020204020204" pitchFamily="34" charset="-122"/>
                <a:sym typeface="+mn-ea"/>
              </a:rPr>
              <a:t>PC系列机中断管理方式</a:t>
            </a:r>
            <a:r>
              <a:rPr kumimoji="1" lang="en-US" altLang="zh-CN" sz="2400" dirty="0">
                <a:effectLst>
                  <a:outerShdw blurRad="38100" dist="38100" dir="2700000" algn="tl">
                    <a:srgbClr val="000000"/>
                  </a:outerShdw>
                </a:effectLst>
                <a:latin typeface="Times New Roman" panose="02020603050405020304" pitchFamily="18" charset="0"/>
                <a:sym typeface="+mn-ea"/>
              </a:rPr>
              <a:t> </a:t>
            </a:r>
            <a:endParaRPr lang="zh-CN" altLang="en-US" sz="2400" b="1" noProof="1">
              <a:solidFill>
                <a:schemeClr val="bg1"/>
              </a:solidFill>
              <a:ea typeface="微软雅黑" panose="020B0503020204020204" pitchFamily="34" charset="-122"/>
              <a:sym typeface="Arial" panose="020B0604020202020204" pitchFamily="34" charset="0"/>
            </a:endParaRPr>
          </a:p>
        </p:txBody>
      </p:sp>
      <p:sp>
        <p:nvSpPr>
          <p:cNvPr id="98326" name="文本框 1">
            <a:extLst>
              <a:ext uri="{FF2B5EF4-FFF2-40B4-BE49-F238E27FC236}">
                <a16:creationId xmlns:a16="http://schemas.microsoft.com/office/drawing/2014/main" id="{B2F829D5-22BF-EF47-9D9B-BCABFD47BF5E}"/>
              </a:ext>
            </a:extLst>
          </p:cNvPr>
          <p:cNvSpPr txBox="1">
            <a:spLocks noChangeArrowheads="1"/>
          </p:cNvSpPr>
          <p:nvPr/>
        </p:nvSpPr>
        <p:spPr bwMode="auto">
          <a:xfrm>
            <a:off x="6878638" y="2513013"/>
            <a:ext cx="16017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en-US" altLang="en-US"/>
              <a:t>80</a:t>
            </a:r>
            <a:r>
              <a:rPr lang="en-US" altLang="zh-CN"/>
              <a:t>X86</a:t>
            </a:r>
            <a:endParaRPr lang="en-GB" altLang="en-US"/>
          </a:p>
        </p:txBody>
      </p:sp>
    </p:spTree>
    <p:extLst>
      <p:ext uri="{BB962C8B-B14F-4D97-AF65-F5344CB8AC3E}">
        <p14:creationId xmlns:p14="http://schemas.microsoft.com/office/powerpoint/2010/main" val="303178969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4102"/>
                                        </p:tgtEl>
                                        <p:attrNameLst>
                                          <p:attrName>style.visibility</p:attrName>
                                        </p:attrNameLst>
                                      </p:cBhvr>
                                      <p:to>
                                        <p:strVal val="visible"/>
                                      </p:to>
                                    </p:set>
                                    <p:animEffect filter="fade">
                                      <p:cBhvr>
                                        <p:cTn id="7" dur="500"/>
                                        <p:tgtEl>
                                          <p:spTgt spid="4102"/>
                                        </p:tgtEl>
                                      </p:cBhvr>
                                    </p:animEffect>
                                  </p:childTnLst>
                                </p:cTn>
                              </p:par>
                              <p:par>
                                <p:cTn id="8" presetID="10" presetClass="entr" presetSubtype="0" fill="hold" nodeType="withEffect">
                                  <p:stCondLst>
                                    <p:cond delay="0"/>
                                  </p:stCondLst>
                                  <p:childTnLst>
                                    <p:set>
                                      <p:cBhvr>
                                        <p:cTn id="9" dur="1" fill="hold">
                                          <p:stCondLst>
                                            <p:cond delay="0"/>
                                          </p:stCondLst>
                                        </p:cTn>
                                        <p:tgtEl>
                                          <p:spTgt spid="4105"/>
                                        </p:tgtEl>
                                        <p:attrNameLst>
                                          <p:attrName>style.visibility</p:attrName>
                                        </p:attrNameLst>
                                      </p:cBhvr>
                                      <p:to>
                                        <p:strVal val="visible"/>
                                      </p:to>
                                    </p:set>
                                    <p:animEffect filter="fade">
                                      <p:cBhvr>
                                        <p:cTn id="10" dur="500"/>
                                        <p:tgtEl>
                                          <p:spTgt spid="4105"/>
                                        </p:tgtEl>
                                      </p:cBhvr>
                                    </p:animEffect>
                                  </p:childTnLst>
                                </p:cTn>
                              </p:par>
                              <p:par>
                                <p:cTn id="11" presetID="10" presetClass="entr" presetSubtype="0" fill="hold" nodeType="withEffect">
                                  <p:stCondLst>
                                    <p:cond delay="0"/>
                                  </p:stCondLst>
                                  <p:childTnLst>
                                    <p:set>
                                      <p:cBhvr>
                                        <p:cTn id="12" dur="1" fill="hold">
                                          <p:stCondLst>
                                            <p:cond delay="0"/>
                                          </p:stCondLst>
                                        </p:cTn>
                                        <p:tgtEl>
                                          <p:spTgt spid="4107"/>
                                        </p:tgtEl>
                                        <p:attrNameLst>
                                          <p:attrName>style.visibility</p:attrName>
                                        </p:attrNameLst>
                                      </p:cBhvr>
                                      <p:to>
                                        <p:strVal val="visible"/>
                                      </p:to>
                                    </p:set>
                                    <p:animEffect filter="fade">
                                      <p:cBhvr>
                                        <p:cTn id="13" dur="500"/>
                                        <p:tgtEl>
                                          <p:spTgt spid="4107"/>
                                        </p:tgtEl>
                                      </p:cBhvr>
                                    </p:animEffect>
                                  </p:childTnLst>
                                </p:cTn>
                              </p:par>
                              <p:par>
                                <p:cTn id="14" presetID="10" presetClass="entr" presetSubtype="0" fill="hold" nodeType="withEffect">
                                  <p:stCondLst>
                                    <p:cond delay="0"/>
                                  </p:stCondLst>
                                  <p:childTnLst>
                                    <p:set>
                                      <p:cBhvr>
                                        <p:cTn id="15" dur="1" fill="hold">
                                          <p:stCondLst>
                                            <p:cond delay="0"/>
                                          </p:stCondLst>
                                        </p:cTn>
                                        <p:tgtEl>
                                          <p:spTgt spid="4103"/>
                                        </p:tgtEl>
                                        <p:attrNameLst>
                                          <p:attrName>style.visibility</p:attrName>
                                        </p:attrNameLst>
                                      </p:cBhvr>
                                      <p:to>
                                        <p:strVal val="visible"/>
                                      </p:to>
                                    </p:set>
                                    <p:animEffect filter="fade">
                                      <p:cBhvr>
                                        <p:cTn id="16" dur="500"/>
                                        <p:tgtEl>
                                          <p:spTgt spid="4103"/>
                                        </p:tgtEl>
                                      </p:cBhvr>
                                    </p:animEffect>
                                  </p:childTnLst>
                                </p:cTn>
                              </p:par>
                              <p:par>
                                <p:cTn id="17" presetID="10" presetClass="entr" presetSubtype="0" fill="hold" nodeType="withEffect">
                                  <p:stCondLst>
                                    <p:cond delay="0"/>
                                  </p:stCondLst>
                                  <p:childTnLst>
                                    <p:set>
                                      <p:cBhvr>
                                        <p:cTn id="18" dur="1" fill="hold">
                                          <p:stCondLst>
                                            <p:cond delay="0"/>
                                          </p:stCondLst>
                                        </p:cTn>
                                        <p:tgtEl>
                                          <p:spTgt spid="4106"/>
                                        </p:tgtEl>
                                        <p:attrNameLst>
                                          <p:attrName>style.visibility</p:attrName>
                                        </p:attrNameLst>
                                      </p:cBhvr>
                                      <p:to>
                                        <p:strVal val="visible"/>
                                      </p:to>
                                    </p:set>
                                    <p:animEffect filter="fade">
                                      <p:cBhvr>
                                        <p:cTn id="19" dur="500"/>
                                        <p:tgtEl>
                                          <p:spTgt spid="4106"/>
                                        </p:tgtEl>
                                      </p:cBhvr>
                                    </p:animEffect>
                                  </p:childTnLst>
                                </p:cTn>
                              </p:par>
                              <p:par>
                                <p:cTn id="20" presetID="10" presetClass="entr" presetSubtype="0" fill="hold" nodeType="withEffect">
                                  <p:stCondLst>
                                    <p:cond delay="0"/>
                                  </p:stCondLst>
                                  <p:childTnLst>
                                    <p:set>
                                      <p:cBhvr>
                                        <p:cTn id="21" dur="1" fill="hold">
                                          <p:stCondLst>
                                            <p:cond delay="0"/>
                                          </p:stCondLst>
                                        </p:cTn>
                                        <p:tgtEl>
                                          <p:spTgt spid="4104"/>
                                        </p:tgtEl>
                                        <p:attrNameLst>
                                          <p:attrName>style.visibility</p:attrName>
                                        </p:attrNameLst>
                                      </p:cBhvr>
                                      <p:to>
                                        <p:strVal val="visible"/>
                                      </p:to>
                                    </p:set>
                                    <p:animEffect filter="fade">
                                      <p:cBhvr>
                                        <p:cTn id="22" dur="500"/>
                                        <p:tgtEl>
                                          <p:spTgt spid="4104"/>
                                        </p:tgtEl>
                                      </p:cBhvr>
                                    </p:animEffect>
                                  </p:childTnLst>
                                </p:cTn>
                              </p:par>
                              <p:par>
                                <p:cTn id="23" presetID="35" presetClass="path" presetSubtype="0" fill="hold" nodeType="withEffect">
                                  <p:stCondLst>
                                    <p:cond delay="0"/>
                                  </p:stCondLst>
                                  <p:childTnLst>
                                    <p:animMotion origin="layout" path="M 0 0  L -0.25 0  E" pathEditMode="relative" rAng="0" ptsTypes="">
                                      <p:cBhvr>
                                        <p:cTn id="24" dur="500" fill="hold"/>
                                        <p:tgtEl>
                                          <p:spTgt spid="4106"/>
                                        </p:tgtEl>
                                        <p:attrNameLst>
                                          <p:attrName>ppt_x,ppt_y</p:attrName>
                                        </p:attrNameLst>
                                      </p:cBhvr>
                                      <p:rCtr x="0" y="0"/>
                                    </p:animMotion>
                                  </p:childTnLst>
                                </p:cTn>
                              </p:par>
                              <p:par>
                                <p:cTn id="25" presetID="35" presetClass="path" presetSubtype="0" fill="hold" nodeType="withEffect">
                                  <p:stCondLst>
                                    <p:cond delay="0"/>
                                  </p:stCondLst>
                                  <p:childTnLst>
                                    <p:animMotion origin="layout" path="M 4.16667E-6 3.33333E-6 L -0.31632 3.33333E-6 " pathEditMode="relative" rAng="0" ptsTypes="AA">
                                      <p:cBhvr>
                                        <p:cTn id="26" dur="500" fill="hold"/>
                                        <p:tgtEl>
                                          <p:spTgt spid="4103"/>
                                        </p:tgtEl>
                                        <p:attrNameLst>
                                          <p:attrName>ppt_x,ppt_y</p:attrName>
                                        </p:attrNameLst>
                                      </p:cBhvr>
                                      <p:rCtr x="-1581100" y="0"/>
                                    </p:animMotion>
                                  </p:childTnLst>
                                </p:cTn>
                              </p:par>
                              <p:par>
                                <p:cTn id="27" presetID="35" presetClass="path" presetSubtype="0" fill="hold" nodeType="withEffect">
                                  <p:stCondLst>
                                    <p:cond delay="0"/>
                                  </p:stCondLst>
                                  <p:childTnLst>
                                    <p:animMotion origin="layout" path="M 0.00504 -1.85185E-6 L -0.46684 -1.85185E-6 " pathEditMode="relative" rAng="0" ptsTypes="AA">
                                      <p:cBhvr>
                                        <p:cTn id="28" dur="500" fill="hold"/>
                                        <p:tgtEl>
                                          <p:spTgt spid="4104"/>
                                        </p:tgtEl>
                                        <p:attrNameLst>
                                          <p:attrName>ppt_x,ppt_y</p:attrName>
                                        </p:attrNameLst>
                                      </p:cBhvr>
                                      <p:rCtr x="-2358900" y="0"/>
                                    </p:animMotion>
                                  </p:childTnLst>
                                </p:cTn>
                              </p:par>
                              <p:par>
                                <p:cTn id="29" presetID="35" presetClass="path" presetSubtype="0" fill="hold" nodeType="withEffect">
                                  <p:stCondLst>
                                    <p:cond delay="0"/>
                                  </p:stCondLst>
                                  <p:childTnLst>
                                    <p:animMotion origin="layout" path="M -3.05556E-6 1.11111E-6 L -0.19531 1.11111E-6 " pathEditMode="relative" rAng="0" ptsTypes="AA">
                                      <p:cBhvr>
                                        <p:cTn id="30" dur="500" fill="hold"/>
                                        <p:tgtEl>
                                          <p:spTgt spid="4105"/>
                                        </p:tgtEl>
                                        <p:attrNameLst>
                                          <p:attrName>ppt_x,ppt_y</p:attrName>
                                        </p:attrNameLst>
                                      </p:cBhvr>
                                      <p:rCtr x="-976900" y="0"/>
                                    </p:animMotion>
                                  </p:childTnLst>
                                </p:cTn>
                              </p:par>
                              <p:par>
                                <p:cTn id="31" presetID="35" presetClass="path" presetSubtype="0" fill="hold" nodeType="withEffect">
                                  <p:stCondLst>
                                    <p:cond delay="0"/>
                                  </p:stCondLst>
                                  <p:childTnLst>
                                    <p:animMotion origin="layout" path="M 3.05556E-6 -1.85185E-6 L -0.33577 -1.85185E-6 " pathEditMode="relative" rAng="0" ptsTypes="AA">
                                      <p:cBhvr>
                                        <p:cTn id="32" dur="500" fill="hold"/>
                                        <p:tgtEl>
                                          <p:spTgt spid="4102"/>
                                        </p:tgtEl>
                                        <p:attrNameLst>
                                          <p:attrName>ppt_x,ppt_y</p:attrName>
                                        </p:attrNameLst>
                                      </p:cBhvr>
                                      <p:rCtr x="-1678300" y="0"/>
                                    </p:animMotion>
                                  </p:childTnLst>
                                </p:cTn>
                              </p:par>
                              <p:par>
                                <p:cTn id="33" presetID="35" presetClass="path" presetSubtype="0" fill="hold" nodeType="withEffect">
                                  <p:stCondLst>
                                    <p:cond delay="0"/>
                                  </p:stCondLst>
                                  <p:childTnLst>
                                    <p:animMotion origin="layout" path="M 1.66667E-6 -1.85185E-6 L -0.57188 -1.85185E-6 " pathEditMode="relative" rAng="0" ptsTypes="AA">
                                      <p:cBhvr>
                                        <p:cTn id="34" dur="500" fill="hold"/>
                                        <p:tgtEl>
                                          <p:spTgt spid="4107"/>
                                        </p:tgtEl>
                                        <p:attrNameLst>
                                          <p:attrName>ppt_x,ppt_y</p:attrName>
                                        </p:attrNameLst>
                                      </p:cBhvr>
                                      <p:rCtr x="-2858900" y="0"/>
                                    </p:animMotion>
                                  </p:childTnLst>
                                </p:cTn>
                              </p:par>
                              <p:par>
                                <p:cTn id="35" presetID="10" presetClass="exit" presetSubtype="0" fill="hold" nodeType="withEffect">
                                  <p:stCondLst>
                                    <p:cond delay="0"/>
                                  </p:stCondLst>
                                  <p:childTnLst>
                                    <p:animEffect filter="fade">
                                      <p:cBhvr>
                                        <p:cTn id="36" dur="500"/>
                                        <p:tgtEl>
                                          <p:spTgt spid="4107"/>
                                        </p:tgtEl>
                                      </p:cBhvr>
                                    </p:animEffect>
                                    <p:set>
                                      <p:cBhvr>
                                        <p:cTn id="37" dur="1" fill="hold">
                                          <p:stCondLst>
                                            <p:cond delay="499"/>
                                          </p:stCondLst>
                                        </p:cTn>
                                        <p:tgtEl>
                                          <p:spTgt spid="4107"/>
                                        </p:tgtEl>
                                        <p:attrNameLst>
                                          <p:attrName>style.visibility</p:attrName>
                                        </p:attrNameLst>
                                      </p:cBhvr>
                                      <p:to>
                                        <p:strVal val="hidden"/>
                                      </p:to>
                                    </p:set>
                                  </p:childTnLst>
                                </p:cTn>
                              </p:par>
                              <p:par>
                                <p:cTn id="38" presetID="10" presetClass="exit" presetSubtype="0" fill="hold" nodeType="withEffect">
                                  <p:stCondLst>
                                    <p:cond delay="0"/>
                                  </p:stCondLst>
                                  <p:childTnLst>
                                    <p:animEffect filter="fade">
                                      <p:cBhvr>
                                        <p:cTn id="39" dur="500"/>
                                        <p:tgtEl>
                                          <p:spTgt spid="4105"/>
                                        </p:tgtEl>
                                      </p:cBhvr>
                                    </p:animEffect>
                                    <p:set>
                                      <p:cBhvr>
                                        <p:cTn id="40" dur="1" fill="hold">
                                          <p:stCondLst>
                                            <p:cond delay="499"/>
                                          </p:stCondLst>
                                        </p:cTn>
                                        <p:tgtEl>
                                          <p:spTgt spid="4105"/>
                                        </p:tgtEl>
                                        <p:attrNameLst>
                                          <p:attrName>style.visibility</p:attrName>
                                        </p:attrNameLst>
                                      </p:cBhvr>
                                      <p:to>
                                        <p:strVal val="hidden"/>
                                      </p:to>
                                    </p:set>
                                  </p:childTnLst>
                                </p:cTn>
                              </p:par>
                              <p:par>
                                <p:cTn id="41" presetID="10" presetClass="exit" presetSubtype="0" fill="hold" nodeType="withEffect">
                                  <p:stCondLst>
                                    <p:cond delay="0"/>
                                  </p:stCondLst>
                                  <p:childTnLst>
                                    <p:animEffect filter="fade">
                                      <p:cBhvr>
                                        <p:cTn id="42" dur="500"/>
                                        <p:tgtEl>
                                          <p:spTgt spid="4103"/>
                                        </p:tgtEl>
                                      </p:cBhvr>
                                    </p:animEffect>
                                    <p:set>
                                      <p:cBhvr>
                                        <p:cTn id="43" dur="1" fill="hold">
                                          <p:stCondLst>
                                            <p:cond delay="499"/>
                                          </p:stCondLst>
                                        </p:cTn>
                                        <p:tgtEl>
                                          <p:spTgt spid="4103"/>
                                        </p:tgtEl>
                                        <p:attrNameLst>
                                          <p:attrName>style.visibility</p:attrName>
                                        </p:attrNameLst>
                                      </p:cBhvr>
                                      <p:to>
                                        <p:strVal val="hidden"/>
                                      </p:to>
                                    </p:set>
                                  </p:childTnLst>
                                </p:cTn>
                              </p:par>
                              <p:par>
                                <p:cTn id="44" presetID="10" presetClass="exit" presetSubtype="0" fill="hold" nodeType="withEffect">
                                  <p:stCondLst>
                                    <p:cond delay="0"/>
                                  </p:stCondLst>
                                  <p:childTnLst>
                                    <p:animEffect filter="fade">
                                      <p:cBhvr>
                                        <p:cTn id="45" dur="500"/>
                                        <p:tgtEl>
                                          <p:spTgt spid="4106"/>
                                        </p:tgtEl>
                                      </p:cBhvr>
                                    </p:animEffect>
                                    <p:set>
                                      <p:cBhvr>
                                        <p:cTn id="46" dur="1" fill="hold">
                                          <p:stCondLst>
                                            <p:cond delay="499"/>
                                          </p:stCondLst>
                                        </p:cTn>
                                        <p:tgtEl>
                                          <p:spTgt spid="4106"/>
                                        </p:tgtEl>
                                        <p:attrNameLst>
                                          <p:attrName>style.visibility</p:attrName>
                                        </p:attrNameLst>
                                      </p:cBhvr>
                                      <p:to>
                                        <p:strVal val="hidden"/>
                                      </p:to>
                                    </p:set>
                                  </p:childTnLst>
                                </p:cTn>
                              </p:par>
                              <p:par>
                                <p:cTn id="47" presetID="10" presetClass="exit" presetSubtype="0" fill="hold" nodeType="withEffect">
                                  <p:stCondLst>
                                    <p:cond delay="0"/>
                                  </p:stCondLst>
                                  <p:childTnLst>
                                    <p:animEffect filter="fade">
                                      <p:cBhvr>
                                        <p:cTn id="48" dur="500"/>
                                        <p:tgtEl>
                                          <p:spTgt spid="4102"/>
                                        </p:tgtEl>
                                      </p:cBhvr>
                                    </p:animEffect>
                                    <p:set>
                                      <p:cBhvr>
                                        <p:cTn id="49" dur="1" fill="hold">
                                          <p:stCondLst>
                                            <p:cond delay="499"/>
                                          </p:stCondLst>
                                        </p:cTn>
                                        <p:tgtEl>
                                          <p:spTgt spid="4102"/>
                                        </p:tgtEl>
                                        <p:attrNameLst>
                                          <p:attrName>style.visibility</p:attrName>
                                        </p:attrNameLst>
                                      </p:cBhvr>
                                      <p:to>
                                        <p:strVal val="hidden"/>
                                      </p:to>
                                    </p:set>
                                  </p:childTnLst>
                                </p:cTn>
                              </p:par>
                              <p:par>
                                <p:cTn id="50" presetID="10" presetClass="exit" presetSubtype="0" fill="hold" nodeType="withEffect">
                                  <p:stCondLst>
                                    <p:cond delay="0"/>
                                  </p:stCondLst>
                                  <p:childTnLst>
                                    <p:animEffect filter="fade">
                                      <p:cBhvr>
                                        <p:cTn id="51" dur="500"/>
                                        <p:tgtEl>
                                          <p:spTgt spid="4104"/>
                                        </p:tgtEl>
                                      </p:cBhvr>
                                    </p:animEffect>
                                    <p:set>
                                      <p:cBhvr>
                                        <p:cTn id="52" dur="1" fill="hold">
                                          <p:stCondLst>
                                            <p:cond delay="499"/>
                                          </p:stCondLst>
                                        </p:cTn>
                                        <p:tgtEl>
                                          <p:spTgt spid="4104"/>
                                        </p:tgtEl>
                                        <p:attrNameLst>
                                          <p:attrName>style.visibility</p:attrName>
                                        </p:attrNameLst>
                                      </p:cBhvr>
                                      <p:to>
                                        <p:strVal val="hidden"/>
                                      </p:to>
                                    </p:set>
                                  </p:childTnLst>
                                </p:cTn>
                              </p:par>
                              <p:par>
                                <p:cTn id="53" presetID="10" presetClass="entr" presetSubtype="0" fill="hold" nodeType="withEffect">
                                  <p:stCondLst>
                                    <p:cond delay="0"/>
                                  </p:stCondLst>
                                  <p:childTnLst>
                                    <p:set>
                                      <p:cBhvr>
                                        <p:cTn id="54" dur="1" fill="hold">
                                          <p:stCondLst>
                                            <p:cond delay="0"/>
                                          </p:stCondLst>
                                        </p:cTn>
                                        <p:tgtEl>
                                          <p:spTgt spid="4108"/>
                                        </p:tgtEl>
                                        <p:attrNameLst>
                                          <p:attrName>style.visibility</p:attrName>
                                        </p:attrNameLst>
                                      </p:cBhvr>
                                      <p:to>
                                        <p:strVal val="visible"/>
                                      </p:to>
                                    </p:set>
                                    <p:animEffect filter="fade">
                                      <p:cBhvr>
                                        <p:cTn id="55" dur="500"/>
                                        <p:tgtEl>
                                          <p:spTgt spid="4108"/>
                                        </p:tgtEl>
                                      </p:cBhvr>
                                    </p:animEffect>
                                  </p:childTnLst>
                                </p:cTn>
                              </p:par>
                              <p:par>
                                <p:cTn id="56" presetID="10" presetClass="entr" presetSubtype="0" fill="hold" nodeType="withEffect">
                                  <p:stCondLst>
                                    <p:cond delay="0"/>
                                  </p:stCondLst>
                                  <p:childTnLst>
                                    <p:set>
                                      <p:cBhvr>
                                        <p:cTn id="57" dur="1" fill="hold">
                                          <p:stCondLst>
                                            <p:cond delay="0"/>
                                          </p:stCondLst>
                                        </p:cTn>
                                        <p:tgtEl>
                                          <p:spTgt spid="4109"/>
                                        </p:tgtEl>
                                        <p:attrNameLst>
                                          <p:attrName>style.visibility</p:attrName>
                                        </p:attrNameLst>
                                      </p:cBhvr>
                                      <p:to>
                                        <p:strVal val="visible"/>
                                      </p:to>
                                    </p:set>
                                    <p:animEffect filter="fade">
                                      <p:cBhvr>
                                        <p:cTn id="58" dur="500"/>
                                        <p:tgtEl>
                                          <p:spTgt spid="4109"/>
                                        </p:tgtEl>
                                      </p:cBhvr>
                                    </p:animEffect>
                                  </p:childTnLst>
                                </p:cTn>
                              </p:par>
                              <p:par>
                                <p:cTn id="59" presetID="10" presetClass="entr" presetSubtype="0" fill="hold" nodeType="withEffect">
                                  <p:stCondLst>
                                    <p:cond delay="0"/>
                                  </p:stCondLst>
                                  <p:childTnLst>
                                    <p:set>
                                      <p:cBhvr>
                                        <p:cTn id="60" dur="1" fill="hold">
                                          <p:stCondLst>
                                            <p:cond delay="0"/>
                                          </p:stCondLst>
                                        </p:cTn>
                                        <p:tgtEl>
                                          <p:spTgt spid="4110"/>
                                        </p:tgtEl>
                                        <p:attrNameLst>
                                          <p:attrName>style.visibility</p:attrName>
                                        </p:attrNameLst>
                                      </p:cBhvr>
                                      <p:to>
                                        <p:strVal val="visible"/>
                                      </p:to>
                                    </p:set>
                                    <p:animEffect filter="fade">
                                      <p:cBhvr>
                                        <p:cTn id="61" dur="500"/>
                                        <p:tgtEl>
                                          <p:spTgt spid="4110"/>
                                        </p:tgtEl>
                                      </p:cBhvr>
                                    </p:animEffect>
                                  </p:childTnLst>
                                </p:cTn>
                              </p:par>
                              <p:par>
                                <p:cTn id="62" presetID="10" presetClass="entr" presetSubtype="0" fill="hold" nodeType="withEffect">
                                  <p:stCondLst>
                                    <p:cond delay="0"/>
                                  </p:stCondLst>
                                  <p:childTnLst>
                                    <p:set>
                                      <p:cBhvr>
                                        <p:cTn id="63" dur="1" fill="hold">
                                          <p:stCondLst>
                                            <p:cond delay="0"/>
                                          </p:stCondLst>
                                        </p:cTn>
                                        <p:tgtEl>
                                          <p:spTgt spid="4111"/>
                                        </p:tgtEl>
                                        <p:attrNameLst>
                                          <p:attrName>style.visibility</p:attrName>
                                        </p:attrNameLst>
                                      </p:cBhvr>
                                      <p:to>
                                        <p:strVal val="visible"/>
                                      </p:to>
                                    </p:set>
                                    <p:animEffect filter="fade">
                                      <p:cBhvr>
                                        <p:cTn id="64" dur="500"/>
                                        <p:tgtEl>
                                          <p:spTgt spid="4111"/>
                                        </p:tgtEl>
                                      </p:cBhvr>
                                    </p:animEffect>
                                  </p:childTnLst>
                                </p:cTn>
                              </p:par>
                              <p:par>
                                <p:cTn id="65" presetID="53" presetClass="exit" presetSubtype="16" fill="hold" nodeType="withEffect">
                                  <p:stCondLst>
                                    <p:cond delay="0"/>
                                  </p:stCondLst>
                                  <p:childTnLst>
                                    <p:anim calcmode="lin" valueType="num">
                                      <p:cBhvr>
                                        <p:cTn id="66" dur="500"/>
                                        <p:tgtEl>
                                          <p:spTgt spid="4108"/>
                                        </p:tgtEl>
                                        <p:attrNameLst>
                                          <p:attrName>ppt_w</p:attrName>
                                        </p:attrNameLst>
                                      </p:cBhvr>
                                      <p:tavLst>
                                        <p:tav tm="0">
                                          <p:val>
                                            <p:strVal val="ppt_w"/>
                                          </p:val>
                                        </p:tav>
                                        <p:tav tm="100000">
                                          <p:val>
                                            <p:fltVal val="0"/>
                                          </p:val>
                                        </p:tav>
                                      </p:tavLst>
                                    </p:anim>
                                    <p:anim calcmode="lin" valueType="num">
                                      <p:cBhvr>
                                        <p:cTn id="67" dur="500"/>
                                        <p:tgtEl>
                                          <p:spTgt spid="4108"/>
                                        </p:tgtEl>
                                        <p:attrNameLst>
                                          <p:attrName>ppt_h</p:attrName>
                                        </p:attrNameLst>
                                      </p:cBhvr>
                                      <p:tavLst>
                                        <p:tav tm="0">
                                          <p:val>
                                            <p:strVal val="ppt_h"/>
                                          </p:val>
                                        </p:tav>
                                        <p:tav tm="100000">
                                          <p:val>
                                            <p:fltVal val="0"/>
                                          </p:val>
                                        </p:tav>
                                      </p:tavLst>
                                    </p:anim>
                                    <p:animEffect filter="fade">
                                      <p:cBhvr>
                                        <p:cTn id="68" dur="500"/>
                                        <p:tgtEl>
                                          <p:spTgt spid="4108"/>
                                        </p:tgtEl>
                                      </p:cBhvr>
                                    </p:animEffect>
                                    <p:set>
                                      <p:cBhvr>
                                        <p:cTn id="69" dur="1" fill="hold">
                                          <p:stCondLst>
                                            <p:cond delay="499"/>
                                          </p:stCondLst>
                                        </p:cTn>
                                        <p:tgtEl>
                                          <p:spTgt spid="4108"/>
                                        </p:tgtEl>
                                        <p:attrNameLst>
                                          <p:attrName>style.visibility</p:attrName>
                                        </p:attrNameLst>
                                      </p:cBhvr>
                                      <p:to>
                                        <p:strVal val="hidden"/>
                                      </p:to>
                                    </p:set>
                                  </p:childTnLst>
                                </p:cTn>
                              </p:par>
                              <p:par>
                                <p:cTn id="70" presetID="53" presetClass="exit" presetSubtype="16" fill="hold" nodeType="withEffect">
                                  <p:stCondLst>
                                    <p:cond delay="0"/>
                                  </p:stCondLst>
                                  <p:childTnLst>
                                    <p:anim calcmode="lin" valueType="num">
                                      <p:cBhvr>
                                        <p:cTn id="71" dur="500"/>
                                        <p:tgtEl>
                                          <p:spTgt spid="4109"/>
                                        </p:tgtEl>
                                        <p:attrNameLst>
                                          <p:attrName>ppt_w</p:attrName>
                                        </p:attrNameLst>
                                      </p:cBhvr>
                                      <p:tavLst>
                                        <p:tav tm="0">
                                          <p:val>
                                            <p:strVal val="ppt_w"/>
                                          </p:val>
                                        </p:tav>
                                        <p:tav tm="100000">
                                          <p:val>
                                            <p:fltVal val="0"/>
                                          </p:val>
                                        </p:tav>
                                      </p:tavLst>
                                    </p:anim>
                                    <p:anim calcmode="lin" valueType="num">
                                      <p:cBhvr>
                                        <p:cTn id="72" dur="500"/>
                                        <p:tgtEl>
                                          <p:spTgt spid="4109"/>
                                        </p:tgtEl>
                                        <p:attrNameLst>
                                          <p:attrName>ppt_h</p:attrName>
                                        </p:attrNameLst>
                                      </p:cBhvr>
                                      <p:tavLst>
                                        <p:tav tm="0">
                                          <p:val>
                                            <p:strVal val="ppt_h"/>
                                          </p:val>
                                        </p:tav>
                                        <p:tav tm="100000">
                                          <p:val>
                                            <p:fltVal val="0"/>
                                          </p:val>
                                        </p:tav>
                                      </p:tavLst>
                                    </p:anim>
                                    <p:animEffect filter="fade">
                                      <p:cBhvr>
                                        <p:cTn id="73" dur="500"/>
                                        <p:tgtEl>
                                          <p:spTgt spid="4109"/>
                                        </p:tgtEl>
                                      </p:cBhvr>
                                    </p:animEffect>
                                    <p:set>
                                      <p:cBhvr>
                                        <p:cTn id="74" dur="1" fill="hold">
                                          <p:stCondLst>
                                            <p:cond delay="499"/>
                                          </p:stCondLst>
                                        </p:cTn>
                                        <p:tgtEl>
                                          <p:spTgt spid="4109"/>
                                        </p:tgtEl>
                                        <p:attrNameLst>
                                          <p:attrName>style.visibility</p:attrName>
                                        </p:attrNameLst>
                                      </p:cBhvr>
                                      <p:to>
                                        <p:strVal val="hidden"/>
                                      </p:to>
                                    </p:set>
                                  </p:childTnLst>
                                </p:cTn>
                              </p:par>
                              <p:par>
                                <p:cTn id="75" presetID="53" presetClass="exit" presetSubtype="16" fill="hold" nodeType="withEffect">
                                  <p:stCondLst>
                                    <p:cond delay="0"/>
                                  </p:stCondLst>
                                  <p:childTnLst>
                                    <p:anim calcmode="lin" valueType="num">
                                      <p:cBhvr>
                                        <p:cTn id="76" dur="500"/>
                                        <p:tgtEl>
                                          <p:spTgt spid="4110"/>
                                        </p:tgtEl>
                                        <p:attrNameLst>
                                          <p:attrName>ppt_w</p:attrName>
                                        </p:attrNameLst>
                                      </p:cBhvr>
                                      <p:tavLst>
                                        <p:tav tm="0">
                                          <p:val>
                                            <p:strVal val="ppt_w"/>
                                          </p:val>
                                        </p:tav>
                                        <p:tav tm="100000">
                                          <p:val>
                                            <p:fltVal val="0"/>
                                          </p:val>
                                        </p:tav>
                                      </p:tavLst>
                                    </p:anim>
                                    <p:anim calcmode="lin" valueType="num">
                                      <p:cBhvr>
                                        <p:cTn id="77" dur="500"/>
                                        <p:tgtEl>
                                          <p:spTgt spid="4110"/>
                                        </p:tgtEl>
                                        <p:attrNameLst>
                                          <p:attrName>ppt_h</p:attrName>
                                        </p:attrNameLst>
                                      </p:cBhvr>
                                      <p:tavLst>
                                        <p:tav tm="0">
                                          <p:val>
                                            <p:strVal val="ppt_h"/>
                                          </p:val>
                                        </p:tav>
                                        <p:tav tm="100000">
                                          <p:val>
                                            <p:fltVal val="0"/>
                                          </p:val>
                                        </p:tav>
                                      </p:tavLst>
                                    </p:anim>
                                    <p:animEffect filter="fade">
                                      <p:cBhvr>
                                        <p:cTn id="78" dur="500"/>
                                        <p:tgtEl>
                                          <p:spTgt spid="4110"/>
                                        </p:tgtEl>
                                      </p:cBhvr>
                                    </p:animEffect>
                                    <p:set>
                                      <p:cBhvr>
                                        <p:cTn id="79" dur="1" fill="hold">
                                          <p:stCondLst>
                                            <p:cond delay="499"/>
                                          </p:stCondLst>
                                        </p:cTn>
                                        <p:tgtEl>
                                          <p:spTgt spid="4110"/>
                                        </p:tgtEl>
                                        <p:attrNameLst>
                                          <p:attrName>style.visibility</p:attrName>
                                        </p:attrNameLst>
                                      </p:cBhvr>
                                      <p:to>
                                        <p:strVal val="hidden"/>
                                      </p:to>
                                    </p:set>
                                  </p:childTnLst>
                                </p:cTn>
                              </p:par>
                              <p:par>
                                <p:cTn id="80" presetID="53" presetClass="exit" presetSubtype="16" fill="hold" nodeType="withEffect">
                                  <p:stCondLst>
                                    <p:cond delay="0"/>
                                  </p:stCondLst>
                                  <p:childTnLst>
                                    <p:anim calcmode="lin" valueType="num">
                                      <p:cBhvr>
                                        <p:cTn id="81" dur="500"/>
                                        <p:tgtEl>
                                          <p:spTgt spid="4111"/>
                                        </p:tgtEl>
                                        <p:attrNameLst>
                                          <p:attrName>ppt_w</p:attrName>
                                        </p:attrNameLst>
                                      </p:cBhvr>
                                      <p:tavLst>
                                        <p:tav tm="0">
                                          <p:val>
                                            <p:strVal val="ppt_w"/>
                                          </p:val>
                                        </p:tav>
                                        <p:tav tm="100000">
                                          <p:val>
                                            <p:fltVal val="0"/>
                                          </p:val>
                                        </p:tav>
                                      </p:tavLst>
                                    </p:anim>
                                    <p:anim calcmode="lin" valueType="num">
                                      <p:cBhvr>
                                        <p:cTn id="82" dur="500"/>
                                        <p:tgtEl>
                                          <p:spTgt spid="4111"/>
                                        </p:tgtEl>
                                        <p:attrNameLst>
                                          <p:attrName>ppt_h</p:attrName>
                                        </p:attrNameLst>
                                      </p:cBhvr>
                                      <p:tavLst>
                                        <p:tav tm="0">
                                          <p:val>
                                            <p:strVal val="ppt_h"/>
                                          </p:val>
                                        </p:tav>
                                        <p:tav tm="100000">
                                          <p:val>
                                            <p:fltVal val="0"/>
                                          </p:val>
                                        </p:tav>
                                      </p:tavLst>
                                    </p:anim>
                                    <p:animEffect filter="fade">
                                      <p:cBhvr>
                                        <p:cTn id="83" dur="500"/>
                                        <p:tgtEl>
                                          <p:spTgt spid="4111"/>
                                        </p:tgtEl>
                                      </p:cBhvr>
                                    </p:animEffect>
                                    <p:set>
                                      <p:cBhvr>
                                        <p:cTn id="84" dur="1" fill="hold">
                                          <p:stCondLst>
                                            <p:cond delay="499"/>
                                          </p:stCondLst>
                                        </p:cTn>
                                        <p:tgtEl>
                                          <p:spTgt spid="4111"/>
                                        </p:tgtEl>
                                        <p:attrNameLst>
                                          <p:attrName>style.visibility</p:attrName>
                                        </p:attrNameLst>
                                      </p:cBhvr>
                                      <p:to>
                                        <p:strVal val="hidden"/>
                                      </p:to>
                                    </p:set>
                                  </p:childTnLst>
                                </p:cTn>
                              </p:par>
                            </p:childTnLst>
                          </p:cTn>
                        </p:par>
                        <p:par>
                          <p:cTn id="85" fill="hold" nodeType="afterGroup">
                            <p:stCondLst>
                              <p:cond delay="500"/>
                            </p:stCondLst>
                            <p:childTnLst>
                              <p:par>
                                <p:cTn id="86" presetID="3" presetClass="entr" presetSubtype="10" fill="hold" grpId="0" nodeType="afterEffect">
                                  <p:stCondLst>
                                    <p:cond delay="0"/>
                                  </p:stCondLst>
                                  <p:childTnLst>
                                    <p:set>
                                      <p:cBhvr>
                                        <p:cTn id="87" dur="1" fill="hold">
                                          <p:stCondLst>
                                            <p:cond delay="0"/>
                                          </p:stCondLst>
                                        </p:cTn>
                                        <p:tgtEl>
                                          <p:spTgt spid="37"/>
                                        </p:tgtEl>
                                        <p:attrNameLst>
                                          <p:attrName>style.visibility</p:attrName>
                                        </p:attrNameLst>
                                      </p:cBhvr>
                                      <p:to>
                                        <p:strVal val="visible"/>
                                      </p:to>
                                    </p:set>
                                    <p:animEffect transition="in" filter="blinds(horizontal)">
                                      <p:cBhvr>
                                        <p:cTn id="88" dur="500"/>
                                        <p:tgtEl>
                                          <p:spTgt spid="37"/>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1" presetClass="entr" presetSubtype="0" fill="hold" grpId="0" nodeType="clickEffect">
                                  <p:stCondLst>
                                    <p:cond delay="0"/>
                                  </p:stCondLst>
                                  <p:childTnLst>
                                    <p:set>
                                      <p:cBhvr>
                                        <p:cTn id="92" dur="1" fill="hold">
                                          <p:stCondLst>
                                            <p:cond delay="499"/>
                                          </p:stCondLst>
                                        </p:cTn>
                                        <p:tgtEl>
                                          <p:spTgt spid="7"/>
                                        </p:tgtEl>
                                        <p:attrNameLst>
                                          <p:attrName>style.visibility</p:attrName>
                                        </p:attrNameLst>
                                      </p:cBhvr>
                                      <p:to>
                                        <p:strVal val="visible"/>
                                      </p:to>
                                    </p:set>
                                  </p:childTnLst>
                                </p:cTn>
                              </p:par>
                            </p:childTnLst>
                          </p:cTn>
                        </p:par>
                      </p:childTnLst>
                    </p:cTn>
                  </p:par>
                  <p:par>
                    <p:cTn id="93" fill="hold" nodeType="clickPar">
                      <p:stCondLst>
                        <p:cond delay="indefinite"/>
                      </p:stCondLst>
                      <p:childTnLst>
                        <p:par>
                          <p:cTn id="94" fill="hold" nodeType="withGroup">
                            <p:stCondLst>
                              <p:cond delay="0"/>
                            </p:stCondLst>
                            <p:childTnLst>
                              <p:par>
                                <p:cTn id="95" presetID="1" presetClass="entr" presetSubtype="0" fill="hold" nodeType="clickEffect">
                                  <p:stCondLst>
                                    <p:cond delay="0"/>
                                  </p:stCondLst>
                                  <p:childTnLst>
                                    <p:set>
                                      <p:cBhvr>
                                        <p:cTn id="96" dur="1" fill="hold">
                                          <p:stCondLst>
                                            <p:cond delay="499"/>
                                          </p:stCondLst>
                                        </p:cTn>
                                        <p:tgtEl>
                                          <p:spTgt spid="3"/>
                                        </p:tgtEl>
                                        <p:attrNameLst>
                                          <p:attrName>style.visibility</p:attrName>
                                        </p:attrNameLst>
                                      </p:cBhvr>
                                      <p:to>
                                        <p:strVal val="visible"/>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ntr" presetSubtype="0" fill="hold" grpId="0" nodeType="clickEffect">
                                  <p:stCondLst>
                                    <p:cond delay="0"/>
                                  </p:stCondLst>
                                  <p:childTnLst>
                                    <p:set>
                                      <p:cBhvr>
                                        <p:cTn id="100" dur="1" fill="hold">
                                          <p:stCondLst>
                                            <p:cond delay="499"/>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ldLvl="0" animBg="1"/>
      <p:bldP spid="7" grpId="0" bldLvl="0"/>
      <p:bldP spid="25"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长方形 289">
            <a:extLst>
              <a:ext uri="{FF2B5EF4-FFF2-40B4-BE49-F238E27FC236}">
                <a16:creationId xmlns:a16="http://schemas.microsoft.com/office/drawing/2014/main" id="{A88C2B84-83C4-654B-8F0A-6B2AC5DE9F38}"/>
              </a:ext>
            </a:extLst>
          </p:cNvPr>
          <p:cNvSpPr>
            <a:spLocks noChangeArrowheads="1"/>
          </p:cNvSpPr>
          <p:nvPr/>
        </p:nvSpPr>
        <p:spPr bwMode="auto">
          <a:xfrm>
            <a:off x="-26988" y="242888"/>
            <a:ext cx="4008438" cy="606425"/>
          </a:xfrm>
          <a:prstGeom prst="rect">
            <a:avLst/>
          </a:prstGeom>
          <a:gradFill rotWithShape="0">
            <a:gsLst>
              <a:gs pos="0">
                <a:srgbClr val="990033"/>
              </a:gs>
              <a:gs pos="100000">
                <a:srgbClr val="460017">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67628" tIns="35243" rIns="67628" bIns="35243" anchor="ctr"/>
          <a:lstStyle/>
          <a:p>
            <a:pPr>
              <a:buFont typeface="Arial" panose="020B0604020202020204" pitchFamily="34" charset="0"/>
              <a:buNone/>
            </a:pPr>
            <a:endParaRPr lang="zh-CN" altLang="en-US"/>
          </a:p>
        </p:txBody>
      </p:sp>
      <p:sp>
        <p:nvSpPr>
          <p:cNvPr id="100354" name="矩形 8">
            <a:extLst>
              <a:ext uri="{FF2B5EF4-FFF2-40B4-BE49-F238E27FC236}">
                <a16:creationId xmlns:a16="http://schemas.microsoft.com/office/drawing/2014/main" id="{364AFFD7-C9EC-7846-9D84-B759682FFEF6}"/>
              </a:ext>
            </a:extLst>
          </p:cNvPr>
          <p:cNvSpPr>
            <a:spLocks noChangeArrowheads="1"/>
          </p:cNvSpPr>
          <p:nvPr/>
        </p:nvSpPr>
        <p:spPr bwMode="auto">
          <a:xfrm>
            <a:off x="2411413" y="523875"/>
            <a:ext cx="20891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gn="ctr">
              <a:buFont typeface="Arial" panose="020B0604020202020204" pitchFamily="34" charset="0"/>
              <a:buNone/>
            </a:pPr>
            <a:endParaRPr lang="zh-CN" altLang="en-US" sz="15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4102" name="Picture 2" descr="PPECLOGO-eff-0-1">
            <a:extLst>
              <a:ext uri="{FF2B5EF4-FFF2-40B4-BE49-F238E27FC236}">
                <a16:creationId xmlns:a16="http://schemas.microsoft.com/office/drawing/2014/main" id="{58114EFA-64DA-BC40-949B-F964619CE0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7863" y="525463"/>
            <a:ext cx="627062"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3" descr="PPECLOGO-eff-0-2">
            <a:extLst>
              <a:ext uri="{FF2B5EF4-FFF2-40B4-BE49-F238E27FC236}">
                <a16:creationId xmlns:a16="http://schemas.microsoft.com/office/drawing/2014/main" id="{A860F05A-3660-214D-87BC-CDC9B60770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6600" y="506413"/>
            <a:ext cx="5778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6" descr="PPECLOGO-eff-0-1">
            <a:extLst>
              <a:ext uri="{FF2B5EF4-FFF2-40B4-BE49-F238E27FC236}">
                <a16:creationId xmlns:a16="http://schemas.microsoft.com/office/drawing/2014/main" id="{F473E181-FD17-1049-8851-B535CFBD8B5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6038" y="533400"/>
            <a:ext cx="23495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8" descr="PPECLOGO-eff-0-2">
            <a:extLst>
              <a:ext uri="{FF2B5EF4-FFF2-40B4-BE49-F238E27FC236}">
                <a16:creationId xmlns:a16="http://schemas.microsoft.com/office/drawing/2014/main" id="{5B164B08-CB77-9B40-82F4-A11335C7765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6200" y="377825"/>
            <a:ext cx="57943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11" descr="PPECLOGO-eff-5-4">
            <a:extLst>
              <a:ext uri="{FF2B5EF4-FFF2-40B4-BE49-F238E27FC236}">
                <a16:creationId xmlns:a16="http://schemas.microsoft.com/office/drawing/2014/main" id="{33A4C711-7E44-4B49-B255-4FC14CA25A9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53063" y="449263"/>
            <a:ext cx="5334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7" name="Picture 12" descr="PPECLOGO-eff-0-1">
            <a:extLst>
              <a:ext uri="{FF2B5EF4-FFF2-40B4-BE49-F238E27FC236}">
                <a16:creationId xmlns:a16="http://schemas.microsoft.com/office/drawing/2014/main" id="{B29ABDC1-352A-7542-AF12-C55717678F2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89413" y="874713"/>
            <a:ext cx="309562"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Picture 15" descr="PPECLOGO-eff2-1-3">
            <a:extLst>
              <a:ext uri="{FF2B5EF4-FFF2-40B4-BE49-F238E27FC236}">
                <a16:creationId xmlns:a16="http://schemas.microsoft.com/office/drawing/2014/main" id="{03E05F8E-6FC1-C24A-AB33-B4EAA0C0FF7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47850" y="461963"/>
            <a:ext cx="25876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6" descr="PPECLOGO-eff2-1-4">
            <a:extLst>
              <a:ext uri="{FF2B5EF4-FFF2-40B4-BE49-F238E27FC236}">
                <a16:creationId xmlns:a16="http://schemas.microsoft.com/office/drawing/2014/main" id="{248C3D76-1F60-644C-B8E8-FFC6801A601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30725" y="731838"/>
            <a:ext cx="4159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0" name="Picture 17" descr="PPECLOGO-eff2-1-3">
            <a:extLst>
              <a:ext uri="{FF2B5EF4-FFF2-40B4-BE49-F238E27FC236}">
                <a16:creationId xmlns:a16="http://schemas.microsoft.com/office/drawing/2014/main" id="{84E4E317-DB7E-CA40-BE9F-AAAC76C6F27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45063" y="534988"/>
            <a:ext cx="211137"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18" descr="PPECLOGO-eff2-1-3">
            <a:extLst>
              <a:ext uri="{FF2B5EF4-FFF2-40B4-BE49-F238E27FC236}">
                <a16:creationId xmlns:a16="http://schemas.microsoft.com/office/drawing/2014/main" id="{ADCAD349-C15B-8549-A6EC-CD956D3CD31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43513" y="788988"/>
            <a:ext cx="166687" cy="11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65" name="网络 586">
            <a:extLst>
              <a:ext uri="{FF2B5EF4-FFF2-40B4-BE49-F238E27FC236}">
                <a16:creationId xmlns:a16="http://schemas.microsoft.com/office/drawing/2014/main" id="{B0F7DDBC-6AEC-184A-B3FE-F7A9A44FA886}"/>
              </a:ext>
            </a:extLst>
          </p:cNvPr>
          <p:cNvSpPr>
            <a:spLocks noChangeArrowheads="1"/>
          </p:cNvSpPr>
          <p:nvPr/>
        </p:nvSpPr>
        <p:spPr bwMode="auto">
          <a:xfrm>
            <a:off x="19050" y="314325"/>
            <a:ext cx="506413" cy="484188"/>
          </a:xfrm>
          <a:custGeom>
            <a:avLst/>
            <a:gdLst>
              <a:gd name="T0" fmla="*/ 0 w 1889279"/>
              <a:gd name="T1" fmla="*/ 0 h 1810503"/>
              <a:gd name="T2" fmla="*/ 0 w 1889279"/>
              <a:gd name="T3" fmla="*/ 0 h 1810503"/>
              <a:gd name="T4" fmla="*/ 0 w 1889279"/>
              <a:gd name="T5" fmla="*/ 0 h 1810503"/>
              <a:gd name="T6" fmla="*/ 0 w 1889279"/>
              <a:gd name="T7" fmla="*/ 0 h 1810503"/>
              <a:gd name="T8" fmla="*/ 0 w 1889279"/>
              <a:gd name="T9" fmla="*/ 0 h 1810503"/>
              <a:gd name="T10" fmla="*/ 0 w 1889279"/>
              <a:gd name="T11" fmla="*/ 0 h 1810503"/>
              <a:gd name="T12" fmla="*/ 0 w 1889279"/>
              <a:gd name="T13" fmla="*/ 0 h 1810503"/>
              <a:gd name="T14" fmla="*/ 0 w 1889279"/>
              <a:gd name="T15" fmla="*/ 0 h 1810503"/>
              <a:gd name="T16" fmla="*/ 0 w 1889279"/>
              <a:gd name="T17" fmla="*/ 0 h 1810503"/>
              <a:gd name="T18" fmla="*/ 0 w 1889279"/>
              <a:gd name="T19" fmla="*/ 0 h 1810503"/>
              <a:gd name="T20" fmla="*/ 0 w 1889279"/>
              <a:gd name="T21" fmla="*/ 0 h 1810503"/>
              <a:gd name="T22" fmla="*/ 0 w 1889279"/>
              <a:gd name="T23" fmla="*/ 0 h 1810503"/>
              <a:gd name="T24" fmla="*/ 0 w 1889279"/>
              <a:gd name="T25" fmla="*/ 0 h 1810503"/>
              <a:gd name="T26" fmla="*/ 0 w 1889279"/>
              <a:gd name="T27" fmla="*/ 0 h 1810503"/>
              <a:gd name="T28" fmla="*/ 0 w 1889279"/>
              <a:gd name="T29" fmla="*/ 0 h 1810503"/>
              <a:gd name="T30" fmla="*/ 0 w 1889279"/>
              <a:gd name="T31" fmla="*/ 0 h 1810503"/>
              <a:gd name="T32" fmla="*/ 0 w 1889279"/>
              <a:gd name="T33" fmla="*/ 0 h 1810503"/>
              <a:gd name="T34" fmla="*/ 0 w 1889279"/>
              <a:gd name="T35" fmla="*/ 0 h 1810503"/>
              <a:gd name="T36" fmla="*/ 0 w 1889279"/>
              <a:gd name="T37" fmla="*/ 0 h 1810503"/>
              <a:gd name="T38" fmla="*/ 0 w 1889279"/>
              <a:gd name="T39" fmla="*/ 0 h 1810503"/>
              <a:gd name="T40" fmla="*/ 0 w 1889279"/>
              <a:gd name="T41" fmla="*/ 0 h 1810503"/>
              <a:gd name="T42" fmla="*/ 0 w 1889279"/>
              <a:gd name="T43" fmla="*/ 0 h 1810503"/>
              <a:gd name="T44" fmla="*/ 0 w 1889279"/>
              <a:gd name="T45" fmla="*/ 0 h 1810503"/>
              <a:gd name="T46" fmla="*/ 0 w 1889279"/>
              <a:gd name="T47" fmla="*/ 0 h 1810503"/>
              <a:gd name="T48" fmla="*/ 0 w 1889279"/>
              <a:gd name="T49" fmla="*/ 0 h 1810503"/>
              <a:gd name="T50" fmla="*/ 0 w 1889279"/>
              <a:gd name="T51" fmla="*/ 0 h 1810503"/>
              <a:gd name="T52" fmla="*/ 0 w 1889279"/>
              <a:gd name="T53" fmla="*/ 0 h 1810503"/>
              <a:gd name="T54" fmla="*/ 0 w 1889279"/>
              <a:gd name="T55" fmla="*/ 0 h 1810503"/>
              <a:gd name="T56" fmla="*/ 0 w 1889279"/>
              <a:gd name="T57" fmla="*/ 0 h 1810503"/>
              <a:gd name="T58" fmla="*/ 0 w 1889279"/>
              <a:gd name="T59" fmla="*/ 0 h 1810503"/>
              <a:gd name="T60" fmla="*/ 0 w 1889279"/>
              <a:gd name="T61" fmla="*/ 0 h 1810503"/>
              <a:gd name="T62" fmla="*/ 0 w 1889279"/>
              <a:gd name="T63" fmla="*/ 0 h 1810503"/>
              <a:gd name="T64" fmla="*/ 0 w 1889279"/>
              <a:gd name="T65" fmla="*/ 0 h 1810503"/>
              <a:gd name="T66" fmla="*/ 0 w 1889279"/>
              <a:gd name="T67" fmla="*/ 0 h 1810503"/>
              <a:gd name="T68" fmla="*/ 0 w 1889279"/>
              <a:gd name="T69" fmla="*/ 0 h 1810503"/>
              <a:gd name="T70" fmla="*/ 0 w 1889279"/>
              <a:gd name="T71" fmla="*/ 0 h 1810503"/>
              <a:gd name="T72" fmla="*/ 0 w 1889279"/>
              <a:gd name="T73" fmla="*/ 0 h 1810503"/>
              <a:gd name="T74" fmla="*/ 0 w 1889279"/>
              <a:gd name="T75" fmla="*/ 0 h 18105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lnTo>
                  <a:pt x="953521" y="1355186"/>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lnTo>
                  <a:pt x="953521" y="931303"/>
                </a:ln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lnTo>
                  <a:pt x="900586" y="1702"/>
                </a:lnTo>
                <a:close/>
                <a:moveTo>
                  <a:pt x="953521" y="0"/>
                </a:moveTo>
                <a:lnTo>
                  <a:pt x="981035" y="1330"/>
                </a:lnTo>
                <a:cubicBezTo>
                  <a:pt x="1124068" y="53565"/>
                  <a:pt x="1247786" y="180867"/>
                  <a:pt x="1332000" y="354889"/>
                </a:cubicBezTo>
                <a:cubicBezTo>
                  <a:pt x="1219743" y="403080"/>
                  <a:pt x="1090709" y="429800"/>
                  <a:pt x="953521" y="430954"/>
                </a:cubicBezTo>
                <a:lnTo>
                  <a:pt x="9535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100366" name="Picture 22" descr="未标题-4">
            <a:extLst>
              <a:ext uri="{FF2B5EF4-FFF2-40B4-BE49-F238E27FC236}">
                <a16:creationId xmlns:a16="http://schemas.microsoft.com/office/drawing/2014/main" id="{03AFC144-FE15-9D4E-9DC4-30C26DBA74C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75463" y="68263"/>
            <a:ext cx="2230437"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 name="Rectangle 4">
            <a:extLst>
              <a:ext uri="{FF2B5EF4-FFF2-40B4-BE49-F238E27FC236}">
                <a16:creationId xmlns:a16="http://schemas.microsoft.com/office/drawing/2014/main" id="{2601AFA9-735B-BC47-9A62-957A362B2B5A}"/>
              </a:ext>
            </a:extLst>
          </p:cNvPr>
          <p:cNvSpPr txBox="1">
            <a:spLocks noChangeArrowheads="1"/>
          </p:cNvSpPr>
          <p:nvPr/>
        </p:nvSpPr>
        <p:spPr bwMode="auto">
          <a:xfrm>
            <a:off x="454025" y="2073275"/>
            <a:ext cx="4189413" cy="2197100"/>
          </a:xfrm>
          <a:prstGeom prst="rect">
            <a:avLst/>
          </a:prstGeom>
          <a:noFill/>
          <a:ln>
            <a:noFill/>
          </a:ln>
        </p:spPr>
        <p:txBody>
          <a:bodyPr lIns="68580" tIns="34290" rIns="68580" bIns="34290"/>
          <a:lstStyle>
            <a:lvl1pPr marL="228600" indent="-228600">
              <a:defRPr>
                <a:solidFill>
                  <a:schemeClr val="tx1"/>
                </a:solidFill>
                <a:latin typeface="Arial" panose="020B0604020202020204" pitchFamily="34" charset="0"/>
                <a:ea typeface="宋体" panose="02010600030101010101" pitchFamily="2" charset="-122"/>
              </a:defRPr>
            </a:lvl1pPr>
            <a:lvl2pPr marL="685800" indent="-22860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indent="0" algn="just" eaLnBrk="1" hangingPunct="1">
              <a:lnSpc>
                <a:spcPct val="90000"/>
              </a:lnSpc>
              <a:spcBef>
                <a:spcPts val="750"/>
              </a:spcBef>
              <a:buSzPct val="100000"/>
              <a:buFont typeface="Wingdings" panose="05000000000000000000" pitchFamily="2" charset="2"/>
              <a:buNone/>
              <a:defRPr/>
            </a:pPr>
            <a:endParaRPr lang="en-US" altLang="zh-CN" sz="2000"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Arial" panose="020B0604020202020204" pitchFamily="34" charset="0"/>
            </a:endParaRPr>
          </a:p>
          <a:p>
            <a:pPr marL="0" indent="0" algn="just" eaLnBrk="1" hangingPunct="1">
              <a:lnSpc>
                <a:spcPct val="90000"/>
              </a:lnSpc>
              <a:spcBef>
                <a:spcPts val="750"/>
              </a:spcBef>
              <a:buSzPct val="100000"/>
              <a:defRPr/>
            </a:pPr>
            <a:endParaRPr lang="zh-CN" altLang="en-US" sz="2100"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Arial" panose="020B0604020202020204" pitchFamily="34" charset="0"/>
            </a:endParaRPr>
          </a:p>
          <a:p>
            <a:pPr marL="243205" indent="-243205" algn="just" eaLnBrk="1" hangingPunct="1">
              <a:lnSpc>
                <a:spcPct val="90000"/>
              </a:lnSpc>
              <a:spcBef>
                <a:spcPts val="750"/>
              </a:spcBef>
              <a:buSzPct val="100000"/>
              <a:buFont typeface="Wingdings" panose="05000000000000000000" pitchFamily="2" charset="2"/>
              <a:buChar char="v"/>
              <a:defRPr/>
            </a:pPr>
            <a:endParaRPr lang="zh-CN" altLang="en-US" sz="2100"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Arial" panose="020B0604020202020204" pitchFamily="34" charset="0"/>
            </a:endParaRPr>
          </a:p>
        </p:txBody>
      </p:sp>
      <p:sp>
        <p:nvSpPr>
          <p:cNvPr id="100368" name="Text Box 4">
            <a:extLst>
              <a:ext uri="{FF2B5EF4-FFF2-40B4-BE49-F238E27FC236}">
                <a16:creationId xmlns:a16="http://schemas.microsoft.com/office/drawing/2014/main" id="{F71E51EB-0DFA-1A42-A4FD-A3CD7A65267B}"/>
              </a:ext>
            </a:extLst>
          </p:cNvPr>
          <p:cNvSpPr txBox="1">
            <a:spLocks noChangeArrowheads="1"/>
          </p:cNvSpPr>
          <p:nvPr/>
        </p:nvSpPr>
        <p:spPr bwMode="auto">
          <a:xfrm>
            <a:off x="990600" y="4386263"/>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Font typeface="Arial" panose="020B0604020202020204" pitchFamily="34" charset="0"/>
              <a:buNone/>
            </a:pPr>
            <a:endParaRPr lang="zh-CN" altLang="en-US">
              <a:solidFill>
                <a:schemeClr val="bg1"/>
              </a:solidFill>
              <a:latin typeface="Times New Roman" panose="02020603050405020304" pitchFamily="18" charset="0"/>
            </a:endParaRPr>
          </a:p>
        </p:txBody>
      </p:sp>
      <p:sp>
        <p:nvSpPr>
          <p:cNvPr id="25" name="Text Box 4">
            <a:extLst>
              <a:ext uri="{FF2B5EF4-FFF2-40B4-BE49-F238E27FC236}">
                <a16:creationId xmlns:a16="http://schemas.microsoft.com/office/drawing/2014/main" id="{9BD5A9E0-CB2A-F544-9442-9EBED557AACB}"/>
              </a:ext>
            </a:extLst>
          </p:cNvPr>
          <p:cNvSpPr txBox="1">
            <a:spLocks noChangeArrowheads="1"/>
          </p:cNvSpPr>
          <p:nvPr/>
        </p:nvSpPr>
        <p:spPr bwMode="auto">
          <a:xfrm>
            <a:off x="538163" y="1060450"/>
            <a:ext cx="7613650" cy="3236913"/>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30000"/>
              </a:lnSpc>
              <a:buFontTx/>
              <a:buChar char="•"/>
            </a:pPr>
            <a:r>
              <a:rPr kumimoji="1" lang="en-US" altLang="zh-CN" sz="2000" b="1">
                <a:solidFill>
                  <a:srgbClr val="0000FF"/>
                </a:solidFill>
                <a:latin typeface="宋体" panose="02010600030101010101" pitchFamily="2" charset="-122"/>
                <a:sym typeface="+mn-ea"/>
              </a:rPr>
              <a:t>2.</a:t>
            </a:r>
            <a:r>
              <a:rPr kumimoji="1" lang="zh-CN" altLang="en-US" sz="2000" b="1">
                <a:solidFill>
                  <a:srgbClr val="0000FF"/>
                </a:solidFill>
                <a:latin typeface="宋体" panose="02010600030101010101" pitchFamily="2" charset="-122"/>
                <a:sym typeface="+mn-ea"/>
              </a:rPr>
              <a:t> </a:t>
            </a:r>
            <a:r>
              <a:rPr kumimoji="1" lang="en-US" altLang="en-US" sz="2000" b="1">
                <a:solidFill>
                  <a:srgbClr val="0000FF"/>
                </a:solidFill>
                <a:latin typeface="宋体" panose="02010600030101010101" pitchFamily="2" charset="-122"/>
                <a:sym typeface="+mn-ea"/>
              </a:rPr>
              <a:t>CPU</a:t>
            </a:r>
            <a:r>
              <a:rPr kumimoji="1" lang="zh-CN" altLang="en-US" sz="2000" b="1">
                <a:solidFill>
                  <a:srgbClr val="0000FF"/>
                </a:solidFill>
                <a:latin typeface="宋体" panose="02010600030101010101" pitchFamily="2" charset="-122"/>
                <a:sym typeface="+mn-ea"/>
              </a:rPr>
              <a:t>响应非屏蔽中断过程</a:t>
            </a:r>
          </a:p>
          <a:p>
            <a:pPr eaLnBrk="1" hangingPunct="1">
              <a:lnSpc>
                <a:spcPct val="130000"/>
              </a:lnSpc>
            </a:pPr>
            <a:r>
              <a:rPr kumimoji="1" lang="zh-CN" altLang="en-US" sz="2000" b="1">
                <a:solidFill>
                  <a:schemeClr val="bg1"/>
                </a:solidFill>
                <a:latin typeface="宋体" panose="02010600030101010101" pitchFamily="2" charset="-122"/>
                <a:sym typeface="+mn-ea"/>
              </a:rPr>
              <a:t>   </a:t>
            </a:r>
            <a:r>
              <a:rPr kumimoji="1" lang="zh-CN" altLang="en-US" sz="2000" b="1">
                <a:latin typeface="宋体" panose="02010600030101010101" pitchFamily="2" charset="-122"/>
                <a:sym typeface="+mn-ea"/>
              </a:rPr>
              <a:t> </a:t>
            </a:r>
            <a:r>
              <a:rPr kumimoji="1" lang="en-US" altLang="en-US" sz="2000" b="1">
                <a:latin typeface="宋体" panose="02010600030101010101" pitchFamily="2" charset="-122"/>
                <a:sym typeface="+mn-ea"/>
              </a:rPr>
              <a:t>CPU</a:t>
            </a:r>
            <a:r>
              <a:rPr kumimoji="1" lang="zh-CN" altLang="en-US" sz="2000" b="1">
                <a:latin typeface="宋体" panose="02010600030101010101" pitchFamily="2" charset="-122"/>
                <a:sym typeface="+mn-ea"/>
              </a:rPr>
              <a:t>在每一条指令的最后一个时钟周期</a:t>
            </a:r>
            <a:r>
              <a:rPr kumimoji="1" lang="en-US" altLang="en-US" sz="2000" b="1">
                <a:latin typeface="宋体" panose="02010600030101010101" pitchFamily="2" charset="-122"/>
                <a:sym typeface="+mn-ea"/>
              </a:rPr>
              <a:t>,</a:t>
            </a:r>
            <a:r>
              <a:rPr kumimoji="1" lang="zh-CN" altLang="en-US" sz="2000" b="1">
                <a:latin typeface="宋体" panose="02010600030101010101" pitchFamily="2" charset="-122"/>
                <a:sym typeface="+mn-ea"/>
              </a:rPr>
              <a:t>检测</a:t>
            </a:r>
            <a:r>
              <a:rPr kumimoji="1" lang="en-US" altLang="en-US" sz="2000" b="1">
                <a:latin typeface="宋体" panose="02010600030101010101" pitchFamily="2" charset="-122"/>
                <a:sym typeface="+mn-ea"/>
              </a:rPr>
              <a:t>NMI</a:t>
            </a:r>
            <a:r>
              <a:rPr kumimoji="1" lang="zh-CN" altLang="en-US" sz="2000" b="1">
                <a:latin typeface="宋体" panose="02010600030101010101" pitchFamily="2" charset="-122"/>
                <a:sym typeface="+mn-ea"/>
              </a:rPr>
              <a:t>引脚。处理器不屏蔽来自</a:t>
            </a:r>
            <a:r>
              <a:rPr kumimoji="1" lang="en-US" altLang="en-US" sz="2000" b="1">
                <a:latin typeface="宋体" panose="02010600030101010101" pitchFamily="2" charset="-122"/>
                <a:sym typeface="+mn-ea"/>
              </a:rPr>
              <a:t>NMI</a:t>
            </a:r>
            <a:r>
              <a:rPr kumimoji="1" lang="zh-CN" altLang="en-US" sz="2000" b="1">
                <a:latin typeface="宋体" panose="02010600030101010101" pitchFamily="2" charset="-122"/>
                <a:sym typeface="+mn-ea"/>
              </a:rPr>
              <a:t>的中断请求。</a:t>
            </a:r>
            <a:endParaRPr kumimoji="1" lang="en-US" altLang="zh-CN" sz="2000" b="1">
              <a:latin typeface="宋体" panose="02010600030101010101" pitchFamily="2" charset="-122"/>
              <a:sym typeface="+mn-ea"/>
            </a:endParaRPr>
          </a:p>
          <a:p>
            <a:pPr eaLnBrk="1" hangingPunct="1">
              <a:lnSpc>
                <a:spcPct val="130000"/>
              </a:lnSpc>
            </a:pPr>
            <a:r>
              <a:rPr kumimoji="1" lang="en-US" altLang="zh-CN" sz="2000" b="1">
                <a:latin typeface="宋体" panose="02010600030101010101" pitchFamily="2" charset="-122"/>
                <a:sym typeface="+mn-ea"/>
              </a:rPr>
              <a:t>    </a:t>
            </a:r>
            <a:r>
              <a:rPr kumimoji="1" lang="zh-CN" altLang="en-US" sz="2000" b="1">
                <a:latin typeface="宋体" panose="02010600030101010101" pitchFamily="2" charset="-122"/>
                <a:sym typeface="+mn-ea"/>
              </a:rPr>
              <a:t>处理器在响应</a:t>
            </a:r>
            <a:r>
              <a:rPr kumimoji="1" lang="en-US" altLang="en-US" sz="2000" b="1">
                <a:latin typeface="宋体" panose="02010600030101010101" pitchFamily="2" charset="-122"/>
                <a:sym typeface="+mn-ea"/>
              </a:rPr>
              <a:t>NMI</a:t>
            </a:r>
            <a:r>
              <a:rPr kumimoji="1" lang="zh-CN" altLang="en-US" sz="2000" b="1">
                <a:latin typeface="宋体" panose="02010600030101010101" pitchFamily="2" charset="-122"/>
                <a:sym typeface="+mn-ea"/>
              </a:rPr>
              <a:t>中断时，不从外部硬件接收中断向量号。在</a:t>
            </a:r>
            <a:r>
              <a:rPr kumimoji="1" lang="en-US" altLang="en-US" sz="2000" b="1">
                <a:latin typeface="宋体" panose="02010600030101010101" pitchFamily="2" charset="-122"/>
                <a:sym typeface="+mn-ea"/>
              </a:rPr>
              <a:t>80x86</a:t>
            </a:r>
            <a:r>
              <a:rPr kumimoji="1" lang="zh-CN" altLang="en-US" sz="2000" b="1">
                <a:latin typeface="宋体" panose="02010600030101010101" pitchFamily="2" charset="-122"/>
                <a:sym typeface="+mn-ea"/>
              </a:rPr>
              <a:t>中，</a:t>
            </a:r>
            <a:r>
              <a:rPr kumimoji="1" lang="zh-CN" altLang="en-US" sz="2000" b="1">
                <a:solidFill>
                  <a:srgbClr val="FF0000"/>
                </a:solidFill>
                <a:latin typeface="宋体" panose="02010600030101010101" pitchFamily="2" charset="-122"/>
                <a:sym typeface="+mn-ea"/>
              </a:rPr>
              <a:t>非屏蔽中断所对应的中断向量号固定为</a:t>
            </a:r>
            <a:r>
              <a:rPr kumimoji="1" lang="en-US" altLang="en-US" sz="2000" b="1">
                <a:solidFill>
                  <a:srgbClr val="FF0000"/>
                </a:solidFill>
                <a:latin typeface="宋体" panose="02010600030101010101" pitchFamily="2" charset="-122"/>
                <a:sym typeface="+mn-ea"/>
              </a:rPr>
              <a:t>2</a:t>
            </a:r>
            <a:r>
              <a:rPr kumimoji="1" lang="zh-CN" altLang="en-US" sz="2000" b="1">
                <a:latin typeface="宋体" panose="02010600030101010101" pitchFamily="2" charset="-122"/>
                <a:sym typeface="+mn-ea"/>
              </a:rPr>
              <a:t>。为了非屏蔽中断的嵌套，每当接受一个</a:t>
            </a:r>
            <a:r>
              <a:rPr kumimoji="1" lang="en-US" altLang="en-US" sz="2000" b="1">
                <a:latin typeface="宋体" panose="02010600030101010101" pitchFamily="2" charset="-122"/>
                <a:sym typeface="+mn-ea"/>
              </a:rPr>
              <a:t>NMI</a:t>
            </a:r>
            <a:r>
              <a:rPr kumimoji="1" lang="zh-CN" altLang="en-US" sz="2000" b="1">
                <a:latin typeface="宋体" panose="02010600030101010101" pitchFamily="2" charset="-122"/>
                <a:sym typeface="+mn-ea"/>
              </a:rPr>
              <a:t>中断，处理器就在内部屏蔽了再次响应</a:t>
            </a:r>
            <a:r>
              <a:rPr kumimoji="1" lang="en-US" altLang="en-US" sz="2000" b="1">
                <a:latin typeface="宋体" panose="02010600030101010101" pitchFamily="2" charset="-122"/>
                <a:sym typeface="+mn-ea"/>
              </a:rPr>
              <a:t>NMI</a:t>
            </a:r>
            <a:r>
              <a:rPr kumimoji="1" lang="zh-CN" altLang="en-US" sz="2000" b="1">
                <a:latin typeface="宋体" panose="02010600030101010101" pitchFamily="2" charset="-122"/>
                <a:sym typeface="+mn-ea"/>
              </a:rPr>
              <a:t>，这一屏蔽过程直到执行中断返回指令</a:t>
            </a:r>
            <a:r>
              <a:rPr kumimoji="1" lang="en-US" altLang="en-US" sz="2000" b="1">
                <a:latin typeface="宋体" panose="02010600030101010101" pitchFamily="2" charset="-122"/>
                <a:sym typeface="+mn-ea"/>
              </a:rPr>
              <a:t>IRET</a:t>
            </a:r>
            <a:r>
              <a:rPr kumimoji="1" lang="zh-CN" altLang="en-US" sz="2000" b="1">
                <a:latin typeface="宋体" panose="02010600030101010101" pitchFamily="2" charset="-122"/>
                <a:sym typeface="+mn-ea"/>
              </a:rPr>
              <a:t>后才结束。所以，</a:t>
            </a:r>
            <a:r>
              <a:rPr kumimoji="1" lang="en-US" altLang="en-US" sz="2000" b="1">
                <a:latin typeface="宋体" panose="02010600030101010101" pitchFamily="2" charset="-122"/>
                <a:sym typeface="+mn-ea"/>
              </a:rPr>
              <a:t>NMI</a:t>
            </a:r>
            <a:r>
              <a:rPr kumimoji="1" lang="zh-CN" altLang="en-US" sz="2000" b="1">
                <a:latin typeface="宋体" panose="02010600030101010101" pitchFamily="2" charset="-122"/>
                <a:sym typeface="+mn-ea"/>
              </a:rPr>
              <a:t>处理程序应以</a:t>
            </a:r>
            <a:r>
              <a:rPr kumimoji="1" lang="en-US" altLang="en-US" sz="2000" b="1">
                <a:latin typeface="宋体" panose="02010600030101010101" pitchFamily="2" charset="-122"/>
                <a:sym typeface="+mn-ea"/>
              </a:rPr>
              <a:t>IRET</a:t>
            </a:r>
            <a:r>
              <a:rPr kumimoji="1" lang="zh-CN" altLang="en-US" sz="2000" b="1">
                <a:latin typeface="宋体" panose="02010600030101010101" pitchFamily="2" charset="-122"/>
                <a:sym typeface="+mn-ea"/>
              </a:rPr>
              <a:t>指令结束。</a:t>
            </a:r>
          </a:p>
        </p:txBody>
      </p:sp>
      <p:sp>
        <p:nvSpPr>
          <p:cNvPr id="20" name="文本框 5">
            <a:extLst>
              <a:ext uri="{FF2B5EF4-FFF2-40B4-BE49-F238E27FC236}">
                <a16:creationId xmlns:a16="http://schemas.microsoft.com/office/drawing/2014/main" id="{AB3C31C3-984C-334E-A36F-8774B577B92F}"/>
              </a:ext>
            </a:extLst>
          </p:cNvPr>
          <p:cNvSpPr/>
          <p:nvPr/>
        </p:nvSpPr>
        <p:spPr>
          <a:xfrm>
            <a:off x="325438" y="328613"/>
            <a:ext cx="5805487" cy="438150"/>
          </a:xfrm>
          <a:prstGeom prst="rect">
            <a:avLst/>
          </a:prstGeom>
          <a:noFill/>
          <a:ln w="9525">
            <a:noFill/>
          </a:ln>
        </p:spPr>
        <p:txBody>
          <a:bodyPr lIns="68580" tIns="34290" rIns="68580" bIns="34290">
            <a:spAutoFit/>
          </a:bodyPr>
          <a:lstStyle/>
          <a:p>
            <a:pPr>
              <a:buFont typeface="Arial" panose="020B0604020202020204" pitchFamily="34" charset="0"/>
              <a:buNone/>
              <a:defRPr/>
            </a:pPr>
            <a:r>
              <a:rPr lang="zh-CN" altLang="en-US" sz="2400" b="1" noProof="1">
                <a:solidFill>
                  <a:schemeClr val="bg1"/>
                </a:solidFill>
                <a:ea typeface="微软雅黑" panose="020B0503020204020204" pitchFamily="34" charset="-122"/>
                <a:sym typeface="Arial" panose="020B0604020202020204" pitchFamily="34" charset="0"/>
              </a:rPr>
              <a:t>   </a:t>
            </a:r>
            <a:r>
              <a:rPr lang="zh-CN" altLang="en-US" sz="2400" b="1" noProof="1">
                <a:solidFill>
                  <a:schemeClr val="bg1"/>
                </a:solidFill>
                <a:ea typeface="微软雅黑" panose="020B0503020204020204" pitchFamily="34" charset="-122"/>
                <a:sym typeface="+mn-ea"/>
              </a:rPr>
              <a:t>PC系列机中断管理方式</a:t>
            </a:r>
            <a:r>
              <a:rPr kumimoji="1" lang="en-US" altLang="zh-CN" sz="2400" dirty="0">
                <a:effectLst>
                  <a:outerShdw blurRad="38100" dist="38100" dir="2700000" algn="tl">
                    <a:srgbClr val="000000"/>
                  </a:outerShdw>
                </a:effectLst>
                <a:latin typeface="Times New Roman" panose="02020603050405020304" pitchFamily="18" charset="0"/>
                <a:sym typeface="+mn-ea"/>
              </a:rPr>
              <a:t> </a:t>
            </a:r>
            <a:endParaRPr lang="zh-CN" altLang="en-US" sz="2400" b="1" noProof="1">
              <a:solidFill>
                <a:schemeClr val="bg1"/>
              </a:solidFill>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8775285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4102"/>
                                        </p:tgtEl>
                                        <p:attrNameLst>
                                          <p:attrName>style.visibility</p:attrName>
                                        </p:attrNameLst>
                                      </p:cBhvr>
                                      <p:to>
                                        <p:strVal val="visible"/>
                                      </p:to>
                                    </p:set>
                                    <p:animEffect filter="fade">
                                      <p:cBhvr>
                                        <p:cTn id="7" dur="500"/>
                                        <p:tgtEl>
                                          <p:spTgt spid="4102"/>
                                        </p:tgtEl>
                                      </p:cBhvr>
                                    </p:animEffect>
                                  </p:childTnLst>
                                </p:cTn>
                              </p:par>
                              <p:par>
                                <p:cTn id="8" presetID="10" presetClass="entr" presetSubtype="0" fill="hold" nodeType="withEffect">
                                  <p:stCondLst>
                                    <p:cond delay="0"/>
                                  </p:stCondLst>
                                  <p:childTnLst>
                                    <p:set>
                                      <p:cBhvr>
                                        <p:cTn id="9" dur="1" fill="hold">
                                          <p:stCondLst>
                                            <p:cond delay="0"/>
                                          </p:stCondLst>
                                        </p:cTn>
                                        <p:tgtEl>
                                          <p:spTgt spid="4105"/>
                                        </p:tgtEl>
                                        <p:attrNameLst>
                                          <p:attrName>style.visibility</p:attrName>
                                        </p:attrNameLst>
                                      </p:cBhvr>
                                      <p:to>
                                        <p:strVal val="visible"/>
                                      </p:to>
                                    </p:set>
                                    <p:animEffect filter="fade">
                                      <p:cBhvr>
                                        <p:cTn id="10" dur="500"/>
                                        <p:tgtEl>
                                          <p:spTgt spid="4105"/>
                                        </p:tgtEl>
                                      </p:cBhvr>
                                    </p:animEffect>
                                  </p:childTnLst>
                                </p:cTn>
                              </p:par>
                              <p:par>
                                <p:cTn id="11" presetID="10" presetClass="entr" presetSubtype="0" fill="hold" nodeType="withEffect">
                                  <p:stCondLst>
                                    <p:cond delay="0"/>
                                  </p:stCondLst>
                                  <p:childTnLst>
                                    <p:set>
                                      <p:cBhvr>
                                        <p:cTn id="12" dur="1" fill="hold">
                                          <p:stCondLst>
                                            <p:cond delay="0"/>
                                          </p:stCondLst>
                                        </p:cTn>
                                        <p:tgtEl>
                                          <p:spTgt spid="4107"/>
                                        </p:tgtEl>
                                        <p:attrNameLst>
                                          <p:attrName>style.visibility</p:attrName>
                                        </p:attrNameLst>
                                      </p:cBhvr>
                                      <p:to>
                                        <p:strVal val="visible"/>
                                      </p:to>
                                    </p:set>
                                    <p:animEffect filter="fade">
                                      <p:cBhvr>
                                        <p:cTn id="13" dur="500"/>
                                        <p:tgtEl>
                                          <p:spTgt spid="4107"/>
                                        </p:tgtEl>
                                      </p:cBhvr>
                                    </p:animEffect>
                                  </p:childTnLst>
                                </p:cTn>
                              </p:par>
                              <p:par>
                                <p:cTn id="14" presetID="10" presetClass="entr" presetSubtype="0" fill="hold" nodeType="withEffect">
                                  <p:stCondLst>
                                    <p:cond delay="0"/>
                                  </p:stCondLst>
                                  <p:childTnLst>
                                    <p:set>
                                      <p:cBhvr>
                                        <p:cTn id="15" dur="1" fill="hold">
                                          <p:stCondLst>
                                            <p:cond delay="0"/>
                                          </p:stCondLst>
                                        </p:cTn>
                                        <p:tgtEl>
                                          <p:spTgt spid="4103"/>
                                        </p:tgtEl>
                                        <p:attrNameLst>
                                          <p:attrName>style.visibility</p:attrName>
                                        </p:attrNameLst>
                                      </p:cBhvr>
                                      <p:to>
                                        <p:strVal val="visible"/>
                                      </p:to>
                                    </p:set>
                                    <p:animEffect filter="fade">
                                      <p:cBhvr>
                                        <p:cTn id="16" dur="500"/>
                                        <p:tgtEl>
                                          <p:spTgt spid="4103"/>
                                        </p:tgtEl>
                                      </p:cBhvr>
                                    </p:animEffect>
                                  </p:childTnLst>
                                </p:cTn>
                              </p:par>
                              <p:par>
                                <p:cTn id="17" presetID="10" presetClass="entr" presetSubtype="0" fill="hold" nodeType="withEffect">
                                  <p:stCondLst>
                                    <p:cond delay="0"/>
                                  </p:stCondLst>
                                  <p:childTnLst>
                                    <p:set>
                                      <p:cBhvr>
                                        <p:cTn id="18" dur="1" fill="hold">
                                          <p:stCondLst>
                                            <p:cond delay="0"/>
                                          </p:stCondLst>
                                        </p:cTn>
                                        <p:tgtEl>
                                          <p:spTgt spid="4106"/>
                                        </p:tgtEl>
                                        <p:attrNameLst>
                                          <p:attrName>style.visibility</p:attrName>
                                        </p:attrNameLst>
                                      </p:cBhvr>
                                      <p:to>
                                        <p:strVal val="visible"/>
                                      </p:to>
                                    </p:set>
                                    <p:animEffect filter="fade">
                                      <p:cBhvr>
                                        <p:cTn id="19" dur="500"/>
                                        <p:tgtEl>
                                          <p:spTgt spid="4106"/>
                                        </p:tgtEl>
                                      </p:cBhvr>
                                    </p:animEffect>
                                  </p:childTnLst>
                                </p:cTn>
                              </p:par>
                              <p:par>
                                <p:cTn id="20" presetID="10" presetClass="entr" presetSubtype="0" fill="hold" nodeType="withEffect">
                                  <p:stCondLst>
                                    <p:cond delay="0"/>
                                  </p:stCondLst>
                                  <p:childTnLst>
                                    <p:set>
                                      <p:cBhvr>
                                        <p:cTn id="21" dur="1" fill="hold">
                                          <p:stCondLst>
                                            <p:cond delay="0"/>
                                          </p:stCondLst>
                                        </p:cTn>
                                        <p:tgtEl>
                                          <p:spTgt spid="4104"/>
                                        </p:tgtEl>
                                        <p:attrNameLst>
                                          <p:attrName>style.visibility</p:attrName>
                                        </p:attrNameLst>
                                      </p:cBhvr>
                                      <p:to>
                                        <p:strVal val="visible"/>
                                      </p:to>
                                    </p:set>
                                    <p:animEffect filter="fade">
                                      <p:cBhvr>
                                        <p:cTn id="22" dur="500"/>
                                        <p:tgtEl>
                                          <p:spTgt spid="4104"/>
                                        </p:tgtEl>
                                      </p:cBhvr>
                                    </p:animEffect>
                                  </p:childTnLst>
                                </p:cTn>
                              </p:par>
                              <p:par>
                                <p:cTn id="23" presetID="35" presetClass="path" presetSubtype="0" fill="hold" nodeType="withEffect">
                                  <p:stCondLst>
                                    <p:cond delay="0"/>
                                  </p:stCondLst>
                                  <p:childTnLst>
                                    <p:animMotion origin="layout" path="M 0 0  L -0.25 0  E" pathEditMode="relative" rAng="0" ptsTypes="">
                                      <p:cBhvr>
                                        <p:cTn id="24" dur="500" fill="hold"/>
                                        <p:tgtEl>
                                          <p:spTgt spid="4106"/>
                                        </p:tgtEl>
                                        <p:attrNameLst>
                                          <p:attrName>ppt_x,ppt_y</p:attrName>
                                        </p:attrNameLst>
                                      </p:cBhvr>
                                      <p:rCtr x="0" y="0"/>
                                    </p:animMotion>
                                  </p:childTnLst>
                                </p:cTn>
                              </p:par>
                              <p:par>
                                <p:cTn id="25" presetID="35" presetClass="path" presetSubtype="0" fill="hold" nodeType="withEffect">
                                  <p:stCondLst>
                                    <p:cond delay="0"/>
                                  </p:stCondLst>
                                  <p:childTnLst>
                                    <p:animMotion origin="layout" path="M 4.16667E-6 3.33333E-6 L -0.31632 3.33333E-6 " pathEditMode="relative" rAng="0" ptsTypes="AA">
                                      <p:cBhvr>
                                        <p:cTn id="26" dur="500" fill="hold"/>
                                        <p:tgtEl>
                                          <p:spTgt spid="4103"/>
                                        </p:tgtEl>
                                        <p:attrNameLst>
                                          <p:attrName>ppt_x,ppt_y</p:attrName>
                                        </p:attrNameLst>
                                      </p:cBhvr>
                                      <p:rCtr x="-1581100" y="0"/>
                                    </p:animMotion>
                                  </p:childTnLst>
                                </p:cTn>
                              </p:par>
                              <p:par>
                                <p:cTn id="27" presetID="35" presetClass="path" presetSubtype="0" fill="hold" nodeType="withEffect">
                                  <p:stCondLst>
                                    <p:cond delay="0"/>
                                  </p:stCondLst>
                                  <p:childTnLst>
                                    <p:animMotion origin="layout" path="M 0.00504 -1.85185E-6 L -0.46684 -1.85185E-6 " pathEditMode="relative" rAng="0" ptsTypes="AA">
                                      <p:cBhvr>
                                        <p:cTn id="28" dur="500" fill="hold"/>
                                        <p:tgtEl>
                                          <p:spTgt spid="4104"/>
                                        </p:tgtEl>
                                        <p:attrNameLst>
                                          <p:attrName>ppt_x,ppt_y</p:attrName>
                                        </p:attrNameLst>
                                      </p:cBhvr>
                                      <p:rCtr x="-2358900" y="0"/>
                                    </p:animMotion>
                                  </p:childTnLst>
                                </p:cTn>
                              </p:par>
                              <p:par>
                                <p:cTn id="29" presetID="35" presetClass="path" presetSubtype="0" fill="hold" nodeType="withEffect">
                                  <p:stCondLst>
                                    <p:cond delay="0"/>
                                  </p:stCondLst>
                                  <p:childTnLst>
                                    <p:animMotion origin="layout" path="M -3.05556E-6 1.11111E-6 L -0.19531 1.11111E-6 " pathEditMode="relative" rAng="0" ptsTypes="AA">
                                      <p:cBhvr>
                                        <p:cTn id="30" dur="500" fill="hold"/>
                                        <p:tgtEl>
                                          <p:spTgt spid="4105"/>
                                        </p:tgtEl>
                                        <p:attrNameLst>
                                          <p:attrName>ppt_x,ppt_y</p:attrName>
                                        </p:attrNameLst>
                                      </p:cBhvr>
                                      <p:rCtr x="-976900" y="0"/>
                                    </p:animMotion>
                                  </p:childTnLst>
                                </p:cTn>
                              </p:par>
                              <p:par>
                                <p:cTn id="31" presetID="35" presetClass="path" presetSubtype="0" fill="hold" nodeType="withEffect">
                                  <p:stCondLst>
                                    <p:cond delay="0"/>
                                  </p:stCondLst>
                                  <p:childTnLst>
                                    <p:animMotion origin="layout" path="M 3.05556E-6 -1.85185E-6 L -0.33577 -1.85185E-6 " pathEditMode="relative" rAng="0" ptsTypes="AA">
                                      <p:cBhvr>
                                        <p:cTn id="32" dur="500" fill="hold"/>
                                        <p:tgtEl>
                                          <p:spTgt spid="4102"/>
                                        </p:tgtEl>
                                        <p:attrNameLst>
                                          <p:attrName>ppt_x,ppt_y</p:attrName>
                                        </p:attrNameLst>
                                      </p:cBhvr>
                                      <p:rCtr x="-1678300" y="0"/>
                                    </p:animMotion>
                                  </p:childTnLst>
                                </p:cTn>
                              </p:par>
                              <p:par>
                                <p:cTn id="33" presetID="35" presetClass="path" presetSubtype="0" fill="hold" nodeType="withEffect">
                                  <p:stCondLst>
                                    <p:cond delay="0"/>
                                  </p:stCondLst>
                                  <p:childTnLst>
                                    <p:animMotion origin="layout" path="M 1.66667E-6 -1.85185E-6 L -0.57188 -1.85185E-6 " pathEditMode="relative" rAng="0" ptsTypes="AA">
                                      <p:cBhvr>
                                        <p:cTn id="34" dur="500" fill="hold"/>
                                        <p:tgtEl>
                                          <p:spTgt spid="4107"/>
                                        </p:tgtEl>
                                        <p:attrNameLst>
                                          <p:attrName>ppt_x,ppt_y</p:attrName>
                                        </p:attrNameLst>
                                      </p:cBhvr>
                                      <p:rCtr x="-2858900" y="0"/>
                                    </p:animMotion>
                                  </p:childTnLst>
                                </p:cTn>
                              </p:par>
                              <p:par>
                                <p:cTn id="35" presetID="10" presetClass="exit" presetSubtype="0" fill="hold" nodeType="withEffect">
                                  <p:stCondLst>
                                    <p:cond delay="0"/>
                                  </p:stCondLst>
                                  <p:childTnLst>
                                    <p:animEffect filter="fade">
                                      <p:cBhvr>
                                        <p:cTn id="36" dur="500"/>
                                        <p:tgtEl>
                                          <p:spTgt spid="4107"/>
                                        </p:tgtEl>
                                      </p:cBhvr>
                                    </p:animEffect>
                                    <p:set>
                                      <p:cBhvr>
                                        <p:cTn id="37" dur="1" fill="hold">
                                          <p:stCondLst>
                                            <p:cond delay="499"/>
                                          </p:stCondLst>
                                        </p:cTn>
                                        <p:tgtEl>
                                          <p:spTgt spid="4107"/>
                                        </p:tgtEl>
                                        <p:attrNameLst>
                                          <p:attrName>style.visibility</p:attrName>
                                        </p:attrNameLst>
                                      </p:cBhvr>
                                      <p:to>
                                        <p:strVal val="hidden"/>
                                      </p:to>
                                    </p:set>
                                  </p:childTnLst>
                                </p:cTn>
                              </p:par>
                              <p:par>
                                <p:cTn id="38" presetID="10" presetClass="exit" presetSubtype="0" fill="hold" nodeType="withEffect">
                                  <p:stCondLst>
                                    <p:cond delay="0"/>
                                  </p:stCondLst>
                                  <p:childTnLst>
                                    <p:animEffect filter="fade">
                                      <p:cBhvr>
                                        <p:cTn id="39" dur="500"/>
                                        <p:tgtEl>
                                          <p:spTgt spid="4105"/>
                                        </p:tgtEl>
                                      </p:cBhvr>
                                    </p:animEffect>
                                    <p:set>
                                      <p:cBhvr>
                                        <p:cTn id="40" dur="1" fill="hold">
                                          <p:stCondLst>
                                            <p:cond delay="499"/>
                                          </p:stCondLst>
                                        </p:cTn>
                                        <p:tgtEl>
                                          <p:spTgt spid="4105"/>
                                        </p:tgtEl>
                                        <p:attrNameLst>
                                          <p:attrName>style.visibility</p:attrName>
                                        </p:attrNameLst>
                                      </p:cBhvr>
                                      <p:to>
                                        <p:strVal val="hidden"/>
                                      </p:to>
                                    </p:set>
                                  </p:childTnLst>
                                </p:cTn>
                              </p:par>
                              <p:par>
                                <p:cTn id="41" presetID="10" presetClass="exit" presetSubtype="0" fill="hold" nodeType="withEffect">
                                  <p:stCondLst>
                                    <p:cond delay="0"/>
                                  </p:stCondLst>
                                  <p:childTnLst>
                                    <p:animEffect filter="fade">
                                      <p:cBhvr>
                                        <p:cTn id="42" dur="500"/>
                                        <p:tgtEl>
                                          <p:spTgt spid="4103"/>
                                        </p:tgtEl>
                                      </p:cBhvr>
                                    </p:animEffect>
                                    <p:set>
                                      <p:cBhvr>
                                        <p:cTn id="43" dur="1" fill="hold">
                                          <p:stCondLst>
                                            <p:cond delay="499"/>
                                          </p:stCondLst>
                                        </p:cTn>
                                        <p:tgtEl>
                                          <p:spTgt spid="4103"/>
                                        </p:tgtEl>
                                        <p:attrNameLst>
                                          <p:attrName>style.visibility</p:attrName>
                                        </p:attrNameLst>
                                      </p:cBhvr>
                                      <p:to>
                                        <p:strVal val="hidden"/>
                                      </p:to>
                                    </p:set>
                                  </p:childTnLst>
                                </p:cTn>
                              </p:par>
                              <p:par>
                                <p:cTn id="44" presetID="10" presetClass="exit" presetSubtype="0" fill="hold" nodeType="withEffect">
                                  <p:stCondLst>
                                    <p:cond delay="0"/>
                                  </p:stCondLst>
                                  <p:childTnLst>
                                    <p:animEffect filter="fade">
                                      <p:cBhvr>
                                        <p:cTn id="45" dur="500"/>
                                        <p:tgtEl>
                                          <p:spTgt spid="4106"/>
                                        </p:tgtEl>
                                      </p:cBhvr>
                                    </p:animEffect>
                                    <p:set>
                                      <p:cBhvr>
                                        <p:cTn id="46" dur="1" fill="hold">
                                          <p:stCondLst>
                                            <p:cond delay="499"/>
                                          </p:stCondLst>
                                        </p:cTn>
                                        <p:tgtEl>
                                          <p:spTgt spid="4106"/>
                                        </p:tgtEl>
                                        <p:attrNameLst>
                                          <p:attrName>style.visibility</p:attrName>
                                        </p:attrNameLst>
                                      </p:cBhvr>
                                      <p:to>
                                        <p:strVal val="hidden"/>
                                      </p:to>
                                    </p:set>
                                  </p:childTnLst>
                                </p:cTn>
                              </p:par>
                              <p:par>
                                <p:cTn id="47" presetID="10" presetClass="exit" presetSubtype="0" fill="hold" nodeType="withEffect">
                                  <p:stCondLst>
                                    <p:cond delay="0"/>
                                  </p:stCondLst>
                                  <p:childTnLst>
                                    <p:animEffect filter="fade">
                                      <p:cBhvr>
                                        <p:cTn id="48" dur="500"/>
                                        <p:tgtEl>
                                          <p:spTgt spid="4102"/>
                                        </p:tgtEl>
                                      </p:cBhvr>
                                    </p:animEffect>
                                    <p:set>
                                      <p:cBhvr>
                                        <p:cTn id="49" dur="1" fill="hold">
                                          <p:stCondLst>
                                            <p:cond delay="499"/>
                                          </p:stCondLst>
                                        </p:cTn>
                                        <p:tgtEl>
                                          <p:spTgt spid="4102"/>
                                        </p:tgtEl>
                                        <p:attrNameLst>
                                          <p:attrName>style.visibility</p:attrName>
                                        </p:attrNameLst>
                                      </p:cBhvr>
                                      <p:to>
                                        <p:strVal val="hidden"/>
                                      </p:to>
                                    </p:set>
                                  </p:childTnLst>
                                </p:cTn>
                              </p:par>
                              <p:par>
                                <p:cTn id="50" presetID="10" presetClass="exit" presetSubtype="0" fill="hold" nodeType="withEffect">
                                  <p:stCondLst>
                                    <p:cond delay="0"/>
                                  </p:stCondLst>
                                  <p:childTnLst>
                                    <p:animEffect filter="fade">
                                      <p:cBhvr>
                                        <p:cTn id="51" dur="500"/>
                                        <p:tgtEl>
                                          <p:spTgt spid="4104"/>
                                        </p:tgtEl>
                                      </p:cBhvr>
                                    </p:animEffect>
                                    <p:set>
                                      <p:cBhvr>
                                        <p:cTn id="52" dur="1" fill="hold">
                                          <p:stCondLst>
                                            <p:cond delay="499"/>
                                          </p:stCondLst>
                                        </p:cTn>
                                        <p:tgtEl>
                                          <p:spTgt spid="4104"/>
                                        </p:tgtEl>
                                        <p:attrNameLst>
                                          <p:attrName>style.visibility</p:attrName>
                                        </p:attrNameLst>
                                      </p:cBhvr>
                                      <p:to>
                                        <p:strVal val="hidden"/>
                                      </p:to>
                                    </p:set>
                                  </p:childTnLst>
                                </p:cTn>
                              </p:par>
                              <p:par>
                                <p:cTn id="53" presetID="10" presetClass="entr" presetSubtype="0" fill="hold" nodeType="withEffect">
                                  <p:stCondLst>
                                    <p:cond delay="0"/>
                                  </p:stCondLst>
                                  <p:childTnLst>
                                    <p:set>
                                      <p:cBhvr>
                                        <p:cTn id="54" dur="1" fill="hold">
                                          <p:stCondLst>
                                            <p:cond delay="0"/>
                                          </p:stCondLst>
                                        </p:cTn>
                                        <p:tgtEl>
                                          <p:spTgt spid="4108"/>
                                        </p:tgtEl>
                                        <p:attrNameLst>
                                          <p:attrName>style.visibility</p:attrName>
                                        </p:attrNameLst>
                                      </p:cBhvr>
                                      <p:to>
                                        <p:strVal val="visible"/>
                                      </p:to>
                                    </p:set>
                                    <p:animEffect filter="fade">
                                      <p:cBhvr>
                                        <p:cTn id="55" dur="500"/>
                                        <p:tgtEl>
                                          <p:spTgt spid="4108"/>
                                        </p:tgtEl>
                                      </p:cBhvr>
                                    </p:animEffect>
                                  </p:childTnLst>
                                </p:cTn>
                              </p:par>
                              <p:par>
                                <p:cTn id="56" presetID="10" presetClass="entr" presetSubtype="0" fill="hold" nodeType="withEffect">
                                  <p:stCondLst>
                                    <p:cond delay="0"/>
                                  </p:stCondLst>
                                  <p:childTnLst>
                                    <p:set>
                                      <p:cBhvr>
                                        <p:cTn id="57" dur="1" fill="hold">
                                          <p:stCondLst>
                                            <p:cond delay="0"/>
                                          </p:stCondLst>
                                        </p:cTn>
                                        <p:tgtEl>
                                          <p:spTgt spid="4109"/>
                                        </p:tgtEl>
                                        <p:attrNameLst>
                                          <p:attrName>style.visibility</p:attrName>
                                        </p:attrNameLst>
                                      </p:cBhvr>
                                      <p:to>
                                        <p:strVal val="visible"/>
                                      </p:to>
                                    </p:set>
                                    <p:animEffect filter="fade">
                                      <p:cBhvr>
                                        <p:cTn id="58" dur="500"/>
                                        <p:tgtEl>
                                          <p:spTgt spid="4109"/>
                                        </p:tgtEl>
                                      </p:cBhvr>
                                    </p:animEffect>
                                  </p:childTnLst>
                                </p:cTn>
                              </p:par>
                              <p:par>
                                <p:cTn id="59" presetID="10" presetClass="entr" presetSubtype="0" fill="hold" nodeType="withEffect">
                                  <p:stCondLst>
                                    <p:cond delay="0"/>
                                  </p:stCondLst>
                                  <p:childTnLst>
                                    <p:set>
                                      <p:cBhvr>
                                        <p:cTn id="60" dur="1" fill="hold">
                                          <p:stCondLst>
                                            <p:cond delay="0"/>
                                          </p:stCondLst>
                                        </p:cTn>
                                        <p:tgtEl>
                                          <p:spTgt spid="4110"/>
                                        </p:tgtEl>
                                        <p:attrNameLst>
                                          <p:attrName>style.visibility</p:attrName>
                                        </p:attrNameLst>
                                      </p:cBhvr>
                                      <p:to>
                                        <p:strVal val="visible"/>
                                      </p:to>
                                    </p:set>
                                    <p:animEffect filter="fade">
                                      <p:cBhvr>
                                        <p:cTn id="61" dur="500"/>
                                        <p:tgtEl>
                                          <p:spTgt spid="4110"/>
                                        </p:tgtEl>
                                      </p:cBhvr>
                                    </p:animEffect>
                                  </p:childTnLst>
                                </p:cTn>
                              </p:par>
                              <p:par>
                                <p:cTn id="62" presetID="10" presetClass="entr" presetSubtype="0" fill="hold" nodeType="withEffect">
                                  <p:stCondLst>
                                    <p:cond delay="0"/>
                                  </p:stCondLst>
                                  <p:childTnLst>
                                    <p:set>
                                      <p:cBhvr>
                                        <p:cTn id="63" dur="1" fill="hold">
                                          <p:stCondLst>
                                            <p:cond delay="0"/>
                                          </p:stCondLst>
                                        </p:cTn>
                                        <p:tgtEl>
                                          <p:spTgt spid="4111"/>
                                        </p:tgtEl>
                                        <p:attrNameLst>
                                          <p:attrName>style.visibility</p:attrName>
                                        </p:attrNameLst>
                                      </p:cBhvr>
                                      <p:to>
                                        <p:strVal val="visible"/>
                                      </p:to>
                                    </p:set>
                                    <p:animEffect filter="fade">
                                      <p:cBhvr>
                                        <p:cTn id="64" dur="500"/>
                                        <p:tgtEl>
                                          <p:spTgt spid="4111"/>
                                        </p:tgtEl>
                                      </p:cBhvr>
                                    </p:animEffect>
                                  </p:childTnLst>
                                </p:cTn>
                              </p:par>
                              <p:par>
                                <p:cTn id="65" presetID="53" presetClass="exit" presetSubtype="16" fill="hold" nodeType="withEffect">
                                  <p:stCondLst>
                                    <p:cond delay="0"/>
                                  </p:stCondLst>
                                  <p:childTnLst>
                                    <p:anim calcmode="lin" valueType="num">
                                      <p:cBhvr>
                                        <p:cTn id="66" dur="500"/>
                                        <p:tgtEl>
                                          <p:spTgt spid="4108"/>
                                        </p:tgtEl>
                                        <p:attrNameLst>
                                          <p:attrName>ppt_w</p:attrName>
                                        </p:attrNameLst>
                                      </p:cBhvr>
                                      <p:tavLst>
                                        <p:tav tm="0">
                                          <p:val>
                                            <p:strVal val="ppt_w"/>
                                          </p:val>
                                        </p:tav>
                                        <p:tav tm="100000">
                                          <p:val>
                                            <p:fltVal val="0"/>
                                          </p:val>
                                        </p:tav>
                                      </p:tavLst>
                                    </p:anim>
                                    <p:anim calcmode="lin" valueType="num">
                                      <p:cBhvr>
                                        <p:cTn id="67" dur="500"/>
                                        <p:tgtEl>
                                          <p:spTgt spid="4108"/>
                                        </p:tgtEl>
                                        <p:attrNameLst>
                                          <p:attrName>ppt_h</p:attrName>
                                        </p:attrNameLst>
                                      </p:cBhvr>
                                      <p:tavLst>
                                        <p:tav tm="0">
                                          <p:val>
                                            <p:strVal val="ppt_h"/>
                                          </p:val>
                                        </p:tav>
                                        <p:tav tm="100000">
                                          <p:val>
                                            <p:fltVal val="0"/>
                                          </p:val>
                                        </p:tav>
                                      </p:tavLst>
                                    </p:anim>
                                    <p:animEffect filter="fade">
                                      <p:cBhvr>
                                        <p:cTn id="68" dur="500"/>
                                        <p:tgtEl>
                                          <p:spTgt spid="4108"/>
                                        </p:tgtEl>
                                      </p:cBhvr>
                                    </p:animEffect>
                                    <p:set>
                                      <p:cBhvr>
                                        <p:cTn id="69" dur="1" fill="hold">
                                          <p:stCondLst>
                                            <p:cond delay="499"/>
                                          </p:stCondLst>
                                        </p:cTn>
                                        <p:tgtEl>
                                          <p:spTgt spid="4108"/>
                                        </p:tgtEl>
                                        <p:attrNameLst>
                                          <p:attrName>style.visibility</p:attrName>
                                        </p:attrNameLst>
                                      </p:cBhvr>
                                      <p:to>
                                        <p:strVal val="hidden"/>
                                      </p:to>
                                    </p:set>
                                  </p:childTnLst>
                                </p:cTn>
                              </p:par>
                              <p:par>
                                <p:cTn id="70" presetID="53" presetClass="exit" presetSubtype="16" fill="hold" nodeType="withEffect">
                                  <p:stCondLst>
                                    <p:cond delay="0"/>
                                  </p:stCondLst>
                                  <p:childTnLst>
                                    <p:anim calcmode="lin" valueType="num">
                                      <p:cBhvr>
                                        <p:cTn id="71" dur="500"/>
                                        <p:tgtEl>
                                          <p:spTgt spid="4109"/>
                                        </p:tgtEl>
                                        <p:attrNameLst>
                                          <p:attrName>ppt_w</p:attrName>
                                        </p:attrNameLst>
                                      </p:cBhvr>
                                      <p:tavLst>
                                        <p:tav tm="0">
                                          <p:val>
                                            <p:strVal val="ppt_w"/>
                                          </p:val>
                                        </p:tav>
                                        <p:tav tm="100000">
                                          <p:val>
                                            <p:fltVal val="0"/>
                                          </p:val>
                                        </p:tav>
                                      </p:tavLst>
                                    </p:anim>
                                    <p:anim calcmode="lin" valueType="num">
                                      <p:cBhvr>
                                        <p:cTn id="72" dur="500"/>
                                        <p:tgtEl>
                                          <p:spTgt spid="4109"/>
                                        </p:tgtEl>
                                        <p:attrNameLst>
                                          <p:attrName>ppt_h</p:attrName>
                                        </p:attrNameLst>
                                      </p:cBhvr>
                                      <p:tavLst>
                                        <p:tav tm="0">
                                          <p:val>
                                            <p:strVal val="ppt_h"/>
                                          </p:val>
                                        </p:tav>
                                        <p:tav tm="100000">
                                          <p:val>
                                            <p:fltVal val="0"/>
                                          </p:val>
                                        </p:tav>
                                      </p:tavLst>
                                    </p:anim>
                                    <p:animEffect filter="fade">
                                      <p:cBhvr>
                                        <p:cTn id="73" dur="500"/>
                                        <p:tgtEl>
                                          <p:spTgt spid="4109"/>
                                        </p:tgtEl>
                                      </p:cBhvr>
                                    </p:animEffect>
                                    <p:set>
                                      <p:cBhvr>
                                        <p:cTn id="74" dur="1" fill="hold">
                                          <p:stCondLst>
                                            <p:cond delay="499"/>
                                          </p:stCondLst>
                                        </p:cTn>
                                        <p:tgtEl>
                                          <p:spTgt spid="4109"/>
                                        </p:tgtEl>
                                        <p:attrNameLst>
                                          <p:attrName>style.visibility</p:attrName>
                                        </p:attrNameLst>
                                      </p:cBhvr>
                                      <p:to>
                                        <p:strVal val="hidden"/>
                                      </p:to>
                                    </p:set>
                                  </p:childTnLst>
                                </p:cTn>
                              </p:par>
                              <p:par>
                                <p:cTn id="75" presetID="53" presetClass="exit" presetSubtype="16" fill="hold" nodeType="withEffect">
                                  <p:stCondLst>
                                    <p:cond delay="0"/>
                                  </p:stCondLst>
                                  <p:childTnLst>
                                    <p:anim calcmode="lin" valueType="num">
                                      <p:cBhvr>
                                        <p:cTn id="76" dur="500"/>
                                        <p:tgtEl>
                                          <p:spTgt spid="4110"/>
                                        </p:tgtEl>
                                        <p:attrNameLst>
                                          <p:attrName>ppt_w</p:attrName>
                                        </p:attrNameLst>
                                      </p:cBhvr>
                                      <p:tavLst>
                                        <p:tav tm="0">
                                          <p:val>
                                            <p:strVal val="ppt_w"/>
                                          </p:val>
                                        </p:tav>
                                        <p:tav tm="100000">
                                          <p:val>
                                            <p:fltVal val="0"/>
                                          </p:val>
                                        </p:tav>
                                      </p:tavLst>
                                    </p:anim>
                                    <p:anim calcmode="lin" valueType="num">
                                      <p:cBhvr>
                                        <p:cTn id="77" dur="500"/>
                                        <p:tgtEl>
                                          <p:spTgt spid="4110"/>
                                        </p:tgtEl>
                                        <p:attrNameLst>
                                          <p:attrName>ppt_h</p:attrName>
                                        </p:attrNameLst>
                                      </p:cBhvr>
                                      <p:tavLst>
                                        <p:tav tm="0">
                                          <p:val>
                                            <p:strVal val="ppt_h"/>
                                          </p:val>
                                        </p:tav>
                                        <p:tav tm="100000">
                                          <p:val>
                                            <p:fltVal val="0"/>
                                          </p:val>
                                        </p:tav>
                                      </p:tavLst>
                                    </p:anim>
                                    <p:animEffect filter="fade">
                                      <p:cBhvr>
                                        <p:cTn id="78" dur="500"/>
                                        <p:tgtEl>
                                          <p:spTgt spid="4110"/>
                                        </p:tgtEl>
                                      </p:cBhvr>
                                    </p:animEffect>
                                    <p:set>
                                      <p:cBhvr>
                                        <p:cTn id="79" dur="1" fill="hold">
                                          <p:stCondLst>
                                            <p:cond delay="499"/>
                                          </p:stCondLst>
                                        </p:cTn>
                                        <p:tgtEl>
                                          <p:spTgt spid="4110"/>
                                        </p:tgtEl>
                                        <p:attrNameLst>
                                          <p:attrName>style.visibility</p:attrName>
                                        </p:attrNameLst>
                                      </p:cBhvr>
                                      <p:to>
                                        <p:strVal val="hidden"/>
                                      </p:to>
                                    </p:set>
                                  </p:childTnLst>
                                </p:cTn>
                              </p:par>
                              <p:par>
                                <p:cTn id="80" presetID="53" presetClass="exit" presetSubtype="16" fill="hold" nodeType="withEffect">
                                  <p:stCondLst>
                                    <p:cond delay="0"/>
                                  </p:stCondLst>
                                  <p:childTnLst>
                                    <p:anim calcmode="lin" valueType="num">
                                      <p:cBhvr>
                                        <p:cTn id="81" dur="500"/>
                                        <p:tgtEl>
                                          <p:spTgt spid="4111"/>
                                        </p:tgtEl>
                                        <p:attrNameLst>
                                          <p:attrName>ppt_w</p:attrName>
                                        </p:attrNameLst>
                                      </p:cBhvr>
                                      <p:tavLst>
                                        <p:tav tm="0">
                                          <p:val>
                                            <p:strVal val="ppt_w"/>
                                          </p:val>
                                        </p:tav>
                                        <p:tav tm="100000">
                                          <p:val>
                                            <p:fltVal val="0"/>
                                          </p:val>
                                        </p:tav>
                                      </p:tavLst>
                                    </p:anim>
                                    <p:anim calcmode="lin" valueType="num">
                                      <p:cBhvr>
                                        <p:cTn id="82" dur="500"/>
                                        <p:tgtEl>
                                          <p:spTgt spid="4111"/>
                                        </p:tgtEl>
                                        <p:attrNameLst>
                                          <p:attrName>ppt_h</p:attrName>
                                        </p:attrNameLst>
                                      </p:cBhvr>
                                      <p:tavLst>
                                        <p:tav tm="0">
                                          <p:val>
                                            <p:strVal val="ppt_h"/>
                                          </p:val>
                                        </p:tav>
                                        <p:tav tm="100000">
                                          <p:val>
                                            <p:fltVal val="0"/>
                                          </p:val>
                                        </p:tav>
                                      </p:tavLst>
                                    </p:anim>
                                    <p:animEffect filter="fade">
                                      <p:cBhvr>
                                        <p:cTn id="83" dur="500"/>
                                        <p:tgtEl>
                                          <p:spTgt spid="4111"/>
                                        </p:tgtEl>
                                      </p:cBhvr>
                                    </p:animEffect>
                                    <p:set>
                                      <p:cBhvr>
                                        <p:cTn id="84" dur="1" fill="hold">
                                          <p:stCondLst>
                                            <p:cond delay="499"/>
                                          </p:stCondLst>
                                        </p:cTn>
                                        <p:tgtEl>
                                          <p:spTgt spid="4111"/>
                                        </p:tgtEl>
                                        <p:attrNameLst>
                                          <p:attrName>style.visibility</p:attrName>
                                        </p:attrNameLst>
                                      </p:cBhvr>
                                      <p:to>
                                        <p:strVal val="hidden"/>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grpId="0" nodeType="clickEffect">
                                  <p:stCondLst>
                                    <p:cond delay="0"/>
                                  </p:stCondLst>
                                  <p:childTnLst>
                                    <p:set>
                                      <p:cBhvr>
                                        <p:cTn id="88" dur="1" fill="hold">
                                          <p:stCondLst>
                                            <p:cond delay="499"/>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长方形 289">
            <a:extLst>
              <a:ext uri="{FF2B5EF4-FFF2-40B4-BE49-F238E27FC236}">
                <a16:creationId xmlns:a16="http://schemas.microsoft.com/office/drawing/2014/main" id="{BF47C288-36FD-A84C-9713-C6A864EF4CCE}"/>
              </a:ext>
            </a:extLst>
          </p:cNvPr>
          <p:cNvSpPr>
            <a:spLocks noChangeArrowheads="1"/>
          </p:cNvSpPr>
          <p:nvPr/>
        </p:nvSpPr>
        <p:spPr bwMode="auto">
          <a:xfrm>
            <a:off x="-26988" y="242888"/>
            <a:ext cx="4008438" cy="606425"/>
          </a:xfrm>
          <a:prstGeom prst="rect">
            <a:avLst/>
          </a:prstGeom>
          <a:gradFill rotWithShape="0">
            <a:gsLst>
              <a:gs pos="0">
                <a:srgbClr val="990033"/>
              </a:gs>
              <a:gs pos="100000">
                <a:srgbClr val="460017">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67628" tIns="35243" rIns="67628" bIns="35243" anchor="ctr"/>
          <a:lstStyle/>
          <a:p>
            <a:pPr>
              <a:buFont typeface="Arial" panose="020B0604020202020204" pitchFamily="34" charset="0"/>
              <a:buNone/>
            </a:pPr>
            <a:endParaRPr lang="zh-CN" altLang="en-US"/>
          </a:p>
        </p:txBody>
      </p:sp>
      <p:sp>
        <p:nvSpPr>
          <p:cNvPr id="108546" name="矩形 8">
            <a:extLst>
              <a:ext uri="{FF2B5EF4-FFF2-40B4-BE49-F238E27FC236}">
                <a16:creationId xmlns:a16="http://schemas.microsoft.com/office/drawing/2014/main" id="{862A676D-AE5E-DD46-B65C-D541BB85C817}"/>
              </a:ext>
            </a:extLst>
          </p:cNvPr>
          <p:cNvSpPr>
            <a:spLocks noChangeArrowheads="1"/>
          </p:cNvSpPr>
          <p:nvPr/>
        </p:nvSpPr>
        <p:spPr bwMode="auto">
          <a:xfrm>
            <a:off x="2411413" y="523875"/>
            <a:ext cx="20891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gn="ctr">
              <a:buFont typeface="Arial" panose="020B0604020202020204" pitchFamily="34" charset="0"/>
              <a:buNone/>
            </a:pPr>
            <a:endParaRPr lang="zh-CN" altLang="en-US" sz="15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4102" name="Picture 2" descr="PPECLOGO-eff-0-1">
            <a:extLst>
              <a:ext uri="{FF2B5EF4-FFF2-40B4-BE49-F238E27FC236}">
                <a16:creationId xmlns:a16="http://schemas.microsoft.com/office/drawing/2014/main" id="{C46B5AB5-FBB6-BB4A-8B8E-01CC4FCC5E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7863" y="525463"/>
            <a:ext cx="627062"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3" descr="PPECLOGO-eff-0-2">
            <a:extLst>
              <a:ext uri="{FF2B5EF4-FFF2-40B4-BE49-F238E27FC236}">
                <a16:creationId xmlns:a16="http://schemas.microsoft.com/office/drawing/2014/main" id="{38947F87-4738-5B4C-BD6D-80176D61C3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6600" y="506413"/>
            <a:ext cx="5778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6" descr="PPECLOGO-eff-0-1">
            <a:extLst>
              <a:ext uri="{FF2B5EF4-FFF2-40B4-BE49-F238E27FC236}">
                <a16:creationId xmlns:a16="http://schemas.microsoft.com/office/drawing/2014/main" id="{0B08E313-6CF0-2146-896B-E6CD10ADB5D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6038" y="533400"/>
            <a:ext cx="23495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8" descr="PPECLOGO-eff-0-2">
            <a:extLst>
              <a:ext uri="{FF2B5EF4-FFF2-40B4-BE49-F238E27FC236}">
                <a16:creationId xmlns:a16="http://schemas.microsoft.com/office/drawing/2014/main" id="{88B0D625-1C0F-B84C-A421-AC96C6F11B4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6200" y="377825"/>
            <a:ext cx="57943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11" descr="PPECLOGO-eff-5-4">
            <a:extLst>
              <a:ext uri="{FF2B5EF4-FFF2-40B4-BE49-F238E27FC236}">
                <a16:creationId xmlns:a16="http://schemas.microsoft.com/office/drawing/2014/main" id="{83D543F1-88CC-4645-B1E9-7E406402EF8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53063" y="449263"/>
            <a:ext cx="5334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7" name="Picture 12" descr="PPECLOGO-eff-0-1">
            <a:extLst>
              <a:ext uri="{FF2B5EF4-FFF2-40B4-BE49-F238E27FC236}">
                <a16:creationId xmlns:a16="http://schemas.microsoft.com/office/drawing/2014/main" id="{1F1ACAC8-6A52-D04A-A6F1-DB6E3E49290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89413" y="874713"/>
            <a:ext cx="309562"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Picture 15" descr="PPECLOGO-eff2-1-3">
            <a:extLst>
              <a:ext uri="{FF2B5EF4-FFF2-40B4-BE49-F238E27FC236}">
                <a16:creationId xmlns:a16="http://schemas.microsoft.com/office/drawing/2014/main" id="{9C886868-5D38-3840-8182-91DAEF254AF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47850" y="461963"/>
            <a:ext cx="25876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6" descr="PPECLOGO-eff2-1-4">
            <a:extLst>
              <a:ext uri="{FF2B5EF4-FFF2-40B4-BE49-F238E27FC236}">
                <a16:creationId xmlns:a16="http://schemas.microsoft.com/office/drawing/2014/main" id="{3F8F7F86-5629-E341-AAE1-D1F076081CA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30725" y="731838"/>
            <a:ext cx="4159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0" name="Picture 17" descr="PPECLOGO-eff2-1-3">
            <a:extLst>
              <a:ext uri="{FF2B5EF4-FFF2-40B4-BE49-F238E27FC236}">
                <a16:creationId xmlns:a16="http://schemas.microsoft.com/office/drawing/2014/main" id="{63832DFA-053A-A34C-85DA-4476B5AC282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45063" y="534988"/>
            <a:ext cx="211137"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18" descr="PPECLOGO-eff2-1-3">
            <a:extLst>
              <a:ext uri="{FF2B5EF4-FFF2-40B4-BE49-F238E27FC236}">
                <a16:creationId xmlns:a16="http://schemas.microsoft.com/office/drawing/2014/main" id="{84200C19-C2DC-4D45-9145-373C302BEDB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43513" y="788988"/>
            <a:ext cx="166687" cy="11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557" name="网络 586">
            <a:extLst>
              <a:ext uri="{FF2B5EF4-FFF2-40B4-BE49-F238E27FC236}">
                <a16:creationId xmlns:a16="http://schemas.microsoft.com/office/drawing/2014/main" id="{FDE10E4C-895F-4C4D-95AF-52AAD6A6936C}"/>
              </a:ext>
            </a:extLst>
          </p:cNvPr>
          <p:cNvSpPr>
            <a:spLocks noChangeArrowheads="1"/>
          </p:cNvSpPr>
          <p:nvPr/>
        </p:nvSpPr>
        <p:spPr bwMode="auto">
          <a:xfrm>
            <a:off x="19050" y="314325"/>
            <a:ext cx="506413" cy="484188"/>
          </a:xfrm>
          <a:custGeom>
            <a:avLst/>
            <a:gdLst>
              <a:gd name="T0" fmla="*/ 0 w 1889279"/>
              <a:gd name="T1" fmla="*/ 0 h 1810503"/>
              <a:gd name="T2" fmla="*/ 0 w 1889279"/>
              <a:gd name="T3" fmla="*/ 0 h 1810503"/>
              <a:gd name="T4" fmla="*/ 0 w 1889279"/>
              <a:gd name="T5" fmla="*/ 0 h 1810503"/>
              <a:gd name="T6" fmla="*/ 0 w 1889279"/>
              <a:gd name="T7" fmla="*/ 0 h 1810503"/>
              <a:gd name="T8" fmla="*/ 0 w 1889279"/>
              <a:gd name="T9" fmla="*/ 0 h 1810503"/>
              <a:gd name="T10" fmla="*/ 0 w 1889279"/>
              <a:gd name="T11" fmla="*/ 0 h 1810503"/>
              <a:gd name="T12" fmla="*/ 0 w 1889279"/>
              <a:gd name="T13" fmla="*/ 0 h 1810503"/>
              <a:gd name="T14" fmla="*/ 0 w 1889279"/>
              <a:gd name="T15" fmla="*/ 0 h 1810503"/>
              <a:gd name="T16" fmla="*/ 0 w 1889279"/>
              <a:gd name="T17" fmla="*/ 0 h 1810503"/>
              <a:gd name="T18" fmla="*/ 0 w 1889279"/>
              <a:gd name="T19" fmla="*/ 0 h 1810503"/>
              <a:gd name="T20" fmla="*/ 0 w 1889279"/>
              <a:gd name="T21" fmla="*/ 0 h 1810503"/>
              <a:gd name="T22" fmla="*/ 0 w 1889279"/>
              <a:gd name="T23" fmla="*/ 0 h 1810503"/>
              <a:gd name="T24" fmla="*/ 0 w 1889279"/>
              <a:gd name="T25" fmla="*/ 0 h 1810503"/>
              <a:gd name="T26" fmla="*/ 0 w 1889279"/>
              <a:gd name="T27" fmla="*/ 0 h 1810503"/>
              <a:gd name="T28" fmla="*/ 0 w 1889279"/>
              <a:gd name="T29" fmla="*/ 0 h 1810503"/>
              <a:gd name="T30" fmla="*/ 0 w 1889279"/>
              <a:gd name="T31" fmla="*/ 0 h 1810503"/>
              <a:gd name="T32" fmla="*/ 0 w 1889279"/>
              <a:gd name="T33" fmla="*/ 0 h 1810503"/>
              <a:gd name="T34" fmla="*/ 0 w 1889279"/>
              <a:gd name="T35" fmla="*/ 0 h 1810503"/>
              <a:gd name="T36" fmla="*/ 0 w 1889279"/>
              <a:gd name="T37" fmla="*/ 0 h 1810503"/>
              <a:gd name="T38" fmla="*/ 0 w 1889279"/>
              <a:gd name="T39" fmla="*/ 0 h 1810503"/>
              <a:gd name="T40" fmla="*/ 0 w 1889279"/>
              <a:gd name="T41" fmla="*/ 0 h 1810503"/>
              <a:gd name="T42" fmla="*/ 0 w 1889279"/>
              <a:gd name="T43" fmla="*/ 0 h 1810503"/>
              <a:gd name="T44" fmla="*/ 0 w 1889279"/>
              <a:gd name="T45" fmla="*/ 0 h 1810503"/>
              <a:gd name="T46" fmla="*/ 0 w 1889279"/>
              <a:gd name="T47" fmla="*/ 0 h 1810503"/>
              <a:gd name="T48" fmla="*/ 0 w 1889279"/>
              <a:gd name="T49" fmla="*/ 0 h 1810503"/>
              <a:gd name="T50" fmla="*/ 0 w 1889279"/>
              <a:gd name="T51" fmla="*/ 0 h 1810503"/>
              <a:gd name="T52" fmla="*/ 0 w 1889279"/>
              <a:gd name="T53" fmla="*/ 0 h 1810503"/>
              <a:gd name="T54" fmla="*/ 0 w 1889279"/>
              <a:gd name="T55" fmla="*/ 0 h 1810503"/>
              <a:gd name="T56" fmla="*/ 0 w 1889279"/>
              <a:gd name="T57" fmla="*/ 0 h 1810503"/>
              <a:gd name="T58" fmla="*/ 0 w 1889279"/>
              <a:gd name="T59" fmla="*/ 0 h 1810503"/>
              <a:gd name="T60" fmla="*/ 0 w 1889279"/>
              <a:gd name="T61" fmla="*/ 0 h 1810503"/>
              <a:gd name="T62" fmla="*/ 0 w 1889279"/>
              <a:gd name="T63" fmla="*/ 0 h 1810503"/>
              <a:gd name="T64" fmla="*/ 0 w 1889279"/>
              <a:gd name="T65" fmla="*/ 0 h 1810503"/>
              <a:gd name="T66" fmla="*/ 0 w 1889279"/>
              <a:gd name="T67" fmla="*/ 0 h 1810503"/>
              <a:gd name="T68" fmla="*/ 0 w 1889279"/>
              <a:gd name="T69" fmla="*/ 0 h 1810503"/>
              <a:gd name="T70" fmla="*/ 0 w 1889279"/>
              <a:gd name="T71" fmla="*/ 0 h 1810503"/>
              <a:gd name="T72" fmla="*/ 0 w 1889279"/>
              <a:gd name="T73" fmla="*/ 0 h 1810503"/>
              <a:gd name="T74" fmla="*/ 0 w 1889279"/>
              <a:gd name="T75" fmla="*/ 0 h 18105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lnTo>
                  <a:pt x="953521" y="1355186"/>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lnTo>
                  <a:pt x="953521" y="931303"/>
                </a:ln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lnTo>
                  <a:pt x="900586" y="1702"/>
                </a:lnTo>
                <a:close/>
                <a:moveTo>
                  <a:pt x="953521" y="0"/>
                </a:moveTo>
                <a:lnTo>
                  <a:pt x="981035" y="1330"/>
                </a:lnTo>
                <a:cubicBezTo>
                  <a:pt x="1124068" y="53565"/>
                  <a:pt x="1247786" y="180867"/>
                  <a:pt x="1332000" y="354889"/>
                </a:cubicBezTo>
                <a:cubicBezTo>
                  <a:pt x="1219743" y="403080"/>
                  <a:pt x="1090709" y="429800"/>
                  <a:pt x="953521" y="430954"/>
                </a:cubicBezTo>
                <a:lnTo>
                  <a:pt x="9535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108558" name="Picture 22" descr="未标题-4">
            <a:extLst>
              <a:ext uri="{FF2B5EF4-FFF2-40B4-BE49-F238E27FC236}">
                <a16:creationId xmlns:a16="http://schemas.microsoft.com/office/drawing/2014/main" id="{2D7A758C-B287-DC4F-A3C3-36C1411008D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75463" y="68263"/>
            <a:ext cx="2230437"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 name="Rectangle 4">
            <a:extLst>
              <a:ext uri="{FF2B5EF4-FFF2-40B4-BE49-F238E27FC236}">
                <a16:creationId xmlns:a16="http://schemas.microsoft.com/office/drawing/2014/main" id="{139BD86F-EC9F-134D-99A3-37EE219CBB85}"/>
              </a:ext>
            </a:extLst>
          </p:cNvPr>
          <p:cNvSpPr txBox="1">
            <a:spLocks noChangeArrowheads="1"/>
          </p:cNvSpPr>
          <p:nvPr/>
        </p:nvSpPr>
        <p:spPr bwMode="auto">
          <a:xfrm>
            <a:off x="454025" y="2073275"/>
            <a:ext cx="4189413" cy="2197100"/>
          </a:xfrm>
          <a:prstGeom prst="rect">
            <a:avLst/>
          </a:prstGeom>
          <a:noFill/>
          <a:ln>
            <a:noFill/>
          </a:ln>
        </p:spPr>
        <p:txBody>
          <a:bodyPr lIns="68580" tIns="34290" rIns="68580" bIns="34290"/>
          <a:lstStyle>
            <a:lvl1pPr marL="228600" indent="-228600">
              <a:defRPr>
                <a:solidFill>
                  <a:schemeClr val="tx1"/>
                </a:solidFill>
                <a:latin typeface="Arial" panose="020B0604020202020204" pitchFamily="34" charset="0"/>
                <a:ea typeface="宋体" panose="02010600030101010101" pitchFamily="2" charset="-122"/>
              </a:defRPr>
            </a:lvl1pPr>
            <a:lvl2pPr marL="685800" indent="-22860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indent="0" algn="just" eaLnBrk="1" hangingPunct="1">
              <a:lnSpc>
                <a:spcPct val="90000"/>
              </a:lnSpc>
              <a:spcBef>
                <a:spcPts val="750"/>
              </a:spcBef>
              <a:buSzPct val="100000"/>
              <a:buFont typeface="Wingdings" panose="05000000000000000000" pitchFamily="2" charset="2"/>
              <a:buNone/>
              <a:defRPr/>
            </a:pPr>
            <a:endParaRPr lang="en-US" altLang="zh-CN" sz="2000"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Arial" panose="020B0604020202020204" pitchFamily="34" charset="0"/>
            </a:endParaRPr>
          </a:p>
          <a:p>
            <a:pPr marL="0" indent="0" algn="just" eaLnBrk="1" hangingPunct="1">
              <a:lnSpc>
                <a:spcPct val="90000"/>
              </a:lnSpc>
              <a:spcBef>
                <a:spcPts val="750"/>
              </a:spcBef>
              <a:buSzPct val="100000"/>
              <a:defRPr/>
            </a:pPr>
            <a:endParaRPr lang="zh-CN" altLang="en-US" sz="2100"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Arial" panose="020B0604020202020204" pitchFamily="34" charset="0"/>
            </a:endParaRPr>
          </a:p>
          <a:p>
            <a:pPr marL="243205" indent="-243205" algn="just" eaLnBrk="1" hangingPunct="1">
              <a:lnSpc>
                <a:spcPct val="90000"/>
              </a:lnSpc>
              <a:spcBef>
                <a:spcPts val="750"/>
              </a:spcBef>
              <a:buSzPct val="100000"/>
              <a:buFont typeface="Wingdings" panose="05000000000000000000" pitchFamily="2" charset="2"/>
              <a:buChar char="v"/>
              <a:defRPr/>
            </a:pPr>
            <a:endParaRPr lang="zh-CN" altLang="en-US" sz="2100"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Arial" panose="020B0604020202020204" pitchFamily="34" charset="0"/>
            </a:endParaRPr>
          </a:p>
        </p:txBody>
      </p:sp>
      <p:sp>
        <p:nvSpPr>
          <p:cNvPr id="44034" name="Text Box 2">
            <a:extLst>
              <a:ext uri="{FF2B5EF4-FFF2-40B4-BE49-F238E27FC236}">
                <a16:creationId xmlns:a16="http://schemas.microsoft.com/office/drawing/2014/main" id="{BC3BA019-F407-1D4B-A77E-3EA3B1D0DF4A}"/>
              </a:ext>
            </a:extLst>
          </p:cNvPr>
          <p:cNvSpPr txBox="1">
            <a:spLocks noChangeArrowheads="1"/>
          </p:cNvSpPr>
          <p:nvPr/>
        </p:nvSpPr>
        <p:spPr bwMode="auto">
          <a:xfrm>
            <a:off x="233363" y="1992313"/>
            <a:ext cx="78787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2000">
                <a:solidFill>
                  <a:schemeClr val="bg1"/>
                </a:solidFill>
                <a:latin typeface="Times New Roman" panose="02020603050405020304" pitchFamily="18" charset="0"/>
              </a:rPr>
              <a:t>     </a:t>
            </a:r>
            <a:r>
              <a:rPr lang="zh-CN" altLang="en-US" sz="2000" b="1">
                <a:latin typeface="宋体" panose="02010600030101010101" pitchFamily="2" charset="-122"/>
              </a:rPr>
              <a:t>①有可屏蔽中断请求，没有DMA请求，没有非屏蔽中断请求；</a:t>
            </a:r>
          </a:p>
        </p:txBody>
      </p:sp>
      <p:sp>
        <p:nvSpPr>
          <p:cNvPr id="44040" name="Text Box 8">
            <a:extLst>
              <a:ext uri="{FF2B5EF4-FFF2-40B4-BE49-F238E27FC236}">
                <a16:creationId xmlns:a16="http://schemas.microsoft.com/office/drawing/2014/main" id="{8E02A531-D87C-0E47-A430-69A9D0B21302}"/>
              </a:ext>
            </a:extLst>
          </p:cNvPr>
          <p:cNvSpPr txBox="1">
            <a:spLocks noChangeArrowheads="1"/>
          </p:cNvSpPr>
          <p:nvPr/>
        </p:nvSpPr>
        <p:spPr bwMode="auto">
          <a:xfrm>
            <a:off x="558800" y="2730500"/>
            <a:ext cx="3155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Font typeface="Arial" panose="020B0604020202020204" pitchFamily="34" charset="0"/>
              <a:buNone/>
            </a:pPr>
            <a:r>
              <a:rPr lang="zh-CN" altLang="en-US" sz="2000" b="1">
                <a:latin typeface="Times New Roman" panose="02020603050405020304" pitchFamily="18" charset="0"/>
              </a:rPr>
              <a:t>②</a:t>
            </a:r>
            <a:r>
              <a:rPr lang="en-US" altLang="zh-CN" sz="2000" b="1">
                <a:latin typeface="宋体" panose="02010600030101010101" pitchFamily="2" charset="-122"/>
              </a:rPr>
              <a:t>CPU</a:t>
            </a:r>
            <a:r>
              <a:rPr lang="zh-CN" altLang="en-US" sz="2000" b="1">
                <a:latin typeface="宋体" panose="02010600030101010101" pitchFamily="2" charset="-122"/>
              </a:rPr>
              <a:t>一条指令执行完毕；</a:t>
            </a:r>
          </a:p>
        </p:txBody>
      </p:sp>
      <p:sp>
        <p:nvSpPr>
          <p:cNvPr id="44042" name="Text Box 10">
            <a:extLst>
              <a:ext uri="{FF2B5EF4-FFF2-40B4-BE49-F238E27FC236}">
                <a16:creationId xmlns:a16="http://schemas.microsoft.com/office/drawing/2014/main" id="{F9A138E1-EAD1-E342-A8E0-AECE668AF860}"/>
              </a:ext>
            </a:extLst>
          </p:cNvPr>
          <p:cNvSpPr txBox="1">
            <a:spLocks noChangeArrowheads="1"/>
          </p:cNvSpPr>
          <p:nvPr/>
        </p:nvSpPr>
        <p:spPr bwMode="auto">
          <a:xfrm>
            <a:off x="582613" y="3532188"/>
            <a:ext cx="4191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Font typeface="Arial" panose="020B0604020202020204" pitchFamily="34" charset="0"/>
              <a:buNone/>
            </a:pPr>
            <a:r>
              <a:rPr lang="zh-CN" altLang="en-US" sz="2000" b="1">
                <a:latin typeface="Times New Roman" panose="02020603050405020304" pitchFamily="18" charset="0"/>
              </a:rPr>
              <a:t>③</a:t>
            </a:r>
            <a:r>
              <a:rPr lang="en-US" altLang="zh-CN" sz="2000" b="1">
                <a:latin typeface="宋体" panose="02010600030101010101" pitchFamily="2" charset="-122"/>
              </a:rPr>
              <a:t>CPU</a:t>
            </a:r>
            <a:r>
              <a:rPr lang="zh-CN" altLang="en-US" sz="2000" b="1">
                <a:latin typeface="宋体" panose="02010600030101010101" pitchFamily="2" charset="-122"/>
              </a:rPr>
              <a:t>处于开中断状态（</a:t>
            </a:r>
            <a:r>
              <a:rPr lang="en-US" altLang="zh-CN" sz="2000" b="1">
                <a:latin typeface="宋体" panose="02010600030101010101" pitchFamily="2" charset="-122"/>
              </a:rPr>
              <a:t>I</a:t>
            </a:r>
            <a:r>
              <a:rPr lang="zh-CN" altLang="en-US" sz="2000" b="1">
                <a:latin typeface="宋体" panose="02010600030101010101" pitchFamily="2" charset="-122"/>
              </a:rPr>
              <a:t>标=1）。</a:t>
            </a:r>
            <a:r>
              <a:rPr lang="zh-CN" altLang="en-US" sz="2000" b="1">
                <a:solidFill>
                  <a:schemeClr val="bg1"/>
                </a:solidFill>
                <a:latin typeface="宋体" panose="02010600030101010101" pitchFamily="2" charset="-122"/>
              </a:rPr>
              <a:t> </a:t>
            </a:r>
            <a:endParaRPr lang="zh-CN" altLang="en-US" sz="2000" b="1">
              <a:solidFill>
                <a:schemeClr val="bg1"/>
              </a:solidFill>
              <a:latin typeface="Times New Roman" panose="02020603050405020304" pitchFamily="18" charset="0"/>
            </a:endParaRPr>
          </a:p>
        </p:txBody>
      </p:sp>
      <p:sp>
        <p:nvSpPr>
          <p:cNvPr id="108563" name="文本框 5">
            <a:extLst>
              <a:ext uri="{FF2B5EF4-FFF2-40B4-BE49-F238E27FC236}">
                <a16:creationId xmlns:a16="http://schemas.microsoft.com/office/drawing/2014/main" id="{E26BAA8E-52D7-1A4A-BD14-9D1F2CAA96B8}"/>
              </a:ext>
            </a:extLst>
          </p:cNvPr>
          <p:cNvSpPr>
            <a:spLocks noChangeArrowheads="1"/>
          </p:cNvSpPr>
          <p:nvPr/>
        </p:nvSpPr>
        <p:spPr bwMode="auto">
          <a:xfrm>
            <a:off x="325438" y="328613"/>
            <a:ext cx="5805487"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buFont typeface="Arial" panose="020B0604020202020204" pitchFamily="34" charset="0"/>
              <a:buNone/>
            </a:pPr>
            <a:r>
              <a:rPr lang="zh-CN" altLang="en-US" sz="2400" b="1">
                <a:solidFill>
                  <a:schemeClr val="bg1"/>
                </a:solidFill>
                <a:ea typeface="微软雅黑" panose="020B0503020204020204" pitchFamily="34" charset="-122"/>
                <a:sym typeface="Arial" panose="020B0604020202020204" pitchFamily="34" charset="0"/>
              </a:rPr>
              <a:t>   </a:t>
            </a:r>
            <a:r>
              <a:rPr lang="zh-CN" altLang="en-US" sz="2400" b="1">
                <a:solidFill>
                  <a:schemeClr val="bg1"/>
                </a:solidFill>
                <a:ea typeface="微软雅黑" panose="020B0503020204020204" pitchFamily="34" charset="-122"/>
                <a:sym typeface="微软雅黑" panose="020B0503020204020204" pitchFamily="34" charset="-122"/>
              </a:rPr>
              <a:t>PC系列机中可屏蔽中断</a:t>
            </a:r>
            <a:endParaRPr lang="zh-CN" altLang="en-US" sz="2400" b="1">
              <a:solidFill>
                <a:schemeClr val="bg1"/>
              </a:solidFill>
              <a:ea typeface="微软雅黑" panose="020B0503020204020204" pitchFamily="34" charset="-122"/>
              <a:sym typeface="Arial" panose="020B0604020202020204" pitchFamily="34" charset="0"/>
            </a:endParaRPr>
          </a:p>
        </p:txBody>
      </p:sp>
      <p:sp>
        <p:nvSpPr>
          <p:cNvPr id="24" name="矩形 3">
            <a:extLst>
              <a:ext uri="{FF2B5EF4-FFF2-40B4-BE49-F238E27FC236}">
                <a16:creationId xmlns:a16="http://schemas.microsoft.com/office/drawing/2014/main" id="{AE200AD9-B456-684B-B9FD-BF4A3C7F576E}"/>
              </a:ext>
            </a:extLst>
          </p:cNvPr>
          <p:cNvSpPr>
            <a:spLocks noChangeArrowheads="1"/>
          </p:cNvSpPr>
          <p:nvPr/>
        </p:nvSpPr>
        <p:spPr bwMode="auto">
          <a:xfrm>
            <a:off x="-26988" y="942975"/>
            <a:ext cx="4800601" cy="500063"/>
          </a:xfrm>
          <a:prstGeom prst="rect">
            <a:avLst/>
          </a:prstGeom>
          <a:gradFill rotWithShape="0">
            <a:gsLst>
              <a:gs pos="0">
                <a:srgbClr val="F46200">
                  <a:alpha val="89000"/>
                </a:srgbClr>
              </a:gs>
              <a:gs pos="100000">
                <a:srgbClr val="FF6600">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1" hangingPunct="1">
              <a:lnSpc>
                <a:spcPct val="130000"/>
              </a:lnSpc>
              <a:spcBef>
                <a:spcPct val="20000"/>
              </a:spcBef>
              <a:buFont typeface="Arial" panose="020B0604020202020204" pitchFamily="34" charset="0"/>
              <a:buNone/>
            </a:pPr>
            <a:r>
              <a:rPr lang="zh-CN" altLang="en-US" sz="2100" b="1">
                <a:solidFill>
                  <a:schemeClr val="bg1"/>
                </a:solidFill>
                <a:latin typeface="微软雅黑" panose="020B0503020204020204" pitchFamily="34" charset="-122"/>
                <a:ea typeface="微软雅黑" panose="020B0503020204020204" pitchFamily="34" charset="-122"/>
                <a:sym typeface="MS PGothic" panose="020B0600070205080204" pitchFamily="34" charset="-128"/>
              </a:rPr>
              <a:t>       二、响应</a:t>
            </a:r>
            <a:r>
              <a:rPr lang="zh-CN" altLang="en-US" sz="2100" b="1">
                <a:solidFill>
                  <a:schemeClr val="bg1"/>
                </a:solidFill>
                <a:latin typeface="微软雅黑" panose="020B0503020204020204" pitchFamily="34" charset="-122"/>
                <a:ea typeface="微软雅黑" panose="020B0503020204020204" pitchFamily="34" charset="-122"/>
              </a:rPr>
              <a:t>可屏蔽中断的条件</a:t>
            </a:r>
            <a:endParaRPr lang="zh-CN" altLang="en-US" sz="2100" b="1">
              <a:solidFill>
                <a:schemeClr val="bg1"/>
              </a:solidFill>
              <a:latin typeface="微软雅黑" panose="020B0503020204020204" pitchFamily="34" charset="-122"/>
              <a:ea typeface="微软雅黑" panose="020B0503020204020204" pitchFamily="34" charset="-122"/>
              <a:sym typeface="MS PGothic" panose="020B0600070205080204" pitchFamily="34" charset="-128"/>
            </a:endParaRPr>
          </a:p>
        </p:txBody>
      </p:sp>
    </p:spTree>
    <p:extLst>
      <p:ext uri="{BB962C8B-B14F-4D97-AF65-F5344CB8AC3E}">
        <p14:creationId xmlns:p14="http://schemas.microsoft.com/office/powerpoint/2010/main" val="62781621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4102"/>
                                        </p:tgtEl>
                                        <p:attrNameLst>
                                          <p:attrName>style.visibility</p:attrName>
                                        </p:attrNameLst>
                                      </p:cBhvr>
                                      <p:to>
                                        <p:strVal val="visible"/>
                                      </p:to>
                                    </p:set>
                                    <p:animEffect filter="fade">
                                      <p:cBhvr>
                                        <p:cTn id="7" dur="500"/>
                                        <p:tgtEl>
                                          <p:spTgt spid="4102"/>
                                        </p:tgtEl>
                                      </p:cBhvr>
                                    </p:animEffect>
                                  </p:childTnLst>
                                </p:cTn>
                              </p:par>
                              <p:par>
                                <p:cTn id="8" presetID="10" presetClass="entr" presetSubtype="0" fill="hold" nodeType="withEffect">
                                  <p:stCondLst>
                                    <p:cond delay="0"/>
                                  </p:stCondLst>
                                  <p:childTnLst>
                                    <p:set>
                                      <p:cBhvr>
                                        <p:cTn id="9" dur="1" fill="hold">
                                          <p:stCondLst>
                                            <p:cond delay="0"/>
                                          </p:stCondLst>
                                        </p:cTn>
                                        <p:tgtEl>
                                          <p:spTgt spid="4105"/>
                                        </p:tgtEl>
                                        <p:attrNameLst>
                                          <p:attrName>style.visibility</p:attrName>
                                        </p:attrNameLst>
                                      </p:cBhvr>
                                      <p:to>
                                        <p:strVal val="visible"/>
                                      </p:to>
                                    </p:set>
                                    <p:animEffect filter="fade">
                                      <p:cBhvr>
                                        <p:cTn id="10" dur="500"/>
                                        <p:tgtEl>
                                          <p:spTgt spid="4105"/>
                                        </p:tgtEl>
                                      </p:cBhvr>
                                    </p:animEffect>
                                  </p:childTnLst>
                                </p:cTn>
                              </p:par>
                              <p:par>
                                <p:cTn id="11" presetID="10" presetClass="entr" presetSubtype="0" fill="hold" nodeType="withEffect">
                                  <p:stCondLst>
                                    <p:cond delay="0"/>
                                  </p:stCondLst>
                                  <p:childTnLst>
                                    <p:set>
                                      <p:cBhvr>
                                        <p:cTn id="12" dur="1" fill="hold">
                                          <p:stCondLst>
                                            <p:cond delay="0"/>
                                          </p:stCondLst>
                                        </p:cTn>
                                        <p:tgtEl>
                                          <p:spTgt spid="4107"/>
                                        </p:tgtEl>
                                        <p:attrNameLst>
                                          <p:attrName>style.visibility</p:attrName>
                                        </p:attrNameLst>
                                      </p:cBhvr>
                                      <p:to>
                                        <p:strVal val="visible"/>
                                      </p:to>
                                    </p:set>
                                    <p:animEffect filter="fade">
                                      <p:cBhvr>
                                        <p:cTn id="13" dur="500"/>
                                        <p:tgtEl>
                                          <p:spTgt spid="4107"/>
                                        </p:tgtEl>
                                      </p:cBhvr>
                                    </p:animEffect>
                                  </p:childTnLst>
                                </p:cTn>
                              </p:par>
                              <p:par>
                                <p:cTn id="14" presetID="10" presetClass="entr" presetSubtype="0" fill="hold" nodeType="withEffect">
                                  <p:stCondLst>
                                    <p:cond delay="0"/>
                                  </p:stCondLst>
                                  <p:childTnLst>
                                    <p:set>
                                      <p:cBhvr>
                                        <p:cTn id="15" dur="1" fill="hold">
                                          <p:stCondLst>
                                            <p:cond delay="0"/>
                                          </p:stCondLst>
                                        </p:cTn>
                                        <p:tgtEl>
                                          <p:spTgt spid="4103"/>
                                        </p:tgtEl>
                                        <p:attrNameLst>
                                          <p:attrName>style.visibility</p:attrName>
                                        </p:attrNameLst>
                                      </p:cBhvr>
                                      <p:to>
                                        <p:strVal val="visible"/>
                                      </p:to>
                                    </p:set>
                                    <p:animEffect filter="fade">
                                      <p:cBhvr>
                                        <p:cTn id="16" dur="500"/>
                                        <p:tgtEl>
                                          <p:spTgt spid="4103"/>
                                        </p:tgtEl>
                                      </p:cBhvr>
                                    </p:animEffect>
                                  </p:childTnLst>
                                </p:cTn>
                              </p:par>
                              <p:par>
                                <p:cTn id="17" presetID="10" presetClass="entr" presetSubtype="0" fill="hold" nodeType="withEffect">
                                  <p:stCondLst>
                                    <p:cond delay="0"/>
                                  </p:stCondLst>
                                  <p:childTnLst>
                                    <p:set>
                                      <p:cBhvr>
                                        <p:cTn id="18" dur="1" fill="hold">
                                          <p:stCondLst>
                                            <p:cond delay="0"/>
                                          </p:stCondLst>
                                        </p:cTn>
                                        <p:tgtEl>
                                          <p:spTgt spid="4106"/>
                                        </p:tgtEl>
                                        <p:attrNameLst>
                                          <p:attrName>style.visibility</p:attrName>
                                        </p:attrNameLst>
                                      </p:cBhvr>
                                      <p:to>
                                        <p:strVal val="visible"/>
                                      </p:to>
                                    </p:set>
                                    <p:animEffect filter="fade">
                                      <p:cBhvr>
                                        <p:cTn id="19" dur="500"/>
                                        <p:tgtEl>
                                          <p:spTgt spid="4106"/>
                                        </p:tgtEl>
                                      </p:cBhvr>
                                    </p:animEffect>
                                  </p:childTnLst>
                                </p:cTn>
                              </p:par>
                              <p:par>
                                <p:cTn id="20" presetID="10" presetClass="entr" presetSubtype="0" fill="hold" nodeType="withEffect">
                                  <p:stCondLst>
                                    <p:cond delay="0"/>
                                  </p:stCondLst>
                                  <p:childTnLst>
                                    <p:set>
                                      <p:cBhvr>
                                        <p:cTn id="21" dur="1" fill="hold">
                                          <p:stCondLst>
                                            <p:cond delay="0"/>
                                          </p:stCondLst>
                                        </p:cTn>
                                        <p:tgtEl>
                                          <p:spTgt spid="4104"/>
                                        </p:tgtEl>
                                        <p:attrNameLst>
                                          <p:attrName>style.visibility</p:attrName>
                                        </p:attrNameLst>
                                      </p:cBhvr>
                                      <p:to>
                                        <p:strVal val="visible"/>
                                      </p:to>
                                    </p:set>
                                    <p:animEffect filter="fade">
                                      <p:cBhvr>
                                        <p:cTn id="22" dur="500"/>
                                        <p:tgtEl>
                                          <p:spTgt spid="4104"/>
                                        </p:tgtEl>
                                      </p:cBhvr>
                                    </p:animEffect>
                                  </p:childTnLst>
                                </p:cTn>
                              </p:par>
                              <p:par>
                                <p:cTn id="23" presetID="35" presetClass="path" presetSubtype="0" fill="hold" nodeType="withEffect">
                                  <p:stCondLst>
                                    <p:cond delay="0"/>
                                  </p:stCondLst>
                                  <p:childTnLst>
                                    <p:animMotion origin="layout" path="M 0 0  L -0.25 0  E" pathEditMode="relative" rAng="0" ptsTypes="">
                                      <p:cBhvr>
                                        <p:cTn id="24" dur="500" fill="hold"/>
                                        <p:tgtEl>
                                          <p:spTgt spid="4106"/>
                                        </p:tgtEl>
                                        <p:attrNameLst>
                                          <p:attrName>ppt_x,ppt_y</p:attrName>
                                        </p:attrNameLst>
                                      </p:cBhvr>
                                      <p:rCtr x="0" y="0"/>
                                    </p:animMotion>
                                  </p:childTnLst>
                                </p:cTn>
                              </p:par>
                              <p:par>
                                <p:cTn id="25" presetID="35" presetClass="path" presetSubtype="0" fill="hold" nodeType="withEffect">
                                  <p:stCondLst>
                                    <p:cond delay="0"/>
                                  </p:stCondLst>
                                  <p:childTnLst>
                                    <p:animMotion origin="layout" path="M 4.16667E-6 3.33333E-6 L -0.31632 3.33333E-6 " pathEditMode="relative" rAng="0" ptsTypes="AA">
                                      <p:cBhvr>
                                        <p:cTn id="26" dur="500" fill="hold"/>
                                        <p:tgtEl>
                                          <p:spTgt spid="4103"/>
                                        </p:tgtEl>
                                        <p:attrNameLst>
                                          <p:attrName>ppt_x,ppt_y</p:attrName>
                                        </p:attrNameLst>
                                      </p:cBhvr>
                                      <p:rCtr x="-1581100" y="0"/>
                                    </p:animMotion>
                                  </p:childTnLst>
                                </p:cTn>
                              </p:par>
                              <p:par>
                                <p:cTn id="27" presetID="35" presetClass="path" presetSubtype="0" fill="hold" nodeType="withEffect">
                                  <p:stCondLst>
                                    <p:cond delay="0"/>
                                  </p:stCondLst>
                                  <p:childTnLst>
                                    <p:animMotion origin="layout" path="M 0.00504 -1.85185E-6 L -0.46684 -1.85185E-6 " pathEditMode="relative" rAng="0" ptsTypes="AA">
                                      <p:cBhvr>
                                        <p:cTn id="28" dur="500" fill="hold"/>
                                        <p:tgtEl>
                                          <p:spTgt spid="4104"/>
                                        </p:tgtEl>
                                        <p:attrNameLst>
                                          <p:attrName>ppt_x,ppt_y</p:attrName>
                                        </p:attrNameLst>
                                      </p:cBhvr>
                                      <p:rCtr x="-2358900" y="0"/>
                                    </p:animMotion>
                                  </p:childTnLst>
                                </p:cTn>
                              </p:par>
                              <p:par>
                                <p:cTn id="29" presetID="35" presetClass="path" presetSubtype="0" fill="hold" nodeType="withEffect">
                                  <p:stCondLst>
                                    <p:cond delay="0"/>
                                  </p:stCondLst>
                                  <p:childTnLst>
                                    <p:animMotion origin="layout" path="M -3.05556E-6 1.11111E-6 L -0.19531 1.11111E-6 " pathEditMode="relative" rAng="0" ptsTypes="AA">
                                      <p:cBhvr>
                                        <p:cTn id="30" dur="500" fill="hold"/>
                                        <p:tgtEl>
                                          <p:spTgt spid="4105"/>
                                        </p:tgtEl>
                                        <p:attrNameLst>
                                          <p:attrName>ppt_x,ppt_y</p:attrName>
                                        </p:attrNameLst>
                                      </p:cBhvr>
                                      <p:rCtr x="-976900" y="0"/>
                                    </p:animMotion>
                                  </p:childTnLst>
                                </p:cTn>
                              </p:par>
                              <p:par>
                                <p:cTn id="31" presetID="35" presetClass="path" presetSubtype="0" fill="hold" nodeType="withEffect">
                                  <p:stCondLst>
                                    <p:cond delay="0"/>
                                  </p:stCondLst>
                                  <p:childTnLst>
                                    <p:animMotion origin="layout" path="M 3.05556E-6 -1.85185E-6 L -0.33577 -1.85185E-6 " pathEditMode="relative" rAng="0" ptsTypes="AA">
                                      <p:cBhvr>
                                        <p:cTn id="32" dur="500" fill="hold"/>
                                        <p:tgtEl>
                                          <p:spTgt spid="4102"/>
                                        </p:tgtEl>
                                        <p:attrNameLst>
                                          <p:attrName>ppt_x,ppt_y</p:attrName>
                                        </p:attrNameLst>
                                      </p:cBhvr>
                                      <p:rCtr x="-1678300" y="0"/>
                                    </p:animMotion>
                                  </p:childTnLst>
                                </p:cTn>
                              </p:par>
                              <p:par>
                                <p:cTn id="33" presetID="35" presetClass="path" presetSubtype="0" fill="hold" nodeType="withEffect">
                                  <p:stCondLst>
                                    <p:cond delay="0"/>
                                  </p:stCondLst>
                                  <p:childTnLst>
                                    <p:animMotion origin="layout" path="M 1.66667E-6 -1.85185E-6 L -0.57188 -1.85185E-6 " pathEditMode="relative" rAng="0" ptsTypes="AA">
                                      <p:cBhvr>
                                        <p:cTn id="34" dur="500" fill="hold"/>
                                        <p:tgtEl>
                                          <p:spTgt spid="4107"/>
                                        </p:tgtEl>
                                        <p:attrNameLst>
                                          <p:attrName>ppt_x,ppt_y</p:attrName>
                                        </p:attrNameLst>
                                      </p:cBhvr>
                                      <p:rCtr x="-2858900" y="0"/>
                                    </p:animMotion>
                                  </p:childTnLst>
                                </p:cTn>
                              </p:par>
                              <p:par>
                                <p:cTn id="35" presetID="10" presetClass="exit" presetSubtype="0" fill="hold" nodeType="withEffect">
                                  <p:stCondLst>
                                    <p:cond delay="0"/>
                                  </p:stCondLst>
                                  <p:childTnLst>
                                    <p:animEffect filter="fade">
                                      <p:cBhvr>
                                        <p:cTn id="36" dur="500"/>
                                        <p:tgtEl>
                                          <p:spTgt spid="4107"/>
                                        </p:tgtEl>
                                      </p:cBhvr>
                                    </p:animEffect>
                                    <p:set>
                                      <p:cBhvr>
                                        <p:cTn id="37" dur="1" fill="hold">
                                          <p:stCondLst>
                                            <p:cond delay="499"/>
                                          </p:stCondLst>
                                        </p:cTn>
                                        <p:tgtEl>
                                          <p:spTgt spid="4107"/>
                                        </p:tgtEl>
                                        <p:attrNameLst>
                                          <p:attrName>style.visibility</p:attrName>
                                        </p:attrNameLst>
                                      </p:cBhvr>
                                      <p:to>
                                        <p:strVal val="hidden"/>
                                      </p:to>
                                    </p:set>
                                  </p:childTnLst>
                                </p:cTn>
                              </p:par>
                              <p:par>
                                <p:cTn id="38" presetID="10" presetClass="exit" presetSubtype="0" fill="hold" nodeType="withEffect">
                                  <p:stCondLst>
                                    <p:cond delay="0"/>
                                  </p:stCondLst>
                                  <p:childTnLst>
                                    <p:animEffect filter="fade">
                                      <p:cBhvr>
                                        <p:cTn id="39" dur="500"/>
                                        <p:tgtEl>
                                          <p:spTgt spid="4105"/>
                                        </p:tgtEl>
                                      </p:cBhvr>
                                    </p:animEffect>
                                    <p:set>
                                      <p:cBhvr>
                                        <p:cTn id="40" dur="1" fill="hold">
                                          <p:stCondLst>
                                            <p:cond delay="499"/>
                                          </p:stCondLst>
                                        </p:cTn>
                                        <p:tgtEl>
                                          <p:spTgt spid="4105"/>
                                        </p:tgtEl>
                                        <p:attrNameLst>
                                          <p:attrName>style.visibility</p:attrName>
                                        </p:attrNameLst>
                                      </p:cBhvr>
                                      <p:to>
                                        <p:strVal val="hidden"/>
                                      </p:to>
                                    </p:set>
                                  </p:childTnLst>
                                </p:cTn>
                              </p:par>
                              <p:par>
                                <p:cTn id="41" presetID="10" presetClass="exit" presetSubtype="0" fill="hold" nodeType="withEffect">
                                  <p:stCondLst>
                                    <p:cond delay="0"/>
                                  </p:stCondLst>
                                  <p:childTnLst>
                                    <p:animEffect filter="fade">
                                      <p:cBhvr>
                                        <p:cTn id="42" dur="500"/>
                                        <p:tgtEl>
                                          <p:spTgt spid="4103"/>
                                        </p:tgtEl>
                                      </p:cBhvr>
                                    </p:animEffect>
                                    <p:set>
                                      <p:cBhvr>
                                        <p:cTn id="43" dur="1" fill="hold">
                                          <p:stCondLst>
                                            <p:cond delay="499"/>
                                          </p:stCondLst>
                                        </p:cTn>
                                        <p:tgtEl>
                                          <p:spTgt spid="4103"/>
                                        </p:tgtEl>
                                        <p:attrNameLst>
                                          <p:attrName>style.visibility</p:attrName>
                                        </p:attrNameLst>
                                      </p:cBhvr>
                                      <p:to>
                                        <p:strVal val="hidden"/>
                                      </p:to>
                                    </p:set>
                                  </p:childTnLst>
                                </p:cTn>
                              </p:par>
                              <p:par>
                                <p:cTn id="44" presetID="10" presetClass="exit" presetSubtype="0" fill="hold" nodeType="withEffect">
                                  <p:stCondLst>
                                    <p:cond delay="0"/>
                                  </p:stCondLst>
                                  <p:childTnLst>
                                    <p:animEffect filter="fade">
                                      <p:cBhvr>
                                        <p:cTn id="45" dur="500"/>
                                        <p:tgtEl>
                                          <p:spTgt spid="4106"/>
                                        </p:tgtEl>
                                      </p:cBhvr>
                                    </p:animEffect>
                                    <p:set>
                                      <p:cBhvr>
                                        <p:cTn id="46" dur="1" fill="hold">
                                          <p:stCondLst>
                                            <p:cond delay="499"/>
                                          </p:stCondLst>
                                        </p:cTn>
                                        <p:tgtEl>
                                          <p:spTgt spid="4106"/>
                                        </p:tgtEl>
                                        <p:attrNameLst>
                                          <p:attrName>style.visibility</p:attrName>
                                        </p:attrNameLst>
                                      </p:cBhvr>
                                      <p:to>
                                        <p:strVal val="hidden"/>
                                      </p:to>
                                    </p:set>
                                  </p:childTnLst>
                                </p:cTn>
                              </p:par>
                              <p:par>
                                <p:cTn id="47" presetID="10" presetClass="exit" presetSubtype="0" fill="hold" nodeType="withEffect">
                                  <p:stCondLst>
                                    <p:cond delay="0"/>
                                  </p:stCondLst>
                                  <p:childTnLst>
                                    <p:animEffect filter="fade">
                                      <p:cBhvr>
                                        <p:cTn id="48" dur="500"/>
                                        <p:tgtEl>
                                          <p:spTgt spid="4102"/>
                                        </p:tgtEl>
                                      </p:cBhvr>
                                    </p:animEffect>
                                    <p:set>
                                      <p:cBhvr>
                                        <p:cTn id="49" dur="1" fill="hold">
                                          <p:stCondLst>
                                            <p:cond delay="499"/>
                                          </p:stCondLst>
                                        </p:cTn>
                                        <p:tgtEl>
                                          <p:spTgt spid="4102"/>
                                        </p:tgtEl>
                                        <p:attrNameLst>
                                          <p:attrName>style.visibility</p:attrName>
                                        </p:attrNameLst>
                                      </p:cBhvr>
                                      <p:to>
                                        <p:strVal val="hidden"/>
                                      </p:to>
                                    </p:set>
                                  </p:childTnLst>
                                </p:cTn>
                              </p:par>
                              <p:par>
                                <p:cTn id="50" presetID="10" presetClass="exit" presetSubtype="0" fill="hold" nodeType="withEffect">
                                  <p:stCondLst>
                                    <p:cond delay="0"/>
                                  </p:stCondLst>
                                  <p:childTnLst>
                                    <p:animEffect filter="fade">
                                      <p:cBhvr>
                                        <p:cTn id="51" dur="500"/>
                                        <p:tgtEl>
                                          <p:spTgt spid="4104"/>
                                        </p:tgtEl>
                                      </p:cBhvr>
                                    </p:animEffect>
                                    <p:set>
                                      <p:cBhvr>
                                        <p:cTn id="52" dur="1" fill="hold">
                                          <p:stCondLst>
                                            <p:cond delay="499"/>
                                          </p:stCondLst>
                                        </p:cTn>
                                        <p:tgtEl>
                                          <p:spTgt spid="4104"/>
                                        </p:tgtEl>
                                        <p:attrNameLst>
                                          <p:attrName>style.visibility</p:attrName>
                                        </p:attrNameLst>
                                      </p:cBhvr>
                                      <p:to>
                                        <p:strVal val="hidden"/>
                                      </p:to>
                                    </p:set>
                                  </p:childTnLst>
                                </p:cTn>
                              </p:par>
                              <p:par>
                                <p:cTn id="53" presetID="10" presetClass="entr" presetSubtype="0" fill="hold" nodeType="withEffect">
                                  <p:stCondLst>
                                    <p:cond delay="0"/>
                                  </p:stCondLst>
                                  <p:childTnLst>
                                    <p:set>
                                      <p:cBhvr>
                                        <p:cTn id="54" dur="1" fill="hold">
                                          <p:stCondLst>
                                            <p:cond delay="0"/>
                                          </p:stCondLst>
                                        </p:cTn>
                                        <p:tgtEl>
                                          <p:spTgt spid="4108"/>
                                        </p:tgtEl>
                                        <p:attrNameLst>
                                          <p:attrName>style.visibility</p:attrName>
                                        </p:attrNameLst>
                                      </p:cBhvr>
                                      <p:to>
                                        <p:strVal val="visible"/>
                                      </p:to>
                                    </p:set>
                                    <p:animEffect filter="fade">
                                      <p:cBhvr>
                                        <p:cTn id="55" dur="500"/>
                                        <p:tgtEl>
                                          <p:spTgt spid="4108"/>
                                        </p:tgtEl>
                                      </p:cBhvr>
                                    </p:animEffect>
                                  </p:childTnLst>
                                </p:cTn>
                              </p:par>
                              <p:par>
                                <p:cTn id="56" presetID="10" presetClass="entr" presetSubtype="0" fill="hold" nodeType="withEffect">
                                  <p:stCondLst>
                                    <p:cond delay="0"/>
                                  </p:stCondLst>
                                  <p:childTnLst>
                                    <p:set>
                                      <p:cBhvr>
                                        <p:cTn id="57" dur="1" fill="hold">
                                          <p:stCondLst>
                                            <p:cond delay="0"/>
                                          </p:stCondLst>
                                        </p:cTn>
                                        <p:tgtEl>
                                          <p:spTgt spid="4109"/>
                                        </p:tgtEl>
                                        <p:attrNameLst>
                                          <p:attrName>style.visibility</p:attrName>
                                        </p:attrNameLst>
                                      </p:cBhvr>
                                      <p:to>
                                        <p:strVal val="visible"/>
                                      </p:to>
                                    </p:set>
                                    <p:animEffect filter="fade">
                                      <p:cBhvr>
                                        <p:cTn id="58" dur="500"/>
                                        <p:tgtEl>
                                          <p:spTgt spid="4109"/>
                                        </p:tgtEl>
                                      </p:cBhvr>
                                    </p:animEffect>
                                  </p:childTnLst>
                                </p:cTn>
                              </p:par>
                              <p:par>
                                <p:cTn id="59" presetID="10" presetClass="entr" presetSubtype="0" fill="hold" nodeType="withEffect">
                                  <p:stCondLst>
                                    <p:cond delay="0"/>
                                  </p:stCondLst>
                                  <p:childTnLst>
                                    <p:set>
                                      <p:cBhvr>
                                        <p:cTn id="60" dur="1" fill="hold">
                                          <p:stCondLst>
                                            <p:cond delay="0"/>
                                          </p:stCondLst>
                                        </p:cTn>
                                        <p:tgtEl>
                                          <p:spTgt spid="4110"/>
                                        </p:tgtEl>
                                        <p:attrNameLst>
                                          <p:attrName>style.visibility</p:attrName>
                                        </p:attrNameLst>
                                      </p:cBhvr>
                                      <p:to>
                                        <p:strVal val="visible"/>
                                      </p:to>
                                    </p:set>
                                    <p:animEffect filter="fade">
                                      <p:cBhvr>
                                        <p:cTn id="61" dur="500"/>
                                        <p:tgtEl>
                                          <p:spTgt spid="4110"/>
                                        </p:tgtEl>
                                      </p:cBhvr>
                                    </p:animEffect>
                                  </p:childTnLst>
                                </p:cTn>
                              </p:par>
                              <p:par>
                                <p:cTn id="62" presetID="10" presetClass="entr" presetSubtype="0" fill="hold" nodeType="withEffect">
                                  <p:stCondLst>
                                    <p:cond delay="0"/>
                                  </p:stCondLst>
                                  <p:childTnLst>
                                    <p:set>
                                      <p:cBhvr>
                                        <p:cTn id="63" dur="1" fill="hold">
                                          <p:stCondLst>
                                            <p:cond delay="0"/>
                                          </p:stCondLst>
                                        </p:cTn>
                                        <p:tgtEl>
                                          <p:spTgt spid="4111"/>
                                        </p:tgtEl>
                                        <p:attrNameLst>
                                          <p:attrName>style.visibility</p:attrName>
                                        </p:attrNameLst>
                                      </p:cBhvr>
                                      <p:to>
                                        <p:strVal val="visible"/>
                                      </p:to>
                                    </p:set>
                                    <p:animEffect filter="fade">
                                      <p:cBhvr>
                                        <p:cTn id="64" dur="500"/>
                                        <p:tgtEl>
                                          <p:spTgt spid="4111"/>
                                        </p:tgtEl>
                                      </p:cBhvr>
                                    </p:animEffect>
                                  </p:childTnLst>
                                </p:cTn>
                              </p:par>
                              <p:par>
                                <p:cTn id="65" presetID="53" presetClass="exit" presetSubtype="16" fill="hold" nodeType="withEffect">
                                  <p:stCondLst>
                                    <p:cond delay="0"/>
                                  </p:stCondLst>
                                  <p:childTnLst>
                                    <p:anim calcmode="lin" valueType="num">
                                      <p:cBhvr>
                                        <p:cTn id="66" dur="500"/>
                                        <p:tgtEl>
                                          <p:spTgt spid="4108"/>
                                        </p:tgtEl>
                                        <p:attrNameLst>
                                          <p:attrName>ppt_w</p:attrName>
                                        </p:attrNameLst>
                                      </p:cBhvr>
                                      <p:tavLst>
                                        <p:tav tm="0">
                                          <p:val>
                                            <p:strVal val="ppt_w"/>
                                          </p:val>
                                        </p:tav>
                                        <p:tav tm="100000">
                                          <p:val>
                                            <p:fltVal val="0"/>
                                          </p:val>
                                        </p:tav>
                                      </p:tavLst>
                                    </p:anim>
                                    <p:anim calcmode="lin" valueType="num">
                                      <p:cBhvr>
                                        <p:cTn id="67" dur="500"/>
                                        <p:tgtEl>
                                          <p:spTgt spid="4108"/>
                                        </p:tgtEl>
                                        <p:attrNameLst>
                                          <p:attrName>ppt_h</p:attrName>
                                        </p:attrNameLst>
                                      </p:cBhvr>
                                      <p:tavLst>
                                        <p:tav tm="0">
                                          <p:val>
                                            <p:strVal val="ppt_h"/>
                                          </p:val>
                                        </p:tav>
                                        <p:tav tm="100000">
                                          <p:val>
                                            <p:fltVal val="0"/>
                                          </p:val>
                                        </p:tav>
                                      </p:tavLst>
                                    </p:anim>
                                    <p:animEffect filter="fade">
                                      <p:cBhvr>
                                        <p:cTn id="68" dur="500"/>
                                        <p:tgtEl>
                                          <p:spTgt spid="4108"/>
                                        </p:tgtEl>
                                      </p:cBhvr>
                                    </p:animEffect>
                                    <p:set>
                                      <p:cBhvr>
                                        <p:cTn id="69" dur="1" fill="hold">
                                          <p:stCondLst>
                                            <p:cond delay="499"/>
                                          </p:stCondLst>
                                        </p:cTn>
                                        <p:tgtEl>
                                          <p:spTgt spid="4108"/>
                                        </p:tgtEl>
                                        <p:attrNameLst>
                                          <p:attrName>style.visibility</p:attrName>
                                        </p:attrNameLst>
                                      </p:cBhvr>
                                      <p:to>
                                        <p:strVal val="hidden"/>
                                      </p:to>
                                    </p:set>
                                  </p:childTnLst>
                                </p:cTn>
                              </p:par>
                              <p:par>
                                <p:cTn id="70" presetID="53" presetClass="exit" presetSubtype="16" fill="hold" nodeType="withEffect">
                                  <p:stCondLst>
                                    <p:cond delay="0"/>
                                  </p:stCondLst>
                                  <p:childTnLst>
                                    <p:anim calcmode="lin" valueType="num">
                                      <p:cBhvr>
                                        <p:cTn id="71" dur="500"/>
                                        <p:tgtEl>
                                          <p:spTgt spid="4109"/>
                                        </p:tgtEl>
                                        <p:attrNameLst>
                                          <p:attrName>ppt_w</p:attrName>
                                        </p:attrNameLst>
                                      </p:cBhvr>
                                      <p:tavLst>
                                        <p:tav tm="0">
                                          <p:val>
                                            <p:strVal val="ppt_w"/>
                                          </p:val>
                                        </p:tav>
                                        <p:tav tm="100000">
                                          <p:val>
                                            <p:fltVal val="0"/>
                                          </p:val>
                                        </p:tav>
                                      </p:tavLst>
                                    </p:anim>
                                    <p:anim calcmode="lin" valueType="num">
                                      <p:cBhvr>
                                        <p:cTn id="72" dur="500"/>
                                        <p:tgtEl>
                                          <p:spTgt spid="4109"/>
                                        </p:tgtEl>
                                        <p:attrNameLst>
                                          <p:attrName>ppt_h</p:attrName>
                                        </p:attrNameLst>
                                      </p:cBhvr>
                                      <p:tavLst>
                                        <p:tav tm="0">
                                          <p:val>
                                            <p:strVal val="ppt_h"/>
                                          </p:val>
                                        </p:tav>
                                        <p:tav tm="100000">
                                          <p:val>
                                            <p:fltVal val="0"/>
                                          </p:val>
                                        </p:tav>
                                      </p:tavLst>
                                    </p:anim>
                                    <p:animEffect filter="fade">
                                      <p:cBhvr>
                                        <p:cTn id="73" dur="500"/>
                                        <p:tgtEl>
                                          <p:spTgt spid="4109"/>
                                        </p:tgtEl>
                                      </p:cBhvr>
                                    </p:animEffect>
                                    <p:set>
                                      <p:cBhvr>
                                        <p:cTn id="74" dur="1" fill="hold">
                                          <p:stCondLst>
                                            <p:cond delay="499"/>
                                          </p:stCondLst>
                                        </p:cTn>
                                        <p:tgtEl>
                                          <p:spTgt spid="4109"/>
                                        </p:tgtEl>
                                        <p:attrNameLst>
                                          <p:attrName>style.visibility</p:attrName>
                                        </p:attrNameLst>
                                      </p:cBhvr>
                                      <p:to>
                                        <p:strVal val="hidden"/>
                                      </p:to>
                                    </p:set>
                                  </p:childTnLst>
                                </p:cTn>
                              </p:par>
                              <p:par>
                                <p:cTn id="75" presetID="53" presetClass="exit" presetSubtype="16" fill="hold" nodeType="withEffect">
                                  <p:stCondLst>
                                    <p:cond delay="0"/>
                                  </p:stCondLst>
                                  <p:childTnLst>
                                    <p:anim calcmode="lin" valueType="num">
                                      <p:cBhvr>
                                        <p:cTn id="76" dur="500"/>
                                        <p:tgtEl>
                                          <p:spTgt spid="4110"/>
                                        </p:tgtEl>
                                        <p:attrNameLst>
                                          <p:attrName>ppt_w</p:attrName>
                                        </p:attrNameLst>
                                      </p:cBhvr>
                                      <p:tavLst>
                                        <p:tav tm="0">
                                          <p:val>
                                            <p:strVal val="ppt_w"/>
                                          </p:val>
                                        </p:tav>
                                        <p:tav tm="100000">
                                          <p:val>
                                            <p:fltVal val="0"/>
                                          </p:val>
                                        </p:tav>
                                      </p:tavLst>
                                    </p:anim>
                                    <p:anim calcmode="lin" valueType="num">
                                      <p:cBhvr>
                                        <p:cTn id="77" dur="500"/>
                                        <p:tgtEl>
                                          <p:spTgt spid="4110"/>
                                        </p:tgtEl>
                                        <p:attrNameLst>
                                          <p:attrName>ppt_h</p:attrName>
                                        </p:attrNameLst>
                                      </p:cBhvr>
                                      <p:tavLst>
                                        <p:tav tm="0">
                                          <p:val>
                                            <p:strVal val="ppt_h"/>
                                          </p:val>
                                        </p:tav>
                                        <p:tav tm="100000">
                                          <p:val>
                                            <p:fltVal val="0"/>
                                          </p:val>
                                        </p:tav>
                                      </p:tavLst>
                                    </p:anim>
                                    <p:animEffect filter="fade">
                                      <p:cBhvr>
                                        <p:cTn id="78" dur="500"/>
                                        <p:tgtEl>
                                          <p:spTgt spid="4110"/>
                                        </p:tgtEl>
                                      </p:cBhvr>
                                    </p:animEffect>
                                    <p:set>
                                      <p:cBhvr>
                                        <p:cTn id="79" dur="1" fill="hold">
                                          <p:stCondLst>
                                            <p:cond delay="499"/>
                                          </p:stCondLst>
                                        </p:cTn>
                                        <p:tgtEl>
                                          <p:spTgt spid="4110"/>
                                        </p:tgtEl>
                                        <p:attrNameLst>
                                          <p:attrName>style.visibility</p:attrName>
                                        </p:attrNameLst>
                                      </p:cBhvr>
                                      <p:to>
                                        <p:strVal val="hidden"/>
                                      </p:to>
                                    </p:set>
                                  </p:childTnLst>
                                </p:cTn>
                              </p:par>
                              <p:par>
                                <p:cTn id="80" presetID="53" presetClass="exit" presetSubtype="16" fill="hold" nodeType="withEffect">
                                  <p:stCondLst>
                                    <p:cond delay="0"/>
                                  </p:stCondLst>
                                  <p:childTnLst>
                                    <p:anim calcmode="lin" valueType="num">
                                      <p:cBhvr>
                                        <p:cTn id="81" dur="500"/>
                                        <p:tgtEl>
                                          <p:spTgt spid="4111"/>
                                        </p:tgtEl>
                                        <p:attrNameLst>
                                          <p:attrName>ppt_w</p:attrName>
                                        </p:attrNameLst>
                                      </p:cBhvr>
                                      <p:tavLst>
                                        <p:tav tm="0">
                                          <p:val>
                                            <p:strVal val="ppt_w"/>
                                          </p:val>
                                        </p:tav>
                                        <p:tav tm="100000">
                                          <p:val>
                                            <p:fltVal val="0"/>
                                          </p:val>
                                        </p:tav>
                                      </p:tavLst>
                                    </p:anim>
                                    <p:anim calcmode="lin" valueType="num">
                                      <p:cBhvr>
                                        <p:cTn id="82" dur="500"/>
                                        <p:tgtEl>
                                          <p:spTgt spid="4111"/>
                                        </p:tgtEl>
                                        <p:attrNameLst>
                                          <p:attrName>ppt_h</p:attrName>
                                        </p:attrNameLst>
                                      </p:cBhvr>
                                      <p:tavLst>
                                        <p:tav tm="0">
                                          <p:val>
                                            <p:strVal val="ppt_h"/>
                                          </p:val>
                                        </p:tav>
                                        <p:tav tm="100000">
                                          <p:val>
                                            <p:fltVal val="0"/>
                                          </p:val>
                                        </p:tav>
                                      </p:tavLst>
                                    </p:anim>
                                    <p:animEffect filter="fade">
                                      <p:cBhvr>
                                        <p:cTn id="83" dur="500"/>
                                        <p:tgtEl>
                                          <p:spTgt spid="4111"/>
                                        </p:tgtEl>
                                      </p:cBhvr>
                                    </p:animEffect>
                                    <p:set>
                                      <p:cBhvr>
                                        <p:cTn id="84" dur="1" fill="hold">
                                          <p:stCondLst>
                                            <p:cond delay="499"/>
                                          </p:stCondLst>
                                        </p:cTn>
                                        <p:tgtEl>
                                          <p:spTgt spid="4111"/>
                                        </p:tgtEl>
                                        <p:attrNameLst>
                                          <p:attrName>style.visibility</p:attrName>
                                        </p:attrNameLst>
                                      </p:cBhvr>
                                      <p:to>
                                        <p:strVal val="hidden"/>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grpId="0" nodeType="clickEffect">
                                  <p:stCondLst>
                                    <p:cond delay="0"/>
                                  </p:stCondLst>
                                  <p:childTnLst>
                                    <p:set>
                                      <p:cBhvr>
                                        <p:cTn id="88" dur="1" fill="hold">
                                          <p:stCondLst>
                                            <p:cond delay="499"/>
                                          </p:stCondLst>
                                        </p:cTn>
                                        <p:tgtEl>
                                          <p:spTgt spid="44034"/>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1" presetClass="entr" presetSubtype="0" fill="hold" grpId="0" nodeType="clickEffect">
                                  <p:stCondLst>
                                    <p:cond delay="0"/>
                                  </p:stCondLst>
                                  <p:childTnLst>
                                    <p:set>
                                      <p:cBhvr>
                                        <p:cTn id="92" dur="1" fill="hold">
                                          <p:stCondLst>
                                            <p:cond delay="499"/>
                                          </p:stCondLst>
                                        </p:cTn>
                                        <p:tgtEl>
                                          <p:spTgt spid="44040"/>
                                        </p:tgtEl>
                                        <p:attrNameLst>
                                          <p:attrName>style.visibility</p:attrName>
                                        </p:attrNameLst>
                                      </p:cBhvr>
                                      <p:to>
                                        <p:strVal val="visible"/>
                                      </p:to>
                                    </p:set>
                                  </p:childTnLst>
                                </p:cTn>
                              </p:par>
                            </p:childTnLst>
                          </p:cTn>
                        </p:par>
                      </p:childTnLst>
                    </p:cTn>
                  </p:par>
                  <p:par>
                    <p:cTn id="93" fill="hold" nodeType="clickPar">
                      <p:stCondLst>
                        <p:cond delay="indefinite"/>
                      </p:stCondLst>
                      <p:childTnLst>
                        <p:par>
                          <p:cTn id="94" fill="hold" nodeType="withGroup">
                            <p:stCondLst>
                              <p:cond delay="0"/>
                            </p:stCondLst>
                            <p:childTnLst>
                              <p:par>
                                <p:cTn id="95" presetID="1" presetClass="entr" presetSubtype="0" fill="hold" grpId="0" nodeType="clickEffect">
                                  <p:stCondLst>
                                    <p:cond delay="0"/>
                                  </p:stCondLst>
                                  <p:childTnLst>
                                    <p:set>
                                      <p:cBhvr>
                                        <p:cTn id="96" dur="1" fill="hold">
                                          <p:stCondLst>
                                            <p:cond delay="499"/>
                                          </p:stCondLst>
                                        </p:cTn>
                                        <p:tgtEl>
                                          <p:spTgt spid="44042"/>
                                        </p:tgtEl>
                                        <p:attrNameLst>
                                          <p:attrName>style.visibility</p:attrName>
                                        </p:attrNameLst>
                                      </p:cBhvr>
                                      <p:to>
                                        <p:strVal val="visible"/>
                                      </p:to>
                                    </p:set>
                                  </p:childTnLst>
                                </p:cTn>
                              </p:par>
                            </p:childTnLst>
                          </p:cTn>
                        </p:par>
                        <p:par>
                          <p:cTn id="97" fill="hold" nodeType="afterGroup">
                            <p:stCondLst>
                              <p:cond delay="500"/>
                            </p:stCondLst>
                            <p:childTnLst>
                              <p:par>
                                <p:cTn id="98" presetID="3" presetClass="entr" presetSubtype="10" fill="hold" grpId="0" nodeType="afterEffect">
                                  <p:stCondLst>
                                    <p:cond delay="0"/>
                                  </p:stCondLst>
                                  <p:childTnLst>
                                    <p:set>
                                      <p:cBhvr>
                                        <p:cTn id="99" dur="1" fill="hold">
                                          <p:stCondLst>
                                            <p:cond delay="0"/>
                                          </p:stCondLst>
                                        </p:cTn>
                                        <p:tgtEl>
                                          <p:spTgt spid="24"/>
                                        </p:tgtEl>
                                        <p:attrNameLst>
                                          <p:attrName>style.visibility</p:attrName>
                                        </p:attrNameLst>
                                      </p:cBhvr>
                                      <p:to>
                                        <p:strVal val="visible"/>
                                      </p:to>
                                    </p:set>
                                    <p:animEffect transition="in" filter="blinds(horizontal)">
                                      <p:cBhvr>
                                        <p:cTn id="10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bldLvl="0" animBg="1"/>
      <p:bldP spid="44040" grpId="0" bldLvl="0" animBg="1"/>
      <p:bldP spid="44042" grpId="0" bldLvl="0" animBg="1"/>
      <p:bldP spid="24"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长方形 289">
            <a:extLst>
              <a:ext uri="{FF2B5EF4-FFF2-40B4-BE49-F238E27FC236}">
                <a16:creationId xmlns:a16="http://schemas.microsoft.com/office/drawing/2014/main" id="{0F30EBAD-8BF5-E542-A52D-AF397B6A3F36}"/>
              </a:ext>
            </a:extLst>
          </p:cNvPr>
          <p:cNvSpPr>
            <a:spLocks noChangeArrowheads="1"/>
          </p:cNvSpPr>
          <p:nvPr/>
        </p:nvSpPr>
        <p:spPr bwMode="auto">
          <a:xfrm>
            <a:off x="-26988" y="242888"/>
            <a:ext cx="6480176" cy="606425"/>
          </a:xfrm>
          <a:prstGeom prst="rect">
            <a:avLst/>
          </a:prstGeom>
          <a:gradFill rotWithShape="0">
            <a:gsLst>
              <a:gs pos="0">
                <a:srgbClr val="990033"/>
              </a:gs>
              <a:gs pos="100000">
                <a:srgbClr val="460017">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67628" tIns="35243" rIns="67628" bIns="35243"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en-US"/>
          </a:p>
        </p:txBody>
      </p:sp>
      <p:sp>
        <p:nvSpPr>
          <p:cNvPr id="15362" name="文本框 5">
            <a:extLst>
              <a:ext uri="{FF2B5EF4-FFF2-40B4-BE49-F238E27FC236}">
                <a16:creationId xmlns:a16="http://schemas.microsoft.com/office/drawing/2014/main" id="{1F39A22E-7A44-E742-833A-7174F82F43A2}"/>
              </a:ext>
            </a:extLst>
          </p:cNvPr>
          <p:cNvSpPr>
            <a:spLocks noChangeArrowheads="1"/>
          </p:cNvSpPr>
          <p:nvPr/>
        </p:nvSpPr>
        <p:spPr bwMode="auto">
          <a:xfrm>
            <a:off x="325438" y="328613"/>
            <a:ext cx="4799012"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sz="2400" b="1">
                <a:solidFill>
                  <a:schemeClr val="bg1"/>
                </a:solidFill>
                <a:ea typeface="微软雅黑" panose="020B0503020204020204" pitchFamily="34" charset="-122"/>
                <a:sym typeface="Arial" panose="020B0604020202020204" pitchFamily="34" charset="0"/>
              </a:rPr>
              <a:t>   系统日时钟中断</a:t>
            </a:r>
          </a:p>
        </p:txBody>
      </p:sp>
      <p:sp>
        <p:nvSpPr>
          <p:cNvPr id="15363" name="矩形 8">
            <a:extLst>
              <a:ext uri="{FF2B5EF4-FFF2-40B4-BE49-F238E27FC236}">
                <a16:creationId xmlns:a16="http://schemas.microsoft.com/office/drawing/2014/main" id="{9400DB04-8903-7049-A305-A1331F82F6FA}"/>
              </a:ext>
            </a:extLst>
          </p:cNvPr>
          <p:cNvSpPr>
            <a:spLocks noChangeArrowheads="1"/>
          </p:cNvSpPr>
          <p:nvPr/>
        </p:nvSpPr>
        <p:spPr bwMode="auto">
          <a:xfrm>
            <a:off x="2411413" y="523875"/>
            <a:ext cx="20891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endParaRPr lang="zh-CN" altLang="en-US" sz="15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4102" name="Picture 2" descr="PPECLOGO-eff-0-1">
            <a:extLst>
              <a:ext uri="{FF2B5EF4-FFF2-40B4-BE49-F238E27FC236}">
                <a16:creationId xmlns:a16="http://schemas.microsoft.com/office/drawing/2014/main" id="{B22BA83F-EBBA-724F-B322-D8FFE5B495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7863" y="525463"/>
            <a:ext cx="627062"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3" descr="PPECLOGO-eff-0-2">
            <a:extLst>
              <a:ext uri="{FF2B5EF4-FFF2-40B4-BE49-F238E27FC236}">
                <a16:creationId xmlns:a16="http://schemas.microsoft.com/office/drawing/2014/main" id="{BBAD1B32-6EB4-A14E-BA8B-B977E910FB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6600" y="506413"/>
            <a:ext cx="5778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6" descr="PPECLOGO-eff-0-1">
            <a:extLst>
              <a:ext uri="{FF2B5EF4-FFF2-40B4-BE49-F238E27FC236}">
                <a16:creationId xmlns:a16="http://schemas.microsoft.com/office/drawing/2014/main" id="{6B530016-5C29-5E4A-AFAC-752BBD3A626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6038" y="533400"/>
            <a:ext cx="23495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8" descr="PPECLOGO-eff-0-2">
            <a:extLst>
              <a:ext uri="{FF2B5EF4-FFF2-40B4-BE49-F238E27FC236}">
                <a16:creationId xmlns:a16="http://schemas.microsoft.com/office/drawing/2014/main" id="{5DAF0625-DFEC-114A-BE29-03F1570549E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6200" y="377825"/>
            <a:ext cx="57943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11" descr="PPECLOGO-eff-5-4">
            <a:extLst>
              <a:ext uri="{FF2B5EF4-FFF2-40B4-BE49-F238E27FC236}">
                <a16:creationId xmlns:a16="http://schemas.microsoft.com/office/drawing/2014/main" id="{6D52C8E9-2571-7440-9B9B-3A1D3FECFE9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53063" y="449263"/>
            <a:ext cx="5334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Picture 15" descr="PPECLOGO-eff2-1-3">
            <a:extLst>
              <a:ext uri="{FF2B5EF4-FFF2-40B4-BE49-F238E27FC236}">
                <a16:creationId xmlns:a16="http://schemas.microsoft.com/office/drawing/2014/main" id="{2EF20B24-E0B3-014F-AE77-C0AD7C9AD9D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51025" y="477838"/>
            <a:ext cx="25876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6" descr="PPECLOGO-eff2-1-4">
            <a:extLst>
              <a:ext uri="{FF2B5EF4-FFF2-40B4-BE49-F238E27FC236}">
                <a16:creationId xmlns:a16="http://schemas.microsoft.com/office/drawing/2014/main" id="{FEDAE701-551B-5842-AC05-F2CA11A5562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30725" y="731838"/>
            <a:ext cx="4159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0" name="Picture 17" descr="PPECLOGO-eff2-1-3">
            <a:extLst>
              <a:ext uri="{FF2B5EF4-FFF2-40B4-BE49-F238E27FC236}">
                <a16:creationId xmlns:a16="http://schemas.microsoft.com/office/drawing/2014/main" id="{EFB37C71-8664-C340-8B71-2CBFB7E88C4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45063" y="534988"/>
            <a:ext cx="211137"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18" descr="PPECLOGO-eff2-1-3">
            <a:extLst>
              <a:ext uri="{FF2B5EF4-FFF2-40B4-BE49-F238E27FC236}">
                <a16:creationId xmlns:a16="http://schemas.microsoft.com/office/drawing/2014/main" id="{5C977175-415D-A54F-90BA-712A16CB964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43513" y="788988"/>
            <a:ext cx="166687" cy="11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3" name="网络 586">
            <a:extLst>
              <a:ext uri="{FF2B5EF4-FFF2-40B4-BE49-F238E27FC236}">
                <a16:creationId xmlns:a16="http://schemas.microsoft.com/office/drawing/2014/main" id="{19A476B7-583F-414B-B236-CD506E4B5C26}"/>
              </a:ext>
            </a:extLst>
          </p:cNvPr>
          <p:cNvSpPr>
            <a:spLocks/>
          </p:cNvSpPr>
          <p:nvPr/>
        </p:nvSpPr>
        <p:spPr bwMode="auto">
          <a:xfrm>
            <a:off x="19050" y="314325"/>
            <a:ext cx="506413" cy="484188"/>
          </a:xfrm>
          <a:custGeom>
            <a:avLst/>
            <a:gdLst>
              <a:gd name="T0" fmla="*/ 0 w 1889279"/>
              <a:gd name="T1" fmla="*/ 0 h 1810503"/>
              <a:gd name="T2" fmla="*/ 0 w 1889279"/>
              <a:gd name="T3" fmla="*/ 0 h 1810503"/>
              <a:gd name="T4" fmla="*/ 0 w 1889279"/>
              <a:gd name="T5" fmla="*/ 0 h 1810503"/>
              <a:gd name="T6" fmla="*/ 0 w 1889279"/>
              <a:gd name="T7" fmla="*/ 0 h 1810503"/>
              <a:gd name="T8" fmla="*/ 0 w 1889279"/>
              <a:gd name="T9" fmla="*/ 0 h 1810503"/>
              <a:gd name="T10" fmla="*/ 0 w 1889279"/>
              <a:gd name="T11" fmla="*/ 0 h 1810503"/>
              <a:gd name="T12" fmla="*/ 0 w 1889279"/>
              <a:gd name="T13" fmla="*/ 0 h 1810503"/>
              <a:gd name="T14" fmla="*/ 0 w 1889279"/>
              <a:gd name="T15" fmla="*/ 0 h 1810503"/>
              <a:gd name="T16" fmla="*/ 0 w 1889279"/>
              <a:gd name="T17" fmla="*/ 0 h 1810503"/>
              <a:gd name="T18" fmla="*/ 0 w 1889279"/>
              <a:gd name="T19" fmla="*/ 0 h 1810503"/>
              <a:gd name="T20" fmla="*/ 0 w 1889279"/>
              <a:gd name="T21" fmla="*/ 0 h 1810503"/>
              <a:gd name="T22" fmla="*/ 0 w 1889279"/>
              <a:gd name="T23" fmla="*/ 0 h 1810503"/>
              <a:gd name="T24" fmla="*/ 0 w 1889279"/>
              <a:gd name="T25" fmla="*/ 0 h 1810503"/>
              <a:gd name="T26" fmla="*/ 0 w 1889279"/>
              <a:gd name="T27" fmla="*/ 0 h 1810503"/>
              <a:gd name="T28" fmla="*/ 0 w 1889279"/>
              <a:gd name="T29" fmla="*/ 0 h 1810503"/>
              <a:gd name="T30" fmla="*/ 0 w 1889279"/>
              <a:gd name="T31" fmla="*/ 0 h 1810503"/>
              <a:gd name="T32" fmla="*/ 0 w 1889279"/>
              <a:gd name="T33" fmla="*/ 0 h 1810503"/>
              <a:gd name="T34" fmla="*/ 0 w 1889279"/>
              <a:gd name="T35" fmla="*/ 0 h 1810503"/>
              <a:gd name="T36" fmla="*/ 0 w 1889279"/>
              <a:gd name="T37" fmla="*/ 0 h 1810503"/>
              <a:gd name="T38" fmla="*/ 0 w 1889279"/>
              <a:gd name="T39" fmla="*/ 0 h 1810503"/>
              <a:gd name="T40" fmla="*/ 0 w 1889279"/>
              <a:gd name="T41" fmla="*/ 0 h 1810503"/>
              <a:gd name="T42" fmla="*/ 0 w 1889279"/>
              <a:gd name="T43" fmla="*/ 0 h 1810503"/>
              <a:gd name="T44" fmla="*/ 0 w 1889279"/>
              <a:gd name="T45" fmla="*/ 0 h 1810503"/>
              <a:gd name="T46" fmla="*/ 0 w 1889279"/>
              <a:gd name="T47" fmla="*/ 0 h 1810503"/>
              <a:gd name="T48" fmla="*/ 0 w 1889279"/>
              <a:gd name="T49" fmla="*/ 0 h 1810503"/>
              <a:gd name="T50" fmla="*/ 0 w 1889279"/>
              <a:gd name="T51" fmla="*/ 0 h 1810503"/>
              <a:gd name="T52" fmla="*/ 0 w 1889279"/>
              <a:gd name="T53" fmla="*/ 0 h 1810503"/>
              <a:gd name="T54" fmla="*/ 0 w 1889279"/>
              <a:gd name="T55" fmla="*/ 0 h 1810503"/>
              <a:gd name="T56" fmla="*/ 0 w 1889279"/>
              <a:gd name="T57" fmla="*/ 0 h 1810503"/>
              <a:gd name="T58" fmla="*/ 0 w 1889279"/>
              <a:gd name="T59" fmla="*/ 0 h 1810503"/>
              <a:gd name="T60" fmla="*/ 0 w 1889279"/>
              <a:gd name="T61" fmla="*/ 0 h 1810503"/>
              <a:gd name="T62" fmla="*/ 0 w 1889279"/>
              <a:gd name="T63" fmla="*/ 0 h 1810503"/>
              <a:gd name="T64" fmla="*/ 0 w 1889279"/>
              <a:gd name="T65" fmla="*/ 0 h 1810503"/>
              <a:gd name="T66" fmla="*/ 0 w 1889279"/>
              <a:gd name="T67" fmla="*/ 0 h 1810503"/>
              <a:gd name="T68" fmla="*/ 0 w 1889279"/>
              <a:gd name="T69" fmla="*/ 0 h 1810503"/>
              <a:gd name="T70" fmla="*/ 0 w 1889279"/>
              <a:gd name="T71" fmla="*/ 0 h 1810503"/>
              <a:gd name="T72" fmla="*/ 0 w 1889279"/>
              <a:gd name="T73" fmla="*/ 0 h 1810503"/>
              <a:gd name="T74" fmla="*/ 0 w 1889279"/>
              <a:gd name="T75" fmla="*/ 0 h 18105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89279"/>
              <a:gd name="T115" fmla="*/ 0 h 1810503"/>
              <a:gd name="T116" fmla="*/ 1889279 w 1889279"/>
              <a:gd name="T117" fmla="*/ 1810503 h 18105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lnTo>
                  <a:pt x="953521" y="1355186"/>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lnTo>
                  <a:pt x="953521" y="931303"/>
                </a:ln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lnTo>
                  <a:pt x="900586" y="1702"/>
                </a:lnTo>
                <a:close/>
                <a:moveTo>
                  <a:pt x="953521" y="0"/>
                </a:moveTo>
                <a:lnTo>
                  <a:pt x="981035" y="1330"/>
                </a:lnTo>
                <a:cubicBezTo>
                  <a:pt x="1124068" y="53565"/>
                  <a:pt x="1247786" y="180867"/>
                  <a:pt x="1332000" y="354889"/>
                </a:cubicBezTo>
                <a:cubicBezTo>
                  <a:pt x="1219743" y="403080"/>
                  <a:pt x="1090709" y="429800"/>
                  <a:pt x="953521" y="430954"/>
                </a:cubicBezTo>
                <a:lnTo>
                  <a:pt x="9535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nchor="ctr"/>
          <a:lstStyle/>
          <a:p>
            <a:endParaRPr lang="zh-CN" altLang="en-US"/>
          </a:p>
        </p:txBody>
      </p:sp>
      <p:pic>
        <p:nvPicPr>
          <p:cNvPr id="15374" name="Picture 22" descr="未标题-4">
            <a:extLst>
              <a:ext uri="{FF2B5EF4-FFF2-40B4-BE49-F238E27FC236}">
                <a16:creationId xmlns:a16="http://schemas.microsoft.com/office/drawing/2014/main" id="{CF334321-CE38-8045-BFB8-DEC13D66D98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75463" y="68263"/>
            <a:ext cx="2230437"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5" name="文本框 3">
            <a:extLst>
              <a:ext uri="{FF2B5EF4-FFF2-40B4-BE49-F238E27FC236}">
                <a16:creationId xmlns:a16="http://schemas.microsoft.com/office/drawing/2014/main" id="{A04E487F-DBD3-F64F-B7EC-83A0AA9018E2}"/>
              </a:ext>
            </a:extLst>
          </p:cNvPr>
          <p:cNvSpPr txBox="1">
            <a:spLocks noChangeArrowheads="1"/>
          </p:cNvSpPr>
          <p:nvPr/>
        </p:nvSpPr>
        <p:spPr bwMode="auto">
          <a:xfrm>
            <a:off x="95250" y="1236663"/>
            <a:ext cx="8281988" cy="166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40000"/>
              </a:lnSpc>
            </a:pPr>
            <a:r>
              <a:rPr lang="zh-CN" altLang="en-US" sz="2000" b="1">
                <a:latin typeface="宋体" panose="02010600030101010101" pitchFamily="2" charset="-122"/>
              </a:rPr>
              <a:t>    </a:t>
            </a:r>
            <a:r>
              <a:rPr lang="zh-CN" altLang="en-US" sz="2000" b="1">
                <a:solidFill>
                  <a:srgbClr val="0033CC"/>
                </a:solidFill>
                <a:latin typeface="宋体" panose="02010600030101010101" pitchFamily="2" charset="-122"/>
              </a:rPr>
              <a:t>日时钟中断的中断源是： </a:t>
            </a:r>
            <a:r>
              <a:rPr lang="zh-CN" altLang="en-US" sz="2000" b="1">
                <a:solidFill>
                  <a:srgbClr val="C00000"/>
                </a:solidFill>
                <a:latin typeface="宋体" panose="02010600030101010101" pitchFamily="2" charset="-122"/>
              </a:rPr>
              <a:t>系统8254 0#计数器</a:t>
            </a:r>
            <a:endParaRPr lang="en-US" altLang="zh-CN" sz="2000" b="1">
              <a:solidFill>
                <a:srgbClr val="C00000"/>
              </a:solidFill>
              <a:latin typeface="宋体" panose="02010600030101010101" pitchFamily="2" charset="-122"/>
            </a:endParaRPr>
          </a:p>
          <a:p>
            <a:pPr eaLnBrk="1" hangingPunct="1">
              <a:lnSpc>
                <a:spcPct val="140000"/>
              </a:lnSpc>
            </a:pPr>
            <a:r>
              <a:rPr lang="zh-CN" altLang="en-US" sz="2000" b="1">
                <a:solidFill>
                  <a:srgbClr val="3333FF"/>
                </a:solidFill>
                <a:latin typeface="宋体" panose="02010600030101010101" pitchFamily="2" charset="-122"/>
              </a:rPr>
              <a:t>    </a:t>
            </a:r>
            <a:r>
              <a:rPr lang="en-US" altLang="zh-CN" sz="2000" b="1">
                <a:latin typeface="宋体" panose="02010600030101010101" pitchFamily="2" charset="-122"/>
              </a:rPr>
              <a:t>BIOS</a:t>
            </a:r>
            <a:r>
              <a:rPr lang="zh-CN" altLang="en-US" sz="2000" b="1">
                <a:latin typeface="宋体" panose="02010600030101010101" pitchFamily="2" charset="-122"/>
              </a:rPr>
              <a:t>对系统</a:t>
            </a:r>
            <a:r>
              <a:rPr lang="en-US" altLang="zh-CN" sz="2000" b="1">
                <a:latin typeface="宋体" panose="02010600030101010101" pitchFamily="2" charset="-122"/>
              </a:rPr>
              <a:t>8254 0#</a:t>
            </a:r>
            <a:r>
              <a:rPr lang="zh-CN" altLang="en-US" sz="2000" b="1">
                <a:latin typeface="宋体" panose="02010600030101010101" pitchFamily="2" charset="-122"/>
              </a:rPr>
              <a:t>计数器初始化，使系统8254 0#计数器每55</a:t>
            </a:r>
            <a:r>
              <a:rPr lang="en-US" altLang="zh-CN" sz="2000" b="1">
                <a:latin typeface="宋体" panose="02010600030101010101" pitchFamily="2" charset="-122"/>
              </a:rPr>
              <a:t>ms</a:t>
            </a:r>
            <a:r>
              <a:rPr lang="zh-CN" altLang="en-US" sz="2000" b="1">
                <a:latin typeface="宋体" panose="02010600030101010101" pitchFamily="2" charset="-122"/>
              </a:rPr>
              <a:t>产生一次中断请求。 </a:t>
            </a:r>
          </a:p>
          <a:p>
            <a:endParaRPr lang="zh-CN" altLang="en-US">
              <a:latin typeface="宋体" panose="02010600030101010101" pitchFamily="2" charset="-122"/>
            </a:endParaRPr>
          </a:p>
        </p:txBody>
      </p:sp>
      <p:pic>
        <p:nvPicPr>
          <p:cNvPr id="15376" name="Picture 2">
            <a:extLst>
              <a:ext uri="{FF2B5EF4-FFF2-40B4-BE49-F238E27FC236}">
                <a16:creationId xmlns:a16="http://schemas.microsoft.com/office/drawing/2014/main" id="{096EA80A-53DF-744F-A28E-C2579756E31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22513" y="2801938"/>
            <a:ext cx="4130675"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4102"/>
                                        </p:tgtEl>
                                        <p:attrNameLst>
                                          <p:attrName>style.visibility</p:attrName>
                                        </p:attrNameLst>
                                      </p:cBhvr>
                                      <p:to>
                                        <p:strVal val="visible"/>
                                      </p:to>
                                    </p:set>
                                    <p:animEffect>
                                      <p:cBhvr>
                                        <p:cTn id="7" dur="500"/>
                                        <p:tgtEl>
                                          <p:spTgt spid="4102"/>
                                        </p:tgtEl>
                                      </p:cBhvr>
                                    </p:animEffect>
                                  </p:childTnLst>
                                </p:cTn>
                              </p:par>
                              <p:par>
                                <p:cTn id="8" presetID="10" presetClass="entr" presetSubtype="0" fill="hold" nodeType="withEffect">
                                  <p:stCondLst>
                                    <p:cond delay="0"/>
                                  </p:stCondLst>
                                  <p:childTnLst>
                                    <p:set>
                                      <p:cBhvr>
                                        <p:cTn id="9" dur="1" fill="hold">
                                          <p:stCondLst>
                                            <p:cond delay="0"/>
                                          </p:stCondLst>
                                        </p:cTn>
                                        <p:tgtEl>
                                          <p:spTgt spid="4105"/>
                                        </p:tgtEl>
                                        <p:attrNameLst>
                                          <p:attrName>style.visibility</p:attrName>
                                        </p:attrNameLst>
                                      </p:cBhvr>
                                      <p:to>
                                        <p:strVal val="visible"/>
                                      </p:to>
                                    </p:set>
                                    <p:animEffect>
                                      <p:cBhvr>
                                        <p:cTn id="10" dur="500"/>
                                        <p:tgtEl>
                                          <p:spTgt spid="4105"/>
                                        </p:tgtEl>
                                      </p:cBhvr>
                                    </p:animEffect>
                                  </p:childTnLst>
                                </p:cTn>
                              </p:par>
                              <p:par>
                                <p:cTn id="11" presetID="10" presetClass="entr" presetSubtype="0" fill="hold" nodeType="withEffect">
                                  <p:stCondLst>
                                    <p:cond delay="0"/>
                                  </p:stCondLst>
                                  <p:childTnLst>
                                    <p:set>
                                      <p:cBhvr>
                                        <p:cTn id="12" dur="1" fill="hold">
                                          <p:stCondLst>
                                            <p:cond delay="0"/>
                                          </p:stCondLst>
                                        </p:cTn>
                                        <p:tgtEl>
                                          <p:spTgt spid="4103"/>
                                        </p:tgtEl>
                                        <p:attrNameLst>
                                          <p:attrName>style.visibility</p:attrName>
                                        </p:attrNameLst>
                                      </p:cBhvr>
                                      <p:to>
                                        <p:strVal val="visible"/>
                                      </p:to>
                                    </p:set>
                                    <p:animEffect>
                                      <p:cBhvr>
                                        <p:cTn id="13" dur="500"/>
                                        <p:tgtEl>
                                          <p:spTgt spid="4103"/>
                                        </p:tgtEl>
                                      </p:cBhvr>
                                    </p:animEffect>
                                  </p:childTnLst>
                                </p:cTn>
                              </p:par>
                              <p:par>
                                <p:cTn id="14" presetID="10" presetClass="entr" presetSubtype="0" fill="hold" nodeType="withEffect">
                                  <p:stCondLst>
                                    <p:cond delay="0"/>
                                  </p:stCondLst>
                                  <p:childTnLst>
                                    <p:set>
                                      <p:cBhvr>
                                        <p:cTn id="15" dur="1" fill="hold">
                                          <p:stCondLst>
                                            <p:cond delay="0"/>
                                          </p:stCondLst>
                                        </p:cTn>
                                        <p:tgtEl>
                                          <p:spTgt spid="4106"/>
                                        </p:tgtEl>
                                        <p:attrNameLst>
                                          <p:attrName>style.visibility</p:attrName>
                                        </p:attrNameLst>
                                      </p:cBhvr>
                                      <p:to>
                                        <p:strVal val="visible"/>
                                      </p:to>
                                    </p:set>
                                    <p:animEffect>
                                      <p:cBhvr>
                                        <p:cTn id="16" dur="500"/>
                                        <p:tgtEl>
                                          <p:spTgt spid="4106"/>
                                        </p:tgtEl>
                                      </p:cBhvr>
                                    </p:animEffect>
                                  </p:childTnLst>
                                </p:cTn>
                              </p:par>
                              <p:par>
                                <p:cTn id="17" presetID="10" presetClass="entr" presetSubtype="0" fill="hold" nodeType="withEffect">
                                  <p:stCondLst>
                                    <p:cond delay="0"/>
                                  </p:stCondLst>
                                  <p:childTnLst>
                                    <p:set>
                                      <p:cBhvr>
                                        <p:cTn id="18" dur="1" fill="hold">
                                          <p:stCondLst>
                                            <p:cond delay="0"/>
                                          </p:stCondLst>
                                        </p:cTn>
                                        <p:tgtEl>
                                          <p:spTgt spid="4104"/>
                                        </p:tgtEl>
                                        <p:attrNameLst>
                                          <p:attrName>style.visibility</p:attrName>
                                        </p:attrNameLst>
                                      </p:cBhvr>
                                      <p:to>
                                        <p:strVal val="visible"/>
                                      </p:to>
                                    </p:set>
                                    <p:animEffect>
                                      <p:cBhvr>
                                        <p:cTn id="19" dur="500"/>
                                        <p:tgtEl>
                                          <p:spTgt spid="4104"/>
                                        </p:tgtEl>
                                      </p:cBhvr>
                                    </p:animEffect>
                                  </p:childTnLst>
                                </p:cTn>
                              </p:par>
                              <p:par>
                                <p:cTn id="20" presetID="35" presetClass="path" presetSubtype="0" fill="hold" nodeType="withEffect">
                                  <p:stCondLst>
                                    <p:cond delay="0"/>
                                  </p:stCondLst>
                                  <p:childTnLst>
                                    <p:animMotion origin="layout" path="M 0 0  L -0.25 0  E" pathEditMode="relative" rAng="0" ptsTypes="">
                                      <p:cBhvr>
                                        <p:cTn id="21" dur="500" fill="hold"/>
                                        <p:tgtEl>
                                          <p:spTgt spid="4106"/>
                                        </p:tgtEl>
                                        <p:attrNameLst>
                                          <p:attrName>ppt_x,ppt_y</p:attrName>
                                        </p:attrNameLst>
                                      </p:cBhvr>
                                      <p:rCtr x="0" y="0"/>
                                    </p:animMotion>
                                  </p:childTnLst>
                                </p:cTn>
                              </p:par>
                              <p:par>
                                <p:cTn id="22" presetID="35" presetClass="path" presetSubtype="0" fill="hold" nodeType="withEffect">
                                  <p:stCondLst>
                                    <p:cond delay="0"/>
                                  </p:stCondLst>
                                  <p:childTnLst>
                                    <p:animMotion origin="layout" path="M 4.16667E-6 3.33333E-6 L -0.31632 3.33333E-6 " pathEditMode="relative" rAng="0" ptsTypes="AA">
                                      <p:cBhvr>
                                        <p:cTn id="23" dur="500" fill="hold"/>
                                        <p:tgtEl>
                                          <p:spTgt spid="4103"/>
                                        </p:tgtEl>
                                        <p:attrNameLst>
                                          <p:attrName>ppt_x,ppt_y</p:attrName>
                                        </p:attrNameLst>
                                      </p:cBhvr>
                                      <p:rCtr x="-1581100" y="0"/>
                                    </p:animMotion>
                                  </p:childTnLst>
                                </p:cTn>
                              </p:par>
                              <p:par>
                                <p:cTn id="24" presetID="35" presetClass="path" presetSubtype="0" fill="hold" nodeType="withEffect">
                                  <p:stCondLst>
                                    <p:cond delay="0"/>
                                  </p:stCondLst>
                                  <p:childTnLst>
                                    <p:animMotion origin="layout" path="M 0.00504 -1.85185E-6 L -0.46684 -1.85185E-6 " pathEditMode="relative" rAng="0" ptsTypes="AA">
                                      <p:cBhvr>
                                        <p:cTn id="25" dur="500" fill="hold"/>
                                        <p:tgtEl>
                                          <p:spTgt spid="4104"/>
                                        </p:tgtEl>
                                        <p:attrNameLst>
                                          <p:attrName>ppt_x,ppt_y</p:attrName>
                                        </p:attrNameLst>
                                      </p:cBhvr>
                                      <p:rCtr x="-2358900" y="0"/>
                                    </p:animMotion>
                                  </p:childTnLst>
                                </p:cTn>
                              </p:par>
                              <p:par>
                                <p:cTn id="26" presetID="35" presetClass="path" presetSubtype="0" fill="hold" nodeType="withEffect">
                                  <p:stCondLst>
                                    <p:cond delay="0"/>
                                  </p:stCondLst>
                                  <p:childTnLst>
                                    <p:animMotion origin="layout" path="M -3.05556E-6 1.11111E-6 L -0.19531 1.11111E-6 " pathEditMode="relative" rAng="0" ptsTypes="AA">
                                      <p:cBhvr>
                                        <p:cTn id="27" dur="500" fill="hold"/>
                                        <p:tgtEl>
                                          <p:spTgt spid="4105"/>
                                        </p:tgtEl>
                                        <p:attrNameLst>
                                          <p:attrName>ppt_x,ppt_y</p:attrName>
                                        </p:attrNameLst>
                                      </p:cBhvr>
                                      <p:rCtr x="-976900" y="0"/>
                                    </p:animMotion>
                                  </p:childTnLst>
                                </p:cTn>
                              </p:par>
                              <p:par>
                                <p:cTn id="28" presetID="35" presetClass="path" presetSubtype="0" fill="hold" nodeType="withEffect">
                                  <p:stCondLst>
                                    <p:cond delay="0"/>
                                  </p:stCondLst>
                                  <p:childTnLst>
                                    <p:animMotion origin="layout" path="M 3.05556E-6 -1.85185E-6 L -0.33577 -1.85185E-6 " pathEditMode="relative" rAng="0" ptsTypes="AA">
                                      <p:cBhvr>
                                        <p:cTn id="29" dur="500" fill="hold"/>
                                        <p:tgtEl>
                                          <p:spTgt spid="4102"/>
                                        </p:tgtEl>
                                        <p:attrNameLst>
                                          <p:attrName>ppt_x,ppt_y</p:attrName>
                                        </p:attrNameLst>
                                      </p:cBhvr>
                                      <p:rCtr x="-1678300" y="0"/>
                                    </p:animMotion>
                                  </p:childTnLst>
                                </p:cTn>
                              </p:par>
                              <p:par>
                                <p:cTn id="30" presetID="10" presetClass="exit" presetSubtype="0" fill="hold" nodeType="withEffect">
                                  <p:stCondLst>
                                    <p:cond delay="0"/>
                                  </p:stCondLst>
                                  <p:childTnLst>
                                    <p:animEffect>
                                      <p:cBhvr>
                                        <p:cTn id="31" dur="500"/>
                                        <p:tgtEl>
                                          <p:spTgt spid="4105"/>
                                        </p:tgtEl>
                                      </p:cBhvr>
                                    </p:animEffect>
                                    <p:set>
                                      <p:cBhvr>
                                        <p:cTn id="32" dur="1" fill="hold">
                                          <p:stCondLst>
                                            <p:cond delay="499"/>
                                          </p:stCondLst>
                                        </p:cTn>
                                        <p:tgtEl>
                                          <p:spTgt spid="4105"/>
                                        </p:tgtEl>
                                        <p:attrNameLst>
                                          <p:attrName>style.visibility</p:attrName>
                                        </p:attrNameLst>
                                      </p:cBhvr>
                                      <p:to>
                                        <p:strVal val="hidden"/>
                                      </p:to>
                                    </p:set>
                                  </p:childTnLst>
                                </p:cTn>
                              </p:par>
                              <p:par>
                                <p:cTn id="33" presetID="10" presetClass="exit" presetSubtype="0" fill="hold" nodeType="withEffect">
                                  <p:stCondLst>
                                    <p:cond delay="0"/>
                                  </p:stCondLst>
                                  <p:childTnLst>
                                    <p:animEffect>
                                      <p:cBhvr>
                                        <p:cTn id="34" dur="500"/>
                                        <p:tgtEl>
                                          <p:spTgt spid="4103"/>
                                        </p:tgtEl>
                                      </p:cBhvr>
                                    </p:animEffect>
                                    <p:set>
                                      <p:cBhvr>
                                        <p:cTn id="35" dur="1" fill="hold">
                                          <p:stCondLst>
                                            <p:cond delay="499"/>
                                          </p:stCondLst>
                                        </p:cTn>
                                        <p:tgtEl>
                                          <p:spTgt spid="4103"/>
                                        </p:tgtEl>
                                        <p:attrNameLst>
                                          <p:attrName>style.visibility</p:attrName>
                                        </p:attrNameLst>
                                      </p:cBhvr>
                                      <p:to>
                                        <p:strVal val="hidden"/>
                                      </p:to>
                                    </p:set>
                                  </p:childTnLst>
                                </p:cTn>
                              </p:par>
                              <p:par>
                                <p:cTn id="36" presetID="10" presetClass="exit" presetSubtype="0" fill="hold" nodeType="withEffect">
                                  <p:stCondLst>
                                    <p:cond delay="0"/>
                                  </p:stCondLst>
                                  <p:childTnLst>
                                    <p:animEffect>
                                      <p:cBhvr>
                                        <p:cTn id="37" dur="500"/>
                                        <p:tgtEl>
                                          <p:spTgt spid="4106"/>
                                        </p:tgtEl>
                                      </p:cBhvr>
                                    </p:animEffect>
                                    <p:set>
                                      <p:cBhvr>
                                        <p:cTn id="38" dur="1" fill="hold">
                                          <p:stCondLst>
                                            <p:cond delay="499"/>
                                          </p:stCondLst>
                                        </p:cTn>
                                        <p:tgtEl>
                                          <p:spTgt spid="4106"/>
                                        </p:tgtEl>
                                        <p:attrNameLst>
                                          <p:attrName>style.visibility</p:attrName>
                                        </p:attrNameLst>
                                      </p:cBhvr>
                                      <p:to>
                                        <p:strVal val="hidden"/>
                                      </p:to>
                                    </p:set>
                                  </p:childTnLst>
                                </p:cTn>
                              </p:par>
                              <p:par>
                                <p:cTn id="39" presetID="10" presetClass="exit" presetSubtype="0" fill="hold" nodeType="withEffect">
                                  <p:stCondLst>
                                    <p:cond delay="0"/>
                                  </p:stCondLst>
                                  <p:childTnLst>
                                    <p:animEffect>
                                      <p:cBhvr>
                                        <p:cTn id="40" dur="500"/>
                                        <p:tgtEl>
                                          <p:spTgt spid="4102"/>
                                        </p:tgtEl>
                                      </p:cBhvr>
                                    </p:animEffect>
                                    <p:set>
                                      <p:cBhvr>
                                        <p:cTn id="41" dur="1" fill="hold">
                                          <p:stCondLst>
                                            <p:cond delay="499"/>
                                          </p:stCondLst>
                                        </p:cTn>
                                        <p:tgtEl>
                                          <p:spTgt spid="4102"/>
                                        </p:tgtEl>
                                        <p:attrNameLst>
                                          <p:attrName>style.visibility</p:attrName>
                                        </p:attrNameLst>
                                      </p:cBhvr>
                                      <p:to>
                                        <p:strVal val="hidden"/>
                                      </p:to>
                                    </p:set>
                                  </p:childTnLst>
                                </p:cTn>
                              </p:par>
                              <p:par>
                                <p:cTn id="42" presetID="10" presetClass="exit" presetSubtype="0" fill="hold" nodeType="withEffect">
                                  <p:stCondLst>
                                    <p:cond delay="0"/>
                                  </p:stCondLst>
                                  <p:childTnLst>
                                    <p:animEffect>
                                      <p:cBhvr>
                                        <p:cTn id="43" dur="500"/>
                                        <p:tgtEl>
                                          <p:spTgt spid="4104"/>
                                        </p:tgtEl>
                                      </p:cBhvr>
                                    </p:animEffect>
                                    <p:set>
                                      <p:cBhvr>
                                        <p:cTn id="44" dur="1" fill="hold">
                                          <p:stCondLst>
                                            <p:cond delay="499"/>
                                          </p:stCondLst>
                                        </p:cTn>
                                        <p:tgtEl>
                                          <p:spTgt spid="4104"/>
                                        </p:tgtEl>
                                        <p:attrNameLst>
                                          <p:attrName>style.visibility</p:attrName>
                                        </p:attrNameLst>
                                      </p:cBhvr>
                                      <p:to>
                                        <p:strVal val="hidden"/>
                                      </p:to>
                                    </p:set>
                                  </p:childTnLst>
                                </p:cTn>
                              </p:par>
                              <p:par>
                                <p:cTn id="45" presetID="10" presetClass="entr" presetSubtype="0" fill="hold" nodeType="withEffect">
                                  <p:stCondLst>
                                    <p:cond delay="0"/>
                                  </p:stCondLst>
                                  <p:childTnLst>
                                    <p:set>
                                      <p:cBhvr>
                                        <p:cTn id="46" dur="1" fill="hold">
                                          <p:stCondLst>
                                            <p:cond delay="0"/>
                                          </p:stCondLst>
                                        </p:cTn>
                                        <p:tgtEl>
                                          <p:spTgt spid="4108"/>
                                        </p:tgtEl>
                                        <p:attrNameLst>
                                          <p:attrName>style.visibility</p:attrName>
                                        </p:attrNameLst>
                                      </p:cBhvr>
                                      <p:to>
                                        <p:strVal val="visible"/>
                                      </p:to>
                                    </p:set>
                                    <p:animEffect>
                                      <p:cBhvr>
                                        <p:cTn id="47" dur="500"/>
                                        <p:tgtEl>
                                          <p:spTgt spid="4108"/>
                                        </p:tgtEl>
                                      </p:cBhvr>
                                    </p:animEffect>
                                  </p:childTnLst>
                                </p:cTn>
                              </p:par>
                              <p:par>
                                <p:cTn id="48" presetID="10" presetClass="entr" presetSubtype="0" fill="hold" nodeType="withEffect">
                                  <p:stCondLst>
                                    <p:cond delay="0"/>
                                  </p:stCondLst>
                                  <p:childTnLst>
                                    <p:set>
                                      <p:cBhvr>
                                        <p:cTn id="49" dur="1" fill="hold">
                                          <p:stCondLst>
                                            <p:cond delay="0"/>
                                          </p:stCondLst>
                                        </p:cTn>
                                        <p:tgtEl>
                                          <p:spTgt spid="4109"/>
                                        </p:tgtEl>
                                        <p:attrNameLst>
                                          <p:attrName>style.visibility</p:attrName>
                                        </p:attrNameLst>
                                      </p:cBhvr>
                                      <p:to>
                                        <p:strVal val="visible"/>
                                      </p:to>
                                    </p:set>
                                    <p:animEffect>
                                      <p:cBhvr>
                                        <p:cTn id="50" dur="500"/>
                                        <p:tgtEl>
                                          <p:spTgt spid="4109"/>
                                        </p:tgtEl>
                                      </p:cBhvr>
                                    </p:animEffect>
                                  </p:childTnLst>
                                </p:cTn>
                              </p:par>
                              <p:par>
                                <p:cTn id="51" presetID="10" presetClass="entr" presetSubtype="0" fill="hold" nodeType="withEffect">
                                  <p:stCondLst>
                                    <p:cond delay="0"/>
                                  </p:stCondLst>
                                  <p:childTnLst>
                                    <p:set>
                                      <p:cBhvr>
                                        <p:cTn id="52" dur="1" fill="hold">
                                          <p:stCondLst>
                                            <p:cond delay="0"/>
                                          </p:stCondLst>
                                        </p:cTn>
                                        <p:tgtEl>
                                          <p:spTgt spid="4110"/>
                                        </p:tgtEl>
                                        <p:attrNameLst>
                                          <p:attrName>style.visibility</p:attrName>
                                        </p:attrNameLst>
                                      </p:cBhvr>
                                      <p:to>
                                        <p:strVal val="visible"/>
                                      </p:to>
                                    </p:set>
                                    <p:animEffect>
                                      <p:cBhvr>
                                        <p:cTn id="53" dur="500"/>
                                        <p:tgtEl>
                                          <p:spTgt spid="4110"/>
                                        </p:tgtEl>
                                      </p:cBhvr>
                                    </p:animEffect>
                                  </p:childTnLst>
                                </p:cTn>
                              </p:par>
                              <p:par>
                                <p:cTn id="54" presetID="10" presetClass="entr" presetSubtype="0" fill="hold" nodeType="withEffect">
                                  <p:stCondLst>
                                    <p:cond delay="0"/>
                                  </p:stCondLst>
                                  <p:childTnLst>
                                    <p:set>
                                      <p:cBhvr>
                                        <p:cTn id="55" dur="1" fill="hold">
                                          <p:stCondLst>
                                            <p:cond delay="0"/>
                                          </p:stCondLst>
                                        </p:cTn>
                                        <p:tgtEl>
                                          <p:spTgt spid="4111"/>
                                        </p:tgtEl>
                                        <p:attrNameLst>
                                          <p:attrName>style.visibility</p:attrName>
                                        </p:attrNameLst>
                                      </p:cBhvr>
                                      <p:to>
                                        <p:strVal val="visible"/>
                                      </p:to>
                                    </p:set>
                                    <p:animEffect>
                                      <p:cBhvr>
                                        <p:cTn id="56" dur="500"/>
                                        <p:tgtEl>
                                          <p:spTgt spid="4111"/>
                                        </p:tgtEl>
                                      </p:cBhvr>
                                    </p:animEffect>
                                  </p:childTnLst>
                                </p:cTn>
                              </p:par>
                              <p:par>
                                <p:cTn id="57" presetID="53" presetClass="exit" presetSubtype="0" fill="hold" nodeType="withEffect">
                                  <p:stCondLst>
                                    <p:cond delay="0"/>
                                  </p:stCondLst>
                                  <p:childTnLst>
                                    <p:anim calcmode="lin" valueType="num">
                                      <p:cBhvr>
                                        <p:cTn id="58" dur="500"/>
                                        <p:tgtEl>
                                          <p:spTgt spid="4108"/>
                                        </p:tgtEl>
                                        <p:attrNameLst>
                                          <p:attrName>ppt_w</p:attrName>
                                        </p:attrNameLst>
                                      </p:cBhvr>
                                      <p:tavLst>
                                        <p:tav tm="0">
                                          <p:val>
                                            <p:strVal val="ppt_w"/>
                                          </p:val>
                                        </p:tav>
                                        <p:tav tm="100000">
                                          <p:val>
                                            <p:fltVal val="0"/>
                                          </p:val>
                                        </p:tav>
                                      </p:tavLst>
                                    </p:anim>
                                    <p:anim calcmode="lin" valueType="num">
                                      <p:cBhvr>
                                        <p:cTn id="59" dur="500"/>
                                        <p:tgtEl>
                                          <p:spTgt spid="4108"/>
                                        </p:tgtEl>
                                        <p:attrNameLst>
                                          <p:attrName>ppt_h</p:attrName>
                                        </p:attrNameLst>
                                      </p:cBhvr>
                                      <p:tavLst>
                                        <p:tav tm="0">
                                          <p:val>
                                            <p:strVal val="ppt_h"/>
                                          </p:val>
                                        </p:tav>
                                        <p:tav tm="100000">
                                          <p:val>
                                            <p:fltVal val="0"/>
                                          </p:val>
                                        </p:tav>
                                      </p:tavLst>
                                    </p:anim>
                                    <p:animEffect>
                                      <p:cBhvr>
                                        <p:cTn id="60" dur="500"/>
                                        <p:tgtEl>
                                          <p:spTgt spid="4108"/>
                                        </p:tgtEl>
                                      </p:cBhvr>
                                    </p:animEffect>
                                    <p:set>
                                      <p:cBhvr>
                                        <p:cTn id="61" dur="1" fill="hold">
                                          <p:stCondLst>
                                            <p:cond delay="499"/>
                                          </p:stCondLst>
                                        </p:cTn>
                                        <p:tgtEl>
                                          <p:spTgt spid="4108"/>
                                        </p:tgtEl>
                                        <p:attrNameLst>
                                          <p:attrName>style.visibility</p:attrName>
                                        </p:attrNameLst>
                                      </p:cBhvr>
                                      <p:to>
                                        <p:strVal val="hidden"/>
                                      </p:to>
                                    </p:set>
                                  </p:childTnLst>
                                </p:cTn>
                              </p:par>
                              <p:par>
                                <p:cTn id="62" presetID="53" presetClass="exit" presetSubtype="0" fill="hold" nodeType="withEffect">
                                  <p:stCondLst>
                                    <p:cond delay="0"/>
                                  </p:stCondLst>
                                  <p:childTnLst>
                                    <p:anim calcmode="lin" valueType="num">
                                      <p:cBhvr>
                                        <p:cTn id="63" dur="500"/>
                                        <p:tgtEl>
                                          <p:spTgt spid="4109"/>
                                        </p:tgtEl>
                                        <p:attrNameLst>
                                          <p:attrName>ppt_w</p:attrName>
                                        </p:attrNameLst>
                                      </p:cBhvr>
                                      <p:tavLst>
                                        <p:tav tm="0">
                                          <p:val>
                                            <p:strVal val="ppt_w"/>
                                          </p:val>
                                        </p:tav>
                                        <p:tav tm="100000">
                                          <p:val>
                                            <p:fltVal val="0"/>
                                          </p:val>
                                        </p:tav>
                                      </p:tavLst>
                                    </p:anim>
                                    <p:anim calcmode="lin" valueType="num">
                                      <p:cBhvr>
                                        <p:cTn id="64" dur="500"/>
                                        <p:tgtEl>
                                          <p:spTgt spid="4109"/>
                                        </p:tgtEl>
                                        <p:attrNameLst>
                                          <p:attrName>ppt_h</p:attrName>
                                        </p:attrNameLst>
                                      </p:cBhvr>
                                      <p:tavLst>
                                        <p:tav tm="0">
                                          <p:val>
                                            <p:strVal val="ppt_h"/>
                                          </p:val>
                                        </p:tav>
                                        <p:tav tm="100000">
                                          <p:val>
                                            <p:fltVal val="0"/>
                                          </p:val>
                                        </p:tav>
                                      </p:tavLst>
                                    </p:anim>
                                    <p:animEffect>
                                      <p:cBhvr>
                                        <p:cTn id="65" dur="500"/>
                                        <p:tgtEl>
                                          <p:spTgt spid="4109"/>
                                        </p:tgtEl>
                                      </p:cBhvr>
                                    </p:animEffect>
                                    <p:set>
                                      <p:cBhvr>
                                        <p:cTn id="66" dur="1" fill="hold">
                                          <p:stCondLst>
                                            <p:cond delay="499"/>
                                          </p:stCondLst>
                                        </p:cTn>
                                        <p:tgtEl>
                                          <p:spTgt spid="4109"/>
                                        </p:tgtEl>
                                        <p:attrNameLst>
                                          <p:attrName>style.visibility</p:attrName>
                                        </p:attrNameLst>
                                      </p:cBhvr>
                                      <p:to>
                                        <p:strVal val="hidden"/>
                                      </p:to>
                                    </p:set>
                                  </p:childTnLst>
                                </p:cTn>
                              </p:par>
                              <p:par>
                                <p:cTn id="67" presetID="53" presetClass="exit" presetSubtype="0" fill="hold" nodeType="withEffect">
                                  <p:stCondLst>
                                    <p:cond delay="0"/>
                                  </p:stCondLst>
                                  <p:childTnLst>
                                    <p:anim calcmode="lin" valueType="num">
                                      <p:cBhvr>
                                        <p:cTn id="68" dur="500"/>
                                        <p:tgtEl>
                                          <p:spTgt spid="4110"/>
                                        </p:tgtEl>
                                        <p:attrNameLst>
                                          <p:attrName>ppt_w</p:attrName>
                                        </p:attrNameLst>
                                      </p:cBhvr>
                                      <p:tavLst>
                                        <p:tav tm="0">
                                          <p:val>
                                            <p:strVal val="ppt_w"/>
                                          </p:val>
                                        </p:tav>
                                        <p:tav tm="100000">
                                          <p:val>
                                            <p:fltVal val="0"/>
                                          </p:val>
                                        </p:tav>
                                      </p:tavLst>
                                    </p:anim>
                                    <p:anim calcmode="lin" valueType="num">
                                      <p:cBhvr>
                                        <p:cTn id="69" dur="500"/>
                                        <p:tgtEl>
                                          <p:spTgt spid="4110"/>
                                        </p:tgtEl>
                                        <p:attrNameLst>
                                          <p:attrName>ppt_h</p:attrName>
                                        </p:attrNameLst>
                                      </p:cBhvr>
                                      <p:tavLst>
                                        <p:tav tm="0">
                                          <p:val>
                                            <p:strVal val="ppt_h"/>
                                          </p:val>
                                        </p:tav>
                                        <p:tav tm="100000">
                                          <p:val>
                                            <p:fltVal val="0"/>
                                          </p:val>
                                        </p:tav>
                                      </p:tavLst>
                                    </p:anim>
                                    <p:animEffect>
                                      <p:cBhvr>
                                        <p:cTn id="70" dur="500"/>
                                        <p:tgtEl>
                                          <p:spTgt spid="4110"/>
                                        </p:tgtEl>
                                      </p:cBhvr>
                                    </p:animEffect>
                                    <p:set>
                                      <p:cBhvr>
                                        <p:cTn id="71" dur="1" fill="hold">
                                          <p:stCondLst>
                                            <p:cond delay="499"/>
                                          </p:stCondLst>
                                        </p:cTn>
                                        <p:tgtEl>
                                          <p:spTgt spid="4110"/>
                                        </p:tgtEl>
                                        <p:attrNameLst>
                                          <p:attrName>style.visibility</p:attrName>
                                        </p:attrNameLst>
                                      </p:cBhvr>
                                      <p:to>
                                        <p:strVal val="hidden"/>
                                      </p:to>
                                    </p:set>
                                  </p:childTnLst>
                                </p:cTn>
                              </p:par>
                              <p:par>
                                <p:cTn id="72" presetID="53" presetClass="exit" presetSubtype="0" fill="hold" nodeType="withEffect">
                                  <p:stCondLst>
                                    <p:cond delay="0"/>
                                  </p:stCondLst>
                                  <p:childTnLst>
                                    <p:anim calcmode="lin" valueType="num">
                                      <p:cBhvr>
                                        <p:cTn id="73" dur="500"/>
                                        <p:tgtEl>
                                          <p:spTgt spid="4111"/>
                                        </p:tgtEl>
                                        <p:attrNameLst>
                                          <p:attrName>ppt_w</p:attrName>
                                        </p:attrNameLst>
                                      </p:cBhvr>
                                      <p:tavLst>
                                        <p:tav tm="0">
                                          <p:val>
                                            <p:strVal val="ppt_w"/>
                                          </p:val>
                                        </p:tav>
                                        <p:tav tm="100000">
                                          <p:val>
                                            <p:fltVal val="0"/>
                                          </p:val>
                                        </p:tav>
                                      </p:tavLst>
                                    </p:anim>
                                    <p:anim calcmode="lin" valueType="num">
                                      <p:cBhvr>
                                        <p:cTn id="74" dur="500"/>
                                        <p:tgtEl>
                                          <p:spTgt spid="4111"/>
                                        </p:tgtEl>
                                        <p:attrNameLst>
                                          <p:attrName>ppt_h</p:attrName>
                                        </p:attrNameLst>
                                      </p:cBhvr>
                                      <p:tavLst>
                                        <p:tav tm="0">
                                          <p:val>
                                            <p:strVal val="ppt_h"/>
                                          </p:val>
                                        </p:tav>
                                        <p:tav tm="100000">
                                          <p:val>
                                            <p:fltVal val="0"/>
                                          </p:val>
                                        </p:tav>
                                      </p:tavLst>
                                    </p:anim>
                                    <p:animEffect>
                                      <p:cBhvr>
                                        <p:cTn id="75" dur="500"/>
                                        <p:tgtEl>
                                          <p:spTgt spid="4111"/>
                                        </p:tgtEl>
                                      </p:cBhvr>
                                    </p:animEffect>
                                    <p:set>
                                      <p:cBhvr>
                                        <p:cTn id="76" dur="1" fill="hold">
                                          <p:stCondLst>
                                            <p:cond delay="499"/>
                                          </p:stCondLst>
                                        </p:cTn>
                                        <p:tgtEl>
                                          <p:spTgt spid="41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长方形 289">
            <a:extLst>
              <a:ext uri="{FF2B5EF4-FFF2-40B4-BE49-F238E27FC236}">
                <a16:creationId xmlns:a16="http://schemas.microsoft.com/office/drawing/2014/main" id="{EEE5F623-B375-1448-BD02-AB447AC4DA98}"/>
              </a:ext>
            </a:extLst>
          </p:cNvPr>
          <p:cNvSpPr>
            <a:spLocks noChangeArrowheads="1"/>
          </p:cNvSpPr>
          <p:nvPr/>
        </p:nvSpPr>
        <p:spPr bwMode="auto">
          <a:xfrm>
            <a:off x="-26988" y="242888"/>
            <a:ext cx="6480176" cy="606425"/>
          </a:xfrm>
          <a:prstGeom prst="rect">
            <a:avLst/>
          </a:prstGeom>
          <a:gradFill rotWithShape="0">
            <a:gsLst>
              <a:gs pos="0">
                <a:srgbClr val="990033"/>
              </a:gs>
              <a:gs pos="100000">
                <a:srgbClr val="460017">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67628" tIns="35243" rIns="67628" bIns="35243"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en-US">
              <a:latin typeface="宋体" panose="02010600030101010101" pitchFamily="2" charset="-122"/>
            </a:endParaRPr>
          </a:p>
        </p:txBody>
      </p:sp>
      <p:sp>
        <p:nvSpPr>
          <p:cNvPr id="17410" name="矩形 8">
            <a:extLst>
              <a:ext uri="{FF2B5EF4-FFF2-40B4-BE49-F238E27FC236}">
                <a16:creationId xmlns:a16="http://schemas.microsoft.com/office/drawing/2014/main" id="{E82BB347-8ECC-004C-AF1D-D6CCE549B931}"/>
              </a:ext>
            </a:extLst>
          </p:cNvPr>
          <p:cNvSpPr>
            <a:spLocks noChangeArrowheads="1"/>
          </p:cNvSpPr>
          <p:nvPr/>
        </p:nvSpPr>
        <p:spPr bwMode="auto">
          <a:xfrm>
            <a:off x="2411413" y="523875"/>
            <a:ext cx="20891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endParaRPr lang="zh-CN" altLang="en-US" sz="1500" b="1">
              <a:solidFill>
                <a:schemeClr val="bg1"/>
              </a:solidFill>
              <a:latin typeface="宋体" panose="02010600030101010101" pitchFamily="2" charset="-122"/>
              <a:sym typeface="微软雅黑" panose="020B0503020204020204" pitchFamily="34" charset="-122"/>
            </a:endParaRPr>
          </a:p>
        </p:txBody>
      </p:sp>
      <p:pic>
        <p:nvPicPr>
          <p:cNvPr id="4102" name="Picture 2" descr="PPECLOGO-eff-0-1">
            <a:extLst>
              <a:ext uri="{FF2B5EF4-FFF2-40B4-BE49-F238E27FC236}">
                <a16:creationId xmlns:a16="http://schemas.microsoft.com/office/drawing/2014/main" id="{88F93769-49AD-234B-A253-D68C66BA36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7863" y="525463"/>
            <a:ext cx="627062"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3" descr="PPECLOGO-eff-0-2">
            <a:extLst>
              <a:ext uri="{FF2B5EF4-FFF2-40B4-BE49-F238E27FC236}">
                <a16:creationId xmlns:a16="http://schemas.microsoft.com/office/drawing/2014/main" id="{50475395-76B3-1945-B05F-E3F74DA3D6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6600" y="506413"/>
            <a:ext cx="5778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6" descr="PPECLOGO-eff-0-1">
            <a:extLst>
              <a:ext uri="{FF2B5EF4-FFF2-40B4-BE49-F238E27FC236}">
                <a16:creationId xmlns:a16="http://schemas.microsoft.com/office/drawing/2014/main" id="{604297A5-8C03-184F-9F17-D6011041ED4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6038" y="533400"/>
            <a:ext cx="23495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8" descr="PPECLOGO-eff-0-2">
            <a:extLst>
              <a:ext uri="{FF2B5EF4-FFF2-40B4-BE49-F238E27FC236}">
                <a16:creationId xmlns:a16="http://schemas.microsoft.com/office/drawing/2014/main" id="{2CC8AFB5-C559-5C42-8061-4BF822A6FE8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6200" y="377825"/>
            <a:ext cx="57943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11" descr="PPECLOGO-eff-5-4">
            <a:extLst>
              <a:ext uri="{FF2B5EF4-FFF2-40B4-BE49-F238E27FC236}">
                <a16:creationId xmlns:a16="http://schemas.microsoft.com/office/drawing/2014/main" id="{CC868B2E-E8D4-2741-93ED-93D4EC50D3C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53063" y="449263"/>
            <a:ext cx="5334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7" name="Picture 12" descr="PPECLOGO-eff-0-1">
            <a:extLst>
              <a:ext uri="{FF2B5EF4-FFF2-40B4-BE49-F238E27FC236}">
                <a16:creationId xmlns:a16="http://schemas.microsoft.com/office/drawing/2014/main" id="{919E793C-8BB8-E745-A89C-D73645989EC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89413" y="874713"/>
            <a:ext cx="309562"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Picture 15" descr="PPECLOGO-eff2-1-3">
            <a:extLst>
              <a:ext uri="{FF2B5EF4-FFF2-40B4-BE49-F238E27FC236}">
                <a16:creationId xmlns:a16="http://schemas.microsoft.com/office/drawing/2014/main" id="{0F0C388E-0D54-7B4D-BCC3-3F7BEA631E0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51025" y="477838"/>
            <a:ext cx="25876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6" descr="PPECLOGO-eff2-1-4">
            <a:extLst>
              <a:ext uri="{FF2B5EF4-FFF2-40B4-BE49-F238E27FC236}">
                <a16:creationId xmlns:a16="http://schemas.microsoft.com/office/drawing/2014/main" id="{F8C8FAEE-F8B5-9248-B39C-5F10E040F22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30725" y="731838"/>
            <a:ext cx="4159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0" name="Picture 17" descr="PPECLOGO-eff2-1-3">
            <a:extLst>
              <a:ext uri="{FF2B5EF4-FFF2-40B4-BE49-F238E27FC236}">
                <a16:creationId xmlns:a16="http://schemas.microsoft.com/office/drawing/2014/main" id="{E9C94AF0-10F9-C842-8263-15A012542CE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45063" y="534988"/>
            <a:ext cx="211137"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18" descr="PPECLOGO-eff2-1-3">
            <a:extLst>
              <a:ext uri="{FF2B5EF4-FFF2-40B4-BE49-F238E27FC236}">
                <a16:creationId xmlns:a16="http://schemas.microsoft.com/office/drawing/2014/main" id="{02FB4863-69D6-DF48-9F1B-A4D589E1308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43513" y="788988"/>
            <a:ext cx="166687" cy="11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21" name="网络 586">
            <a:extLst>
              <a:ext uri="{FF2B5EF4-FFF2-40B4-BE49-F238E27FC236}">
                <a16:creationId xmlns:a16="http://schemas.microsoft.com/office/drawing/2014/main" id="{BD3A0CEF-D9FB-6C45-910A-574D973B7A36}"/>
              </a:ext>
            </a:extLst>
          </p:cNvPr>
          <p:cNvSpPr>
            <a:spLocks/>
          </p:cNvSpPr>
          <p:nvPr/>
        </p:nvSpPr>
        <p:spPr bwMode="auto">
          <a:xfrm>
            <a:off x="19050" y="314325"/>
            <a:ext cx="506413" cy="484188"/>
          </a:xfrm>
          <a:custGeom>
            <a:avLst/>
            <a:gdLst>
              <a:gd name="T0" fmla="*/ 0 w 1889279"/>
              <a:gd name="T1" fmla="*/ 0 h 1810503"/>
              <a:gd name="T2" fmla="*/ 0 w 1889279"/>
              <a:gd name="T3" fmla="*/ 0 h 1810503"/>
              <a:gd name="T4" fmla="*/ 0 w 1889279"/>
              <a:gd name="T5" fmla="*/ 0 h 1810503"/>
              <a:gd name="T6" fmla="*/ 0 w 1889279"/>
              <a:gd name="T7" fmla="*/ 0 h 1810503"/>
              <a:gd name="T8" fmla="*/ 0 w 1889279"/>
              <a:gd name="T9" fmla="*/ 0 h 1810503"/>
              <a:gd name="T10" fmla="*/ 0 w 1889279"/>
              <a:gd name="T11" fmla="*/ 0 h 1810503"/>
              <a:gd name="T12" fmla="*/ 0 w 1889279"/>
              <a:gd name="T13" fmla="*/ 0 h 1810503"/>
              <a:gd name="T14" fmla="*/ 0 w 1889279"/>
              <a:gd name="T15" fmla="*/ 0 h 1810503"/>
              <a:gd name="T16" fmla="*/ 0 w 1889279"/>
              <a:gd name="T17" fmla="*/ 0 h 1810503"/>
              <a:gd name="T18" fmla="*/ 0 w 1889279"/>
              <a:gd name="T19" fmla="*/ 0 h 1810503"/>
              <a:gd name="T20" fmla="*/ 0 w 1889279"/>
              <a:gd name="T21" fmla="*/ 0 h 1810503"/>
              <a:gd name="T22" fmla="*/ 0 w 1889279"/>
              <a:gd name="T23" fmla="*/ 0 h 1810503"/>
              <a:gd name="T24" fmla="*/ 0 w 1889279"/>
              <a:gd name="T25" fmla="*/ 0 h 1810503"/>
              <a:gd name="T26" fmla="*/ 0 w 1889279"/>
              <a:gd name="T27" fmla="*/ 0 h 1810503"/>
              <a:gd name="T28" fmla="*/ 0 w 1889279"/>
              <a:gd name="T29" fmla="*/ 0 h 1810503"/>
              <a:gd name="T30" fmla="*/ 0 w 1889279"/>
              <a:gd name="T31" fmla="*/ 0 h 1810503"/>
              <a:gd name="T32" fmla="*/ 0 w 1889279"/>
              <a:gd name="T33" fmla="*/ 0 h 1810503"/>
              <a:gd name="T34" fmla="*/ 0 w 1889279"/>
              <a:gd name="T35" fmla="*/ 0 h 1810503"/>
              <a:gd name="T36" fmla="*/ 0 w 1889279"/>
              <a:gd name="T37" fmla="*/ 0 h 1810503"/>
              <a:gd name="T38" fmla="*/ 0 w 1889279"/>
              <a:gd name="T39" fmla="*/ 0 h 1810503"/>
              <a:gd name="T40" fmla="*/ 0 w 1889279"/>
              <a:gd name="T41" fmla="*/ 0 h 1810503"/>
              <a:gd name="T42" fmla="*/ 0 w 1889279"/>
              <a:gd name="T43" fmla="*/ 0 h 1810503"/>
              <a:gd name="T44" fmla="*/ 0 w 1889279"/>
              <a:gd name="T45" fmla="*/ 0 h 1810503"/>
              <a:gd name="T46" fmla="*/ 0 w 1889279"/>
              <a:gd name="T47" fmla="*/ 0 h 1810503"/>
              <a:gd name="T48" fmla="*/ 0 w 1889279"/>
              <a:gd name="T49" fmla="*/ 0 h 1810503"/>
              <a:gd name="T50" fmla="*/ 0 w 1889279"/>
              <a:gd name="T51" fmla="*/ 0 h 1810503"/>
              <a:gd name="T52" fmla="*/ 0 w 1889279"/>
              <a:gd name="T53" fmla="*/ 0 h 1810503"/>
              <a:gd name="T54" fmla="*/ 0 w 1889279"/>
              <a:gd name="T55" fmla="*/ 0 h 1810503"/>
              <a:gd name="T56" fmla="*/ 0 w 1889279"/>
              <a:gd name="T57" fmla="*/ 0 h 1810503"/>
              <a:gd name="T58" fmla="*/ 0 w 1889279"/>
              <a:gd name="T59" fmla="*/ 0 h 1810503"/>
              <a:gd name="T60" fmla="*/ 0 w 1889279"/>
              <a:gd name="T61" fmla="*/ 0 h 1810503"/>
              <a:gd name="T62" fmla="*/ 0 w 1889279"/>
              <a:gd name="T63" fmla="*/ 0 h 1810503"/>
              <a:gd name="T64" fmla="*/ 0 w 1889279"/>
              <a:gd name="T65" fmla="*/ 0 h 1810503"/>
              <a:gd name="T66" fmla="*/ 0 w 1889279"/>
              <a:gd name="T67" fmla="*/ 0 h 1810503"/>
              <a:gd name="T68" fmla="*/ 0 w 1889279"/>
              <a:gd name="T69" fmla="*/ 0 h 1810503"/>
              <a:gd name="T70" fmla="*/ 0 w 1889279"/>
              <a:gd name="T71" fmla="*/ 0 h 1810503"/>
              <a:gd name="T72" fmla="*/ 0 w 1889279"/>
              <a:gd name="T73" fmla="*/ 0 h 1810503"/>
              <a:gd name="T74" fmla="*/ 0 w 1889279"/>
              <a:gd name="T75" fmla="*/ 0 h 18105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89279"/>
              <a:gd name="T115" fmla="*/ 0 h 1810503"/>
              <a:gd name="T116" fmla="*/ 1889279 w 1889279"/>
              <a:gd name="T117" fmla="*/ 1810503 h 18105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lnTo>
                  <a:pt x="953521" y="1355186"/>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lnTo>
                  <a:pt x="953521" y="931303"/>
                </a:ln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lnTo>
                  <a:pt x="900586" y="1702"/>
                </a:lnTo>
                <a:close/>
                <a:moveTo>
                  <a:pt x="953521" y="0"/>
                </a:moveTo>
                <a:lnTo>
                  <a:pt x="981035" y="1330"/>
                </a:lnTo>
                <a:cubicBezTo>
                  <a:pt x="1124068" y="53565"/>
                  <a:pt x="1247786" y="180867"/>
                  <a:pt x="1332000" y="354889"/>
                </a:cubicBezTo>
                <a:cubicBezTo>
                  <a:pt x="1219743" y="403080"/>
                  <a:pt x="1090709" y="429800"/>
                  <a:pt x="953521" y="430954"/>
                </a:cubicBezTo>
                <a:lnTo>
                  <a:pt x="9535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nchor="ctr"/>
          <a:lstStyle/>
          <a:p>
            <a:endParaRPr lang="zh-CN" altLang="en-US"/>
          </a:p>
        </p:txBody>
      </p:sp>
      <p:pic>
        <p:nvPicPr>
          <p:cNvPr id="17422" name="Picture 22" descr="未标题-4">
            <a:extLst>
              <a:ext uri="{FF2B5EF4-FFF2-40B4-BE49-F238E27FC236}">
                <a16:creationId xmlns:a16="http://schemas.microsoft.com/office/drawing/2014/main" id="{10581B28-CA47-E144-9DC8-9D1B955992F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75463" y="68263"/>
            <a:ext cx="2230437"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23" name="Text Box 2">
            <a:extLst>
              <a:ext uri="{FF2B5EF4-FFF2-40B4-BE49-F238E27FC236}">
                <a16:creationId xmlns:a16="http://schemas.microsoft.com/office/drawing/2014/main" id="{108A205D-9028-A546-8180-0DE9163D0FB1}"/>
              </a:ext>
            </a:extLst>
          </p:cNvPr>
          <p:cNvSpPr txBox="1">
            <a:spLocks noChangeArrowheads="1"/>
          </p:cNvSpPr>
          <p:nvPr/>
        </p:nvSpPr>
        <p:spPr bwMode="auto">
          <a:xfrm>
            <a:off x="206375" y="1054100"/>
            <a:ext cx="36718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b="1">
                <a:solidFill>
                  <a:srgbClr val="0000CC"/>
                </a:solidFill>
                <a:latin typeface="宋体" panose="02010600030101010101" pitchFamily="2" charset="-122"/>
              </a:rPr>
              <a:t>※  </a:t>
            </a:r>
            <a:r>
              <a:rPr kumimoji="1" lang="zh-CN" altLang="en-US" sz="2000" b="1">
                <a:solidFill>
                  <a:srgbClr val="0000FF"/>
                </a:solidFill>
                <a:latin typeface="宋体" panose="02010600030101010101" pitchFamily="2" charset="-122"/>
              </a:rPr>
              <a:t>什么是“日时钟计数器” </a:t>
            </a:r>
          </a:p>
        </p:txBody>
      </p:sp>
      <p:sp>
        <p:nvSpPr>
          <p:cNvPr id="18" name="Text Box 3">
            <a:extLst>
              <a:ext uri="{FF2B5EF4-FFF2-40B4-BE49-F238E27FC236}">
                <a16:creationId xmlns:a16="http://schemas.microsoft.com/office/drawing/2014/main" id="{707C7E24-65D2-E44B-86F2-9CA8C0BC51E4}"/>
              </a:ext>
            </a:extLst>
          </p:cNvPr>
          <p:cNvSpPr txBox="1">
            <a:spLocks noChangeArrowheads="1"/>
          </p:cNvSpPr>
          <p:nvPr/>
        </p:nvSpPr>
        <p:spPr bwMode="auto">
          <a:xfrm>
            <a:off x="215900" y="1666875"/>
            <a:ext cx="8120063" cy="163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pPr>
            <a:r>
              <a:rPr kumimoji="1" lang="zh-CN" altLang="en-US" sz="2000" b="1" dirty="0">
                <a:latin typeface="宋体" panose="02010600030101010101" pitchFamily="2" charset="-122"/>
              </a:rPr>
              <a:t>    </a:t>
            </a:r>
            <a:r>
              <a:rPr kumimoji="1" lang="en-US" altLang="zh-CN" sz="2000" b="1" dirty="0">
                <a:latin typeface="宋体" panose="02010600030101010101" pitchFamily="2" charset="-122"/>
              </a:rPr>
              <a:t>BIOS</a:t>
            </a:r>
            <a:r>
              <a:rPr kumimoji="1" lang="zh-CN" altLang="en-US" sz="2000" b="1" dirty="0">
                <a:latin typeface="宋体" panose="02010600030101010101" pitchFamily="2" charset="-122"/>
              </a:rPr>
              <a:t>系统规定：40</a:t>
            </a:r>
            <a:r>
              <a:rPr kumimoji="1" lang="en-US" altLang="zh-CN" sz="2000" b="1" dirty="0">
                <a:latin typeface="宋体" panose="02010600030101010101" pitchFamily="2" charset="-122"/>
              </a:rPr>
              <a:t>H:6CH～40H:6FH</a:t>
            </a:r>
            <a:r>
              <a:rPr kumimoji="1" lang="zh-CN" altLang="en-US" sz="2000" b="1" dirty="0">
                <a:latin typeface="宋体" panose="02010600030101010101" pitchFamily="2" charset="-122"/>
              </a:rPr>
              <a:t>这4个单元（共32位）为日时钟计数器，每55</a:t>
            </a:r>
            <a:r>
              <a:rPr kumimoji="1" lang="en-US" altLang="zh-CN" sz="2000" b="1" dirty="0" err="1">
                <a:latin typeface="宋体" panose="02010600030101010101" pitchFamily="2" charset="-122"/>
              </a:rPr>
              <a:t>ms</a:t>
            </a:r>
            <a:r>
              <a:rPr kumimoji="1" lang="zh-CN" altLang="en-US" sz="2000" b="1" dirty="0">
                <a:latin typeface="宋体" panose="02010600030101010101" pitchFamily="2" charset="-122"/>
              </a:rPr>
              <a:t>加1次，计数到:001800</a:t>
            </a:r>
            <a:r>
              <a:rPr kumimoji="1" lang="en-US" altLang="zh-CN" sz="2000" b="1" dirty="0">
                <a:latin typeface="宋体" panose="02010600030101010101" pitchFamily="2" charset="-122"/>
              </a:rPr>
              <a:t>B0H，</a:t>
            </a:r>
            <a:r>
              <a:rPr kumimoji="1" lang="zh-CN" altLang="en-US" sz="2000" b="1" dirty="0">
                <a:latin typeface="宋体" panose="02010600030101010101" pitchFamily="2" charset="-122"/>
              </a:rPr>
              <a:t>为24小时，其计数值供系统软件使用。其中</a:t>
            </a:r>
            <a:r>
              <a:rPr kumimoji="1" lang="zh-CN" altLang="en-US" sz="2000" b="1" dirty="0">
                <a:solidFill>
                  <a:srgbClr val="FF0000"/>
                </a:solidFill>
                <a:latin typeface="宋体" panose="02010600030101010101" pitchFamily="2" charset="-122"/>
              </a:rPr>
              <a:t>40</a:t>
            </a:r>
            <a:r>
              <a:rPr kumimoji="1" lang="en-US" altLang="zh-CN" sz="2000" b="1" dirty="0">
                <a:solidFill>
                  <a:srgbClr val="FF0000"/>
                </a:solidFill>
                <a:latin typeface="宋体" panose="02010600030101010101" pitchFamily="2" charset="-122"/>
              </a:rPr>
              <a:t>H:6CH～40H:6DH</a:t>
            </a:r>
            <a:r>
              <a:rPr kumimoji="1" lang="zh-CN" altLang="en-US" sz="2000" b="1" dirty="0">
                <a:solidFill>
                  <a:srgbClr val="FF0000"/>
                </a:solidFill>
                <a:latin typeface="宋体" panose="02010600030101010101" pitchFamily="2" charset="-122"/>
              </a:rPr>
              <a:t>计数字单元，计满为约</a:t>
            </a:r>
            <a:r>
              <a:rPr kumimoji="1" lang="en-US" altLang="zh-CN" sz="2000" b="1" dirty="0">
                <a:solidFill>
                  <a:srgbClr val="FF0000"/>
                </a:solidFill>
                <a:latin typeface="宋体" panose="02010600030101010101" pitchFamily="2" charset="-122"/>
              </a:rPr>
              <a:t>1</a:t>
            </a:r>
            <a:r>
              <a:rPr kumimoji="1" lang="zh-CN" altLang="en-US" sz="2000" b="1" dirty="0">
                <a:solidFill>
                  <a:srgbClr val="FF0000"/>
                </a:solidFill>
                <a:latin typeface="宋体" panose="02010600030101010101" pitchFamily="2" charset="-122"/>
              </a:rPr>
              <a:t>小时</a:t>
            </a:r>
            <a:r>
              <a:rPr kumimoji="1" lang="zh-CN" altLang="en-US" sz="2000" b="1" dirty="0">
                <a:latin typeface="宋体" panose="02010600030101010101" pitchFamily="2" charset="-122"/>
              </a:rPr>
              <a:t>； </a:t>
            </a:r>
            <a:r>
              <a:rPr kumimoji="1" lang="zh-CN" altLang="en-US" sz="2000" b="1" dirty="0">
                <a:solidFill>
                  <a:srgbClr val="FF0000"/>
                </a:solidFill>
                <a:latin typeface="宋体" panose="02010600030101010101" pitchFamily="2" charset="-122"/>
              </a:rPr>
              <a:t>40</a:t>
            </a:r>
            <a:r>
              <a:rPr kumimoji="1" lang="en-US" altLang="zh-CN" sz="2000" b="1" dirty="0">
                <a:solidFill>
                  <a:srgbClr val="FF0000"/>
                </a:solidFill>
                <a:latin typeface="宋体" panose="02010600030101010101" pitchFamily="2" charset="-122"/>
              </a:rPr>
              <a:t>H:6EH～40H:6FH</a:t>
            </a:r>
            <a:r>
              <a:rPr kumimoji="1" lang="zh-CN" altLang="en-US" sz="2000" b="1" dirty="0">
                <a:solidFill>
                  <a:srgbClr val="FF0000"/>
                </a:solidFill>
                <a:latin typeface="宋体" panose="02010600030101010101" pitchFamily="2" charset="-122"/>
              </a:rPr>
              <a:t>计满</a:t>
            </a:r>
            <a:r>
              <a:rPr kumimoji="1" lang="en-US" altLang="zh-CN" sz="2000" b="1" dirty="0">
                <a:solidFill>
                  <a:srgbClr val="FF0000"/>
                </a:solidFill>
                <a:latin typeface="宋体" panose="02010600030101010101" pitchFamily="2" charset="-122"/>
              </a:rPr>
              <a:t>24</a:t>
            </a:r>
            <a:r>
              <a:rPr kumimoji="1" lang="zh-CN" altLang="en-US" sz="2000" b="1" dirty="0">
                <a:solidFill>
                  <a:srgbClr val="FF0000"/>
                </a:solidFill>
                <a:latin typeface="宋体" panose="02010600030101010101" pitchFamily="2" charset="-122"/>
              </a:rPr>
              <a:t>次为</a:t>
            </a:r>
            <a:r>
              <a:rPr kumimoji="1" lang="en-US" altLang="zh-CN" sz="2000" b="1" dirty="0">
                <a:solidFill>
                  <a:srgbClr val="FF0000"/>
                </a:solidFill>
                <a:latin typeface="宋体" panose="02010600030101010101" pitchFamily="2" charset="-122"/>
              </a:rPr>
              <a:t>1</a:t>
            </a:r>
            <a:r>
              <a:rPr kumimoji="1" lang="zh-CN" altLang="en-US" sz="2000" b="1" dirty="0">
                <a:solidFill>
                  <a:srgbClr val="FF0000"/>
                </a:solidFill>
                <a:latin typeface="宋体" panose="02010600030101010101" pitchFamily="2" charset="-122"/>
              </a:rPr>
              <a:t>日</a:t>
            </a:r>
            <a:r>
              <a:rPr kumimoji="1" lang="zh-CN" altLang="en-US" sz="2000" b="1" dirty="0">
                <a:latin typeface="宋体" panose="02010600030101010101" pitchFamily="2" charset="-122"/>
              </a:rPr>
              <a:t>。</a:t>
            </a:r>
          </a:p>
        </p:txBody>
      </p:sp>
      <p:sp>
        <p:nvSpPr>
          <p:cNvPr id="19" name="Text Box 4">
            <a:extLst>
              <a:ext uri="{FF2B5EF4-FFF2-40B4-BE49-F238E27FC236}">
                <a16:creationId xmlns:a16="http://schemas.microsoft.com/office/drawing/2014/main" id="{6351B431-0B75-D541-87E8-AF51BC032F0D}"/>
              </a:ext>
            </a:extLst>
          </p:cNvPr>
          <p:cNvSpPr txBox="1">
            <a:spLocks noChangeArrowheads="1"/>
          </p:cNvSpPr>
          <p:nvPr/>
        </p:nvSpPr>
        <p:spPr bwMode="auto">
          <a:xfrm>
            <a:off x="220663" y="3302000"/>
            <a:ext cx="8351837" cy="83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pPr>
            <a:r>
              <a:rPr kumimoji="1" lang="zh-CN" altLang="en-US" sz="2000" b="1">
                <a:latin typeface="宋体" panose="02010600030101010101" pitchFamily="2" charset="-122"/>
              </a:rPr>
              <a:t>    系统启动时</a:t>
            </a:r>
            <a:r>
              <a:rPr kumimoji="1" lang="en-US" altLang="zh-CN" sz="2000" b="1">
                <a:latin typeface="宋体" panose="02010600030101010101" pitchFamily="2" charset="-122"/>
              </a:rPr>
              <a:t>CPU</a:t>
            </a:r>
            <a:r>
              <a:rPr kumimoji="1" lang="zh-CN" altLang="en-US" sz="2000" b="1">
                <a:latin typeface="宋体" panose="02010600030101010101" pitchFamily="2" charset="-122"/>
              </a:rPr>
              <a:t>执行</a:t>
            </a:r>
            <a:r>
              <a:rPr kumimoji="1" lang="en-US" altLang="zh-CN" sz="2000" b="1">
                <a:latin typeface="宋体" panose="02010600030101010101" pitchFamily="2" charset="-122"/>
              </a:rPr>
              <a:t>BIOS</a:t>
            </a:r>
            <a:r>
              <a:rPr kumimoji="1" lang="zh-CN" altLang="en-US" sz="2000" b="1">
                <a:latin typeface="宋体" panose="02010600030101010101" pitchFamily="2" charset="-122"/>
              </a:rPr>
              <a:t>中的一段程序，读取</a:t>
            </a:r>
            <a:r>
              <a:rPr kumimoji="1" lang="en-US" altLang="zh-CN" sz="2000" b="1">
                <a:latin typeface="宋体" panose="02010600030101010101" pitchFamily="2" charset="-122"/>
              </a:rPr>
              <a:t>CMOS</a:t>
            </a:r>
            <a:r>
              <a:rPr kumimoji="1" lang="zh-CN" altLang="en-US" sz="2000" b="1">
                <a:latin typeface="宋体" panose="02010600030101010101" pitchFamily="2" charset="-122"/>
              </a:rPr>
              <a:t>实时时钟电路的时间值→计数值→40</a:t>
            </a:r>
            <a:r>
              <a:rPr kumimoji="1" lang="en-US" altLang="zh-CN" sz="2000" b="1">
                <a:latin typeface="宋体" panose="02010600030101010101" pitchFamily="2" charset="-122"/>
              </a:rPr>
              <a:t>:</a:t>
            </a:r>
            <a:r>
              <a:rPr kumimoji="1" lang="zh-CN" altLang="en-US" sz="2000" b="1">
                <a:latin typeface="宋体" panose="02010600030101010101" pitchFamily="2" charset="-122"/>
              </a:rPr>
              <a:t>6</a:t>
            </a:r>
            <a:r>
              <a:rPr kumimoji="1" lang="en-US" altLang="zh-CN" sz="2000" b="1">
                <a:latin typeface="宋体" panose="02010600030101010101" pitchFamily="2" charset="-122"/>
              </a:rPr>
              <a:t>CH～40:6FH</a:t>
            </a:r>
            <a:r>
              <a:rPr kumimoji="1" lang="zh-CN" altLang="en-US" sz="2000" b="1">
                <a:latin typeface="宋体" panose="02010600030101010101" pitchFamily="2" charset="-122"/>
              </a:rPr>
              <a:t>作为日时钟计数器的计数初值。</a:t>
            </a:r>
          </a:p>
        </p:txBody>
      </p:sp>
      <p:sp>
        <p:nvSpPr>
          <p:cNvPr id="17426" name="文本框 5">
            <a:extLst>
              <a:ext uri="{FF2B5EF4-FFF2-40B4-BE49-F238E27FC236}">
                <a16:creationId xmlns:a16="http://schemas.microsoft.com/office/drawing/2014/main" id="{474F0491-F14D-D04F-89AA-3EF78850F094}"/>
              </a:ext>
            </a:extLst>
          </p:cNvPr>
          <p:cNvSpPr>
            <a:spLocks noChangeArrowheads="1"/>
          </p:cNvSpPr>
          <p:nvPr/>
        </p:nvSpPr>
        <p:spPr bwMode="auto">
          <a:xfrm>
            <a:off x="325438" y="328613"/>
            <a:ext cx="4799012"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sz="2400" b="1">
                <a:solidFill>
                  <a:schemeClr val="bg1"/>
                </a:solidFill>
                <a:ea typeface="微软雅黑" panose="020B0503020204020204" pitchFamily="34" charset="-122"/>
                <a:sym typeface="Arial" panose="020B0604020202020204" pitchFamily="34" charset="0"/>
              </a:rPr>
              <a:t>   系统日时钟中断</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4102"/>
                                        </p:tgtEl>
                                        <p:attrNameLst>
                                          <p:attrName>style.visibility</p:attrName>
                                        </p:attrNameLst>
                                      </p:cBhvr>
                                      <p:to>
                                        <p:strVal val="visible"/>
                                      </p:to>
                                    </p:set>
                                    <p:animEffect>
                                      <p:cBhvr>
                                        <p:cTn id="7" dur="500"/>
                                        <p:tgtEl>
                                          <p:spTgt spid="4102"/>
                                        </p:tgtEl>
                                      </p:cBhvr>
                                    </p:animEffect>
                                  </p:childTnLst>
                                </p:cTn>
                              </p:par>
                              <p:par>
                                <p:cTn id="8" presetID="10" presetClass="entr" presetSubtype="0" fill="hold" nodeType="withEffect">
                                  <p:stCondLst>
                                    <p:cond delay="0"/>
                                  </p:stCondLst>
                                  <p:childTnLst>
                                    <p:set>
                                      <p:cBhvr>
                                        <p:cTn id="9" dur="1" fill="hold">
                                          <p:stCondLst>
                                            <p:cond delay="0"/>
                                          </p:stCondLst>
                                        </p:cTn>
                                        <p:tgtEl>
                                          <p:spTgt spid="4105"/>
                                        </p:tgtEl>
                                        <p:attrNameLst>
                                          <p:attrName>style.visibility</p:attrName>
                                        </p:attrNameLst>
                                      </p:cBhvr>
                                      <p:to>
                                        <p:strVal val="visible"/>
                                      </p:to>
                                    </p:set>
                                    <p:animEffect>
                                      <p:cBhvr>
                                        <p:cTn id="10" dur="500"/>
                                        <p:tgtEl>
                                          <p:spTgt spid="4105"/>
                                        </p:tgtEl>
                                      </p:cBhvr>
                                    </p:animEffect>
                                  </p:childTnLst>
                                </p:cTn>
                              </p:par>
                              <p:par>
                                <p:cTn id="11" presetID="10" presetClass="entr" presetSubtype="0" fill="hold" nodeType="withEffect">
                                  <p:stCondLst>
                                    <p:cond delay="0"/>
                                  </p:stCondLst>
                                  <p:childTnLst>
                                    <p:set>
                                      <p:cBhvr>
                                        <p:cTn id="12" dur="1" fill="hold">
                                          <p:stCondLst>
                                            <p:cond delay="0"/>
                                          </p:stCondLst>
                                        </p:cTn>
                                        <p:tgtEl>
                                          <p:spTgt spid="4107"/>
                                        </p:tgtEl>
                                        <p:attrNameLst>
                                          <p:attrName>style.visibility</p:attrName>
                                        </p:attrNameLst>
                                      </p:cBhvr>
                                      <p:to>
                                        <p:strVal val="visible"/>
                                      </p:to>
                                    </p:set>
                                    <p:animEffect>
                                      <p:cBhvr>
                                        <p:cTn id="13" dur="500"/>
                                        <p:tgtEl>
                                          <p:spTgt spid="4107"/>
                                        </p:tgtEl>
                                      </p:cBhvr>
                                    </p:animEffect>
                                  </p:childTnLst>
                                </p:cTn>
                              </p:par>
                              <p:par>
                                <p:cTn id="14" presetID="10" presetClass="entr" presetSubtype="0" fill="hold" nodeType="withEffect">
                                  <p:stCondLst>
                                    <p:cond delay="0"/>
                                  </p:stCondLst>
                                  <p:childTnLst>
                                    <p:set>
                                      <p:cBhvr>
                                        <p:cTn id="15" dur="1" fill="hold">
                                          <p:stCondLst>
                                            <p:cond delay="0"/>
                                          </p:stCondLst>
                                        </p:cTn>
                                        <p:tgtEl>
                                          <p:spTgt spid="4103"/>
                                        </p:tgtEl>
                                        <p:attrNameLst>
                                          <p:attrName>style.visibility</p:attrName>
                                        </p:attrNameLst>
                                      </p:cBhvr>
                                      <p:to>
                                        <p:strVal val="visible"/>
                                      </p:to>
                                    </p:set>
                                    <p:animEffect>
                                      <p:cBhvr>
                                        <p:cTn id="16" dur="500"/>
                                        <p:tgtEl>
                                          <p:spTgt spid="4103"/>
                                        </p:tgtEl>
                                      </p:cBhvr>
                                    </p:animEffect>
                                  </p:childTnLst>
                                </p:cTn>
                              </p:par>
                              <p:par>
                                <p:cTn id="17" presetID="10" presetClass="entr" presetSubtype="0" fill="hold" nodeType="withEffect">
                                  <p:stCondLst>
                                    <p:cond delay="0"/>
                                  </p:stCondLst>
                                  <p:childTnLst>
                                    <p:set>
                                      <p:cBhvr>
                                        <p:cTn id="18" dur="1" fill="hold">
                                          <p:stCondLst>
                                            <p:cond delay="0"/>
                                          </p:stCondLst>
                                        </p:cTn>
                                        <p:tgtEl>
                                          <p:spTgt spid="4106"/>
                                        </p:tgtEl>
                                        <p:attrNameLst>
                                          <p:attrName>style.visibility</p:attrName>
                                        </p:attrNameLst>
                                      </p:cBhvr>
                                      <p:to>
                                        <p:strVal val="visible"/>
                                      </p:to>
                                    </p:set>
                                    <p:animEffect>
                                      <p:cBhvr>
                                        <p:cTn id="19" dur="500"/>
                                        <p:tgtEl>
                                          <p:spTgt spid="4106"/>
                                        </p:tgtEl>
                                      </p:cBhvr>
                                    </p:animEffect>
                                  </p:childTnLst>
                                </p:cTn>
                              </p:par>
                              <p:par>
                                <p:cTn id="20" presetID="10" presetClass="entr" presetSubtype="0" fill="hold" nodeType="withEffect">
                                  <p:stCondLst>
                                    <p:cond delay="0"/>
                                  </p:stCondLst>
                                  <p:childTnLst>
                                    <p:set>
                                      <p:cBhvr>
                                        <p:cTn id="21" dur="1" fill="hold">
                                          <p:stCondLst>
                                            <p:cond delay="0"/>
                                          </p:stCondLst>
                                        </p:cTn>
                                        <p:tgtEl>
                                          <p:spTgt spid="4104"/>
                                        </p:tgtEl>
                                        <p:attrNameLst>
                                          <p:attrName>style.visibility</p:attrName>
                                        </p:attrNameLst>
                                      </p:cBhvr>
                                      <p:to>
                                        <p:strVal val="visible"/>
                                      </p:to>
                                    </p:set>
                                    <p:animEffect>
                                      <p:cBhvr>
                                        <p:cTn id="22" dur="500"/>
                                        <p:tgtEl>
                                          <p:spTgt spid="4104"/>
                                        </p:tgtEl>
                                      </p:cBhvr>
                                    </p:animEffect>
                                  </p:childTnLst>
                                </p:cTn>
                              </p:par>
                              <p:par>
                                <p:cTn id="23" presetID="35" presetClass="path" presetSubtype="0" fill="hold" nodeType="withEffect">
                                  <p:stCondLst>
                                    <p:cond delay="0"/>
                                  </p:stCondLst>
                                  <p:childTnLst>
                                    <p:animMotion origin="layout" path="M 0 0  L -0.25 0  E" pathEditMode="relative" rAng="0" ptsTypes="">
                                      <p:cBhvr>
                                        <p:cTn id="24" dur="500" fill="hold"/>
                                        <p:tgtEl>
                                          <p:spTgt spid="4106"/>
                                        </p:tgtEl>
                                        <p:attrNameLst>
                                          <p:attrName>ppt_x,ppt_y</p:attrName>
                                        </p:attrNameLst>
                                      </p:cBhvr>
                                      <p:rCtr x="0" y="0"/>
                                    </p:animMotion>
                                  </p:childTnLst>
                                </p:cTn>
                              </p:par>
                              <p:par>
                                <p:cTn id="25" presetID="35" presetClass="path" presetSubtype="0" fill="hold" nodeType="withEffect">
                                  <p:stCondLst>
                                    <p:cond delay="0"/>
                                  </p:stCondLst>
                                  <p:childTnLst>
                                    <p:animMotion origin="layout" path="M 4.16667E-6 3.33333E-6 L -0.31632 3.33333E-6 " pathEditMode="relative" rAng="0" ptsTypes="AA">
                                      <p:cBhvr>
                                        <p:cTn id="26" dur="500" fill="hold"/>
                                        <p:tgtEl>
                                          <p:spTgt spid="4103"/>
                                        </p:tgtEl>
                                        <p:attrNameLst>
                                          <p:attrName>ppt_x,ppt_y</p:attrName>
                                        </p:attrNameLst>
                                      </p:cBhvr>
                                      <p:rCtr x="-1581100" y="0"/>
                                    </p:animMotion>
                                  </p:childTnLst>
                                </p:cTn>
                              </p:par>
                              <p:par>
                                <p:cTn id="27" presetID="35" presetClass="path" presetSubtype="0" fill="hold" nodeType="withEffect">
                                  <p:stCondLst>
                                    <p:cond delay="0"/>
                                  </p:stCondLst>
                                  <p:childTnLst>
                                    <p:animMotion origin="layout" path="M 0.00504 -1.85185E-6 L -0.46684 -1.85185E-6 " pathEditMode="relative" rAng="0" ptsTypes="AA">
                                      <p:cBhvr>
                                        <p:cTn id="28" dur="500" fill="hold"/>
                                        <p:tgtEl>
                                          <p:spTgt spid="4104"/>
                                        </p:tgtEl>
                                        <p:attrNameLst>
                                          <p:attrName>ppt_x,ppt_y</p:attrName>
                                        </p:attrNameLst>
                                      </p:cBhvr>
                                      <p:rCtr x="-2358900" y="0"/>
                                    </p:animMotion>
                                  </p:childTnLst>
                                </p:cTn>
                              </p:par>
                              <p:par>
                                <p:cTn id="29" presetID="35" presetClass="path" presetSubtype="0" fill="hold" nodeType="withEffect">
                                  <p:stCondLst>
                                    <p:cond delay="0"/>
                                  </p:stCondLst>
                                  <p:childTnLst>
                                    <p:animMotion origin="layout" path="M -3.05556E-6 1.11111E-6 L -0.19531 1.11111E-6 " pathEditMode="relative" rAng="0" ptsTypes="AA">
                                      <p:cBhvr>
                                        <p:cTn id="30" dur="500" fill="hold"/>
                                        <p:tgtEl>
                                          <p:spTgt spid="4105"/>
                                        </p:tgtEl>
                                        <p:attrNameLst>
                                          <p:attrName>ppt_x,ppt_y</p:attrName>
                                        </p:attrNameLst>
                                      </p:cBhvr>
                                      <p:rCtr x="-976900" y="0"/>
                                    </p:animMotion>
                                  </p:childTnLst>
                                </p:cTn>
                              </p:par>
                              <p:par>
                                <p:cTn id="31" presetID="35" presetClass="path" presetSubtype="0" fill="hold" nodeType="withEffect">
                                  <p:stCondLst>
                                    <p:cond delay="0"/>
                                  </p:stCondLst>
                                  <p:childTnLst>
                                    <p:animMotion origin="layout" path="M 3.05556E-6 -1.85185E-6 L -0.33577 -1.85185E-6 " pathEditMode="relative" rAng="0" ptsTypes="AA">
                                      <p:cBhvr>
                                        <p:cTn id="32" dur="500" fill="hold"/>
                                        <p:tgtEl>
                                          <p:spTgt spid="4102"/>
                                        </p:tgtEl>
                                        <p:attrNameLst>
                                          <p:attrName>ppt_x,ppt_y</p:attrName>
                                        </p:attrNameLst>
                                      </p:cBhvr>
                                      <p:rCtr x="-1678300" y="0"/>
                                    </p:animMotion>
                                  </p:childTnLst>
                                </p:cTn>
                              </p:par>
                              <p:par>
                                <p:cTn id="33" presetID="35" presetClass="path" presetSubtype="0" fill="hold" nodeType="withEffect">
                                  <p:stCondLst>
                                    <p:cond delay="0"/>
                                  </p:stCondLst>
                                  <p:childTnLst>
                                    <p:animMotion origin="layout" path="M 1.66667E-6 -1.85185E-6 L -0.57188 -1.85185E-6 " pathEditMode="relative" rAng="0" ptsTypes="AA">
                                      <p:cBhvr>
                                        <p:cTn id="34" dur="500" fill="hold"/>
                                        <p:tgtEl>
                                          <p:spTgt spid="4107"/>
                                        </p:tgtEl>
                                        <p:attrNameLst>
                                          <p:attrName>ppt_x,ppt_y</p:attrName>
                                        </p:attrNameLst>
                                      </p:cBhvr>
                                      <p:rCtr x="-2858900" y="0"/>
                                    </p:animMotion>
                                  </p:childTnLst>
                                </p:cTn>
                              </p:par>
                              <p:par>
                                <p:cTn id="35" presetID="10" presetClass="exit" presetSubtype="0" fill="hold" nodeType="withEffect">
                                  <p:stCondLst>
                                    <p:cond delay="0"/>
                                  </p:stCondLst>
                                  <p:childTnLst>
                                    <p:animEffect>
                                      <p:cBhvr>
                                        <p:cTn id="36" dur="500"/>
                                        <p:tgtEl>
                                          <p:spTgt spid="4107"/>
                                        </p:tgtEl>
                                      </p:cBhvr>
                                    </p:animEffect>
                                    <p:set>
                                      <p:cBhvr>
                                        <p:cTn id="37" dur="1" fill="hold">
                                          <p:stCondLst>
                                            <p:cond delay="499"/>
                                          </p:stCondLst>
                                        </p:cTn>
                                        <p:tgtEl>
                                          <p:spTgt spid="4107"/>
                                        </p:tgtEl>
                                        <p:attrNameLst>
                                          <p:attrName>style.visibility</p:attrName>
                                        </p:attrNameLst>
                                      </p:cBhvr>
                                      <p:to>
                                        <p:strVal val="hidden"/>
                                      </p:to>
                                    </p:set>
                                  </p:childTnLst>
                                </p:cTn>
                              </p:par>
                              <p:par>
                                <p:cTn id="38" presetID="10" presetClass="exit" presetSubtype="0" fill="hold" nodeType="withEffect">
                                  <p:stCondLst>
                                    <p:cond delay="0"/>
                                  </p:stCondLst>
                                  <p:childTnLst>
                                    <p:animEffect>
                                      <p:cBhvr>
                                        <p:cTn id="39" dur="500"/>
                                        <p:tgtEl>
                                          <p:spTgt spid="4105"/>
                                        </p:tgtEl>
                                      </p:cBhvr>
                                    </p:animEffect>
                                    <p:set>
                                      <p:cBhvr>
                                        <p:cTn id="40" dur="1" fill="hold">
                                          <p:stCondLst>
                                            <p:cond delay="499"/>
                                          </p:stCondLst>
                                        </p:cTn>
                                        <p:tgtEl>
                                          <p:spTgt spid="4105"/>
                                        </p:tgtEl>
                                        <p:attrNameLst>
                                          <p:attrName>style.visibility</p:attrName>
                                        </p:attrNameLst>
                                      </p:cBhvr>
                                      <p:to>
                                        <p:strVal val="hidden"/>
                                      </p:to>
                                    </p:set>
                                  </p:childTnLst>
                                </p:cTn>
                              </p:par>
                              <p:par>
                                <p:cTn id="41" presetID="10" presetClass="exit" presetSubtype="0" fill="hold" nodeType="withEffect">
                                  <p:stCondLst>
                                    <p:cond delay="0"/>
                                  </p:stCondLst>
                                  <p:childTnLst>
                                    <p:animEffect>
                                      <p:cBhvr>
                                        <p:cTn id="42" dur="500"/>
                                        <p:tgtEl>
                                          <p:spTgt spid="4103"/>
                                        </p:tgtEl>
                                      </p:cBhvr>
                                    </p:animEffect>
                                    <p:set>
                                      <p:cBhvr>
                                        <p:cTn id="43" dur="1" fill="hold">
                                          <p:stCondLst>
                                            <p:cond delay="499"/>
                                          </p:stCondLst>
                                        </p:cTn>
                                        <p:tgtEl>
                                          <p:spTgt spid="4103"/>
                                        </p:tgtEl>
                                        <p:attrNameLst>
                                          <p:attrName>style.visibility</p:attrName>
                                        </p:attrNameLst>
                                      </p:cBhvr>
                                      <p:to>
                                        <p:strVal val="hidden"/>
                                      </p:to>
                                    </p:set>
                                  </p:childTnLst>
                                </p:cTn>
                              </p:par>
                              <p:par>
                                <p:cTn id="44" presetID="10" presetClass="exit" presetSubtype="0" fill="hold" nodeType="withEffect">
                                  <p:stCondLst>
                                    <p:cond delay="0"/>
                                  </p:stCondLst>
                                  <p:childTnLst>
                                    <p:animEffect>
                                      <p:cBhvr>
                                        <p:cTn id="45" dur="500"/>
                                        <p:tgtEl>
                                          <p:spTgt spid="4106"/>
                                        </p:tgtEl>
                                      </p:cBhvr>
                                    </p:animEffect>
                                    <p:set>
                                      <p:cBhvr>
                                        <p:cTn id="46" dur="1" fill="hold">
                                          <p:stCondLst>
                                            <p:cond delay="499"/>
                                          </p:stCondLst>
                                        </p:cTn>
                                        <p:tgtEl>
                                          <p:spTgt spid="4106"/>
                                        </p:tgtEl>
                                        <p:attrNameLst>
                                          <p:attrName>style.visibility</p:attrName>
                                        </p:attrNameLst>
                                      </p:cBhvr>
                                      <p:to>
                                        <p:strVal val="hidden"/>
                                      </p:to>
                                    </p:set>
                                  </p:childTnLst>
                                </p:cTn>
                              </p:par>
                              <p:par>
                                <p:cTn id="47" presetID="10" presetClass="exit" presetSubtype="0" fill="hold" nodeType="withEffect">
                                  <p:stCondLst>
                                    <p:cond delay="0"/>
                                  </p:stCondLst>
                                  <p:childTnLst>
                                    <p:animEffect>
                                      <p:cBhvr>
                                        <p:cTn id="48" dur="500"/>
                                        <p:tgtEl>
                                          <p:spTgt spid="4102"/>
                                        </p:tgtEl>
                                      </p:cBhvr>
                                    </p:animEffect>
                                    <p:set>
                                      <p:cBhvr>
                                        <p:cTn id="49" dur="1" fill="hold">
                                          <p:stCondLst>
                                            <p:cond delay="499"/>
                                          </p:stCondLst>
                                        </p:cTn>
                                        <p:tgtEl>
                                          <p:spTgt spid="4102"/>
                                        </p:tgtEl>
                                        <p:attrNameLst>
                                          <p:attrName>style.visibility</p:attrName>
                                        </p:attrNameLst>
                                      </p:cBhvr>
                                      <p:to>
                                        <p:strVal val="hidden"/>
                                      </p:to>
                                    </p:set>
                                  </p:childTnLst>
                                </p:cTn>
                              </p:par>
                              <p:par>
                                <p:cTn id="50" presetID="10" presetClass="exit" presetSubtype="0" fill="hold" nodeType="withEffect">
                                  <p:stCondLst>
                                    <p:cond delay="0"/>
                                  </p:stCondLst>
                                  <p:childTnLst>
                                    <p:animEffect>
                                      <p:cBhvr>
                                        <p:cTn id="51" dur="500"/>
                                        <p:tgtEl>
                                          <p:spTgt spid="4104"/>
                                        </p:tgtEl>
                                      </p:cBhvr>
                                    </p:animEffect>
                                    <p:set>
                                      <p:cBhvr>
                                        <p:cTn id="52" dur="1" fill="hold">
                                          <p:stCondLst>
                                            <p:cond delay="499"/>
                                          </p:stCondLst>
                                        </p:cTn>
                                        <p:tgtEl>
                                          <p:spTgt spid="4104"/>
                                        </p:tgtEl>
                                        <p:attrNameLst>
                                          <p:attrName>style.visibility</p:attrName>
                                        </p:attrNameLst>
                                      </p:cBhvr>
                                      <p:to>
                                        <p:strVal val="hidden"/>
                                      </p:to>
                                    </p:set>
                                  </p:childTnLst>
                                </p:cTn>
                              </p:par>
                              <p:par>
                                <p:cTn id="53" presetID="10" presetClass="entr" presetSubtype="0" fill="hold" nodeType="withEffect">
                                  <p:stCondLst>
                                    <p:cond delay="0"/>
                                  </p:stCondLst>
                                  <p:childTnLst>
                                    <p:set>
                                      <p:cBhvr>
                                        <p:cTn id="54" dur="1" fill="hold">
                                          <p:stCondLst>
                                            <p:cond delay="0"/>
                                          </p:stCondLst>
                                        </p:cTn>
                                        <p:tgtEl>
                                          <p:spTgt spid="4108"/>
                                        </p:tgtEl>
                                        <p:attrNameLst>
                                          <p:attrName>style.visibility</p:attrName>
                                        </p:attrNameLst>
                                      </p:cBhvr>
                                      <p:to>
                                        <p:strVal val="visible"/>
                                      </p:to>
                                    </p:set>
                                    <p:animEffect>
                                      <p:cBhvr>
                                        <p:cTn id="55" dur="500"/>
                                        <p:tgtEl>
                                          <p:spTgt spid="4108"/>
                                        </p:tgtEl>
                                      </p:cBhvr>
                                    </p:animEffect>
                                  </p:childTnLst>
                                </p:cTn>
                              </p:par>
                              <p:par>
                                <p:cTn id="56" presetID="10" presetClass="entr" presetSubtype="0" fill="hold" nodeType="withEffect">
                                  <p:stCondLst>
                                    <p:cond delay="0"/>
                                  </p:stCondLst>
                                  <p:childTnLst>
                                    <p:set>
                                      <p:cBhvr>
                                        <p:cTn id="57" dur="1" fill="hold">
                                          <p:stCondLst>
                                            <p:cond delay="0"/>
                                          </p:stCondLst>
                                        </p:cTn>
                                        <p:tgtEl>
                                          <p:spTgt spid="4109"/>
                                        </p:tgtEl>
                                        <p:attrNameLst>
                                          <p:attrName>style.visibility</p:attrName>
                                        </p:attrNameLst>
                                      </p:cBhvr>
                                      <p:to>
                                        <p:strVal val="visible"/>
                                      </p:to>
                                    </p:set>
                                    <p:animEffect>
                                      <p:cBhvr>
                                        <p:cTn id="58" dur="500"/>
                                        <p:tgtEl>
                                          <p:spTgt spid="4109"/>
                                        </p:tgtEl>
                                      </p:cBhvr>
                                    </p:animEffect>
                                  </p:childTnLst>
                                </p:cTn>
                              </p:par>
                              <p:par>
                                <p:cTn id="59" presetID="10" presetClass="entr" presetSubtype="0" fill="hold" nodeType="withEffect">
                                  <p:stCondLst>
                                    <p:cond delay="0"/>
                                  </p:stCondLst>
                                  <p:childTnLst>
                                    <p:set>
                                      <p:cBhvr>
                                        <p:cTn id="60" dur="1" fill="hold">
                                          <p:stCondLst>
                                            <p:cond delay="0"/>
                                          </p:stCondLst>
                                        </p:cTn>
                                        <p:tgtEl>
                                          <p:spTgt spid="4110"/>
                                        </p:tgtEl>
                                        <p:attrNameLst>
                                          <p:attrName>style.visibility</p:attrName>
                                        </p:attrNameLst>
                                      </p:cBhvr>
                                      <p:to>
                                        <p:strVal val="visible"/>
                                      </p:to>
                                    </p:set>
                                    <p:animEffect>
                                      <p:cBhvr>
                                        <p:cTn id="61" dur="500"/>
                                        <p:tgtEl>
                                          <p:spTgt spid="4110"/>
                                        </p:tgtEl>
                                      </p:cBhvr>
                                    </p:animEffect>
                                  </p:childTnLst>
                                </p:cTn>
                              </p:par>
                              <p:par>
                                <p:cTn id="62" presetID="10" presetClass="entr" presetSubtype="0" fill="hold" nodeType="withEffect">
                                  <p:stCondLst>
                                    <p:cond delay="0"/>
                                  </p:stCondLst>
                                  <p:childTnLst>
                                    <p:set>
                                      <p:cBhvr>
                                        <p:cTn id="63" dur="1" fill="hold">
                                          <p:stCondLst>
                                            <p:cond delay="0"/>
                                          </p:stCondLst>
                                        </p:cTn>
                                        <p:tgtEl>
                                          <p:spTgt spid="4111"/>
                                        </p:tgtEl>
                                        <p:attrNameLst>
                                          <p:attrName>style.visibility</p:attrName>
                                        </p:attrNameLst>
                                      </p:cBhvr>
                                      <p:to>
                                        <p:strVal val="visible"/>
                                      </p:to>
                                    </p:set>
                                    <p:animEffect>
                                      <p:cBhvr>
                                        <p:cTn id="64" dur="500"/>
                                        <p:tgtEl>
                                          <p:spTgt spid="4111"/>
                                        </p:tgtEl>
                                      </p:cBhvr>
                                    </p:animEffect>
                                  </p:childTnLst>
                                </p:cTn>
                              </p:par>
                              <p:par>
                                <p:cTn id="65" presetID="53" presetClass="exit" presetSubtype="0" fill="hold" nodeType="withEffect">
                                  <p:stCondLst>
                                    <p:cond delay="0"/>
                                  </p:stCondLst>
                                  <p:childTnLst>
                                    <p:anim calcmode="lin" valueType="num">
                                      <p:cBhvr>
                                        <p:cTn id="66" dur="500"/>
                                        <p:tgtEl>
                                          <p:spTgt spid="4108"/>
                                        </p:tgtEl>
                                        <p:attrNameLst>
                                          <p:attrName>ppt_w</p:attrName>
                                        </p:attrNameLst>
                                      </p:cBhvr>
                                      <p:tavLst>
                                        <p:tav tm="0">
                                          <p:val>
                                            <p:strVal val="ppt_w"/>
                                          </p:val>
                                        </p:tav>
                                        <p:tav tm="100000">
                                          <p:val>
                                            <p:fltVal val="0"/>
                                          </p:val>
                                        </p:tav>
                                      </p:tavLst>
                                    </p:anim>
                                    <p:anim calcmode="lin" valueType="num">
                                      <p:cBhvr>
                                        <p:cTn id="67" dur="500"/>
                                        <p:tgtEl>
                                          <p:spTgt spid="4108"/>
                                        </p:tgtEl>
                                        <p:attrNameLst>
                                          <p:attrName>ppt_h</p:attrName>
                                        </p:attrNameLst>
                                      </p:cBhvr>
                                      <p:tavLst>
                                        <p:tav tm="0">
                                          <p:val>
                                            <p:strVal val="ppt_h"/>
                                          </p:val>
                                        </p:tav>
                                        <p:tav tm="100000">
                                          <p:val>
                                            <p:fltVal val="0"/>
                                          </p:val>
                                        </p:tav>
                                      </p:tavLst>
                                    </p:anim>
                                    <p:animEffect>
                                      <p:cBhvr>
                                        <p:cTn id="68" dur="500"/>
                                        <p:tgtEl>
                                          <p:spTgt spid="4108"/>
                                        </p:tgtEl>
                                      </p:cBhvr>
                                    </p:animEffect>
                                    <p:set>
                                      <p:cBhvr>
                                        <p:cTn id="69" dur="1" fill="hold">
                                          <p:stCondLst>
                                            <p:cond delay="499"/>
                                          </p:stCondLst>
                                        </p:cTn>
                                        <p:tgtEl>
                                          <p:spTgt spid="4108"/>
                                        </p:tgtEl>
                                        <p:attrNameLst>
                                          <p:attrName>style.visibility</p:attrName>
                                        </p:attrNameLst>
                                      </p:cBhvr>
                                      <p:to>
                                        <p:strVal val="hidden"/>
                                      </p:to>
                                    </p:set>
                                  </p:childTnLst>
                                </p:cTn>
                              </p:par>
                              <p:par>
                                <p:cTn id="70" presetID="53" presetClass="exit" presetSubtype="0" fill="hold" nodeType="withEffect">
                                  <p:stCondLst>
                                    <p:cond delay="0"/>
                                  </p:stCondLst>
                                  <p:childTnLst>
                                    <p:anim calcmode="lin" valueType="num">
                                      <p:cBhvr>
                                        <p:cTn id="71" dur="500"/>
                                        <p:tgtEl>
                                          <p:spTgt spid="4109"/>
                                        </p:tgtEl>
                                        <p:attrNameLst>
                                          <p:attrName>ppt_w</p:attrName>
                                        </p:attrNameLst>
                                      </p:cBhvr>
                                      <p:tavLst>
                                        <p:tav tm="0">
                                          <p:val>
                                            <p:strVal val="ppt_w"/>
                                          </p:val>
                                        </p:tav>
                                        <p:tav tm="100000">
                                          <p:val>
                                            <p:fltVal val="0"/>
                                          </p:val>
                                        </p:tav>
                                      </p:tavLst>
                                    </p:anim>
                                    <p:anim calcmode="lin" valueType="num">
                                      <p:cBhvr>
                                        <p:cTn id="72" dur="500"/>
                                        <p:tgtEl>
                                          <p:spTgt spid="4109"/>
                                        </p:tgtEl>
                                        <p:attrNameLst>
                                          <p:attrName>ppt_h</p:attrName>
                                        </p:attrNameLst>
                                      </p:cBhvr>
                                      <p:tavLst>
                                        <p:tav tm="0">
                                          <p:val>
                                            <p:strVal val="ppt_h"/>
                                          </p:val>
                                        </p:tav>
                                        <p:tav tm="100000">
                                          <p:val>
                                            <p:fltVal val="0"/>
                                          </p:val>
                                        </p:tav>
                                      </p:tavLst>
                                    </p:anim>
                                    <p:animEffect>
                                      <p:cBhvr>
                                        <p:cTn id="73" dur="500"/>
                                        <p:tgtEl>
                                          <p:spTgt spid="4109"/>
                                        </p:tgtEl>
                                      </p:cBhvr>
                                    </p:animEffect>
                                    <p:set>
                                      <p:cBhvr>
                                        <p:cTn id="74" dur="1" fill="hold">
                                          <p:stCondLst>
                                            <p:cond delay="499"/>
                                          </p:stCondLst>
                                        </p:cTn>
                                        <p:tgtEl>
                                          <p:spTgt spid="4109"/>
                                        </p:tgtEl>
                                        <p:attrNameLst>
                                          <p:attrName>style.visibility</p:attrName>
                                        </p:attrNameLst>
                                      </p:cBhvr>
                                      <p:to>
                                        <p:strVal val="hidden"/>
                                      </p:to>
                                    </p:set>
                                  </p:childTnLst>
                                </p:cTn>
                              </p:par>
                              <p:par>
                                <p:cTn id="75" presetID="53" presetClass="exit" presetSubtype="0" fill="hold" nodeType="withEffect">
                                  <p:stCondLst>
                                    <p:cond delay="0"/>
                                  </p:stCondLst>
                                  <p:childTnLst>
                                    <p:anim calcmode="lin" valueType="num">
                                      <p:cBhvr>
                                        <p:cTn id="76" dur="500"/>
                                        <p:tgtEl>
                                          <p:spTgt spid="4110"/>
                                        </p:tgtEl>
                                        <p:attrNameLst>
                                          <p:attrName>ppt_w</p:attrName>
                                        </p:attrNameLst>
                                      </p:cBhvr>
                                      <p:tavLst>
                                        <p:tav tm="0">
                                          <p:val>
                                            <p:strVal val="ppt_w"/>
                                          </p:val>
                                        </p:tav>
                                        <p:tav tm="100000">
                                          <p:val>
                                            <p:fltVal val="0"/>
                                          </p:val>
                                        </p:tav>
                                      </p:tavLst>
                                    </p:anim>
                                    <p:anim calcmode="lin" valueType="num">
                                      <p:cBhvr>
                                        <p:cTn id="77" dur="500"/>
                                        <p:tgtEl>
                                          <p:spTgt spid="4110"/>
                                        </p:tgtEl>
                                        <p:attrNameLst>
                                          <p:attrName>ppt_h</p:attrName>
                                        </p:attrNameLst>
                                      </p:cBhvr>
                                      <p:tavLst>
                                        <p:tav tm="0">
                                          <p:val>
                                            <p:strVal val="ppt_h"/>
                                          </p:val>
                                        </p:tav>
                                        <p:tav tm="100000">
                                          <p:val>
                                            <p:fltVal val="0"/>
                                          </p:val>
                                        </p:tav>
                                      </p:tavLst>
                                    </p:anim>
                                    <p:animEffect>
                                      <p:cBhvr>
                                        <p:cTn id="78" dur="500"/>
                                        <p:tgtEl>
                                          <p:spTgt spid="4110"/>
                                        </p:tgtEl>
                                      </p:cBhvr>
                                    </p:animEffect>
                                    <p:set>
                                      <p:cBhvr>
                                        <p:cTn id="79" dur="1" fill="hold">
                                          <p:stCondLst>
                                            <p:cond delay="499"/>
                                          </p:stCondLst>
                                        </p:cTn>
                                        <p:tgtEl>
                                          <p:spTgt spid="4110"/>
                                        </p:tgtEl>
                                        <p:attrNameLst>
                                          <p:attrName>style.visibility</p:attrName>
                                        </p:attrNameLst>
                                      </p:cBhvr>
                                      <p:to>
                                        <p:strVal val="hidden"/>
                                      </p:to>
                                    </p:set>
                                  </p:childTnLst>
                                </p:cTn>
                              </p:par>
                              <p:par>
                                <p:cTn id="80" presetID="53" presetClass="exit" presetSubtype="0" fill="hold" nodeType="withEffect">
                                  <p:stCondLst>
                                    <p:cond delay="0"/>
                                  </p:stCondLst>
                                  <p:childTnLst>
                                    <p:anim calcmode="lin" valueType="num">
                                      <p:cBhvr>
                                        <p:cTn id="81" dur="500"/>
                                        <p:tgtEl>
                                          <p:spTgt spid="4111"/>
                                        </p:tgtEl>
                                        <p:attrNameLst>
                                          <p:attrName>ppt_w</p:attrName>
                                        </p:attrNameLst>
                                      </p:cBhvr>
                                      <p:tavLst>
                                        <p:tav tm="0">
                                          <p:val>
                                            <p:strVal val="ppt_w"/>
                                          </p:val>
                                        </p:tav>
                                        <p:tav tm="100000">
                                          <p:val>
                                            <p:fltVal val="0"/>
                                          </p:val>
                                        </p:tav>
                                      </p:tavLst>
                                    </p:anim>
                                    <p:anim calcmode="lin" valueType="num">
                                      <p:cBhvr>
                                        <p:cTn id="82" dur="500"/>
                                        <p:tgtEl>
                                          <p:spTgt spid="4111"/>
                                        </p:tgtEl>
                                        <p:attrNameLst>
                                          <p:attrName>ppt_h</p:attrName>
                                        </p:attrNameLst>
                                      </p:cBhvr>
                                      <p:tavLst>
                                        <p:tav tm="0">
                                          <p:val>
                                            <p:strVal val="ppt_h"/>
                                          </p:val>
                                        </p:tav>
                                        <p:tav tm="100000">
                                          <p:val>
                                            <p:fltVal val="0"/>
                                          </p:val>
                                        </p:tav>
                                      </p:tavLst>
                                    </p:anim>
                                    <p:animEffect>
                                      <p:cBhvr>
                                        <p:cTn id="83" dur="500"/>
                                        <p:tgtEl>
                                          <p:spTgt spid="4111"/>
                                        </p:tgtEl>
                                      </p:cBhvr>
                                    </p:animEffect>
                                    <p:set>
                                      <p:cBhvr>
                                        <p:cTn id="84" dur="1" fill="hold">
                                          <p:stCondLst>
                                            <p:cond delay="499"/>
                                          </p:stCondLst>
                                        </p:cTn>
                                        <p:tgtEl>
                                          <p:spTgt spid="4111"/>
                                        </p:tgtEl>
                                        <p:attrNameLst>
                                          <p:attrName>style.visibility</p:attrName>
                                        </p:attrNameLst>
                                      </p:cBhvr>
                                      <p:to>
                                        <p:strVal val="hidden"/>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grpId="0" nodeType="clickEffect">
                                  <p:stCondLst>
                                    <p:cond delay="0"/>
                                  </p:stCondLst>
                                  <p:childTnLst>
                                    <p:set>
                                      <p:cBhvr>
                                        <p:cTn id="88" dur="1" fill="hold">
                                          <p:stCondLst>
                                            <p:cond delay="499"/>
                                          </p:stCondLst>
                                        </p:cTn>
                                        <p:tgtEl>
                                          <p:spTgt spid="18"/>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1" presetClass="entr" presetSubtype="0" fill="hold" grpId="0" nodeType="clickEffect">
                                  <p:stCondLst>
                                    <p:cond delay="0"/>
                                  </p:stCondLst>
                                  <p:childTnLst>
                                    <p:set>
                                      <p:cBhvr>
                                        <p:cTn id="92" dur="1" fill="hold">
                                          <p:stCondLst>
                                            <p:cond delay="499"/>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长方形 289">
            <a:extLst>
              <a:ext uri="{FF2B5EF4-FFF2-40B4-BE49-F238E27FC236}">
                <a16:creationId xmlns:a16="http://schemas.microsoft.com/office/drawing/2014/main" id="{E5B84AAF-8B56-CE43-BBE2-4EB57A5EF8A9}"/>
              </a:ext>
            </a:extLst>
          </p:cNvPr>
          <p:cNvSpPr>
            <a:spLocks noChangeArrowheads="1"/>
          </p:cNvSpPr>
          <p:nvPr/>
        </p:nvSpPr>
        <p:spPr bwMode="auto">
          <a:xfrm>
            <a:off x="-26988" y="242888"/>
            <a:ext cx="6480176" cy="606425"/>
          </a:xfrm>
          <a:prstGeom prst="rect">
            <a:avLst/>
          </a:prstGeom>
          <a:gradFill rotWithShape="0">
            <a:gsLst>
              <a:gs pos="0">
                <a:srgbClr val="990033"/>
              </a:gs>
              <a:gs pos="100000">
                <a:srgbClr val="460017">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67628" tIns="35243" rIns="67628" bIns="35243"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en-US" sz="2000">
              <a:latin typeface="宋体" panose="02010600030101010101" pitchFamily="2" charset="-122"/>
            </a:endParaRPr>
          </a:p>
        </p:txBody>
      </p:sp>
      <p:sp>
        <p:nvSpPr>
          <p:cNvPr id="19458" name="矩形 8">
            <a:extLst>
              <a:ext uri="{FF2B5EF4-FFF2-40B4-BE49-F238E27FC236}">
                <a16:creationId xmlns:a16="http://schemas.microsoft.com/office/drawing/2014/main" id="{78898B55-B800-E64B-A665-817EDE43D4D9}"/>
              </a:ext>
            </a:extLst>
          </p:cNvPr>
          <p:cNvSpPr>
            <a:spLocks noChangeArrowheads="1"/>
          </p:cNvSpPr>
          <p:nvPr/>
        </p:nvSpPr>
        <p:spPr bwMode="auto">
          <a:xfrm>
            <a:off x="2411413" y="523875"/>
            <a:ext cx="2089150"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endParaRPr lang="zh-CN" altLang="en-US" sz="2000" b="1">
              <a:solidFill>
                <a:schemeClr val="bg1"/>
              </a:solidFill>
              <a:latin typeface="宋体" panose="02010600030101010101" pitchFamily="2" charset="-122"/>
              <a:sym typeface="微软雅黑" panose="020B0503020204020204" pitchFamily="34" charset="-122"/>
            </a:endParaRPr>
          </a:p>
        </p:txBody>
      </p:sp>
      <p:pic>
        <p:nvPicPr>
          <p:cNvPr id="4102" name="Picture 2" descr="PPECLOGO-eff-0-1">
            <a:extLst>
              <a:ext uri="{FF2B5EF4-FFF2-40B4-BE49-F238E27FC236}">
                <a16:creationId xmlns:a16="http://schemas.microsoft.com/office/drawing/2014/main" id="{66AD817B-4BCA-EA46-AA71-261D3EDCB6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7863" y="525463"/>
            <a:ext cx="627062"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3" descr="PPECLOGO-eff-0-2">
            <a:extLst>
              <a:ext uri="{FF2B5EF4-FFF2-40B4-BE49-F238E27FC236}">
                <a16:creationId xmlns:a16="http://schemas.microsoft.com/office/drawing/2014/main" id="{7093B9E5-F19D-AD49-88AF-44A04B4DA3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6600" y="506413"/>
            <a:ext cx="5778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6" descr="PPECLOGO-eff-0-1">
            <a:extLst>
              <a:ext uri="{FF2B5EF4-FFF2-40B4-BE49-F238E27FC236}">
                <a16:creationId xmlns:a16="http://schemas.microsoft.com/office/drawing/2014/main" id="{5C4A8D65-72BF-2248-B463-7713717444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6038" y="533400"/>
            <a:ext cx="23495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8" descr="PPECLOGO-eff-0-2">
            <a:extLst>
              <a:ext uri="{FF2B5EF4-FFF2-40B4-BE49-F238E27FC236}">
                <a16:creationId xmlns:a16="http://schemas.microsoft.com/office/drawing/2014/main" id="{BC424A0E-544E-6844-B927-B907B287E5E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6200" y="377825"/>
            <a:ext cx="57943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11" descr="PPECLOGO-eff-5-4">
            <a:extLst>
              <a:ext uri="{FF2B5EF4-FFF2-40B4-BE49-F238E27FC236}">
                <a16:creationId xmlns:a16="http://schemas.microsoft.com/office/drawing/2014/main" id="{B5B6F348-26DD-E044-9FCF-DF9DEDE0E8F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53063" y="449263"/>
            <a:ext cx="5334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7" name="Picture 12" descr="PPECLOGO-eff-0-1">
            <a:extLst>
              <a:ext uri="{FF2B5EF4-FFF2-40B4-BE49-F238E27FC236}">
                <a16:creationId xmlns:a16="http://schemas.microsoft.com/office/drawing/2014/main" id="{73426F0C-976F-AF49-851D-9A5925BF59A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89413" y="874713"/>
            <a:ext cx="309562"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Picture 15" descr="PPECLOGO-eff2-1-3">
            <a:extLst>
              <a:ext uri="{FF2B5EF4-FFF2-40B4-BE49-F238E27FC236}">
                <a16:creationId xmlns:a16="http://schemas.microsoft.com/office/drawing/2014/main" id="{9959E627-9F9B-9D43-8381-45AADD22B21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51025" y="477838"/>
            <a:ext cx="25876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6" descr="PPECLOGO-eff2-1-4">
            <a:extLst>
              <a:ext uri="{FF2B5EF4-FFF2-40B4-BE49-F238E27FC236}">
                <a16:creationId xmlns:a16="http://schemas.microsoft.com/office/drawing/2014/main" id="{CA7A4C91-9AFF-D14F-B5F1-85F5AAD4F98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30725" y="731838"/>
            <a:ext cx="4159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0" name="Picture 17" descr="PPECLOGO-eff2-1-3">
            <a:extLst>
              <a:ext uri="{FF2B5EF4-FFF2-40B4-BE49-F238E27FC236}">
                <a16:creationId xmlns:a16="http://schemas.microsoft.com/office/drawing/2014/main" id="{E8E3C866-BF71-6E4E-9D21-428B8CD531C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45063" y="534988"/>
            <a:ext cx="211137"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18" descr="PPECLOGO-eff2-1-3">
            <a:extLst>
              <a:ext uri="{FF2B5EF4-FFF2-40B4-BE49-F238E27FC236}">
                <a16:creationId xmlns:a16="http://schemas.microsoft.com/office/drawing/2014/main" id="{100CCBED-BE92-F143-B7D6-8E7764C1848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43513" y="788988"/>
            <a:ext cx="166687" cy="11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9" name="网络 586">
            <a:extLst>
              <a:ext uri="{FF2B5EF4-FFF2-40B4-BE49-F238E27FC236}">
                <a16:creationId xmlns:a16="http://schemas.microsoft.com/office/drawing/2014/main" id="{F43E6E06-0EF9-9B4A-848C-601D32BAF4C9}"/>
              </a:ext>
            </a:extLst>
          </p:cNvPr>
          <p:cNvSpPr>
            <a:spLocks/>
          </p:cNvSpPr>
          <p:nvPr/>
        </p:nvSpPr>
        <p:spPr bwMode="auto">
          <a:xfrm>
            <a:off x="71438" y="279400"/>
            <a:ext cx="508000" cy="484188"/>
          </a:xfrm>
          <a:custGeom>
            <a:avLst/>
            <a:gdLst>
              <a:gd name="T0" fmla="*/ 0 w 1889279"/>
              <a:gd name="T1" fmla="*/ 0 h 1810503"/>
              <a:gd name="T2" fmla="*/ 0 w 1889279"/>
              <a:gd name="T3" fmla="*/ 0 h 1810503"/>
              <a:gd name="T4" fmla="*/ 0 w 1889279"/>
              <a:gd name="T5" fmla="*/ 0 h 1810503"/>
              <a:gd name="T6" fmla="*/ 0 w 1889279"/>
              <a:gd name="T7" fmla="*/ 0 h 1810503"/>
              <a:gd name="T8" fmla="*/ 0 w 1889279"/>
              <a:gd name="T9" fmla="*/ 0 h 1810503"/>
              <a:gd name="T10" fmla="*/ 0 w 1889279"/>
              <a:gd name="T11" fmla="*/ 0 h 1810503"/>
              <a:gd name="T12" fmla="*/ 0 w 1889279"/>
              <a:gd name="T13" fmla="*/ 0 h 1810503"/>
              <a:gd name="T14" fmla="*/ 0 w 1889279"/>
              <a:gd name="T15" fmla="*/ 0 h 1810503"/>
              <a:gd name="T16" fmla="*/ 0 w 1889279"/>
              <a:gd name="T17" fmla="*/ 0 h 1810503"/>
              <a:gd name="T18" fmla="*/ 0 w 1889279"/>
              <a:gd name="T19" fmla="*/ 0 h 1810503"/>
              <a:gd name="T20" fmla="*/ 0 w 1889279"/>
              <a:gd name="T21" fmla="*/ 0 h 1810503"/>
              <a:gd name="T22" fmla="*/ 0 w 1889279"/>
              <a:gd name="T23" fmla="*/ 0 h 1810503"/>
              <a:gd name="T24" fmla="*/ 0 w 1889279"/>
              <a:gd name="T25" fmla="*/ 0 h 1810503"/>
              <a:gd name="T26" fmla="*/ 0 w 1889279"/>
              <a:gd name="T27" fmla="*/ 0 h 1810503"/>
              <a:gd name="T28" fmla="*/ 0 w 1889279"/>
              <a:gd name="T29" fmla="*/ 0 h 1810503"/>
              <a:gd name="T30" fmla="*/ 0 w 1889279"/>
              <a:gd name="T31" fmla="*/ 0 h 1810503"/>
              <a:gd name="T32" fmla="*/ 0 w 1889279"/>
              <a:gd name="T33" fmla="*/ 0 h 1810503"/>
              <a:gd name="T34" fmla="*/ 0 w 1889279"/>
              <a:gd name="T35" fmla="*/ 0 h 1810503"/>
              <a:gd name="T36" fmla="*/ 0 w 1889279"/>
              <a:gd name="T37" fmla="*/ 0 h 1810503"/>
              <a:gd name="T38" fmla="*/ 0 w 1889279"/>
              <a:gd name="T39" fmla="*/ 0 h 1810503"/>
              <a:gd name="T40" fmla="*/ 0 w 1889279"/>
              <a:gd name="T41" fmla="*/ 0 h 1810503"/>
              <a:gd name="T42" fmla="*/ 0 w 1889279"/>
              <a:gd name="T43" fmla="*/ 0 h 1810503"/>
              <a:gd name="T44" fmla="*/ 0 w 1889279"/>
              <a:gd name="T45" fmla="*/ 0 h 1810503"/>
              <a:gd name="T46" fmla="*/ 0 w 1889279"/>
              <a:gd name="T47" fmla="*/ 0 h 1810503"/>
              <a:gd name="T48" fmla="*/ 0 w 1889279"/>
              <a:gd name="T49" fmla="*/ 0 h 1810503"/>
              <a:gd name="T50" fmla="*/ 0 w 1889279"/>
              <a:gd name="T51" fmla="*/ 0 h 1810503"/>
              <a:gd name="T52" fmla="*/ 0 w 1889279"/>
              <a:gd name="T53" fmla="*/ 0 h 1810503"/>
              <a:gd name="T54" fmla="*/ 0 w 1889279"/>
              <a:gd name="T55" fmla="*/ 0 h 1810503"/>
              <a:gd name="T56" fmla="*/ 0 w 1889279"/>
              <a:gd name="T57" fmla="*/ 0 h 1810503"/>
              <a:gd name="T58" fmla="*/ 0 w 1889279"/>
              <a:gd name="T59" fmla="*/ 0 h 1810503"/>
              <a:gd name="T60" fmla="*/ 0 w 1889279"/>
              <a:gd name="T61" fmla="*/ 0 h 1810503"/>
              <a:gd name="T62" fmla="*/ 0 w 1889279"/>
              <a:gd name="T63" fmla="*/ 0 h 1810503"/>
              <a:gd name="T64" fmla="*/ 0 w 1889279"/>
              <a:gd name="T65" fmla="*/ 0 h 1810503"/>
              <a:gd name="T66" fmla="*/ 0 w 1889279"/>
              <a:gd name="T67" fmla="*/ 0 h 1810503"/>
              <a:gd name="T68" fmla="*/ 0 w 1889279"/>
              <a:gd name="T69" fmla="*/ 0 h 1810503"/>
              <a:gd name="T70" fmla="*/ 0 w 1889279"/>
              <a:gd name="T71" fmla="*/ 0 h 1810503"/>
              <a:gd name="T72" fmla="*/ 0 w 1889279"/>
              <a:gd name="T73" fmla="*/ 0 h 1810503"/>
              <a:gd name="T74" fmla="*/ 0 w 1889279"/>
              <a:gd name="T75" fmla="*/ 0 h 18105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89279"/>
              <a:gd name="T115" fmla="*/ 0 h 1810503"/>
              <a:gd name="T116" fmla="*/ 1889279 w 1889279"/>
              <a:gd name="T117" fmla="*/ 1810503 h 18105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lnTo>
                  <a:pt x="953521" y="1355186"/>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lnTo>
                  <a:pt x="953521" y="931303"/>
                </a:ln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lnTo>
                  <a:pt x="900586" y="1702"/>
                </a:lnTo>
                <a:close/>
                <a:moveTo>
                  <a:pt x="953521" y="0"/>
                </a:moveTo>
                <a:lnTo>
                  <a:pt x="981035" y="1330"/>
                </a:lnTo>
                <a:cubicBezTo>
                  <a:pt x="1124068" y="53565"/>
                  <a:pt x="1247786" y="180867"/>
                  <a:pt x="1332000" y="354889"/>
                </a:cubicBezTo>
                <a:cubicBezTo>
                  <a:pt x="1219743" y="403080"/>
                  <a:pt x="1090709" y="429800"/>
                  <a:pt x="953521" y="430954"/>
                </a:cubicBezTo>
                <a:lnTo>
                  <a:pt x="9535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nchor="ctr"/>
          <a:lstStyle/>
          <a:p>
            <a:endParaRPr lang="zh-CN" altLang="en-US"/>
          </a:p>
        </p:txBody>
      </p:sp>
      <p:pic>
        <p:nvPicPr>
          <p:cNvPr id="19470" name="Picture 22" descr="未标题-4">
            <a:extLst>
              <a:ext uri="{FF2B5EF4-FFF2-40B4-BE49-F238E27FC236}">
                <a16:creationId xmlns:a16="http://schemas.microsoft.com/office/drawing/2014/main" id="{59D59FBF-24A1-494F-A7EA-7C0A114C3E4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75463" y="68263"/>
            <a:ext cx="2230437"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71" name="Text Box 2">
            <a:extLst>
              <a:ext uri="{FF2B5EF4-FFF2-40B4-BE49-F238E27FC236}">
                <a16:creationId xmlns:a16="http://schemas.microsoft.com/office/drawing/2014/main" id="{ACACDF5E-1BA7-7841-9E60-4F0A541497D3}"/>
              </a:ext>
            </a:extLst>
          </p:cNvPr>
          <p:cNvSpPr txBox="1">
            <a:spLocks noChangeArrowheads="1"/>
          </p:cNvSpPr>
          <p:nvPr/>
        </p:nvSpPr>
        <p:spPr bwMode="auto">
          <a:xfrm>
            <a:off x="312738" y="962025"/>
            <a:ext cx="8281987" cy="123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pPr>
            <a:r>
              <a:rPr kumimoji="1" lang="en-US" altLang="zh-CN" sz="2000" b="1">
                <a:solidFill>
                  <a:srgbClr val="0000CC"/>
                </a:solidFill>
                <a:latin typeface="宋体" panose="02010600030101010101" pitchFamily="2" charset="-122"/>
              </a:rPr>
              <a:t>※</a:t>
            </a:r>
            <a:r>
              <a:rPr kumimoji="1" lang="zh-CN" altLang="en-US" sz="2000" b="1">
                <a:solidFill>
                  <a:srgbClr val="0000FF"/>
                </a:solidFill>
                <a:latin typeface="宋体" panose="02010600030101010101" pitchFamily="2" charset="-122"/>
              </a:rPr>
              <a:t>关于1</a:t>
            </a:r>
            <a:r>
              <a:rPr kumimoji="1" lang="en-US" altLang="zh-CN" sz="2000" b="1">
                <a:solidFill>
                  <a:srgbClr val="0000FF"/>
                </a:solidFill>
                <a:latin typeface="宋体" panose="02010600030101010101" pitchFamily="2" charset="-122"/>
              </a:rPr>
              <a:t>CH</a:t>
            </a:r>
            <a:r>
              <a:rPr kumimoji="1" lang="zh-CN" altLang="en-US" sz="2000" b="1">
                <a:solidFill>
                  <a:srgbClr val="0000FF"/>
                </a:solidFill>
                <a:latin typeface="宋体" panose="02010600030101010101" pitchFamily="2" charset="-122"/>
              </a:rPr>
              <a:t>服务程序</a:t>
            </a:r>
          </a:p>
          <a:p>
            <a:pPr algn="just" eaLnBrk="1" hangingPunct="1">
              <a:lnSpc>
                <a:spcPct val="130000"/>
              </a:lnSpc>
            </a:pPr>
            <a:r>
              <a:rPr kumimoji="1" lang="zh-CN" altLang="en-US" sz="2000" b="1">
                <a:solidFill>
                  <a:schemeClr val="bg1"/>
                </a:solidFill>
                <a:latin typeface="宋体" panose="02010600030101010101" pitchFamily="2" charset="-122"/>
              </a:rPr>
              <a:t>    </a:t>
            </a:r>
            <a:r>
              <a:rPr kumimoji="1" lang="zh-CN" altLang="en-US" sz="2000" b="1">
                <a:latin typeface="宋体" panose="02010600030101010101" pitchFamily="2" charset="-122"/>
              </a:rPr>
              <a:t>8#中断，</a:t>
            </a:r>
            <a:r>
              <a:rPr kumimoji="1" lang="zh-CN" altLang="en-US" sz="2000" b="1">
                <a:solidFill>
                  <a:srgbClr val="FF0000"/>
                </a:solidFill>
                <a:latin typeface="宋体" panose="02010600030101010101" pitchFamily="2" charset="-122"/>
              </a:rPr>
              <a:t>在</a:t>
            </a:r>
            <a:r>
              <a:rPr kumimoji="1" lang="en-US" altLang="zh-CN" sz="2000" b="1">
                <a:solidFill>
                  <a:srgbClr val="FF0000"/>
                </a:solidFill>
                <a:latin typeface="宋体" panose="02010600030101010101" pitchFamily="2" charset="-122"/>
              </a:rPr>
              <a:t>DS=40H</a:t>
            </a:r>
            <a:r>
              <a:rPr kumimoji="1" lang="zh-CN" altLang="en-US" sz="2000" b="1">
                <a:latin typeface="宋体" panose="02010600030101010101" pitchFamily="2" charset="-122"/>
              </a:rPr>
              <a:t>的前提下，每隔55</a:t>
            </a:r>
            <a:r>
              <a:rPr kumimoji="1" lang="en-US" altLang="zh-CN" sz="2000" b="1">
                <a:latin typeface="宋体" panose="02010600030101010101" pitchFamily="2" charset="-122"/>
              </a:rPr>
              <a:t>ms</a:t>
            </a:r>
            <a:r>
              <a:rPr kumimoji="1" lang="zh-CN" altLang="en-US" sz="2000" b="1">
                <a:latin typeface="宋体" panose="02010600030101010101" pitchFamily="2" charset="-122"/>
              </a:rPr>
              <a:t>调用一次1</a:t>
            </a:r>
            <a:r>
              <a:rPr kumimoji="1" lang="en-US" altLang="zh-CN" sz="2000" b="1">
                <a:latin typeface="宋体" panose="02010600030101010101" pitchFamily="2" charset="-122"/>
              </a:rPr>
              <a:t>CH</a:t>
            </a:r>
            <a:r>
              <a:rPr kumimoji="1" lang="zh-CN" altLang="en-US" sz="2000" b="1">
                <a:latin typeface="宋体" panose="02010600030101010101" pitchFamily="2" charset="-122"/>
              </a:rPr>
              <a:t>服务程序，之后又返回8型中断！</a:t>
            </a:r>
          </a:p>
        </p:txBody>
      </p:sp>
      <p:sp>
        <p:nvSpPr>
          <p:cNvPr id="18" name="Text Box 3">
            <a:extLst>
              <a:ext uri="{FF2B5EF4-FFF2-40B4-BE49-F238E27FC236}">
                <a16:creationId xmlns:a16="http://schemas.microsoft.com/office/drawing/2014/main" id="{2C2D567A-91BC-1D4E-8E74-DE1FD4B10F61}"/>
              </a:ext>
            </a:extLst>
          </p:cNvPr>
          <p:cNvSpPr txBox="1">
            <a:spLocks noChangeArrowheads="1"/>
          </p:cNvSpPr>
          <p:nvPr/>
        </p:nvSpPr>
        <p:spPr bwMode="auto">
          <a:xfrm>
            <a:off x="312738" y="4141788"/>
            <a:ext cx="80645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pPr>
            <a:r>
              <a:rPr kumimoji="1" lang="zh-CN" altLang="en-US" sz="2000" b="1">
                <a:latin typeface="宋体" panose="02010600030101010101" pitchFamily="2" charset="-122"/>
              </a:rPr>
              <a:t>    所以</a:t>
            </a:r>
            <a:r>
              <a:rPr kumimoji="1" lang="zh-CN" altLang="en-US" sz="2000" b="1">
                <a:solidFill>
                  <a:srgbClr val="C00000"/>
                </a:solidFill>
                <a:latin typeface="宋体" panose="02010600030101010101" pitchFamily="2" charset="-122"/>
              </a:rPr>
              <a:t>1</a:t>
            </a:r>
            <a:r>
              <a:rPr kumimoji="1" lang="en-US" altLang="zh-CN" sz="2000" b="1">
                <a:solidFill>
                  <a:srgbClr val="C00000"/>
                </a:solidFill>
                <a:latin typeface="宋体" panose="02010600030101010101" pitchFamily="2" charset="-122"/>
              </a:rPr>
              <a:t>CH</a:t>
            </a:r>
            <a:r>
              <a:rPr kumimoji="1" lang="zh-CN" altLang="en-US" sz="2000" b="1">
                <a:solidFill>
                  <a:srgbClr val="C00000"/>
                </a:solidFill>
                <a:latin typeface="宋体" panose="02010600030101010101" pitchFamily="2" charset="-122"/>
              </a:rPr>
              <a:t>中断是日时钟的外扩中断</a:t>
            </a:r>
            <a:r>
              <a:rPr kumimoji="1" lang="zh-CN" altLang="en-US" sz="2000" b="1">
                <a:latin typeface="宋体" panose="02010600030101010101" pitchFamily="2" charset="-122"/>
              </a:rPr>
              <a:t>，用户可开发新的1</a:t>
            </a:r>
            <a:r>
              <a:rPr kumimoji="1" lang="en-US" altLang="zh-CN" sz="2000" b="1">
                <a:latin typeface="宋体" panose="02010600030101010101" pitchFamily="2" charset="-122"/>
              </a:rPr>
              <a:t>CH</a:t>
            </a:r>
            <a:r>
              <a:rPr kumimoji="1" lang="zh-CN" altLang="en-US" sz="2000" b="1">
                <a:latin typeface="宋体" panose="02010600030101010101" pitchFamily="2" charset="-122"/>
              </a:rPr>
              <a:t>中断（完成每55</a:t>
            </a:r>
            <a:r>
              <a:rPr kumimoji="1" lang="en-US" altLang="zh-CN" sz="2000" b="1">
                <a:latin typeface="宋体" panose="02010600030101010101" pitchFamily="2" charset="-122"/>
              </a:rPr>
              <a:t>ms</a:t>
            </a:r>
            <a:r>
              <a:rPr kumimoji="1" lang="zh-CN" altLang="en-US" sz="2000" b="1">
                <a:latin typeface="宋体" panose="02010600030101010101" pitchFamily="2" charset="-122"/>
              </a:rPr>
              <a:t>一次的定时操作）取代原来的中断服务子程序。 </a:t>
            </a:r>
          </a:p>
        </p:txBody>
      </p:sp>
      <p:grpSp>
        <p:nvGrpSpPr>
          <p:cNvPr id="19" name="Group 9">
            <a:extLst>
              <a:ext uri="{FF2B5EF4-FFF2-40B4-BE49-F238E27FC236}">
                <a16:creationId xmlns:a16="http://schemas.microsoft.com/office/drawing/2014/main" id="{FB9E7944-CAE0-3D4D-8652-6946270B882C}"/>
              </a:ext>
            </a:extLst>
          </p:cNvPr>
          <p:cNvGrpSpPr>
            <a:grpSpLocks/>
          </p:cNvGrpSpPr>
          <p:nvPr/>
        </p:nvGrpSpPr>
        <p:grpSpPr bwMode="auto">
          <a:xfrm>
            <a:off x="2551113" y="2172057"/>
            <a:ext cx="3130550" cy="1744335"/>
            <a:chOff x="3408" y="1621"/>
            <a:chExt cx="1972" cy="1115"/>
          </a:xfrm>
          <a:noFill/>
        </p:grpSpPr>
        <p:sp>
          <p:nvSpPr>
            <p:cNvPr id="20" name="Rectangle 10">
              <a:extLst>
                <a:ext uri="{FF2B5EF4-FFF2-40B4-BE49-F238E27FC236}">
                  <a16:creationId xmlns:a16="http://schemas.microsoft.com/office/drawing/2014/main" id="{E7FB6C26-6428-4B44-89A3-3E9178CB1DAE}"/>
                </a:ext>
              </a:extLst>
            </p:cNvPr>
            <p:cNvSpPr>
              <a:spLocks noChangeArrowheads="1"/>
            </p:cNvSpPr>
            <p:nvPr/>
          </p:nvSpPr>
          <p:spPr bwMode="auto">
            <a:xfrm>
              <a:off x="4320" y="2256"/>
              <a:ext cx="960" cy="336"/>
            </a:xfrm>
            <a:prstGeom prst="rect">
              <a:avLst/>
            </a:prstGeom>
            <a:solidFill>
              <a:schemeClr val="accent2">
                <a:lumMod val="40000"/>
                <a:lumOff val="60000"/>
              </a:schemeClr>
            </a:solidFill>
            <a:ln w="9525">
              <a:solidFill>
                <a:schemeClr val="tx1"/>
              </a:solidFill>
              <a:miter lim="800000"/>
              <a:headEnd/>
              <a:tailEnd/>
            </a:ln>
          </p:spPr>
          <p:txBody>
            <a:bodyPr wrap="none" anchor="ctr"/>
            <a:lstStyle>
              <a:lvl1pPr>
                <a:lnSpc>
                  <a:spcPct val="130000"/>
                </a:lnSpc>
                <a:spcBef>
                  <a:spcPct val="20000"/>
                </a:spcBef>
                <a:defRPr kumimoji="1" sz="2400" b="1">
                  <a:solidFill>
                    <a:srgbClr val="CC0099"/>
                  </a:solidFill>
                  <a:latin typeface="宋体" panose="02010600030101010101" pitchFamily="2" charset="-122"/>
                  <a:ea typeface="宋体" panose="02010600030101010101" pitchFamily="2" charset="-122"/>
                </a:defRPr>
              </a:lvl1pPr>
              <a:lvl2pPr marL="742950" indent="-285750">
                <a:lnSpc>
                  <a:spcPct val="130000"/>
                </a:lnSpc>
                <a:spcBef>
                  <a:spcPct val="20000"/>
                </a:spcBef>
                <a:defRPr kumimoji="1" sz="2400" b="1">
                  <a:solidFill>
                    <a:srgbClr val="CC0099"/>
                  </a:solidFill>
                  <a:latin typeface="宋体" panose="02010600030101010101" pitchFamily="2" charset="-122"/>
                  <a:ea typeface="宋体" panose="02010600030101010101" pitchFamily="2" charset="-122"/>
                </a:defRPr>
              </a:lvl2pPr>
              <a:lvl3pPr marL="1143000" indent="-228600">
                <a:lnSpc>
                  <a:spcPct val="130000"/>
                </a:lnSpc>
                <a:spcBef>
                  <a:spcPct val="20000"/>
                </a:spcBef>
                <a:defRPr kumimoji="1" sz="2400" b="1">
                  <a:solidFill>
                    <a:srgbClr val="CC0099"/>
                  </a:solidFill>
                  <a:latin typeface="宋体" panose="02010600030101010101" pitchFamily="2" charset="-122"/>
                  <a:ea typeface="宋体" panose="02010600030101010101" pitchFamily="2" charset="-122"/>
                </a:defRPr>
              </a:lvl3pPr>
              <a:lvl4pPr marL="1600200" indent="-228600">
                <a:lnSpc>
                  <a:spcPct val="130000"/>
                </a:lnSpc>
                <a:spcBef>
                  <a:spcPct val="20000"/>
                </a:spcBef>
                <a:defRPr kumimoji="1" sz="2400" b="1">
                  <a:solidFill>
                    <a:srgbClr val="CC0099"/>
                  </a:solidFill>
                  <a:latin typeface="宋体" panose="02010600030101010101" pitchFamily="2" charset="-122"/>
                  <a:ea typeface="宋体" panose="02010600030101010101" pitchFamily="2" charset="-122"/>
                </a:defRPr>
              </a:lvl4pPr>
              <a:lvl5pPr marL="2057400" indent="-228600">
                <a:lnSpc>
                  <a:spcPct val="130000"/>
                </a:lnSpc>
                <a:spcBef>
                  <a:spcPct val="20000"/>
                </a:spcBef>
                <a:defRPr kumimoji="1" sz="2400" b="1">
                  <a:solidFill>
                    <a:srgbClr val="CC0099"/>
                  </a:solidFill>
                  <a:latin typeface="宋体" panose="02010600030101010101" pitchFamily="2" charset="-122"/>
                  <a:ea typeface="宋体" panose="02010600030101010101"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anose="02010600030101010101" pitchFamily="2" charset="-122"/>
                  <a:ea typeface="宋体" panose="02010600030101010101"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anose="02010600030101010101" pitchFamily="2" charset="-122"/>
                  <a:ea typeface="宋体" panose="02010600030101010101"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anose="02010600030101010101" pitchFamily="2" charset="-122"/>
                  <a:ea typeface="宋体" panose="02010600030101010101"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anose="02010600030101010101" pitchFamily="2" charset="-122"/>
                  <a:ea typeface="宋体" panose="02010600030101010101" pitchFamily="2" charset="-122"/>
                </a:defRPr>
              </a:lvl9pPr>
            </a:lstStyle>
            <a:p>
              <a:pPr algn="ctr" eaLnBrk="1" hangingPunct="1">
                <a:spcBef>
                  <a:spcPct val="0"/>
                </a:spcBef>
                <a:defRPr/>
              </a:pPr>
              <a:r>
                <a:rPr lang="en-US" altLang="zh-CN" sz="2000" dirty="0">
                  <a:solidFill>
                    <a:schemeClr val="tx1"/>
                  </a:solidFill>
                </a:rPr>
                <a:t>IRET</a:t>
              </a:r>
            </a:p>
          </p:txBody>
        </p:sp>
        <p:grpSp>
          <p:nvGrpSpPr>
            <p:cNvPr id="21" name="Group 11">
              <a:extLst>
                <a:ext uri="{FF2B5EF4-FFF2-40B4-BE49-F238E27FC236}">
                  <a16:creationId xmlns:a16="http://schemas.microsoft.com/office/drawing/2014/main" id="{A2130A5F-341C-204D-90B6-45FFA04BC45E}"/>
                </a:ext>
              </a:extLst>
            </p:cNvPr>
            <p:cNvGrpSpPr>
              <a:grpSpLocks/>
            </p:cNvGrpSpPr>
            <p:nvPr/>
          </p:nvGrpSpPr>
          <p:grpSpPr bwMode="auto">
            <a:xfrm>
              <a:off x="3408" y="2592"/>
              <a:ext cx="1440" cy="144"/>
              <a:chOff x="3408" y="2592"/>
              <a:chExt cx="1440" cy="144"/>
            </a:xfrm>
            <a:grpFill/>
          </p:grpSpPr>
          <p:sp>
            <p:nvSpPr>
              <p:cNvPr id="26" name="Line 12">
                <a:extLst>
                  <a:ext uri="{FF2B5EF4-FFF2-40B4-BE49-F238E27FC236}">
                    <a16:creationId xmlns:a16="http://schemas.microsoft.com/office/drawing/2014/main" id="{DEB37C49-110E-CF45-B5A3-79990862BE53}"/>
                  </a:ext>
                </a:extLst>
              </p:cNvPr>
              <p:cNvSpPr>
                <a:spLocks noChangeShapeType="1"/>
              </p:cNvSpPr>
              <p:nvPr/>
            </p:nvSpPr>
            <p:spPr bwMode="auto">
              <a:xfrm>
                <a:off x="4848" y="2592"/>
                <a:ext cx="0" cy="144"/>
              </a:xfrm>
              <a:prstGeom prst="line">
                <a:avLst/>
              </a:prstGeom>
              <a:grpFill/>
              <a:ln w="9525">
                <a:solidFill>
                  <a:schemeClr val="tx1"/>
                </a:solidFill>
                <a:round/>
                <a:headEnd/>
                <a:tailEnd/>
              </a:ln>
            </p:spPr>
            <p:txBody>
              <a:bodyPr wrap="none" anchor="ctr"/>
              <a:lstStyle/>
              <a:p>
                <a:pPr>
                  <a:defRPr/>
                </a:pPr>
                <a:endParaRPr lang="zh-CN" altLang="en-US" sz="2000">
                  <a:latin typeface="宋体" panose="02010600030101010101" pitchFamily="2" charset="-122"/>
                </a:endParaRPr>
              </a:p>
            </p:txBody>
          </p:sp>
          <p:sp>
            <p:nvSpPr>
              <p:cNvPr id="27" name="Line 13">
                <a:extLst>
                  <a:ext uri="{FF2B5EF4-FFF2-40B4-BE49-F238E27FC236}">
                    <a16:creationId xmlns:a16="http://schemas.microsoft.com/office/drawing/2014/main" id="{185BD583-E2CB-124D-A093-2D5F433B3FB1}"/>
                  </a:ext>
                </a:extLst>
              </p:cNvPr>
              <p:cNvSpPr>
                <a:spLocks noChangeShapeType="1"/>
              </p:cNvSpPr>
              <p:nvPr/>
            </p:nvSpPr>
            <p:spPr bwMode="auto">
              <a:xfrm flipH="1">
                <a:off x="3408" y="2736"/>
                <a:ext cx="1440" cy="0"/>
              </a:xfrm>
              <a:prstGeom prst="line">
                <a:avLst/>
              </a:prstGeom>
              <a:grpFill/>
              <a:ln w="9525">
                <a:solidFill>
                  <a:schemeClr val="tx1"/>
                </a:solidFill>
                <a:round/>
                <a:headEnd/>
                <a:tailEnd type="triangle" w="med" len="med"/>
              </a:ln>
            </p:spPr>
            <p:txBody>
              <a:bodyPr wrap="none" anchor="ctr"/>
              <a:lstStyle/>
              <a:p>
                <a:pPr>
                  <a:defRPr/>
                </a:pPr>
                <a:endParaRPr lang="zh-CN" altLang="en-US" sz="2000">
                  <a:latin typeface="宋体" panose="02010600030101010101" pitchFamily="2" charset="-122"/>
                </a:endParaRPr>
              </a:p>
            </p:txBody>
          </p:sp>
        </p:grpSp>
        <p:grpSp>
          <p:nvGrpSpPr>
            <p:cNvPr id="22" name="Group 14">
              <a:extLst>
                <a:ext uri="{FF2B5EF4-FFF2-40B4-BE49-F238E27FC236}">
                  <a16:creationId xmlns:a16="http://schemas.microsoft.com/office/drawing/2014/main" id="{FE7E6DDE-C0CB-2745-BA27-F1C77105F7D5}"/>
                </a:ext>
              </a:extLst>
            </p:cNvPr>
            <p:cNvGrpSpPr>
              <a:grpSpLocks/>
            </p:cNvGrpSpPr>
            <p:nvPr/>
          </p:nvGrpSpPr>
          <p:grpSpPr bwMode="auto">
            <a:xfrm>
              <a:off x="3408" y="1621"/>
              <a:ext cx="1972" cy="635"/>
              <a:chOff x="3408" y="1621"/>
              <a:chExt cx="1972" cy="635"/>
            </a:xfrm>
            <a:grpFill/>
          </p:grpSpPr>
          <p:sp>
            <p:nvSpPr>
              <p:cNvPr id="23" name="Line 15">
                <a:extLst>
                  <a:ext uri="{FF2B5EF4-FFF2-40B4-BE49-F238E27FC236}">
                    <a16:creationId xmlns:a16="http://schemas.microsoft.com/office/drawing/2014/main" id="{14E8D512-DB7C-B34A-A3B6-A6B1424F4465}"/>
                  </a:ext>
                </a:extLst>
              </p:cNvPr>
              <p:cNvSpPr>
                <a:spLocks noChangeShapeType="1"/>
              </p:cNvSpPr>
              <p:nvPr/>
            </p:nvSpPr>
            <p:spPr bwMode="auto">
              <a:xfrm>
                <a:off x="3408" y="2064"/>
                <a:ext cx="1392" cy="0"/>
              </a:xfrm>
              <a:prstGeom prst="line">
                <a:avLst/>
              </a:prstGeom>
              <a:grpFill/>
              <a:ln w="9525">
                <a:solidFill>
                  <a:schemeClr val="tx1"/>
                </a:solidFill>
                <a:round/>
                <a:headEnd/>
                <a:tailEnd/>
              </a:ln>
            </p:spPr>
            <p:txBody>
              <a:bodyPr wrap="none" anchor="ctr"/>
              <a:lstStyle/>
              <a:p>
                <a:pPr>
                  <a:defRPr/>
                </a:pPr>
                <a:endParaRPr lang="zh-CN" altLang="en-US" sz="2000">
                  <a:latin typeface="宋体" panose="02010600030101010101" pitchFamily="2" charset="-122"/>
                </a:endParaRPr>
              </a:p>
            </p:txBody>
          </p:sp>
          <p:sp>
            <p:nvSpPr>
              <p:cNvPr id="24" name="Line 16">
                <a:extLst>
                  <a:ext uri="{FF2B5EF4-FFF2-40B4-BE49-F238E27FC236}">
                    <a16:creationId xmlns:a16="http://schemas.microsoft.com/office/drawing/2014/main" id="{E0E776D9-0671-864F-B91F-073C230904AB}"/>
                  </a:ext>
                </a:extLst>
              </p:cNvPr>
              <p:cNvSpPr>
                <a:spLocks noChangeShapeType="1"/>
              </p:cNvSpPr>
              <p:nvPr/>
            </p:nvSpPr>
            <p:spPr bwMode="auto">
              <a:xfrm>
                <a:off x="4800" y="2064"/>
                <a:ext cx="0" cy="192"/>
              </a:xfrm>
              <a:prstGeom prst="line">
                <a:avLst/>
              </a:prstGeom>
              <a:grpFill/>
              <a:ln w="9525">
                <a:solidFill>
                  <a:schemeClr val="tx1"/>
                </a:solidFill>
                <a:round/>
                <a:headEnd/>
                <a:tailEnd type="triangle" w="med" len="med"/>
              </a:ln>
            </p:spPr>
            <p:txBody>
              <a:bodyPr wrap="none" anchor="ctr"/>
              <a:lstStyle/>
              <a:p>
                <a:pPr>
                  <a:defRPr/>
                </a:pPr>
                <a:endParaRPr lang="zh-CN" altLang="en-US" sz="2000">
                  <a:latin typeface="宋体" panose="02010600030101010101" pitchFamily="2" charset="-122"/>
                </a:endParaRPr>
              </a:p>
            </p:txBody>
          </p:sp>
          <p:sp>
            <p:nvSpPr>
              <p:cNvPr id="25" name="Text Box 17">
                <a:extLst>
                  <a:ext uri="{FF2B5EF4-FFF2-40B4-BE49-F238E27FC236}">
                    <a16:creationId xmlns:a16="http://schemas.microsoft.com/office/drawing/2014/main" id="{41C4B9DD-A0BB-4E41-BD3B-7B1F5CDFD6F0}"/>
                  </a:ext>
                </a:extLst>
              </p:cNvPr>
              <p:cNvSpPr txBox="1">
                <a:spLocks noChangeArrowheads="1"/>
              </p:cNvSpPr>
              <p:nvPr/>
            </p:nvSpPr>
            <p:spPr bwMode="auto">
              <a:xfrm>
                <a:off x="4368" y="1621"/>
                <a:ext cx="1012" cy="315"/>
              </a:xfrm>
              <a:prstGeom prst="rect">
                <a:avLst/>
              </a:prstGeom>
              <a:grpFill/>
              <a:ln w="9525">
                <a:noFill/>
                <a:miter lim="800000"/>
                <a:headEnd/>
                <a:tailEnd/>
              </a:ln>
            </p:spPr>
            <p:txBody>
              <a:bodyPr wrap="none">
                <a:spAutoFit/>
              </a:bodyPr>
              <a:lstStyle>
                <a:lvl1pPr>
                  <a:lnSpc>
                    <a:spcPct val="130000"/>
                  </a:lnSpc>
                  <a:spcBef>
                    <a:spcPct val="20000"/>
                  </a:spcBef>
                  <a:defRPr kumimoji="1" sz="2400" b="1">
                    <a:solidFill>
                      <a:srgbClr val="CC0099"/>
                    </a:solidFill>
                    <a:latin typeface="宋体" panose="02010600030101010101" pitchFamily="2" charset="-122"/>
                    <a:ea typeface="宋体" panose="02010600030101010101" pitchFamily="2" charset="-122"/>
                  </a:defRPr>
                </a:lvl1pPr>
                <a:lvl2pPr marL="742950" indent="-285750">
                  <a:lnSpc>
                    <a:spcPct val="130000"/>
                  </a:lnSpc>
                  <a:spcBef>
                    <a:spcPct val="20000"/>
                  </a:spcBef>
                  <a:defRPr kumimoji="1" sz="2400" b="1">
                    <a:solidFill>
                      <a:srgbClr val="CC0099"/>
                    </a:solidFill>
                    <a:latin typeface="宋体" panose="02010600030101010101" pitchFamily="2" charset="-122"/>
                    <a:ea typeface="宋体" panose="02010600030101010101" pitchFamily="2" charset="-122"/>
                  </a:defRPr>
                </a:lvl2pPr>
                <a:lvl3pPr marL="1143000" indent="-228600">
                  <a:lnSpc>
                    <a:spcPct val="130000"/>
                  </a:lnSpc>
                  <a:spcBef>
                    <a:spcPct val="20000"/>
                  </a:spcBef>
                  <a:defRPr kumimoji="1" sz="2400" b="1">
                    <a:solidFill>
                      <a:srgbClr val="CC0099"/>
                    </a:solidFill>
                    <a:latin typeface="宋体" panose="02010600030101010101" pitchFamily="2" charset="-122"/>
                    <a:ea typeface="宋体" panose="02010600030101010101" pitchFamily="2" charset="-122"/>
                  </a:defRPr>
                </a:lvl3pPr>
                <a:lvl4pPr marL="1600200" indent="-228600">
                  <a:lnSpc>
                    <a:spcPct val="130000"/>
                  </a:lnSpc>
                  <a:spcBef>
                    <a:spcPct val="20000"/>
                  </a:spcBef>
                  <a:defRPr kumimoji="1" sz="2400" b="1">
                    <a:solidFill>
                      <a:srgbClr val="CC0099"/>
                    </a:solidFill>
                    <a:latin typeface="宋体" panose="02010600030101010101" pitchFamily="2" charset="-122"/>
                    <a:ea typeface="宋体" panose="02010600030101010101" pitchFamily="2" charset="-122"/>
                  </a:defRPr>
                </a:lvl4pPr>
                <a:lvl5pPr marL="2057400" indent="-228600">
                  <a:lnSpc>
                    <a:spcPct val="130000"/>
                  </a:lnSpc>
                  <a:spcBef>
                    <a:spcPct val="20000"/>
                  </a:spcBef>
                  <a:defRPr kumimoji="1" sz="2400" b="1">
                    <a:solidFill>
                      <a:srgbClr val="CC0099"/>
                    </a:solidFill>
                    <a:latin typeface="宋体" panose="02010600030101010101" pitchFamily="2" charset="-122"/>
                    <a:ea typeface="宋体" panose="02010600030101010101"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anose="02010600030101010101" pitchFamily="2" charset="-122"/>
                    <a:ea typeface="宋体" panose="02010600030101010101"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anose="02010600030101010101" pitchFamily="2" charset="-122"/>
                    <a:ea typeface="宋体" panose="02010600030101010101"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anose="02010600030101010101" pitchFamily="2" charset="-122"/>
                    <a:ea typeface="宋体" panose="02010600030101010101"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anose="02010600030101010101" pitchFamily="2" charset="-122"/>
                    <a:ea typeface="宋体" panose="02010600030101010101" pitchFamily="2" charset="-122"/>
                  </a:defRPr>
                </a:lvl9pPr>
              </a:lstStyle>
              <a:p>
                <a:pPr eaLnBrk="1" hangingPunct="1">
                  <a:spcBef>
                    <a:spcPct val="0"/>
                  </a:spcBef>
                  <a:defRPr/>
                </a:pPr>
                <a:r>
                  <a:rPr lang="zh-CN" altLang="en-US" sz="2000" dirty="0">
                    <a:solidFill>
                      <a:srgbClr val="CC0000"/>
                    </a:solidFill>
                  </a:rPr>
                  <a:t>1</a:t>
                </a:r>
                <a:r>
                  <a:rPr lang="en-US" altLang="zh-CN" sz="2000" dirty="0">
                    <a:solidFill>
                      <a:srgbClr val="CC0000"/>
                    </a:solidFill>
                  </a:rPr>
                  <a:t>CH</a:t>
                </a:r>
                <a:r>
                  <a:rPr lang="zh-CN" altLang="en-US" sz="2000" dirty="0">
                    <a:solidFill>
                      <a:srgbClr val="CC0000"/>
                    </a:solidFill>
                  </a:rPr>
                  <a:t>服务程序</a:t>
                </a:r>
              </a:p>
            </p:txBody>
          </p:sp>
        </p:grpSp>
      </p:grpSp>
      <p:sp>
        <p:nvSpPr>
          <p:cNvPr id="19474" name="文本框 5">
            <a:extLst>
              <a:ext uri="{FF2B5EF4-FFF2-40B4-BE49-F238E27FC236}">
                <a16:creationId xmlns:a16="http://schemas.microsoft.com/office/drawing/2014/main" id="{D6EDC73D-7139-EF4B-8867-5F9804F60E4E}"/>
              </a:ext>
            </a:extLst>
          </p:cNvPr>
          <p:cNvSpPr>
            <a:spLocks noChangeArrowheads="1"/>
          </p:cNvSpPr>
          <p:nvPr/>
        </p:nvSpPr>
        <p:spPr bwMode="auto">
          <a:xfrm>
            <a:off x="325438" y="328613"/>
            <a:ext cx="4799012"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sz="2400" b="1">
                <a:solidFill>
                  <a:schemeClr val="bg1"/>
                </a:solidFill>
                <a:ea typeface="微软雅黑" panose="020B0503020204020204" pitchFamily="34" charset="-122"/>
                <a:sym typeface="Arial" panose="020B0604020202020204" pitchFamily="34" charset="0"/>
              </a:rPr>
              <a:t>   系统日时钟中断</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4102"/>
                                        </p:tgtEl>
                                        <p:attrNameLst>
                                          <p:attrName>style.visibility</p:attrName>
                                        </p:attrNameLst>
                                      </p:cBhvr>
                                      <p:to>
                                        <p:strVal val="visible"/>
                                      </p:to>
                                    </p:set>
                                    <p:animEffect>
                                      <p:cBhvr>
                                        <p:cTn id="7" dur="500"/>
                                        <p:tgtEl>
                                          <p:spTgt spid="4102"/>
                                        </p:tgtEl>
                                      </p:cBhvr>
                                    </p:animEffect>
                                  </p:childTnLst>
                                </p:cTn>
                              </p:par>
                              <p:par>
                                <p:cTn id="8" presetID="10" presetClass="entr" presetSubtype="0" fill="hold" nodeType="withEffect">
                                  <p:stCondLst>
                                    <p:cond delay="0"/>
                                  </p:stCondLst>
                                  <p:childTnLst>
                                    <p:set>
                                      <p:cBhvr>
                                        <p:cTn id="9" dur="1" fill="hold">
                                          <p:stCondLst>
                                            <p:cond delay="0"/>
                                          </p:stCondLst>
                                        </p:cTn>
                                        <p:tgtEl>
                                          <p:spTgt spid="4105"/>
                                        </p:tgtEl>
                                        <p:attrNameLst>
                                          <p:attrName>style.visibility</p:attrName>
                                        </p:attrNameLst>
                                      </p:cBhvr>
                                      <p:to>
                                        <p:strVal val="visible"/>
                                      </p:to>
                                    </p:set>
                                    <p:animEffect>
                                      <p:cBhvr>
                                        <p:cTn id="10" dur="500"/>
                                        <p:tgtEl>
                                          <p:spTgt spid="4105"/>
                                        </p:tgtEl>
                                      </p:cBhvr>
                                    </p:animEffect>
                                  </p:childTnLst>
                                </p:cTn>
                              </p:par>
                              <p:par>
                                <p:cTn id="11" presetID="10" presetClass="entr" presetSubtype="0" fill="hold" nodeType="withEffect">
                                  <p:stCondLst>
                                    <p:cond delay="0"/>
                                  </p:stCondLst>
                                  <p:childTnLst>
                                    <p:set>
                                      <p:cBhvr>
                                        <p:cTn id="12" dur="1" fill="hold">
                                          <p:stCondLst>
                                            <p:cond delay="0"/>
                                          </p:stCondLst>
                                        </p:cTn>
                                        <p:tgtEl>
                                          <p:spTgt spid="4107"/>
                                        </p:tgtEl>
                                        <p:attrNameLst>
                                          <p:attrName>style.visibility</p:attrName>
                                        </p:attrNameLst>
                                      </p:cBhvr>
                                      <p:to>
                                        <p:strVal val="visible"/>
                                      </p:to>
                                    </p:set>
                                    <p:animEffect>
                                      <p:cBhvr>
                                        <p:cTn id="13" dur="500"/>
                                        <p:tgtEl>
                                          <p:spTgt spid="4107"/>
                                        </p:tgtEl>
                                      </p:cBhvr>
                                    </p:animEffect>
                                  </p:childTnLst>
                                </p:cTn>
                              </p:par>
                              <p:par>
                                <p:cTn id="14" presetID="10" presetClass="entr" presetSubtype="0" fill="hold" nodeType="withEffect">
                                  <p:stCondLst>
                                    <p:cond delay="0"/>
                                  </p:stCondLst>
                                  <p:childTnLst>
                                    <p:set>
                                      <p:cBhvr>
                                        <p:cTn id="15" dur="1" fill="hold">
                                          <p:stCondLst>
                                            <p:cond delay="0"/>
                                          </p:stCondLst>
                                        </p:cTn>
                                        <p:tgtEl>
                                          <p:spTgt spid="4103"/>
                                        </p:tgtEl>
                                        <p:attrNameLst>
                                          <p:attrName>style.visibility</p:attrName>
                                        </p:attrNameLst>
                                      </p:cBhvr>
                                      <p:to>
                                        <p:strVal val="visible"/>
                                      </p:to>
                                    </p:set>
                                    <p:animEffect>
                                      <p:cBhvr>
                                        <p:cTn id="16" dur="500"/>
                                        <p:tgtEl>
                                          <p:spTgt spid="4103"/>
                                        </p:tgtEl>
                                      </p:cBhvr>
                                    </p:animEffect>
                                  </p:childTnLst>
                                </p:cTn>
                              </p:par>
                              <p:par>
                                <p:cTn id="17" presetID="10" presetClass="entr" presetSubtype="0" fill="hold" nodeType="withEffect">
                                  <p:stCondLst>
                                    <p:cond delay="0"/>
                                  </p:stCondLst>
                                  <p:childTnLst>
                                    <p:set>
                                      <p:cBhvr>
                                        <p:cTn id="18" dur="1" fill="hold">
                                          <p:stCondLst>
                                            <p:cond delay="0"/>
                                          </p:stCondLst>
                                        </p:cTn>
                                        <p:tgtEl>
                                          <p:spTgt spid="4106"/>
                                        </p:tgtEl>
                                        <p:attrNameLst>
                                          <p:attrName>style.visibility</p:attrName>
                                        </p:attrNameLst>
                                      </p:cBhvr>
                                      <p:to>
                                        <p:strVal val="visible"/>
                                      </p:to>
                                    </p:set>
                                    <p:animEffect>
                                      <p:cBhvr>
                                        <p:cTn id="19" dur="500"/>
                                        <p:tgtEl>
                                          <p:spTgt spid="4106"/>
                                        </p:tgtEl>
                                      </p:cBhvr>
                                    </p:animEffect>
                                  </p:childTnLst>
                                </p:cTn>
                              </p:par>
                              <p:par>
                                <p:cTn id="20" presetID="10" presetClass="entr" presetSubtype="0" fill="hold" nodeType="withEffect">
                                  <p:stCondLst>
                                    <p:cond delay="0"/>
                                  </p:stCondLst>
                                  <p:childTnLst>
                                    <p:set>
                                      <p:cBhvr>
                                        <p:cTn id="21" dur="1" fill="hold">
                                          <p:stCondLst>
                                            <p:cond delay="0"/>
                                          </p:stCondLst>
                                        </p:cTn>
                                        <p:tgtEl>
                                          <p:spTgt spid="4104"/>
                                        </p:tgtEl>
                                        <p:attrNameLst>
                                          <p:attrName>style.visibility</p:attrName>
                                        </p:attrNameLst>
                                      </p:cBhvr>
                                      <p:to>
                                        <p:strVal val="visible"/>
                                      </p:to>
                                    </p:set>
                                    <p:animEffect>
                                      <p:cBhvr>
                                        <p:cTn id="22" dur="500"/>
                                        <p:tgtEl>
                                          <p:spTgt spid="4104"/>
                                        </p:tgtEl>
                                      </p:cBhvr>
                                    </p:animEffect>
                                  </p:childTnLst>
                                </p:cTn>
                              </p:par>
                              <p:par>
                                <p:cTn id="23" presetID="35" presetClass="path" presetSubtype="0" fill="hold" nodeType="withEffect">
                                  <p:stCondLst>
                                    <p:cond delay="0"/>
                                  </p:stCondLst>
                                  <p:childTnLst>
                                    <p:animMotion origin="layout" path="M 0 0  L -0.25 0  E" pathEditMode="relative" rAng="0" ptsTypes="">
                                      <p:cBhvr>
                                        <p:cTn id="24" dur="500" fill="hold"/>
                                        <p:tgtEl>
                                          <p:spTgt spid="4106"/>
                                        </p:tgtEl>
                                        <p:attrNameLst>
                                          <p:attrName>ppt_x,ppt_y</p:attrName>
                                        </p:attrNameLst>
                                      </p:cBhvr>
                                      <p:rCtr x="0" y="0"/>
                                    </p:animMotion>
                                  </p:childTnLst>
                                </p:cTn>
                              </p:par>
                              <p:par>
                                <p:cTn id="25" presetID="35" presetClass="path" presetSubtype="0" fill="hold" nodeType="withEffect">
                                  <p:stCondLst>
                                    <p:cond delay="0"/>
                                  </p:stCondLst>
                                  <p:childTnLst>
                                    <p:animMotion origin="layout" path="M 4.16667E-6 3.33333E-6 L -0.31632 3.33333E-6 " pathEditMode="relative" rAng="0" ptsTypes="AA">
                                      <p:cBhvr>
                                        <p:cTn id="26" dur="500" fill="hold"/>
                                        <p:tgtEl>
                                          <p:spTgt spid="4103"/>
                                        </p:tgtEl>
                                        <p:attrNameLst>
                                          <p:attrName>ppt_x,ppt_y</p:attrName>
                                        </p:attrNameLst>
                                      </p:cBhvr>
                                      <p:rCtr x="-1581100" y="0"/>
                                    </p:animMotion>
                                  </p:childTnLst>
                                </p:cTn>
                              </p:par>
                              <p:par>
                                <p:cTn id="27" presetID="35" presetClass="path" presetSubtype="0" fill="hold" nodeType="withEffect">
                                  <p:stCondLst>
                                    <p:cond delay="0"/>
                                  </p:stCondLst>
                                  <p:childTnLst>
                                    <p:animMotion origin="layout" path="M 0.00504 -1.85185E-6 L -0.46684 -1.85185E-6 " pathEditMode="relative" rAng="0" ptsTypes="AA">
                                      <p:cBhvr>
                                        <p:cTn id="28" dur="500" fill="hold"/>
                                        <p:tgtEl>
                                          <p:spTgt spid="4104"/>
                                        </p:tgtEl>
                                        <p:attrNameLst>
                                          <p:attrName>ppt_x,ppt_y</p:attrName>
                                        </p:attrNameLst>
                                      </p:cBhvr>
                                      <p:rCtr x="-2358900" y="0"/>
                                    </p:animMotion>
                                  </p:childTnLst>
                                </p:cTn>
                              </p:par>
                              <p:par>
                                <p:cTn id="29" presetID="35" presetClass="path" presetSubtype="0" fill="hold" nodeType="withEffect">
                                  <p:stCondLst>
                                    <p:cond delay="0"/>
                                  </p:stCondLst>
                                  <p:childTnLst>
                                    <p:animMotion origin="layout" path="M -3.05556E-6 1.11111E-6 L -0.19531 1.11111E-6 " pathEditMode="relative" rAng="0" ptsTypes="AA">
                                      <p:cBhvr>
                                        <p:cTn id="30" dur="500" fill="hold"/>
                                        <p:tgtEl>
                                          <p:spTgt spid="4105"/>
                                        </p:tgtEl>
                                        <p:attrNameLst>
                                          <p:attrName>ppt_x,ppt_y</p:attrName>
                                        </p:attrNameLst>
                                      </p:cBhvr>
                                      <p:rCtr x="-976900" y="0"/>
                                    </p:animMotion>
                                  </p:childTnLst>
                                </p:cTn>
                              </p:par>
                              <p:par>
                                <p:cTn id="31" presetID="35" presetClass="path" presetSubtype="0" fill="hold" nodeType="withEffect">
                                  <p:stCondLst>
                                    <p:cond delay="0"/>
                                  </p:stCondLst>
                                  <p:childTnLst>
                                    <p:animMotion origin="layout" path="M 3.05556E-6 -1.85185E-6 L -0.33577 -1.85185E-6 " pathEditMode="relative" rAng="0" ptsTypes="AA">
                                      <p:cBhvr>
                                        <p:cTn id="32" dur="500" fill="hold"/>
                                        <p:tgtEl>
                                          <p:spTgt spid="4102"/>
                                        </p:tgtEl>
                                        <p:attrNameLst>
                                          <p:attrName>ppt_x,ppt_y</p:attrName>
                                        </p:attrNameLst>
                                      </p:cBhvr>
                                      <p:rCtr x="-1678300" y="0"/>
                                    </p:animMotion>
                                  </p:childTnLst>
                                </p:cTn>
                              </p:par>
                              <p:par>
                                <p:cTn id="33" presetID="35" presetClass="path" presetSubtype="0" fill="hold" nodeType="withEffect">
                                  <p:stCondLst>
                                    <p:cond delay="0"/>
                                  </p:stCondLst>
                                  <p:childTnLst>
                                    <p:animMotion origin="layout" path="M 1.66667E-6 -1.85185E-6 L -0.57188 -1.85185E-6 " pathEditMode="relative" rAng="0" ptsTypes="AA">
                                      <p:cBhvr>
                                        <p:cTn id="34" dur="500" fill="hold"/>
                                        <p:tgtEl>
                                          <p:spTgt spid="4107"/>
                                        </p:tgtEl>
                                        <p:attrNameLst>
                                          <p:attrName>ppt_x,ppt_y</p:attrName>
                                        </p:attrNameLst>
                                      </p:cBhvr>
                                      <p:rCtr x="-2858900" y="0"/>
                                    </p:animMotion>
                                  </p:childTnLst>
                                </p:cTn>
                              </p:par>
                              <p:par>
                                <p:cTn id="35" presetID="10" presetClass="exit" presetSubtype="0" fill="hold" nodeType="withEffect">
                                  <p:stCondLst>
                                    <p:cond delay="0"/>
                                  </p:stCondLst>
                                  <p:childTnLst>
                                    <p:animEffect>
                                      <p:cBhvr>
                                        <p:cTn id="36" dur="500"/>
                                        <p:tgtEl>
                                          <p:spTgt spid="4107"/>
                                        </p:tgtEl>
                                      </p:cBhvr>
                                    </p:animEffect>
                                    <p:set>
                                      <p:cBhvr>
                                        <p:cTn id="37" dur="1" fill="hold">
                                          <p:stCondLst>
                                            <p:cond delay="499"/>
                                          </p:stCondLst>
                                        </p:cTn>
                                        <p:tgtEl>
                                          <p:spTgt spid="4107"/>
                                        </p:tgtEl>
                                        <p:attrNameLst>
                                          <p:attrName>style.visibility</p:attrName>
                                        </p:attrNameLst>
                                      </p:cBhvr>
                                      <p:to>
                                        <p:strVal val="hidden"/>
                                      </p:to>
                                    </p:set>
                                  </p:childTnLst>
                                </p:cTn>
                              </p:par>
                              <p:par>
                                <p:cTn id="38" presetID="10" presetClass="exit" presetSubtype="0" fill="hold" nodeType="withEffect">
                                  <p:stCondLst>
                                    <p:cond delay="0"/>
                                  </p:stCondLst>
                                  <p:childTnLst>
                                    <p:animEffect>
                                      <p:cBhvr>
                                        <p:cTn id="39" dur="500"/>
                                        <p:tgtEl>
                                          <p:spTgt spid="4105"/>
                                        </p:tgtEl>
                                      </p:cBhvr>
                                    </p:animEffect>
                                    <p:set>
                                      <p:cBhvr>
                                        <p:cTn id="40" dur="1" fill="hold">
                                          <p:stCondLst>
                                            <p:cond delay="499"/>
                                          </p:stCondLst>
                                        </p:cTn>
                                        <p:tgtEl>
                                          <p:spTgt spid="4105"/>
                                        </p:tgtEl>
                                        <p:attrNameLst>
                                          <p:attrName>style.visibility</p:attrName>
                                        </p:attrNameLst>
                                      </p:cBhvr>
                                      <p:to>
                                        <p:strVal val="hidden"/>
                                      </p:to>
                                    </p:set>
                                  </p:childTnLst>
                                </p:cTn>
                              </p:par>
                              <p:par>
                                <p:cTn id="41" presetID="10" presetClass="exit" presetSubtype="0" fill="hold" nodeType="withEffect">
                                  <p:stCondLst>
                                    <p:cond delay="0"/>
                                  </p:stCondLst>
                                  <p:childTnLst>
                                    <p:animEffect>
                                      <p:cBhvr>
                                        <p:cTn id="42" dur="500"/>
                                        <p:tgtEl>
                                          <p:spTgt spid="4103"/>
                                        </p:tgtEl>
                                      </p:cBhvr>
                                    </p:animEffect>
                                    <p:set>
                                      <p:cBhvr>
                                        <p:cTn id="43" dur="1" fill="hold">
                                          <p:stCondLst>
                                            <p:cond delay="499"/>
                                          </p:stCondLst>
                                        </p:cTn>
                                        <p:tgtEl>
                                          <p:spTgt spid="4103"/>
                                        </p:tgtEl>
                                        <p:attrNameLst>
                                          <p:attrName>style.visibility</p:attrName>
                                        </p:attrNameLst>
                                      </p:cBhvr>
                                      <p:to>
                                        <p:strVal val="hidden"/>
                                      </p:to>
                                    </p:set>
                                  </p:childTnLst>
                                </p:cTn>
                              </p:par>
                              <p:par>
                                <p:cTn id="44" presetID="10" presetClass="exit" presetSubtype="0" fill="hold" nodeType="withEffect">
                                  <p:stCondLst>
                                    <p:cond delay="0"/>
                                  </p:stCondLst>
                                  <p:childTnLst>
                                    <p:animEffect>
                                      <p:cBhvr>
                                        <p:cTn id="45" dur="500"/>
                                        <p:tgtEl>
                                          <p:spTgt spid="4106"/>
                                        </p:tgtEl>
                                      </p:cBhvr>
                                    </p:animEffect>
                                    <p:set>
                                      <p:cBhvr>
                                        <p:cTn id="46" dur="1" fill="hold">
                                          <p:stCondLst>
                                            <p:cond delay="499"/>
                                          </p:stCondLst>
                                        </p:cTn>
                                        <p:tgtEl>
                                          <p:spTgt spid="4106"/>
                                        </p:tgtEl>
                                        <p:attrNameLst>
                                          <p:attrName>style.visibility</p:attrName>
                                        </p:attrNameLst>
                                      </p:cBhvr>
                                      <p:to>
                                        <p:strVal val="hidden"/>
                                      </p:to>
                                    </p:set>
                                  </p:childTnLst>
                                </p:cTn>
                              </p:par>
                              <p:par>
                                <p:cTn id="47" presetID="10" presetClass="exit" presetSubtype="0" fill="hold" nodeType="withEffect">
                                  <p:stCondLst>
                                    <p:cond delay="0"/>
                                  </p:stCondLst>
                                  <p:childTnLst>
                                    <p:animEffect>
                                      <p:cBhvr>
                                        <p:cTn id="48" dur="500"/>
                                        <p:tgtEl>
                                          <p:spTgt spid="4102"/>
                                        </p:tgtEl>
                                      </p:cBhvr>
                                    </p:animEffect>
                                    <p:set>
                                      <p:cBhvr>
                                        <p:cTn id="49" dur="1" fill="hold">
                                          <p:stCondLst>
                                            <p:cond delay="499"/>
                                          </p:stCondLst>
                                        </p:cTn>
                                        <p:tgtEl>
                                          <p:spTgt spid="4102"/>
                                        </p:tgtEl>
                                        <p:attrNameLst>
                                          <p:attrName>style.visibility</p:attrName>
                                        </p:attrNameLst>
                                      </p:cBhvr>
                                      <p:to>
                                        <p:strVal val="hidden"/>
                                      </p:to>
                                    </p:set>
                                  </p:childTnLst>
                                </p:cTn>
                              </p:par>
                              <p:par>
                                <p:cTn id="50" presetID="10" presetClass="exit" presetSubtype="0" fill="hold" nodeType="withEffect">
                                  <p:stCondLst>
                                    <p:cond delay="0"/>
                                  </p:stCondLst>
                                  <p:childTnLst>
                                    <p:animEffect>
                                      <p:cBhvr>
                                        <p:cTn id="51" dur="500"/>
                                        <p:tgtEl>
                                          <p:spTgt spid="4104"/>
                                        </p:tgtEl>
                                      </p:cBhvr>
                                    </p:animEffect>
                                    <p:set>
                                      <p:cBhvr>
                                        <p:cTn id="52" dur="1" fill="hold">
                                          <p:stCondLst>
                                            <p:cond delay="499"/>
                                          </p:stCondLst>
                                        </p:cTn>
                                        <p:tgtEl>
                                          <p:spTgt spid="4104"/>
                                        </p:tgtEl>
                                        <p:attrNameLst>
                                          <p:attrName>style.visibility</p:attrName>
                                        </p:attrNameLst>
                                      </p:cBhvr>
                                      <p:to>
                                        <p:strVal val="hidden"/>
                                      </p:to>
                                    </p:set>
                                  </p:childTnLst>
                                </p:cTn>
                              </p:par>
                              <p:par>
                                <p:cTn id="53" presetID="10" presetClass="entr" presetSubtype="0" fill="hold" nodeType="withEffect">
                                  <p:stCondLst>
                                    <p:cond delay="0"/>
                                  </p:stCondLst>
                                  <p:childTnLst>
                                    <p:set>
                                      <p:cBhvr>
                                        <p:cTn id="54" dur="1" fill="hold">
                                          <p:stCondLst>
                                            <p:cond delay="0"/>
                                          </p:stCondLst>
                                        </p:cTn>
                                        <p:tgtEl>
                                          <p:spTgt spid="4108"/>
                                        </p:tgtEl>
                                        <p:attrNameLst>
                                          <p:attrName>style.visibility</p:attrName>
                                        </p:attrNameLst>
                                      </p:cBhvr>
                                      <p:to>
                                        <p:strVal val="visible"/>
                                      </p:to>
                                    </p:set>
                                    <p:animEffect>
                                      <p:cBhvr>
                                        <p:cTn id="55" dur="500"/>
                                        <p:tgtEl>
                                          <p:spTgt spid="4108"/>
                                        </p:tgtEl>
                                      </p:cBhvr>
                                    </p:animEffect>
                                  </p:childTnLst>
                                </p:cTn>
                              </p:par>
                              <p:par>
                                <p:cTn id="56" presetID="10" presetClass="entr" presetSubtype="0" fill="hold" nodeType="withEffect">
                                  <p:stCondLst>
                                    <p:cond delay="0"/>
                                  </p:stCondLst>
                                  <p:childTnLst>
                                    <p:set>
                                      <p:cBhvr>
                                        <p:cTn id="57" dur="1" fill="hold">
                                          <p:stCondLst>
                                            <p:cond delay="0"/>
                                          </p:stCondLst>
                                        </p:cTn>
                                        <p:tgtEl>
                                          <p:spTgt spid="4109"/>
                                        </p:tgtEl>
                                        <p:attrNameLst>
                                          <p:attrName>style.visibility</p:attrName>
                                        </p:attrNameLst>
                                      </p:cBhvr>
                                      <p:to>
                                        <p:strVal val="visible"/>
                                      </p:to>
                                    </p:set>
                                    <p:animEffect>
                                      <p:cBhvr>
                                        <p:cTn id="58" dur="500"/>
                                        <p:tgtEl>
                                          <p:spTgt spid="4109"/>
                                        </p:tgtEl>
                                      </p:cBhvr>
                                    </p:animEffect>
                                  </p:childTnLst>
                                </p:cTn>
                              </p:par>
                              <p:par>
                                <p:cTn id="59" presetID="10" presetClass="entr" presetSubtype="0" fill="hold" nodeType="withEffect">
                                  <p:stCondLst>
                                    <p:cond delay="0"/>
                                  </p:stCondLst>
                                  <p:childTnLst>
                                    <p:set>
                                      <p:cBhvr>
                                        <p:cTn id="60" dur="1" fill="hold">
                                          <p:stCondLst>
                                            <p:cond delay="0"/>
                                          </p:stCondLst>
                                        </p:cTn>
                                        <p:tgtEl>
                                          <p:spTgt spid="4110"/>
                                        </p:tgtEl>
                                        <p:attrNameLst>
                                          <p:attrName>style.visibility</p:attrName>
                                        </p:attrNameLst>
                                      </p:cBhvr>
                                      <p:to>
                                        <p:strVal val="visible"/>
                                      </p:to>
                                    </p:set>
                                    <p:animEffect>
                                      <p:cBhvr>
                                        <p:cTn id="61" dur="500"/>
                                        <p:tgtEl>
                                          <p:spTgt spid="4110"/>
                                        </p:tgtEl>
                                      </p:cBhvr>
                                    </p:animEffect>
                                  </p:childTnLst>
                                </p:cTn>
                              </p:par>
                              <p:par>
                                <p:cTn id="62" presetID="10" presetClass="entr" presetSubtype="0" fill="hold" nodeType="withEffect">
                                  <p:stCondLst>
                                    <p:cond delay="0"/>
                                  </p:stCondLst>
                                  <p:childTnLst>
                                    <p:set>
                                      <p:cBhvr>
                                        <p:cTn id="63" dur="1" fill="hold">
                                          <p:stCondLst>
                                            <p:cond delay="0"/>
                                          </p:stCondLst>
                                        </p:cTn>
                                        <p:tgtEl>
                                          <p:spTgt spid="4111"/>
                                        </p:tgtEl>
                                        <p:attrNameLst>
                                          <p:attrName>style.visibility</p:attrName>
                                        </p:attrNameLst>
                                      </p:cBhvr>
                                      <p:to>
                                        <p:strVal val="visible"/>
                                      </p:to>
                                    </p:set>
                                    <p:animEffect>
                                      <p:cBhvr>
                                        <p:cTn id="64" dur="500"/>
                                        <p:tgtEl>
                                          <p:spTgt spid="4111"/>
                                        </p:tgtEl>
                                      </p:cBhvr>
                                    </p:animEffect>
                                  </p:childTnLst>
                                </p:cTn>
                              </p:par>
                              <p:par>
                                <p:cTn id="65" presetID="53" presetClass="exit" presetSubtype="0" fill="hold" nodeType="withEffect">
                                  <p:stCondLst>
                                    <p:cond delay="0"/>
                                  </p:stCondLst>
                                  <p:childTnLst>
                                    <p:anim calcmode="lin" valueType="num">
                                      <p:cBhvr>
                                        <p:cTn id="66" dur="500"/>
                                        <p:tgtEl>
                                          <p:spTgt spid="4108"/>
                                        </p:tgtEl>
                                        <p:attrNameLst>
                                          <p:attrName>ppt_w</p:attrName>
                                        </p:attrNameLst>
                                      </p:cBhvr>
                                      <p:tavLst>
                                        <p:tav tm="0">
                                          <p:val>
                                            <p:strVal val="ppt_w"/>
                                          </p:val>
                                        </p:tav>
                                        <p:tav tm="100000">
                                          <p:val>
                                            <p:fltVal val="0"/>
                                          </p:val>
                                        </p:tav>
                                      </p:tavLst>
                                    </p:anim>
                                    <p:anim calcmode="lin" valueType="num">
                                      <p:cBhvr>
                                        <p:cTn id="67" dur="500"/>
                                        <p:tgtEl>
                                          <p:spTgt spid="4108"/>
                                        </p:tgtEl>
                                        <p:attrNameLst>
                                          <p:attrName>ppt_h</p:attrName>
                                        </p:attrNameLst>
                                      </p:cBhvr>
                                      <p:tavLst>
                                        <p:tav tm="0">
                                          <p:val>
                                            <p:strVal val="ppt_h"/>
                                          </p:val>
                                        </p:tav>
                                        <p:tav tm="100000">
                                          <p:val>
                                            <p:fltVal val="0"/>
                                          </p:val>
                                        </p:tav>
                                      </p:tavLst>
                                    </p:anim>
                                    <p:animEffect>
                                      <p:cBhvr>
                                        <p:cTn id="68" dur="500"/>
                                        <p:tgtEl>
                                          <p:spTgt spid="4108"/>
                                        </p:tgtEl>
                                      </p:cBhvr>
                                    </p:animEffect>
                                    <p:set>
                                      <p:cBhvr>
                                        <p:cTn id="69" dur="1" fill="hold">
                                          <p:stCondLst>
                                            <p:cond delay="499"/>
                                          </p:stCondLst>
                                        </p:cTn>
                                        <p:tgtEl>
                                          <p:spTgt spid="4108"/>
                                        </p:tgtEl>
                                        <p:attrNameLst>
                                          <p:attrName>style.visibility</p:attrName>
                                        </p:attrNameLst>
                                      </p:cBhvr>
                                      <p:to>
                                        <p:strVal val="hidden"/>
                                      </p:to>
                                    </p:set>
                                  </p:childTnLst>
                                </p:cTn>
                              </p:par>
                              <p:par>
                                <p:cTn id="70" presetID="53" presetClass="exit" presetSubtype="0" fill="hold" nodeType="withEffect">
                                  <p:stCondLst>
                                    <p:cond delay="0"/>
                                  </p:stCondLst>
                                  <p:childTnLst>
                                    <p:anim calcmode="lin" valueType="num">
                                      <p:cBhvr>
                                        <p:cTn id="71" dur="500"/>
                                        <p:tgtEl>
                                          <p:spTgt spid="4109"/>
                                        </p:tgtEl>
                                        <p:attrNameLst>
                                          <p:attrName>ppt_w</p:attrName>
                                        </p:attrNameLst>
                                      </p:cBhvr>
                                      <p:tavLst>
                                        <p:tav tm="0">
                                          <p:val>
                                            <p:strVal val="ppt_w"/>
                                          </p:val>
                                        </p:tav>
                                        <p:tav tm="100000">
                                          <p:val>
                                            <p:fltVal val="0"/>
                                          </p:val>
                                        </p:tav>
                                      </p:tavLst>
                                    </p:anim>
                                    <p:anim calcmode="lin" valueType="num">
                                      <p:cBhvr>
                                        <p:cTn id="72" dur="500"/>
                                        <p:tgtEl>
                                          <p:spTgt spid="4109"/>
                                        </p:tgtEl>
                                        <p:attrNameLst>
                                          <p:attrName>ppt_h</p:attrName>
                                        </p:attrNameLst>
                                      </p:cBhvr>
                                      <p:tavLst>
                                        <p:tav tm="0">
                                          <p:val>
                                            <p:strVal val="ppt_h"/>
                                          </p:val>
                                        </p:tav>
                                        <p:tav tm="100000">
                                          <p:val>
                                            <p:fltVal val="0"/>
                                          </p:val>
                                        </p:tav>
                                      </p:tavLst>
                                    </p:anim>
                                    <p:animEffect>
                                      <p:cBhvr>
                                        <p:cTn id="73" dur="500"/>
                                        <p:tgtEl>
                                          <p:spTgt spid="4109"/>
                                        </p:tgtEl>
                                      </p:cBhvr>
                                    </p:animEffect>
                                    <p:set>
                                      <p:cBhvr>
                                        <p:cTn id="74" dur="1" fill="hold">
                                          <p:stCondLst>
                                            <p:cond delay="499"/>
                                          </p:stCondLst>
                                        </p:cTn>
                                        <p:tgtEl>
                                          <p:spTgt spid="4109"/>
                                        </p:tgtEl>
                                        <p:attrNameLst>
                                          <p:attrName>style.visibility</p:attrName>
                                        </p:attrNameLst>
                                      </p:cBhvr>
                                      <p:to>
                                        <p:strVal val="hidden"/>
                                      </p:to>
                                    </p:set>
                                  </p:childTnLst>
                                </p:cTn>
                              </p:par>
                              <p:par>
                                <p:cTn id="75" presetID="53" presetClass="exit" presetSubtype="0" fill="hold" nodeType="withEffect">
                                  <p:stCondLst>
                                    <p:cond delay="0"/>
                                  </p:stCondLst>
                                  <p:childTnLst>
                                    <p:anim calcmode="lin" valueType="num">
                                      <p:cBhvr>
                                        <p:cTn id="76" dur="500"/>
                                        <p:tgtEl>
                                          <p:spTgt spid="4110"/>
                                        </p:tgtEl>
                                        <p:attrNameLst>
                                          <p:attrName>ppt_w</p:attrName>
                                        </p:attrNameLst>
                                      </p:cBhvr>
                                      <p:tavLst>
                                        <p:tav tm="0">
                                          <p:val>
                                            <p:strVal val="ppt_w"/>
                                          </p:val>
                                        </p:tav>
                                        <p:tav tm="100000">
                                          <p:val>
                                            <p:fltVal val="0"/>
                                          </p:val>
                                        </p:tav>
                                      </p:tavLst>
                                    </p:anim>
                                    <p:anim calcmode="lin" valueType="num">
                                      <p:cBhvr>
                                        <p:cTn id="77" dur="500"/>
                                        <p:tgtEl>
                                          <p:spTgt spid="4110"/>
                                        </p:tgtEl>
                                        <p:attrNameLst>
                                          <p:attrName>ppt_h</p:attrName>
                                        </p:attrNameLst>
                                      </p:cBhvr>
                                      <p:tavLst>
                                        <p:tav tm="0">
                                          <p:val>
                                            <p:strVal val="ppt_h"/>
                                          </p:val>
                                        </p:tav>
                                        <p:tav tm="100000">
                                          <p:val>
                                            <p:fltVal val="0"/>
                                          </p:val>
                                        </p:tav>
                                      </p:tavLst>
                                    </p:anim>
                                    <p:animEffect>
                                      <p:cBhvr>
                                        <p:cTn id="78" dur="500"/>
                                        <p:tgtEl>
                                          <p:spTgt spid="4110"/>
                                        </p:tgtEl>
                                      </p:cBhvr>
                                    </p:animEffect>
                                    <p:set>
                                      <p:cBhvr>
                                        <p:cTn id="79" dur="1" fill="hold">
                                          <p:stCondLst>
                                            <p:cond delay="499"/>
                                          </p:stCondLst>
                                        </p:cTn>
                                        <p:tgtEl>
                                          <p:spTgt spid="4110"/>
                                        </p:tgtEl>
                                        <p:attrNameLst>
                                          <p:attrName>style.visibility</p:attrName>
                                        </p:attrNameLst>
                                      </p:cBhvr>
                                      <p:to>
                                        <p:strVal val="hidden"/>
                                      </p:to>
                                    </p:set>
                                  </p:childTnLst>
                                </p:cTn>
                              </p:par>
                              <p:par>
                                <p:cTn id="80" presetID="53" presetClass="exit" presetSubtype="0" fill="hold" nodeType="withEffect">
                                  <p:stCondLst>
                                    <p:cond delay="0"/>
                                  </p:stCondLst>
                                  <p:childTnLst>
                                    <p:anim calcmode="lin" valueType="num">
                                      <p:cBhvr>
                                        <p:cTn id="81" dur="500"/>
                                        <p:tgtEl>
                                          <p:spTgt spid="4111"/>
                                        </p:tgtEl>
                                        <p:attrNameLst>
                                          <p:attrName>ppt_w</p:attrName>
                                        </p:attrNameLst>
                                      </p:cBhvr>
                                      <p:tavLst>
                                        <p:tav tm="0">
                                          <p:val>
                                            <p:strVal val="ppt_w"/>
                                          </p:val>
                                        </p:tav>
                                        <p:tav tm="100000">
                                          <p:val>
                                            <p:fltVal val="0"/>
                                          </p:val>
                                        </p:tav>
                                      </p:tavLst>
                                    </p:anim>
                                    <p:anim calcmode="lin" valueType="num">
                                      <p:cBhvr>
                                        <p:cTn id="82" dur="500"/>
                                        <p:tgtEl>
                                          <p:spTgt spid="4111"/>
                                        </p:tgtEl>
                                        <p:attrNameLst>
                                          <p:attrName>ppt_h</p:attrName>
                                        </p:attrNameLst>
                                      </p:cBhvr>
                                      <p:tavLst>
                                        <p:tav tm="0">
                                          <p:val>
                                            <p:strVal val="ppt_h"/>
                                          </p:val>
                                        </p:tav>
                                        <p:tav tm="100000">
                                          <p:val>
                                            <p:fltVal val="0"/>
                                          </p:val>
                                        </p:tav>
                                      </p:tavLst>
                                    </p:anim>
                                    <p:animEffect>
                                      <p:cBhvr>
                                        <p:cTn id="83" dur="500"/>
                                        <p:tgtEl>
                                          <p:spTgt spid="4111"/>
                                        </p:tgtEl>
                                      </p:cBhvr>
                                    </p:animEffect>
                                    <p:set>
                                      <p:cBhvr>
                                        <p:cTn id="84" dur="1" fill="hold">
                                          <p:stCondLst>
                                            <p:cond delay="499"/>
                                          </p:stCondLst>
                                        </p:cTn>
                                        <p:tgtEl>
                                          <p:spTgt spid="4111"/>
                                        </p:tgtEl>
                                        <p:attrNameLst>
                                          <p:attrName>style.visibility</p:attrName>
                                        </p:attrNameLst>
                                      </p:cBhvr>
                                      <p:to>
                                        <p:strVal val="hidden"/>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nodeType="clickEffect">
                                  <p:stCondLst>
                                    <p:cond delay="0"/>
                                  </p:stCondLst>
                                  <p:childTnLst>
                                    <p:set>
                                      <p:cBhvr>
                                        <p:cTn id="88" dur="1" fill="hold">
                                          <p:stCondLst>
                                            <p:cond delay="499"/>
                                          </p:stCondLst>
                                        </p:cTn>
                                        <p:tgtEl>
                                          <p:spTgt spid="19"/>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1" presetClass="entr" presetSubtype="0" fill="hold" grpId="0" nodeType="clickEffect">
                                  <p:stCondLst>
                                    <p:cond delay="0"/>
                                  </p:stCondLst>
                                  <p:childTnLst>
                                    <p:set>
                                      <p:cBhvr>
                                        <p:cTn id="92" dur="1" fill="hold">
                                          <p:stCondLst>
                                            <p:cond delay="499"/>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长方形 289">
            <a:extLst>
              <a:ext uri="{FF2B5EF4-FFF2-40B4-BE49-F238E27FC236}">
                <a16:creationId xmlns:a16="http://schemas.microsoft.com/office/drawing/2014/main" id="{3055C694-207E-5640-9C6A-365D768489BC}"/>
              </a:ext>
            </a:extLst>
          </p:cNvPr>
          <p:cNvSpPr>
            <a:spLocks noChangeArrowheads="1"/>
          </p:cNvSpPr>
          <p:nvPr/>
        </p:nvSpPr>
        <p:spPr bwMode="auto">
          <a:xfrm>
            <a:off x="-26988" y="242888"/>
            <a:ext cx="6480176" cy="606425"/>
          </a:xfrm>
          <a:prstGeom prst="rect">
            <a:avLst/>
          </a:prstGeom>
          <a:gradFill rotWithShape="0">
            <a:gsLst>
              <a:gs pos="0">
                <a:srgbClr val="990033"/>
              </a:gs>
              <a:gs pos="100000">
                <a:srgbClr val="460017">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67628" tIns="35243" rIns="67628" bIns="35243"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en-US">
              <a:latin typeface="宋体" panose="02010600030101010101" pitchFamily="2" charset="-122"/>
            </a:endParaRPr>
          </a:p>
        </p:txBody>
      </p:sp>
      <p:sp>
        <p:nvSpPr>
          <p:cNvPr id="21506" name="矩形 8">
            <a:extLst>
              <a:ext uri="{FF2B5EF4-FFF2-40B4-BE49-F238E27FC236}">
                <a16:creationId xmlns:a16="http://schemas.microsoft.com/office/drawing/2014/main" id="{DD46DF06-B1A2-3D4F-8704-465337877DE7}"/>
              </a:ext>
            </a:extLst>
          </p:cNvPr>
          <p:cNvSpPr>
            <a:spLocks noChangeArrowheads="1"/>
          </p:cNvSpPr>
          <p:nvPr/>
        </p:nvSpPr>
        <p:spPr bwMode="auto">
          <a:xfrm>
            <a:off x="2411413" y="523875"/>
            <a:ext cx="20891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endParaRPr lang="zh-CN" altLang="en-US" sz="1500" b="1">
              <a:solidFill>
                <a:schemeClr val="bg1"/>
              </a:solidFill>
              <a:latin typeface="宋体" panose="02010600030101010101" pitchFamily="2" charset="-122"/>
              <a:sym typeface="微软雅黑" panose="020B0503020204020204" pitchFamily="34" charset="-122"/>
            </a:endParaRPr>
          </a:p>
        </p:txBody>
      </p:sp>
      <p:pic>
        <p:nvPicPr>
          <p:cNvPr id="4102" name="Picture 2" descr="PPECLOGO-eff-0-1">
            <a:extLst>
              <a:ext uri="{FF2B5EF4-FFF2-40B4-BE49-F238E27FC236}">
                <a16:creationId xmlns:a16="http://schemas.microsoft.com/office/drawing/2014/main" id="{ACC2DE64-036A-9A47-89A5-1A4738BEE8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7863" y="525463"/>
            <a:ext cx="627062"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3" descr="PPECLOGO-eff-0-2">
            <a:extLst>
              <a:ext uri="{FF2B5EF4-FFF2-40B4-BE49-F238E27FC236}">
                <a16:creationId xmlns:a16="http://schemas.microsoft.com/office/drawing/2014/main" id="{361E8C98-2DE4-5940-9FD1-093640D371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6600" y="506413"/>
            <a:ext cx="5778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6" descr="PPECLOGO-eff-0-1">
            <a:extLst>
              <a:ext uri="{FF2B5EF4-FFF2-40B4-BE49-F238E27FC236}">
                <a16:creationId xmlns:a16="http://schemas.microsoft.com/office/drawing/2014/main" id="{1DFD745D-7A14-4C45-A2E0-C7DB51EC688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6038" y="533400"/>
            <a:ext cx="23495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8" descr="PPECLOGO-eff-0-2">
            <a:extLst>
              <a:ext uri="{FF2B5EF4-FFF2-40B4-BE49-F238E27FC236}">
                <a16:creationId xmlns:a16="http://schemas.microsoft.com/office/drawing/2014/main" id="{AD7699FD-D166-8042-943C-3A0863EB0BF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6200" y="377825"/>
            <a:ext cx="57943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11" descr="PPECLOGO-eff-5-4">
            <a:extLst>
              <a:ext uri="{FF2B5EF4-FFF2-40B4-BE49-F238E27FC236}">
                <a16:creationId xmlns:a16="http://schemas.microsoft.com/office/drawing/2014/main" id="{9EEBAADC-DB9C-E74A-BF90-53D18E43B0B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53063" y="449263"/>
            <a:ext cx="5334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7" name="Picture 12" descr="PPECLOGO-eff-0-1">
            <a:extLst>
              <a:ext uri="{FF2B5EF4-FFF2-40B4-BE49-F238E27FC236}">
                <a16:creationId xmlns:a16="http://schemas.microsoft.com/office/drawing/2014/main" id="{DF2CC52E-9A28-F744-903C-F9DA22C4F15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89413" y="874713"/>
            <a:ext cx="309562"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Picture 15" descr="PPECLOGO-eff2-1-3">
            <a:extLst>
              <a:ext uri="{FF2B5EF4-FFF2-40B4-BE49-F238E27FC236}">
                <a16:creationId xmlns:a16="http://schemas.microsoft.com/office/drawing/2014/main" id="{21B569F4-A7E3-BF48-8728-4BAFFA0A032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51025" y="477838"/>
            <a:ext cx="25876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6" descr="PPECLOGO-eff2-1-4">
            <a:extLst>
              <a:ext uri="{FF2B5EF4-FFF2-40B4-BE49-F238E27FC236}">
                <a16:creationId xmlns:a16="http://schemas.microsoft.com/office/drawing/2014/main" id="{A24C8E3F-775B-A042-AD37-A66223A23D4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30725" y="731838"/>
            <a:ext cx="4159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0" name="Picture 17" descr="PPECLOGO-eff2-1-3">
            <a:extLst>
              <a:ext uri="{FF2B5EF4-FFF2-40B4-BE49-F238E27FC236}">
                <a16:creationId xmlns:a16="http://schemas.microsoft.com/office/drawing/2014/main" id="{E147447D-E85D-AC45-B6E0-5C285E571A3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45063" y="534988"/>
            <a:ext cx="211137"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18" descr="PPECLOGO-eff2-1-3">
            <a:extLst>
              <a:ext uri="{FF2B5EF4-FFF2-40B4-BE49-F238E27FC236}">
                <a16:creationId xmlns:a16="http://schemas.microsoft.com/office/drawing/2014/main" id="{3E5D1088-EAEE-1142-A0B2-CD387A3D99B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43513" y="788988"/>
            <a:ext cx="166687" cy="11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7" name="网络 586">
            <a:extLst>
              <a:ext uri="{FF2B5EF4-FFF2-40B4-BE49-F238E27FC236}">
                <a16:creationId xmlns:a16="http://schemas.microsoft.com/office/drawing/2014/main" id="{A0D9A4FB-7F37-2A43-8CDE-9610D3617A4E}"/>
              </a:ext>
            </a:extLst>
          </p:cNvPr>
          <p:cNvSpPr>
            <a:spLocks/>
          </p:cNvSpPr>
          <p:nvPr/>
        </p:nvSpPr>
        <p:spPr bwMode="auto">
          <a:xfrm>
            <a:off x="19050" y="314325"/>
            <a:ext cx="506413" cy="484188"/>
          </a:xfrm>
          <a:custGeom>
            <a:avLst/>
            <a:gdLst>
              <a:gd name="T0" fmla="*/ 0 w 1889279"/>
              <a:gd name="T1" fmla="*/ 0 h 1810503"/>
              <a:gd name="T2" fmla="*/ 0 w 1889279"/>
              <a:gd name="T3" fmla="*/ 0 h 1810503"/>
              <a:gd name="T4" fmla="*/ 0 w 1889279"/>
              <a:gd name="T5" fmla="*/ 0 h 1810503"/>
              <a:gd name="T6" fmla="*/ 0 w 1889279"/>
              <a:gd name="T7" fmla="*/ 0 h 1810503"/>
              <a:gd name="T8" fmla="*/ 0 w 1889279"/>
              <a:gd name="T9" fmla="*/ 0 h 1810503"/>
              <a:gd name="T10" fmla="*/ 0 w 1889279"/>
              <a:gd name="T11" fmla="*/ 0 h 1810503"/>
              <a:gd name="T12" fmla="*/ 0 w 1889279"/>
              <a:gd name="T13" fmla="*/ 0 h 1810503"/>
              <a:gd name="T14" fmla="*/ 0 w 1889279"/>
              <a:gd name="T15" fmla="*/ 0 h 1810503"/>
              <a:gd name="T16" fmla="*/ 0 w 1889279"/>
              <a:gd name="T17" fmla="*/ 0 h 1810503"/>
              <a:gd name="T18" fmla="*/ 0 w 1889279"/>
              <a:gd name="T19" fmla="*/ 0 h 1810503"/>
              <a:gd name="T20" fmla="*/ 0 w 1889279"/>
              <a:gd name="T21" fmla="*/ 0 h 1810503"/>
              <a:gd name="T22" fmla="*/ 0 w 1889279"/>
              <a:gd name="T23" fmla="*/ 0 h 1810503"/>
              <a:gd name="T24" fmla="*/ 0 w 1889279"/>
              <a:gd name="T25" fmla="*/ 0 h 1810503"/>
              <a:gd name="T26" fmla="*/ 0 w 1889279"/>
              <a:gd name="T27" fmla="*/ 0 h 1810503"/>
              <a:gd name="T28" fmla="*/ 0 w 1889279"/>
              <a:gd name="T29" fmla="*/ 0 h 1810503"/>
              <a:gd name="T30" fmla="*/ 0 w 1889279"/>
              <a:gd name="T31" fmla="*/ 0 h 1810503"/>
              <a:gd name="T32" fmla="*/ 0 w 1889279"/>
              <a:gd name="T33" fmla="*/ 0 h 1810503"/>
              <a:gd name="T34" fmla="*/ 0 w 1889279"/>
              <a:gd name="T35" fmla="*/ 0 h 1810503"/>
              <a:gd name="T36" fmla="*/ 0 w 1889279"/>
              <a:gd name="T37" fmla="*/ 0 h 1810503"/>
              <a:gd name="T38" fmla="*/ 0 w 1889279"/>
              <a:gd name="T39" fmla="*/ 0 h 1810503"/>
              <a:gd name="T40" fmla="*/ 0 w 1889279"/>
              <a:gd name="T41" fmla="*/ 0 h 1810503"/>
              <a:gd name="T42" fmla="*/ 0 w 1889279"/>
              <a:gd name="T43" fmla="*/ 0 h 1810503"/>
              <a:gd name="T44" fmla="*/ 0 w 1889279"/>
              <a:gd name="T45" fmla="*/ 0 h 1810503"/>
              <a:gd name="T46" fmla="*/ 0 w 1889279"/>
              <a:gd name="T47" fmla="*/ 0 h 1810503"/>
              <a:gd name="T48" fmla="*/ 0 w 1889279"/>
              <a:gd name="T49" fmla="*/ 0 h 1810503"/>
              <a:gd name="T50" fmla="*/ 0 w 1889279"/>
              <a:gd name="T51" fmla="*/ 0 h 1810503"/>
              <a:gd name="T52" fmla="*/ 0 w 1889279"/>
              <a:gd name="T53" fmla="*/ 0 h 1810503"/>
              <a:gd name="T54" fmla="*/ 0 w 1889279"/>
              <a:gd name="T55" fmla="*/ 0 h 1810503"/>
              <a:gd name="T56" fmla="*/ 0 w 1889279"/>
              <a:gd name="T57" fmla="*/ 0 h 1810503"/>
              <a:gd name="T58" fmla="*/ 0 w 1889279"/>
              <a:gd name="T59" fmla="*/ 0 h 1810503"/>
              <a:gd name="T60" fmla="*/ 0 w 1889279"/>
              <a:gd name="T61" fmla="*/ 0 h 1810503"/>
              <a:gd name="T62" fmla="*/ 0 w 1889279"/>
              <a:gd name="T63" fmla="*/ 0 h 1810503"/>
              <a:gd name="T64" fmla="*/ 0 w 1889279"/>
              <a:gd name="T65" fmla="*/ 0 h 1810503"/>
              <a:gd name="T66" fmla="*/ 0 w 1889279"/>
              <a:gd name="T67" fmla="*/ 0 h 1810503"/>
              <a:gd name="T68" fmla="*/ 0 w 1889279"/>
              <a:gd name="T69" fmla="*/ 0 h 1810503"/>
              <a:gd name="T70" fmla="*/ 0 w 1889279"/>
              <a:gd name="T71" fmla="*/ 0 h 1810503"/>
              <a:gd name="T72" fmla="*/ 0 w 1889279"/>
              <a:gd name="T73" fmla="*/ 0 h 1810503"/>
              <a:gd name="T74" fmla="*/ 0 w 1889279"/>
              <a:gd name="T75" fmla="*/ 0 h 18105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89279"/>
              <a:gd name="T115" fmla="*/ 0 h 1810503"/>
              <a:gd name="T116" fmla="*/ 1889279 w 1889279"/>
              <a:gd name="T117" fmla="*/ 1810503 h 18105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lnTo>
                  <a:pt x="953521" y="1355186"/>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lnTo>
                  <a:pt x="953521" y="931303"/>
                </a:ln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lnTo>
                  <a:pt x="900586" y="1702"/>
                </a:lnTo>
                <a:close/>
                <a:moveTo>
                  <a:pt x="953521" y="0"/>
                </a:moveTo>
                <a:lnTo>
                  <a:pt x="981035" y="1330"/>
                </a:lnTo>
                <a:cubicBezTo>
                  <a:pt x="1124068" y="53565"/>
                  <a:pt x="1247786" y="180867"/>
                  <a:pt x="1332000" y="354889"/>
                </a:cubicBezTo>
                <a:cubicBezTo>
                  <a:pt x="1219743" y="403080"/>
                  <a:pt x="1090709" y="429800"/>
                  <a:pt x="953521" y="430954"/>
                </a:cubicBezTo>
                <a:lnTo>
                  <a:pt x="9535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nchor="ctr"/>
          <a:lstStyle/>
          <a:p>
            <a:endParaRPr lang="zh-CN" altLang="en-US"/>
          </a:p>
        </p:txBody>
      </p:sp>
      <p:pic>
        <p:nvPicPr>
          <p:cNvPr id="21518" name="Picture 22" descr="未标题-4">
            <a:extLst>
              <a:ext uri="{FF2B5EF4-FFF2-40B4-BE49-F238E27FC236}">
                <a16:creationId xmlns:a16="http://schemas.microsoft.com/office/drawing/2014/main" id="{6E9DB9E8-EB2B-6A4A-BB90-0A98C0C4029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75463" y="68263"/>
            <a:ext cx="2230437"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9" name="Rectangle 3">
            <a:extLst>
              <a:ext uri="{FF2B5EF4-FFF2-40B4-BE49-F238E27FC236}">
                <a16:creationId xmlns:a16="http://schemas.microsoft.com/office/drawing/2014/main" id="{ED5C1DE7-82E6-1441-8900-6A8E2AD648B4}"/>
              </a:ext>
            </a:extLst>
          </p:cNvPr>
          <p:cNvSpPr txBox="1">
            <a:spLocks noChangeArrowheads="1"/>
          </p:cNvSpPr>
          <p:nvPr/>
        </p:nvSpPr>
        <p:spPr bwMode="auto">
          <a:xfrm>
            <a:off x="458788" y="1893888"/>
            <a:ext cx="7772400" cy="299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1828800" indent="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286000" indent="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2743200" indent="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200400" indent="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spcBef>
                <a:spcPct val="20000"/>
              </a:spcBef>
            </a:pPr>
            <a:r>
              <a:rPr lang="en-US" altLang="zh-CN" sz="2000" b="1">
                <a:solidFill>
                  <a:srgbClr val="CC0000"/>
                </a:solidFill>
                <a:latin typeface="宋体" panose="02010600030101010101" pitchFamily="2" charset="-122"/>
              </a:rPr>
              <a:t>(1)</a:t>
            </a:r>
            <a:r>
              <a:rPr lang="zh-CN" altLang="en-US" sz="2000" b="1">
                <a:solidFill>
                  <a:srgbClr val="CC0000"/>
                </a:solidFill>
                <a:latin typeface="宋体" panose="02010600030101010101" pitchFamily="2" charset="-122"/>
              </a:rPr>
              <a:t>置换中断向量</a:t>
            </a:r>
            <a:r>
              <a:rPr lang="zh-CN" altLang="en-US" sz="2000" b="1">
                <a:solidFill>
                  <a:schemeClr val="bg2"/>
                </a:solidFill>
                <a:latin typeface="宋体" panose="02010600030101010101" pitchFamily="2" charset="-122"/>
              </a:rPr>
              <a:t>   </a:t>
            </a:r>
            <a:endParaRPr lang="en-US" altLang="zh-CN" sz="2000" b="1">
              <a:solidFill>
                <a:schemeClr val="bg2"/>
              </a:solidFill>
              <a:latin typeface="宋体" panose="02010600030101010101" pitchFamily="2" charset="-122"/>
            </a:endParaRPr>
          </a:p>
          <a:p>
            <a:pPr algn="just" eaLnBrk="1" hangingPunct="1">
              <a:lnSpc>
                <a:spcPct val="130000"/>
              </a:lnSpc>
              <a:spcBef>
                <a:spcPct val="20000"/>
              </a:spcBef>
            </a:pPr>
            <a:r>
              <a:rPr lang="en-US" altLang="en-US" sz="2000" b="1">
                <a:latin typeface="宋体" panose="02010600030101010101" pitchFamily="2" charset="-122"/>
              </a:rPr>
              <a:t>CPU</a:t>
            </a:r>
            <a:r>
              <a:rPr lang="zh-CN" altLang="en-US" sz="2000" b="1">
                <a:latin typeface="宋体" panose="02010600030101010101" pitchFamily="2" charset="-122"/>
              </a:rPr>
              <a:t>响应日时钟中断后，自动转向“</a:t>
            </a:r>
            <a:r>
              <a:rPr lang="en-US" altLang="en-US" sz="2000" b="1">
                <a:latin typeface="宋体" panose="02010600030101010101" pitchFamily="2" charset="-122"/>
              </a:rPr>
              <a:t>08H</a:t>
            </a:r>
            <a:r>
              <a:rPr lang="zh-CN" altLang="en-US" sz="2000" b="1">
                <a:latin typeface="宋体" panose="02010600030101010101" pitchFamily="2" charset="-122"/>
              </a:rPr>
              <a:t>型”服务程序。根据</a:t>
            </a:r>
            <a:r>
              <a:rPr lang="en-US" altLang="en-US" sz="2000" b="1">
                <a:latin typeface="宋体" panose="02010600030101010101" pitchFamily="2" charset="-122"/>
              </a:rPr>
              <a:t>BIOS</a:t>
            </a:r>
            <a:r>
              <a:rPr lang="zh-CN" altLang="en-US" sz="2000" b="1">
                <a:latin typeface="宋体" panose="02010600030101010101" pitchFamily="2" charset="-122"/>
              </a:rPr>
              <a:t>设</a:t>
            </a:r>
            <a:endParaRPr lang="en-US" altLang="zh-CN" sz="2000" b="1">
              <a:latin typeface="宋体" panose="02010600030101010101" pitchFamily="2" charset="-122"/>
            </a:endParaRPr>
          </a:p>
          <a:p>
            <a:pPr algn="just" eaLnBrk="1" hangingPunct="1">
              <a:lnSpc>
                <a:spcPct val="130000"/>
              </a:lnSpc>
              <a:spcBef>
                <a:spcPct val="20000"/>
              </a:spcBef>
            </a:pPr>
            <a:r>
              <a:rPr lang="zh-CN" altLang="en-US" sz="2000" b="1">
                <a:latin typeface="宋体" panose="02010600030101010101" pitchFamily="2" charset="-122"/>
              </a:rPr>
              <a:t>计的</a:t>
            </a:r>
            <a:r>
              <a:rPr lang="en-US" altLang="en-US" sz="2000" b="1">
                <a:latin typeface="宋体" panose="02010600030101010101" pitchFamily="2" charset="-122"/>
              </a:rPr>
              <a:t>08H</a:t>
            </a:r>
            <a:r>
              <a:rPr lang="zh-CN" altLang="en-US" sz="2000" b="1">
                <a:latin typeface="宋体" panose="02010600030101010101" pitchFamily="2" charset="-122"/>
              </a:rPr>
              <a:t>型中断服务程序处理流程，可以知道，</a:t>
            </a:r>
            <a:r>
              <a:rPr lang="zh-CN" altLang="en-US" sz="2000" b="1">
                <a:solidFill>
                  <a:srgbClr val="C00000"/>
                </a:solidFill>
                <a:latin typeface="宋体" panose="02010600030101010101" pitchFamily="2" charset="-122"/>
              </a:rPr>
              <a:t>用户自行设计的定时</a:t>
            </a:r>
            <a:endParaRPr lang="en-US" altLang="zh-CN" sz="2000" b="1">
              <a:solidFill>
                <a:srgbClr val="C00000"/>
              </a:solidFill>
              <a:latin typeface="宋体" panose="02010600030101010101" pitchFamily="2" charset="-122"/>
            </a:endParaRPr>
          </a:p>
          <a:p>
            <a:pPr algn="just" eaLnBrk="1" hangingPunct="1">
              <a:lnSpc>
                <a:spcPct val="130000"/>
              </a:lnSpc>
              <a:spcBef>
                <a:spcPct val="20000"/>
              </a:spcBef>
            </a:pPr>
            <a:r>
              <a:rPr lang="zh-CN" altLang="en-US" sz="2000" b="1">
                <a:solidFill>
                  <a:srgbClr val="C00000"/>
                </a:solidFill>
                <a:latin typeface="宋体" panose="02010600030101010101" pitchFamily="2" charset="-122"/>
              </a:rPr>
              <a:t>中断服务程序类型可以是“</a:t>
            </a:r>
            <a:r>
              <a:rPr lang="en-US" altLang="en-US" sz="2000" b="1">
                <a:solidFill>
                  <a:srgbClr val="C00000"/>
                </a:solidFill>
                <a:latin typeface="宋体" panose="02010600030101010101" pitchFamily="2" charset="-122"/>
              </a:rPr>
              <a:t>08H</a:t>
            </a:r>
            <a:r>
              <a:rPr lang="zh-CN" altLang="en-US" sz="2000" b="1">
                <a:solidFill>
                  <a:srgbClr val="C00000"/>
                </a:solidFill>
                <a:latin typeface="宋体" panose="02010600030101010101" pitchFamily="2" charset="-122"/>
              </a:rPr>
              <a:t>”，也可以是</a:t>
            </a:r>
            <a:r>
              <a:rPr lang="en-US" altLang="en-US" sz="2000" b="1">
                <a:solidFill>
                  <a:srgbClr val="C00000"/>
                </a:solidFill>
                <a:latin typeface="宋体" panose="02010600030101010101" pitchFamily="2" charset="-122"/>
              </a:rPr>
              <a:t>1C</a:t>
            </a:r>
            <a:r>
              <a:rPr lang="zh-CN" altLang="en-US" sz="2000" b="1">
                <a:solidFill>
                  <a:srgbClr val="C00000"/>
                </a:solidFill>
                <a:latin typeface="宋体" panose="02010600030101010101" pitchFamily="2" charset="-122"/>
              </a:rPr>
              <a:t>Ｈ</a:t>
            </a:r>
            <a:r>
              <a:rPr lang="zh-CN" altLang="en-US" sz="2000" b="1">
                <a:latin typeface="宋体" panose="02010600030101010101" pitchFamily="2" charset="-122"/>
              </a:rPr>
              <a:t>。</a:t>
            </a:r>
          </a:p>
        </p:txBody>
      </p:sp>
      <p:sp>
        <p:nvSpPr>
          <p:cNvPr id="21520" name="文本框 5">
            <a:extLst>
              <a:ext uri="{FF2B5EF4-FFF2-40B4-BE49-F238E27FC236}">
                <a16:creationId xmlns:a16="http://schemas.microsoft.com/office/drawing/2014/main" id="{F9D0B151-BCCC-6D4C-8D33-9734B711515E}"/>
              </a:ext>
            </a:extLst>
          </p:cNvPr>
          <p:cNvSpPr>
            <a:spLocks noChangeArrowheads="1"/>
          </p:cNvSpPr>
          <p:nvPr/>
        </p:nvSpPr>
        <p:spPr bwMode="auto">
          <a:xfrm>
            <a:off x="325438" y="328613"/>
            <a:ext cx="4799012"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sz="2400" b="1">
                <a:solidFill>
                  <a:schemeClr val="bg1"/>
                </a:solidFill>
                <a:ea typeface="微软雅黑" panose="020B0503020204020204" pitchFamily="34" charset="-122"/>
                <a:sym typeface="Arial" panose="020B0604020202020204" pitchFamily="34" charset="0"/>
              </a:rPr>
              <a:t>   系统日时钟中断</a:t>
            </a:r>
          </a:p>
        </p:txBody>
      </p:sp>
      <p:sp>
        <p:nvSpPr>
          <p:cNvPr id="21" name="矩形 3">
            <a:extLst>
              <a:ext uri="{FF2B5EF4-FFF2-40B4-BE49-F238E27FC236}">
                <a16:creationId xmlns:a16="http://schemas.microsoft.com/office/drawing/2014/main" id="{2B5923BC-656F-AA4F-91C0-2B467F1DB672}"/>
              </a:ext>
            </a:extLst>
          </p:cNvPr>
          <p:cNvSpPr>
            <a:spLocks noChangeArrowheads="1"/>
          </p:cNvSpPr>
          <p:nvPr/>
        </p:nvSpPr>
        <p:spPr bwMode="auto">
          <a:xfrm>
            <a:off x="34925" y="1074738"/>
            <a:ext cx="4800600" cy="500062"/>
          </a:xfrm>
          <a:prstGeom prst="rect">
            <a:avLst/>
          </a:prstGeom>
          <a:gradFill rotWithShape="0">
            <a:gsLst>
              <a:gs pos="0">
                <a:srgbClr val="F46200">
                  <a:alpha val="89000"/>
                </a:srgbClr>
              </a:gs>
              <a:gs pos="100000">
                <a:srgbClr val="FF6600">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sz="2200" b="1">
                <a:solidFill>
                  <a:schemeClr val="bg1"/>
                </a:solidFill>
                <a:latin typeface="微软雅黑" panose="020B0503020204020204" pitchFamily="34" charset="-122"/>
                <a:ea typeface="微软雅黑" panose="020B0503020204020204" pitchFamily="34" charset="-122"/>
                <a:sym typeface="MS PGothic" panose="020B0600070205080204" pitchFamily="34" charset="-128"/>
              </a:rPr>
              <a:t>  四、系统日时钟中断开发应用</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4102"/>
                                        </p:tgtEl>
                                        <p:attrNameLst>
                                          <p:attrName>style.visibility</p:attrName>
                                        </p:attrNameLst>
                                      </p:cBhvr>
                                      <p:to>
                                        <p:strVal val="visible"/>
                                      </p:to>
                                    </p:set>
                                    <p:animEffect>
                                      <p:cBhvr>
                                        <p:cTn id="7" dur="500"/>
                                        <p:tgtEl>
                                          <p:spTgt spid="4102"/>
                                        </p:tgtEl>
                                      </p:cBhvr>
                                    </p:animEffect>
                                  </p:childTnLst>
                                </p:cTn>
                              </p:par>
                              <p:par>
                                <p:cTn id="8" presetID="10" presetClass="entr" presetSubtype="0" fill="hold" nodeType="withEffect">
                                  <p:stCondLst>
                                    <p:cond delay="0"/>
                                  </p:stCondLst>
                                  <p:childTnLst>
                                    <p:set>
                                      <p:cBhvr>
                                        <p:cTn id="9" dur="1" fill="hold">
                                          <p:stCondLst>
                                            <p:cond delay="0"/>
                                          </p:stCondLst>
                                        </p:cTn>
                                        <p:tgtEl>
                                          <p:spTgt spid="4105"/>
                                        </p:tgtEl>
                                        <p:attrNameLst>
                                          <p:attrName>style.visibility</p:attrName>
                                        </p:attrNameLst>
                                      </p:cBhvr>
                                      <p:to>
                                        <p:strVal val="visible"/>
                                      </p:to>
                                    </p:set>
                                    <p:animEffect>
                                      <p:cBhvr>
                                        <p:cTn id="10" dur="500"/>
                                        <p:tgtEl>
                                          <p:spTgt spid="4105"/>
                                        </p:tgtEl>
                                      </p:cBhvr>
                                    </p:animEffect>
                                  </p:childTnLst>
                                </p:cTn>
                              </p:par>
                              <p:par>
                                <p:cTn id="11" presetID="10" presetClass="entr" presetSubtype="0" fill="hold" nodeType="withEffect">
                                  <p:stCondLst>
                                    <p:cond delay="0"/>
                                  </p:stCondLst>
                                  <p:childTnLst>
                                    <p:set>
                                      <p:cBhvr>
                                        <p:cTn id="12" dur="1" fill="hold">
                                          <p:stCondLst>
                                            <p:cond delay="0"/>
                                          </p:stCondLst>
                                        </p:cTn>
                                        <p:tgtEl>
                                          <p:spTgt spid="4107"/>
                                        </p:tgtEl>
                                        <p:attrNameLst>
                                          <p:attrName>style.visibility</p:attrName>
                                        </p:attrNameLst>
                                      </p:cBhvr>
                                      <p:to>
                                        <p:strVal val="visible"/>
                                      </p:to>
                                    </p:set>
                                    <p:animEffect>
                                      <p:cBhvr>
                                        <p:cTn id="13" dur="500"/>
                                        <p:tgtEl>
                                          <p:spTgt spid="4107"/>
                                        </p:tgtEl>
                                      </p:cBhvr>
                                    </p:animEffect>
                                  </p:childTnLst>
                                </p:cTn>
                              </p:par>
                              <p:par>
                                <p:cTn id="14" presetID="10" presetClass="entr" presetSubtype="0" fill="hold" nodeType="withEffect">
                                  <p:stCondLst>
                                    <p:cond delay="0"/>
                                  </p:stCondLst>
                                  <p:childTnLst>
                                    <p:set>
                                      <p:cBhvr>
                                        <p:cTn id="15" dur="1" fill="hold">
                                          <p:stCondLst>
                                            <p:cond delay="0"/>
                                          </p:stCondLst>
                                        </p:cTn>
                                        <p:tgtEl>
                                          <p:spTgt spid="4103"/>
                                        </p:tgtEl>
                                        <p:attrNameLst>
                                          <p:attrName>style.visibility</p:attrName>
                                        </p:attrNameLst>
                                      </p:cBhvr>
                                      <p:to>
                                        <p:strVal val="visible"/>
                                      </p:to>
                                    </p:set>
                                    <p:animEffect>
                                      <p:cBhvr>
                                        <p:cTn id="16" dur="500"/>
                                        <p:tgtEl>
                                          <p:spTgt spid="4103"/>
                                        </p:tgtEl>
                                      </p:cBhvr>
                                    </p:animEffect>
                                  </p:childTnLst>
                                </p:cTn>
                              </p:par>
                              <p:par>
                                <p:cTn id="17" presetID="10" presetClass="entr" presetSubtype="0" fill="hold" nodeType="withEffect">
                                  <p:stCondLst>
                                    <p:cond delay="0"/>
                                  </p:stCondLst>
                                  <p:childTnLst>
                                    <p:set>
                                      <p:cBhvr>
                                        <p:cTn id="18" dur="1" fill="hold">
                                          <p:stCondLst>
                                            <p:cond delay="0"/>
                                          </p:stCondLst>
                                        </p:cTn>
                                        <p:tgtEl>
                                          <p:spTgt spid="4106"/>
                                        </p:tgtEl>
                                        <p:attrNameLst>
                                          <p:attrName>style.visibility</p:attrName>
                                        </p:attrNameLst>
                                      </p:cBhvr>
                                      <p:to>
                                        <p:strVal val="visible"/>
                                      </p:to>
                                    </p:set>
                                    <p:animEffect>
                                      <p:cBhvr>
                                        <p:cTn id="19" dur="500"/>
                                        <p:tgtEl>
                                          <p:spTgt spid="4106"/>
                                        </p:tgtEl>
                                      </p:cBhvr>
                                    </p:animEffect>
                                  </p:childTnLst>
                                </p:cTn>
                              </p:par>
                              <p:par>
                                <p:cTn id="20" presetID="10" presetClass="entr" presetSubtype="0" fill="hold" nodeType="withEffect">
                                  <p:stCondLst>
                                    <p:cond delay="0"/>
                                  </p:stCondLst>
                                  <p:childTnLst>
                                    <p:set>
                                      <p:cBhvr>
                                        <p:cTn id="21" dur="1" fill="hold">
                                          <p:stCondLst>
                                            <p:cond delay="0"/>
                                          </p:stCondLst>
                                        </p:cTn>
                                        <p:tgtEl>
                                          <p:spTgt spid="4104"/>
                                        </p:tgtEl>
                                        <p:attrNameLst>
                                          <p:attrName>style.visibility</p:attrName>
                                        </p:attrNameLst>
                                      </p:cBhvr>
                                      <p:to>
                                        <p:strVal val="visible"/>
                                      </p:to>
                                    </p:set>
                                    <p:animEffect>
                                      <p:cBhvr>
                                        <p:cTn id="22" dur="500"/>
                                        <p:tgtEl>
                                          <p:spTgt spid="4104"/>
                                        </p:tgtEl>
                                      </p:cBhvr>
                                    </p:animEffect>
                                  </p:childTnLst>
                                </p:cTn>
                              </p:par>
                              <p:par>
                                <p:cTn id="23" presetID="35" presetClass="path" presetSubtype="0" fill="hold" nodeType="withEffect">
                                  <p:stCondLst>
                                    <p:cond delay="0"/>
                                  </p:stCondLst>
                                  <p:childTnLst>
                                    <p:animMotion origin="layout" path="M 0 0  L -0.25 0  E" pathEditMode="relative" rAng="0" ptsTypes="">
                                      <p:cBhvr>
                                        <p:cTn id="24" dur="500" fill="hold"/>
                                        <p:tgtEl>
                                          <p:spTgt spid="4106"/>
                                        </p:tgtEl>
                                        <p:attrNameLst>
                                          <p:attrName>ppt_x,ppt_y</p:attrName>
                                        </p:attrNameLst>
                                      </p:cBhvr>
                                      <p:rCtr x="0" y="0"/>
                                    </p:animMotion>
                                  </p:childTnLst>
                                </p:cTn>
                              </p:par>
                              <p:par>
                                <p:cTn id="25" presetID="35" presetClass="path" presetSubtype="0" fill="hold" nodeType="withEffect">
                                  <p:stCondLst>
                                    <p:cond delay="0"/>
                                  </p:stCondLst>
                                  <p:childTnLst>
                                    <p:animMotion origin="layout" path="M 4.16667E-6 3.33333E-6 L -0.31632 3.33333E-6 " pathEditMode="relative" rAng="0" ptsTypes="AA">
                                      <p:cBhvr>
                                        <p:cTn id="26" dur="500" fill="hold"/>
                                        <p:tgtEl>
                                          <p:spTgt spid="4103"/>
                                        </p:tgtEl>
                                        <p:attrNameLst>
                                          <p:attrName>ppt_x,ppt_y</p:attrName>
                                        </p:attrNameLst>
                                      </p:cBhvr>
                                      <p:rCtr x="-1581100" y="0"/>
                                    </p:animMotion>
                                  </p:childTnLst>
                                </p:cTn>
                              </p:par>
                              <p:par>
                                <p:cTn id="27" presetID="35" presetClass="path" presetSubtype="0" fill="hold" nodeType="withEffect">
                                  <p:stCondLst>
                                    <p:cond delay="0"/>
                                  </p:stCondLst>
                                  <p:childTnLst>
                                    <p:animMotion origin="layout" path="M 0.00504 -1.85185E-6 L -0.46684 -1.85185E-6 " pathEditMode="relative" rAng="0" ptsTypes="AA">
                                      <p:cBhvr>
                                        <p:cTn id="28" dur="500" fill="hold"/>
                                        <p:tgtEl>
                                          <p:spTgt spid="4104"/>
                                        </p:tgtEl>
                                        <p:attrNameLst>
                                          <p:attrName>ppt_x,ppt_y</p:attrName>
                                        </p:attrNameLst>
                                      </p:cBhvr>
                                      <p:rCtr x="-2358900" y="0"/>
                                    </p:animMotion>
                                  </p:childTnLst>
                                </p:cTn>
                              </p:par>
                              <p:par>
                                <p:cTn id="29" presetID="35" presetClass="path" presetSubtype="0" fill="hold" nodeType="withEffect">
                                  <p:stCondLst>
                                    <p:cond delay="0"/>
                                  </p:stCondLst>
                                  <p:childTnLst>
                                    <p:animMotion origin="layout" path="M -3.05556E-6 1.11111E-6 L -0.19531 1.11111E-6 " pathEditMode="relative" rAng="0" ptsTypes="AA">
                                      <p:cBhvr>
                                        <p:cTn id="30" dur="500" fill="hold"/>
                                        <p:tgtEl>
                                          <p:spTgt spid="4105"/>
                                        </p:tgtEl>
                                        <p:attrNameLst>
                                          <p:attrName>ppt_x,ppt_y</p:attrName>
                                        </p:attrNameLst>
                                      </p:cBhvr>
                                      <p:rCtr x="-976900" y="0"/>
                                    </p:animMotion>
                                  </p:childTnLst>
                                </p:cTn>
                              </p:par>
                              <p:par>
                                <p:cTn id="31" presetID="35" presetClass="path" presetSubtype="0" fill="hold" nodeType="withEffect">
                                  <p:stCondLst>
                                    <p:cond delay="0"/>
                                  </p:stCondLst>
                                  <p:childTnLst>
                                    <p:animMotion origin="layout" path="M 3.05556E-6 -1.85185E-6 L -0.33577 -1.85185E-6 " pathEditMode="relative" rAng="0" ptsTypes="AA">
                                      <p:cBhvr>
                                        <p:cTn id="32" dur="500" fill="hold"/>
                                        <p:tgtEl>
                                          <p:spTgt spid="4102"/>
                                        </p:tgtEl>
                                        <p:attrNameLst>
                                          <p:attrName>ppt_x,ppt_y</p:attrName>
                                        </p:attrNameLst>
                                      </p:cBhvr>
                                      <p:rCtr x="-1678300" y="0"/>
                                    </p:animMotion>
                                  </p:childTnLst>
                                </p:cTn>
                              </p:par>
                              <p:par>
                                <p:cTn id="33" presetID="35" presetClass="path" presetSubtype="0" fill="hold" nodeType="withEffect">
                                  <p:stCondLst>
                                    <p:cond delay="0"/>
                                  </p:stCondLst>
                                  <p:childTnLst>
                                    <p:animMotion origin="layout" path="M 1.66667E-6 -1.85185E-6 L -0.57188 -1.85185E-6 " pathEditMode="relative" rAng="0" ptsTypes="AA">
                                      <p:cBhvr>
                                        <p:cTn id="34" dur="500" fill="hold"/>
                                        <p:tgtEl>
                                          <p:spTgt spid="4107"/>
                                        </p:tgtEl>
                                        <p:attrNameLst>
                                          <p:attrName>ppt_x,ppt_y</p:attrName>
                                        </p:attrNameLst>
                                      </p:cBhvr>
                                      <p:rCtr x="-2858900" y="0"/>
                                    </p:animMotion>
                                  </p:childTnLst>
                                </p:cTn>
                              </p:par>
                              <p:par>
                                <p:cTn id="35" presetID="10" presetClass="exit" presetSubtype="0" fill="hold" nodeType="withEffect">
                                  <p:stCondLst>
                                    <p:cond delay="0"/>
                                  </p:stCondLst>
                                  <p:childTnLst>
                                    <p:animEffect>
                                      <p:cBhvr>
                                        <p:cTn id="36" dur="500"/>
                                        <p:tgtEl>
                                          <p:spTgt spid="4107"/>
                                        </p:tgtEl>
                                      </p:cBhvr>
                                    </p:animEffect>
                                    <p:set>
                                      <p:cBhvr>
                                        <p:cTn id="37" dur="1" fill="hold">
                                          <p:stCondLst>
                                            <p:cond delay="499"/>
                                          </p:stCondLst>
                                        </p:cTn>
                                        <p:tgtEl>
                                          <p:spTgt spid="4107"/>
                                        </p:tgtEl>
                                        <p:attrNameLst>
                                          <p:attrName>style.visibility</p:attrName>
                                        </p:attrNameLst>
                                      </p:cBhvr>
                                      <p:to>
                                        <p:strVal val="hidden"/>
                                      </p:to>
                                    </p:set>
                                  </p:childTnLst>
                                </p:cTn>
                              </p:par>
                              <p:par>
                                <p:cTn id="38" presetID="10" presetClass="exit" presetSubtype="0" fill="hold" nodeType="withEffect">
                                  <p:stCondLst>
                                    <p:cond delay="0"/>
                                  </p:stCondLst>
                                  <p:childTnLst>
                                    <p:animEffect>
                                      <p:cBhvr>
                                        <p:cTn id="39" dur="500"/>
                                        <p:tgtEl>
                                          <p:spTgt spid="4105"/>
                                        </p:tgtEl>
                                      </p:cBhvr>
                                    </p:animEffect>
                                    <p:set>
                                      <p:cBhvr>
                                        <p:cTn id="40" dur="1" fill="hold">
                                          <p:stCondLst>
                                            <p:cond delay="499"/>
                                          </p:stCondLst>
                                        </p:cTn>
                                        <p:tgtEl>
                                          <p:spTgt spid="4105"/>
                                        </p:tgtEl>
                                        <p:attrNameLst>
                                          <p:attrName>style.visibility</p:attrName>
                                        </p:attrNameLst>
                                      </p:cBhvr>
                                      <p:to>
                                        <p:strVal val="hidden"/>
                                      </p:to>
                                    </p:set>
                                  </p:childTnLst>
                                </p:cTn>
                              </p:par>
                              <p:par>
                                <p:cTn id="41" presetID="10" presetClass="exit" presetSubtype="0" fill="hold" nodeType="withEffect">
                                  <p:stCondLst>
                                    <p:cond delay="0"/>
                                  </p:stCondLst>
                                  <p:childTnLst>
                                    <p:animEffect>
                                      <p:cBhvr>
                                        <p:cTn id="42" dur="500"/>
                                        <p:tgtEl>
                                          <p:spTgt spid="4103"/>
                                        </p:tgtEl>
                                      </p:cBhvr>
                                    </p:animEffect>
                                    <p:set>
                                      <p:cBhvr>
                                        <p:cTn id="43" dur="1" fill="hold">
                                          <p:stCondLst>
                                            <p:cond delay="499"/>
                                          </p:stCondLst>
                                        </p:cTn>
                                        <p:tgtEl>
                                          <p:spTgt spid="4103"/>
                                        </p:tgtEl>
                                        <p:attrNameLst>
                                          <p:attrName>style.visibility</p:attrName>
                                        </p:attrNameLst>
                                      </p:cBhvr>
                                      <p:to>
                                        <p:strVal val="hidden"/>
                                      </p:to>
                                    </p:set>
                                  </p:childTnLst>
                                </p:cTn>
                              </p:par>
                              <p:par>
                                <p:cTn id="44" presetID="10" presetClass="exit" presetSubtype="0" fill="hold" nodeType="withEffect">
                                  <p:stCondLst>
                                    <p:cond delay="0"/>
                                  </p:stCondLst>
                                  <p:childTnLst>
                                    <p:animEffect>
                                      <p:cBhvr>
                                        <p:cTn id="45" dur="500"/>
                                        <p:tgtEl>
                                          <p:spTgt spid="4106"/>
                                        </p:tgtEl>
                                      </p:cBhvr>
                                    </p:animEffect>
                                    <p:set>
                                      <p:cBhvr>
                                        <p:cTn id="46" dur="1" fill="hold">
                                          <p:stCondLst>
                                            <p:cond delay="499"/>
                                          </p:stCondLst>
                                        </p:cTn>
                                        <p:tgtEl>
                                          <p:spTgt spid="4106"/>
                                        </p:tgtEl>
                                        <p:attrNameLst>
                                          <p:attrName>style.visibility</p:attrName>
                                        </p:attrNameLst>
                                      </p:cBhvr>
                                      <p:to>
                                        <p:strVal val="hidden"/>
                                      </p:to>
                                    </p:set>
                                  </p:childTnLst>
                                </p:cTn>
                              </p:par>
                              <p:par>
                                <p:cTn id="47" presetID="10" presetClass="exit" presetSubtype="0" fill="hold" nodeType="withEffect">
                                  <p:stCondLst>
                                    <p:cond delay="0"/>
                                  </p:stCondLst>
                                  <p:childTnLst>
                                    <p:animEffect>
                                      <p:cBhvr>
                                        <p:cTn id="48" dur="500"/>
                                        <p:tgtEl>
                                          <p:spTgt spid="4102"/>
                                        </p:tgtEl>
                                      </p:cBhvr>
                                    </p:animEffect>
                                    <p:set>
                                      <p:cBhvr>
                                        <p:cTn id="49" dur="1" fill="hold">
                                          <p:stCondLst>
                                            <p:cond delay="499"/>
                                          </p:stCondLst>
                                        </p:cTn>
                                        <p:tgtEl>
                                          <p:spTgt spid="4102"/>
                                        </p:tgtEl>
                                        <p:attrNameLst>
                                          <p:attrName>style.visibility</p:attrName>
                                        </p:attrNameLst>
                                      </p:cBhvr>
                                      <p:to>
                                        <p:strVal val="hidden"/>
                                      </p:to>
                                    </p:set>
                                  </p:childTnLst>
                                </p:cTn>
                              </p:par>
                              <p:par>
                                <p:cTn id="50" presetID="10" presetClass="exit" presetSubtype="0" fill="hold" nodeType="withEffect">
                                  <p:stCondLst>
                                    <p:cond delay="0"/>
                                  </p:stCondLst>
                                  <p:childTnLst>
                                    <p:animEffect>
                                      <p:cBhvr>
                                        <p:cTn id="51" dur="500"/>
                                        <p:tgtEl>
                                          <p:spTgt spid="4104"/>
                                        </p:tgtEl>
                                      </p:cBhvr>
                                    </p:animEffect>
                                    <p:set>
                                      <p:cBhvr>
                                        <p:cTn id="52" dur="1" fill="hold">
                                          <p:stCondLst>
                                            <p:cond delay="499"/>
                                          </p:stCondLst>
                                        </p:cTn>
                                        <p:tgtEl>
                                          <p:spTgt spid="4104"/>
                                        </p:tgtEl>
                                        <p:attrNameLst>
                                          <p:attrName>style.visibility</p:attrName>
                                        </p:attrNameLst>
                                      </p:cBhvr>
                                      <p:to>
                                        <p:strVal val="hidden"/>
                                      </p:to>
                                    </p:set>
                                  </p:childTnLst>
                                </p:cTn>
                              </p:par>
                              <p:par>
                                <p:cTn id="53" presetID="10" presetClass="entr" presetSubtype="0" fill="hold" nodeType="withEffect">
                                  <p:stCondLst>
                                    <p:cond delay="0"/>
                                  </p:stCondLst>
                                  <p:childTnLst>
                                    <p:set>
                                      <p:cBhvr>
                                        <p:cTn id="54" dur="1" fill="hold">
                                          <p:stCondLst>
                                            <p:cond delay="0"/>
                                          </p:stCondLst>
                                        </p:cTn>
                                        <p:tgtEl>
                                          <p:spTgt spid="4108"/>
                                        </p:tgtEl>
                                        <p:attrNameLst>
                                          <p:attrName>style.visibility</p:attrName>
                                        </p:attrNameLst>
                                      </p:cBhvr>
                                      <p:to>
                                        <p:strVal val="visible"/>
                                      </p:to>
                                    </p:set>
                                    <p:animEffect>
                                      <p:cBhvr>
                                        <p:cTn id="55" dur="500"/>
                                        <p:tgtEl>
                                          <p:spTgt spid="4108"/>
                                        </p:tgtEl>
                                      </p:cBhvr>
                                    </p:animEffect>
                                  </p:childTnLst>
                                </p:cTn>
                              </p:par>
                              <p:par>
                                <p:cTn id="56" presetID="10" presetClass="entr" presetSubtype="0" fill="hold" nodeType="withEffect">
                                  <p:stCondLst>
                                    <p:cond delay="0"/>
                                  </p:stCondLst>
                                  <p:childTnLst>
                                    <p:set>
                                      <p:cBhvr>
                                        <p:cTn id="57" dur="1" fill="hold">
                                          <p:stCondLst>
                                            <p:cond delay="0"/>
                                          </p:stCondLst>
                                        </p:cTn>
                                        <p:tgtEl>
                                          <p:spTgt spid="4109"/>
                                        </p:tgtEl>
                                        <p:attrNameLst>
                                          <p:attrName>style.visibility</p:attrName>
                                        </p:attrNameLst>
                                      </p:cBhvr>
                                      <p:to>
                                        <p:strVal val="visible"/>
                                      </p:to>
                                    </p:set>
                                    <p:animEffect>
                                      <p:cBhvr>
                                        <p:cTn id="58" dur="500"/>
                                        <p:tgtEl>
                                          <p:spTgt spid="4109"/>
                                        </p:tgtEl>
                                      </p:cBhvr>
                                    </p:animEffect>
                                  </p:childTnLst>
                                </p:cTn>
                              </p:par>
                              <p:par>
                                <p:cTn id="59" presetID="10" presetClass="entr" presetSubtype="0" fill="hold" nodeType="withEffect">
                                  <p:stCondLst>
                                    <p:cond delay="0"/>
                                  </p:stCondLst>
                                  <p:childTnLst>
                                    <p:set>
                                      <p:cBhvr>
                                        <p:cTn id="60" dur="1" fill="hold">
                                          <p:stCondLst>
                                            <p:cond delay="0"/>
                                          </p:stCondLst>
                                        </p:cTn>
                                        <p:tgtEl>
                                          <p:spTgt spid="4110"/>
                                        </p:tgtEl>
                                        <p:attrNameLst>
                                          <p:attrName>style.visibility</p:attrName>
                                        </p:attrNameLst>
                                      </p:cBhvr>
                                      <p:to>
                                        <p:strVal val="visible"/>
                                      </p:to>
                                    </p:set>
                                    <p:animEffect>
                                      <p:cBhvr>
                                        <p:cTn id="61" dur="500"/>
                                        <p:tgtEl>
                                          <p:spTgt spid="4110"/>
                                        </p:tgtEl>
                                      </p:cBhvr>
                                    </p:animEffect>
                                  </p:childTnLst>
                                </p:cTn>
                              </p:par>
                              <p:par>
                                <p:cTn id="62" presetID="10" presetClass="entr" presetSubtype="0" fill="hold" nodeType="withEffect">
                                  <p:stCondLst>
                                    <p:cond delay="0"/>
                                  </p:stCondLst>
                                  <p:childTnLst>
                                    <p:set>
                                      <p:cBhvr>
                                        <p:cTn id="63" dur="1" fill="hold">
                                          <p:stCondLst>
                                            <p:cond delay="0"/>
                                          </p:stCondLst>
                                        </p:cTn>
                                        <p:tgtEl>
                                          <p:spTgt spid="4111"/>
                                        </p:tgtEl>
                                        <p:attrNameLst>
                                          <p:attrName>style.visibility</p:attrName>
                                        </p:attrNameLst>
                                      </p:cBhvr>
                                      <p:to>
                                        <p:strVal val="visible"/>
                                      </p:to>
                                    </p:set>
                                    <p:animEffect>
                                      <p:cBhvr>
                                        <p:cTn id="64" dur="500"/>
                                        <p:tgtEl>
                                          <p:spTgt spid="4111"/>
                                        </p:tgtEl>
                                      </p:cBhvr>
                                    </p:animEffect>
                                  </p:childTnLst>
                                </p:cTn>
                              </p:par>
                              <p:par>
                                <p:cTn id="65" presetID="53" presetClass="exit" presetSubtype="0" fill="hold" nodeType="withEffect">
                                  <p:stCondLst>
                                    <p:cond delay="0"/>
                                  </p:stCondLst>
                                  <p:childTnLst>
                                    <p:anim calcmode="lin" valueType="num">
                                      <p:cBhvr>
                                        <p:cTn id="66" dur="500"/>
                                        <p:tgtEl>
                                          <p:spTgt spid="4108"/>
                                        </p:tgtEl>
                                        <p:attrNameLst>
                                          <p:attrName>ppt_w</p:attrName>
                                        </p:attrNameLst>
                                      </p:cBhvr>
                                      <p:tavLst>
                                        <p:tav tm="0">
                                          <p:val>
                                            <p:strVal val="ppt_w"/>
                                          </p:val>
                                        </p:tav>
                                        <p:tav tm="100000">
                                          <p:val>
                                            <p:fltVal val="0"/>
                                          </p:val>
                                        </p:tav>
                                      </p:tavLst>
                                    </p:anim>
                                    <p:anim calcmode="lin" valueType="num">
                                      <p:cBhvr>
                                        <p:cTn id="67" dur="500"/>
                                        <p:tgtEl>
                                          <p:spTgt spid="4108"/>
                                        </p:tgtEl>
                                        <p:attrNameLst>
                                          <p:attrName>ppt_h</p:attrName>
                                        </p:attrNameLst>
                                      </p:cBhvr>
                                      <p:tavLst>
                                        <p:tav tm="0">
                                          <p:val>
                                            <p:strVal val="ppt_h"/>
                                          </p:val>
                                        </p:tav>
                                        <p:tav tm="100000">
                                          <p:val>
                                            <p:fltVal val="0"/>
                                          </p:val>
                                        </p:tav>
                                      </p:tavLst>
                                    </p:anim>
                                    <p:animEffect>
                                      <p:cBhvr>
                                        <p:cTn id="68" dur="500"/>
                                        <p:tgtEl>
                                          <p:spTgt spid="4108"/>
                                        </p:tgtEl>
                                      </p:cBhvr>
                                    </p:animEffect>
                                    <p:set>
                                      <p:cBhvr>
                                        <p:cTn id="69" dur="1" fill="hold">
                                          <p:stCondLst>
                                            <p:cond delay="499"/>
                                          </p:stCondLst>
                                        </p:cTn>
                                        <p:tgtEl>
                                          <p:spTgt spid="4108"/>
                                        </p:tgtEl>
                                        <p:attrNameLst>
                                          <p:attrName>style.visibility</p:attrName>
                                        </p:attrNameLst>
                                      </p:cBhvr>
                                      <p:to>
                                        <p:strVal val="hidden"/>
                                      </p:to>
                                    </p:set>
                                  </p:childTnLst>
                                </p:cTn>
                              </p:par>
                              <p:par>
                                <p:cTn id="70" presetID="53" presetClass="exit" presetSubtype="0" fill="hold" nodeType="withEffect">
                                  <p:stCondLst>
                                    <p:cond delay="0"/>
                                  </p:stCondLst>
                                  <p:childTnLst>
                                    <p:anim calcmode="lin" valueType="num">
                                      <p:cBhvr>
                                        <p:cTn id="71" dur="500"/>
                                        <p:tgtEl>
                                          <p:spTgt spid="4109"/>
                                        </p:tgtEl>
                                        <p:attrNameLst>
                                          <p:attrName>ppt_w</p:attrName>
                                        </p:attrNameLst>
                                      </p:cBhvr>
                                      <p:tavLst>
                                        <p:tav tm="0">
                                          <p:val>
                                            <p:strVal val="ppt_w"/>
                                          </p:val>
                                        </p:tav>
                                        <p:tav tm="100000">
                                          <p:val>
                                            <p:fltVal val="0"/>
                                          </p:val>
                                        </p:tav>
                                      </p:tavLst>
                                    </p:anim>
                                    <p:anim calcmode="lin" valueType="num">
                                      <p:cBhvr>
                                        <p:cTn id="72" dur="500"/>
                                        <p:tgtEl>
                                          <p:spTgt spid="4109"/>
                                        </p:tgtEl>
                                        <p:attrNameLst>
                                          <p:attrName>ppt_h</p:attrName>
                                        </p:attrNameLst>
                                      </p:cBhvr>
                                      <p:tavLst>
                                        <p:tav tm="0">
                                          <p:val>
                                            <p:strVal val="ppt_h"/>
                                          </p:val>
                                        </p:tav>
                                        <p:tav tm="100000">
                                          <p:val>
                                            <p:fltVal val="0"/>
                                          </p:val>
                                        </p:tav>
                                      </p:tavLst>
                                    </p:anim>
                                    <p:animEffect>
                                      <p:cBhvr>
                                        <p:cTn id="73" dur="500"/>
                                        <p:tgtEl>
                                          <p:spTgt spid="4109"/>
                                        </p:tgtEl>
                                      </p:cBhvr>
                                    </p:animEffect>
                                    <p:set>
                                      <p:cBhvr>
                                        <p:cTn id="74" dur="1" fill="hold">
                                          <p:stCondLst>
                                            <p:cond delay="499"/>
                                          </p:stCondLst>
                                        </p:cTn>
                                        <p:tgtEl>
                                          <p:spTgt spid="4109"/>
                                        </p:tgtEl>
                                        <p:attrNameLst>
                                          <p:attrName>style.visibility</p:attrName>
                                        </p:attrNameLst>
                                      </p:cBhvr>
                                      <p:to>
                                        <p:strVal val="hidden"/>
                                      </p:to>
                                    </p:set>
                                  </p:childTnLst>
                                </p:cTn>
                              </p:par>
                              <p:par>
                                <p:cTn id="75" presetID="53" presetClass="exit" presetSubtype="0" fill="hold" nodeType="withEffect">
                                  <p:stCondLst>
                                    <p:cond delay="0"/>
                                  </p:stCondLst>
                                  <p:childTnLst>
                                    <p:anim calcmode="lin" valueType="num">
                                      <p:cBhvr>
                                        <p:cTn id="76" dur="500"/>
                                        <p:tgtEl>
                                          <p:spTgt spid="4110"/>
                                        </p:tgtEl>
                                        <p:attrNameLst>
                                          <p:attrName>ppt_w</p:attrName>
                                        </p:attrNameLst>
                                      </p:cBhvr>
                                      <p:tavLst>
                                        <p:tav tm="0">
                                          <p:val>
                                            <p:strVal val="ppt_w"/>
                                          </p:val>
                                        </p:tav>
                                        <p:tav tm="100000">
                                          <p:val>
                                            <p:fltVal val="0"/>
                                          </p:val>
                                        </p:tav>
                                      </p:tavLst>
                                    </p:anim>
                                    <p:anim calcmode="lin" valueType="num">
                                      <p:cBhvr>
                                        <p:cTn id="77" dur="500"/>
                                        <p:tgtEl>
                                          <p:spTgt spid="4110"/>
                                        </p:tgtEl>
                                        <p:attrNameLst>
                                          <p:attrName>ppt_h</p:attrName>
                                        </p:attrNameLst>
                                      </p:cBhvr>
                                      <p:tavLst>
                                        <p:tav tm="0">
                                          <p:val>
                                            <p:strVal val="ppt_h"/>
                                          </p:val>
                                        </p:tav>
                                        <p:tav tm="100000">
                                          <p:val>
                                            <p:fltVal val="0"/>
                                          </p:val>
                                        </p:tav>
                                      </p:tavLst>
                                    </p:anim>
                                    <p:animEffect>
                                      <p:cBhvr>
                                        <p:cTn id="78" dur="500"/>
                                        <p:tgtEl>
                                          <p:spTgt spid="4110"/>
                                        </p:tgtEl>
                                      </p:cBhvr>
                                    </p:animEffect>
                                    <p:set>
                                      <p:cBhvr>
                                        <p:cTn id="79" dur="1" fill="hold">
                                          <p:stCondLst>
                                            <p:cond delay="499"/>
                                          </p:stCondLst>
                                        </p:cTn>
                                        <p:tgtEl>
                                          <p:spTgt spid="4110"/>
                                        </p:tgtEl>
                                        <p:attrNameLst>
                                          <p:attrName>style.visibility</p:attrName>
                                        </p:attrNameLst>
                                      </p:cBhvr>
                                      <p:to>
                                        <p:strVal val="hidden"/>
                                      </p:to>
                                    </p:set>
                                  </p:childTnLst>
                                </p:cTn>
                              </p:par>
                              <p:par>
                                <p:cTn id="80" presetID="53" presetClass="exit" presetSubtype="0" fill="hold" nodeType="withEffect">
                                  <p:stCondLst>
                                    <p:cond delay="0"/>
                                  </p:stCondLst>
                                  <p:childTnLst>
                                    <p:anim calcmode="lin" valueType="num">
                                      <p:cBhvr>
                                        <p:cTn id="81" dur="500"/>
                                        <p:tgtEl>
                                          <p:spTgt spid="4111"/>
                                        </p:tgtEl>
                                        <p:attrNameLst>
                                          <p:attrName>ppt_w</p:attrName>
                                        </p:attrNameLst>
                                      </p:cBhvr>
                                      <p:tavLst>
                                        <p:tav tm="0">
                                          <p:val>
                                            <p:strVal val="ppt_w"/>
                                          </p:val>
                                        </p:tav>
                                        <p:tav tm="100000">
                                          <p:val>
                                            <p:fltVal val="0"/>
                                          </p:val>
                                        </p:tav>
                                      </p:tavLst>
                                    </p:anim>
                                    <p:anim calcmode="lin" valueType="num">
                                      <p:cBhvr>
                                        <p:cTn id="82" dur="500"/>
                                        <p:tgtEl>
                                          <p:spTgt spid="4111"/>
                                        </p:tgtEl>
                                        <p:attrNameLst>
                                          <p:attrName>ppt_h</p:attrName>
                                        </p:attrNameLst>
                                      </p:cBhvr>
                                      <p:tavLst>
                                        <p:tav tm="0">
                                          <p:val>
                                            <p:strVal val="ppt_h"/>
                                          </p:val>
                                        </p:tav>
                                        <p:tav tm="100000">
                                          <p:val>
                                            <p:fltVal val="0"/>
                                          </p:val>
                                        </p:tav>
                                      </p:tavLst>
                                    </p:anim>
                                    <p:animEffect>
                                      <p:cBhvr>
                                        <p:cTn id="83" dur="500"/>
                                        <p:tgtEl>
                                          <p:spTgt spid="4111"/>
                                        </p:tgtEl>
                                      </p:cBhvr>
                                    </p:animEffect>
                                    <p:set>
                                      <p:cBhvr>
                                        <p:cTn id="84" dur="1" fill="hold">
                                          <p:stCondLst>
                                            <p:cond delay="499"/>
                                          </p:stCondLst>
                                        </p:cTn>
                                        <p:tgtEl>
                                          <p:spTgt spid="4111"/>
                                        </p:tgtEl>
                                        <p:attrNameLst>
                                          <p:attrName>style.visibility</p:attrName>
                                        </p:attrNameLst>
                                      </p:cBhvr>
                                      <p:to>
                                        <p:strVal val="hidden"/>
                                      </p:to>
                                    </p:set>
                                  </p:childTnLst>
                                </p:cTn>
                              </p:par>
                            </p:childTnLst>
                          </p:cTn>
                        </p:par>
                        <p:par>
                          <p:cTn id="85" fill="hold" nodeType="afterGroup">
                            <p:stCondLst>
                              <p:cond delay="500"/>
                            </p:stCondLst>
                            <p:childTnLst>
                              <p:par>
                                <p:cTn id="86" presetID="3" presetClass="entr" presetSubtype="10" fill="hold" grpId="0" nodeType="afterEffect">
                                  <p:stCondLst>
                                    <p:cond delay="0"/>
                                  </p:stCondLst>
                                  <p:childTnLst>
                                    <p:set>
                                      <p:cBhvr>
                                        <p:cTn id="87" dur="1" fill="hold">
                                          <p:stCondLst>
                                            <p:cond delay="0"/>
                                          </p:stCondLst>
                                        </p:cTn>
                                        <p:tgtEl>
                                          <p:spTgt spid="21"/>
                                        </p:tgtEl>
                                        <p:attrNameLst>
                                          <p:attrName>style.visibility</p:attrName>
                                        </p:attrNameLst>
                                      </p:cBhvr>
                                      <p:to>
                                        <p:strVal val="visible"/>
                                      </p:to>
                                    </p:set>
                                    <p:animEffect transition="in" filter="blinds(horizontal)">
                                      <p:cBhvr>
                                        <p:cTn id="8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文本框 5">
            <a:extLst>
              <a:ext uri="{FF2B5EF4-FFF2-40B4-BE49-F238E27FC236}">
                <a16:creationId xmlns:a16="http://schemas.microsoft.com/office/drawing/2014/main" id="{F7E4FB10-F7C1-A742-995B-D65F3D207F69}"/>
              </a:ext>
            </a:extLst>
          </p:cNvPr>
          <p:cNvSpPr>
            <a:spLocks noChangeArrowheads="1"/>
          </p:cNvSpPr>
          <p:nvPr/>
        </p:nvSpPr>
        <p:spPr bwMode="auto">
          <a:xfrm>
            <a:off x="325438" y="328613"/>
            <a:ext cx="5805487"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buFont typeface="Arial" panose="020B0604020202020204" pitchFamily="34" charset="0"/>
              <a:buNone/>
            </a:pPr>
            <a:r>
              <a:rPr lang="zh-CN" altLang="en-US" sz="2400" b="1">
                <a:solidFill>
                  <a:schemeClr val="bg1"/>
                </a:solidFill>
                <a:ea typeface="微软雅黑" panose="020B0503020204020204" pitchFamily="34" charset="-122"/>
                <a:sym typeface="Arial" panose="020B0604020202020204" pitchFamily="34" charset="0"/>
              </a:rPr>
              <a:t>   回 顾</a:t>
            </a:r>
          </a:p>
        </p:txBody>
      </p:sp>
      <p:sp>
        <p:nvSpPr>
          <p:cNvPr id="3" name="Rectangle 4">
            <a:extLst>
              <a:ext uri="{FF2B5EF4-FFF2-40B4-BE49-F238E27FC236}">
                <a16:creationId xmlns:a16="http://schemas.microsoft.com/office/drawing/2014/main" id="{4FE81C93-1EBE-AA4B-986D-98B4DD62E8ED}"/>
              </a:ext>
            </a:extLst>
          </p:cNvPr>
          <p:cNvSpPr txBox="1">
            <a:spLocks noChangeArrowheads="1"/>
          </p:cNvSpPr>
          <p:nvPr/>
        </p:nvSpPr>
        <p:spPr bwMode="auto">
          <a:xfrm>
            <a:off x="619125" y="1171575"/>
            <a:ext cx="6429375" cy="3657600"/>
          </a:xfrm>
          <a:prstGeom prst="rect">
            <a:avLst/>
          </a:prstGeom>
          <a:noFill/>
          <a:ln>
            <a:noFill/>
          </a:ln>
        </p:spPr>
        <p:txBody>
          <a:bodyPr lIns="68580" tIns="34290" rIns="68580" bIns="34290"/>
          <a:lstStyle>
            <a:lvl1pPr marL="342900" indent="-342900">
              <a:defRPr>
                <a:solidFill>
                  <a:schemeClr val="tx1"/>
                </a:solidFill>
                <a:latin typeface="Arial" panose="020B0604020202020204" pitchFamily="34" charset="0"/>
                <a:ea typeface="宋体" panose="02010600030101010101" pitchFamily="2" charset="-122"/>
              </a:defRPr>
            </a:lvl1pPr>
            <a:lvl2pPr marL="685800" indent="-22860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5000"/>
              </a:lnSpc>
              <a:buFont typeface="Wingdings" pitchFamily="2" charset="2"/>
              <a:buChar char="v"/>
              <a:defRPr/>
            </a:pPr>
            <a:r>
              <a:rPr lang="en-US" altLang="en-US" sz="2000" noProof="1">
                <a:latin typeface="微软雅黑" panose="020B0503020204020204" pitchFamily="34" charset="-122"/>
                <a:ea typeface="微软雅黑" panose="020B0503020204020204" pitchFamily="34" charset="-122"/>
                <a:sym typeface="+mn-ea"/>
              </a:rPr>
              <a:t>8259A</a:t>
            </a:r>
            <a:r>
              <a:rPr lang="zh-CN" altLang="en-US" sz="2000" noProof="1">
                <a:latin typeface="微软雅黑" panose="020B0503020204020204" pitchFamily="34" charset="-122"/>
                <a:ea typeface="微软雅黑" panose="020B0503020204020204" pitchFamily="34" charset="-122"/>
                <a:sym typeface="+mn-ea"/>
              </a:rPr>
              <a:t>中断控制器</a:t>
            </a:r>
            <a:endParaRPr lang="en-US" altLang="zh-CN" sz="2000" noProof="1">
              <a:latin typeface="微软雅黑" panose="020B0503020204020204" pitchFamily="34" charset="-122"/>
              <a:ea typeface="微软雅黑" panose="020B0503020204020204" pitchFamily="34" charset="-122"/>
              <a:sym typeface="+mn-ea"/>
            </a:endParaRPr>
          </a:p>
          <a:p>
            <a:pPr lvl="1">
              <a:lnSpc>
                <a:spcPct val="125000"/>
              </a:lnSpc>
              <a:buFont typeface="Wingdings" pitchFamily="2" charset="2"/>
              <a:buChar char="ü"/>
              <a:defRPr/>
            </a:pPr>
            <a:r>
              <a:rPr lang="en-US" altLang="zh-CN" sz="2000" noProof="1">
                <a:latin typeface="微软雅黑" panose="020B0503020204020204" pitchFamily="34" charset="-122"/>
                <a:ea typeface="微软雅黑" panose="020B0503020204020204" pitchFamily="34" charset="-122"/>
                <a:sym typeface="+mn-ea"/>
              </a:rPr>
              <a:t>8259A</a:t>
            </a:r>
            <a:r>
              <a:rPr lang="zh-CN" altLang="en-US" sz="2000" noProof="1">
                <a:latin typeface="微软雅黑" panose="020B0503020204020204" pitchFamily="34" charset="-122"/>
                <a:ea typeface="微软雅黑" panose="020B0503020204020204" pitchFamily="34" charset="-122"/>
                <a:sym typeface="+mn-ea"/>
              </a:rPr>
              <a:t>功能</a:t>
            </a:r>
            <a:endParaRPr lang="zh-CN" altLang="zh-CN" sz="2000" noProof="1">
              <a:latin typeface="微软雅黑" panose="020B0503020204020204" pitchFamily="34" charset="-122"/>
              <a:ea typeface="微软雅黑" panose="020B0503020204020204" pitchFamily="34" charset="-122"/>
              <a:sym typeface="+mn-ea"/>
            </a:endParaRPr>
          </a:p>
          <a:p>
            <a:pPr lvl="1">
              <a:lnSpc>
                <a:spcPct val="125000"/>
              </a:lnSpc>
              <a:buFont typeface="Wingdings" pitchFamily="2" charset="2"/>
              <a:buChar char="ü"/>
              <a:defRPr/>
            </a:pPr>
            <a:r>
              <a:rPr lang="en-US" altLang="zh-CN" sz="2000" noProof="1">
                <a:latin typeface="微软雅黑" panose="020B0503020204020204" pitchFamily="34" charset="-122"/>
                <a:ea typeface="微软雅黑" panose="020B0503020204020204" pitchFamily="34" charset="-122"/>
                <a:sym typeface="+mn-ea"/>
              </a:rPr>
              <a:t>8259A</a:t>
            </a:r>
            <a:r>
              <a:rPr lang="zh-CN" altLang="en-US" sz="2000" noProof="1">
                <a:latin typeface="微软雅黑" panose="020B0503020204020204" pitchFamily="34" charset="-122"/>
                <a:ea typeface="微软雅黑" panose="020B0503020204020204" pitchFamily="34" charset="-122"/>
                <a:sym typeface="+mn-ea"/>
              </a:rPr>
              <a:t>结构</a:t>
            </a:r>
            <a:endParaRPr lang="zh-CN" altLang="zh-CN" sz="2000" noProof="1">
              <a:latin typeface="微软雅黑" panose="020B0503020204020204" pitchFamily="34" charset="-122"/>
              <a:ea typeface="微软雅黑" panose="020B0503020204020204" pitchFamily="34" charset="-122"/>
              <a:sym typeface="+mn-ea"/>
            </a:endParaRPr>
          </a:p>
          <a:p>
            <a:pPr lvl="1">
              <a:lnSpc>
                <a:spcPct val="125000"/>
              </a:lnSpc>
              <a:buFont typeface="Wingdings" pitchFamily="2" charset="2"/>
              <a:buChar char="ü"/>
              <a:defRPr/>
            </a:pPr>
            <a:r>
              <a:rPr lang="en-US" altLang="zh-CN" sz="2000" noProof="1">
                <a:latin typeface="微软雅黑" panose="020B0503020204020204" pitchFamily="34" charset="-122"/>
                <a:ea typeface="微软雅黑" panose="020B0503020204020204" pitchFamily="34" charset="-122"/>
                <a:sym typeface="+mn-ea"/>
              </a:rPr>
              <a:t>8259A</a:t>
            </a:r>
            <a:r>
              <a:rPr lang="zh-CN" altLang="en-US" sz="2000" noProof="1">
                <a:latin typeface="微软雅黑" panose="020B0503020204020204" pitchFamily="34" charset="-122"/>
                <a:ea typeface="微软雅黑" panose="020B0503020204020204" pitchFamily="34" charset="-122"/>
                <a:sym typeface="+mn-ea"/>
              </a:rPr>
              <a:t>主从级联方式</a:t>
            </a:r>
            <a:endParaRPr lang="en-US" altLang="zh-CN" sz="2000" noProof="1">
              <a:latin typeface="微软雅黑" panose="020B0503020204020204" pitchFamily="34" charset="-122"/>
              <a:ea typeface="微软雅黑" panose="020B0503020204020204" pitchFamily="34" charset="-122"/>
              <a:sym typeface="+mn-ea"/>
            </a:endParaRPr>
          </a:p>
          <a:p>
            <a:pPr lvl="1">
              <a:lnSpc>
                <a:spcPct val="125000"/>
              </a:lnSpc>
              <a:buFont typeface="Wingdings" pitchFamily="2" charset="2"/>
              <a:buChar char="ü"/>
              <a:defRPr/>
            </a:pPr>
            <a:r>
              <a:rPr lang="en-US" altLang="zh-CN" sz="2000" noProof="1">
                <a:latin typeface="微软雅黑" panose="020B0503020204020204" pitchFamily="34" charset="-122"/>
                <a:ea typeface="微软雅黑" panose="020B0503020204020204" pitchFamily="34" charset="-122"/>
                <a:sym typeface="+mn-ea"/>
              </a:rPr>
              <a:t>8259A</a:t>
            </a:r>
            <a:r>
              <a:rPr lang="zh-CN" altLang="en-US" sz="2000" noProof="1">
                <a:latin typeface="微软雅黑" panose="020B0503020204020204" pitchFamily="34" charset="-122"/>
                <a:ea typeface="微软雅黑" panose="020B0503020204020204" pitchFamily="34" charset="-122"/>
                <a:sym typeface="+mn-ea"/>
              </a:rPr>
              <a:t>中断过程</a:t>
            </a:r>
            <a:endParaRPr lang="en-US" altLang="zh-CN" sz="2000" noProof="1">
              <a:latin typeface="微软雅黑" panose="020B0503020204020204" pitchFamily="34" charset="-122"/>
              <a:ea typeface="微软雅黑" panose="020B0503020204020204" pitchFamily="34" charset="-122"/>
              <a:sym typeface="+mn-ea"/>
            </a:endParaRPr>
          </a:p>
          <a:p>
            <a:pPr>
              <a:lnSpc>
                <a:spcPct val="125000"/>
              </a:lnSpc>
              <a:buFont typeface="Wingdings" pitchFamily="2" charset="2"/>
              <a:buChar char="v"/>
              <a:defRPr/>
            </a:pPr>
            <a:r>
              <a:rPr lang="en-US" altLang="zh-CN" sz="2000" noProof="1">
                <a:latin typeface="微软雅黑" panose="020B0503020204020204" pitchFamily="34" charset="-122"/>
                <a:ea typeface="微软雅黑" panose="020B0503020204020204" pitchFamily="34" charset="-122"/>
                <a:sym typeface="+mn-ea"/>
              </a:rPr>
              <a:t>PC</a:t>
            </a:r>
            <a:r>
              <a:rPr lang="zh-CN" altLang="en-US" sz="2000" noProof="1">
                <a:latin typeface="微软雅黑" panose="020B0503020204020204" pitchFamily="34" charset="-122"/>
                <a:ea typeface="微软雅黑" panose="020B0503020204020204" pitchFamily="34" charset="-122"/>
                <a:sym typeface="+mn-ea"/>
              </a:rPr>
              <a:t>系列机中可屏蔽中断</a:t>
            </a:r>
            <a:endParaRPr lang="en-US" altLang="zh-CN" sz="2000" noProof="1">
              <a:latin typeface="微软雅黑" panose="020B0503020204020204" pitchFamily="34" charset="-122"/>
              <a:ea typeface="微软雅黑" panose="020B0503020204020204" pitchFamily="34" charset="-122"/>
              <a:sym typeface="+mn-ea"/>
            </a:endParaRPr>
          </a:p>
          <a:p>
            <a:pPr marL="800100" lvl="1" indent="-457200">
              <a:lnSpc>
                <a:spcPct val="125000"/>
              </a:lnSpc>
              <a:buFont typeface="Wingdings" pitchFamily="2" charset="2"/>
              <a:buChar char="ü"/>
              <a:defRPr/>
            </a:pPr>
            <a:r>
              <a:rPr lang="zh-CN" altLang="en-US" sz="2000" noProof="1">
                <a:latin typeface="微软雅黑" panose="020B0503020204020204" pitchFamily="34" charset="-122"/>
                <a:ea typeface="微软雅黑" panose="020B0503020204020204" pitchFamily="34" charset="-122"/>
                <a:sym typeface="+mn-ea"/>
              </a:rPr>
              <a:t>可屏蔽中断概念和条件</a:t>
            </a:r>
            <a:endParaRPr lang="en-US" altLang="zh-CN" sz="2000" noProof="1">
              <a:latin typeface="微软雅黑" panose="020B0503020204020204" pitchFamily="34" charset="-122"/>
              <a:ea typeface="微软雅黑" panose="020B0503020204020204" pitchFamily="34" charset="-122"/>
              <a:sym typeface="+mn-ea"/>
            </a:endParaRPr>
          </a:p>
          <a:p>
            <a:pPr marL="800100" lvl="1" indent="-457200">
              <a:lnSpc>
                <a:spcPct val="125000"/>
              </a:lnSpc>
              <a:buFont typeface="Wingdings" pitchFamily="2" charset="2"/>
              <a:buChar char="ü"/>
              <a:defRPr/>
            </a:pPr>
            <a:r>
              <a:rPr lang="zh-CN" altLang="en-US" sz="2000" noProof="1">
                <a:latin typeface="微软雅黑" panose="020B0503020204020204" pitchFamily="34" charset="-122"/>
                <a:ea typeface="微软雅黑" panose="020B0503020204020204" pitchFamily="34" charset="-122"/>
                <a:sym typeface="+mn-ea"/>
              </a:rPr>
              <a:t>可屏蔽中断响应过程</a:t>
            </a:r>
            <a:endParaRPr lang="en-US" altLang="zh-CN" sz="2000" noProof="1">
              <a:latin typeface="微软雅黑" panose="020B0503020204020204" pitchFamily="34" charset="-122"/>
              <a:ea typeface="微软雅黑" panose="020B0503020204020204" pitchFamily="34" charset="-122"/>
              <a:sym typeface="+mn-ea"/>
            </a:endParaRPr>
          </a:p>
          <a:p>
            <a:pPr>
              <a:lnSpc>
                <a:spcPct val="125000"/>
              </a:lnSpc>
              <a:buFont typeface="Wingdings" pitchFamily="2" charset="2"/>
              <a:buChar char="v"/>
              <a:defRPr/>
            </a:pPr>
            <a:r>
              <a:rPr lang="zh-CN" altLang="en-US" sz="2000" noProof="1">
                <a:latin typeface="微软雅黑" panose="020B0503020204020204" pitchFamily="34" charset="-122"/>
                <a:ea typeface="微软雅黑" panose="020B0503020204020204" pitchFamily="34" charset="-122"/>
                <a:sym typeface="+mn-ea"/>
              </a:rPr>
              <a:t>系统日时钟中断</a:t>
            </a:r>
            <a:endParaRPr lang="zh-CN" altLang="zh-CN" sz="2000" noProof="1">
              <a:latin typeface="微软雅黑" panose="020B0503020204020204" pitchFamily="34" charset="-122"/>
              <a:ea typeface="微软雅黑" panose="020B0503020204020204" pitchFamily="34" charset="-122"/>
              <a:sym typeface="+mn-ea"/>
            </a:endParaRPr>
          </a:p>
          <a:p>
            <a:pPr>
              <a:lnSpc>
                <a:spcPct val="125000"/>
              </a:lnSpc>
              <a:buFont typeface="Wingdings" pitchFamily="2" charset="2"/>
              <a:buChar char="v"/>
              <a:defRPr/>
            </a:pPr>
            <a:endParaRPr lang="zh-CN" altLang="zh-CN" sz="2000" noProof="1">
              <a:latin typeface="微软雅黑" panose="020B0503020204020204" pitchFamily="34" charset="-122"/>
              <a:ea typeface="微软雅黑" panose="020B0503020204020204" pitchFamily="34" charset="-122"/>
              <a:sym typeface="+mn-ea"/>
            </a:endParaRPr>
          </a:p>
          <a:p>
            <a:pPr>
              <a:lnSpc>
                <a:spcPct val="125000"/>
              </a:lnSpc>
              <a:buFont typeface="Wingdings" pitchFamily="2" charset="2"/>
              <a:buChar char="v"/>
              <a:defRPr/>
            </a:pPr>
            <a:endParaRPr lang="zh-CN" altLang="zh-CN" sz="2000" noProof="1">
              <a:latin typeface="微软雅黑" panose="020B0503020204020204" pitchFamily="34" charset="-122"/>
              <a:ea typeface="微软雅黑" panose="020B0503020204020204" pitchFamily="34" charset="-122"/>
              <a:sym typeface="+mn-ea"/>
            </a:endParaRPr>
          </a:p>
          <a:p>
            <a:pPr>
              <a:lnSpc>
                <a:spcPct val="125000"/>
              </a:lnSpc>
              <a:buFont typeface="Arial" panose="020B0604020202020204" pitchFamily="34" charset="0"/>
              <a:buNone/>
              <a:defRPr/>
            </a:pPr>
            <a:endParaRPr lang="zh-CN" altLang="en-US" sz="2000"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长方形 289">
            <a:extLst>
              <a:ext uri="{FF2B5EF4-FFF2-40B4-BE49-F238E27FC236}">
                <a16:creationId xmlns:a16="http://schemas.microsoft.com/office/drawing/2014/main" id="{DE5CA7AA-CDC4-684E-98E5-0C50A926A90C}"/>
              </a:ext>
            </a:extLst>
          </p:cNvPr>
          <p:cNvSpPr>
            <a:spLocks noChangeArrowheads="1"/>
          </p:cNvSpPr>
          <p:nvPr/>
        </p:nvSpPr>
        <p:spPr bwMode="auto">
          <a:xfrm>
            <a:off x="-26988" y="242888"/>
            <a:ext cx="6480176" cy="606425"/>
          </a:xfrm>
          <a:prstGeom prst="rect">
            <a:avLst/>
          </a:prstGeom>
          <a:gradFill rotWithShape="0">
            <a:gsLst>
              <a:gs pos="0">
                <a:srgbClr val="990033"/>
              </a:gs>
              <a:gs pos="100000">
                <a:srgbClr val="460017">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67628" tIns="35243" rIns="67628" bIns="35243"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en-US">
              <a:latin typeface="宋体" panose="02010600030101010101" pitchFamily="2" charset="-122"/>
            </a:endParaRPr>
          </a:p>
        </p:txBody>
      </p:sp>
      <p:sp>
        <p:nvSpPr>
          <p:cNvPr id="23554" name="矩形 8">
            <a:extLst>
              <a:ext uri="{FF2B5EF4-FFF2-40B4-BE49-F238E27FC236}">
                <a16:creationId xmlns:a16="http://schemas.microsoft.com/office/drawing/2014/main" id="{E43A8D3A-FC08-084E-9004-95086941A46F}"/>
              </a:ext>
            </a:extLst>
          </p:cNvPr>
          <p:cNvSpPr>
            <a:spLocks noChangeArrowheads="1"/>
          </p:cNvSpPr>
          <p:nvPr/>
        </p:nvSpPr>
        <p:spPr bwMode="auto">
          <a:xfrm>
            <a:off x="2411413" y="523875"/>
            <a:ext cx="20891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endParaRPr lang="zh-CN" altLang="en-US" sz="1500" b="1">
              <a:solidFill>
                <a:schemeClr val="bg1"/>
              </a:solidFill>
              <a:latin typeface="宋体" panose="02010600030101010101" pitchFamily="2" charset="-122"/>
              <a:sym typeface="微软雅黑" panose="020B0503020204020204" pitchFamily="34" charset="-122"/>
            </a:endParaRPr>
          </a:p>
        </p:txBody>
      </p:sp>
      <p:pic>
        <p:nvPicPr>
          <p:cNvPr id="4102" name="Picture 2" descr="PPECLOGO-eff-0-1">
            <a:extLst>
              <a:ext uri="{FF2B5EF4-FFF2-40B4-BE49-F238E27FC236}">
                <a16:creationId xmlns:a16="http://schemas.microsoft.com/office/drawing/2014/main" id="{707CB730-3517-254C-86F4-0D943940E3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7863" y="525463"/>
            <a:ext cx="627062"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3" descr="PPECLOGO-eff-0-2">
            <a:extLst>
              <a:ext uri="{FF2B5EF4-FFF2-40B4-BE49-F238E27FC236}">
                <a16:creationId xmlns:a16="http://schemas.microsoft.com/office/drawing/2014/main" id="{99E153E4-87E8-B24E-9376-7836B70C9B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6600" y="506413"/>
            <a:ext cx="5778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6" descr="PPECLOGO-eff-0-1">
            <a:extLst>
              <a:ext uri="{FF2B5EF4-FFF2-40B4-BE49-F238E27FC236}">
                <a16:creationId xmlns:a16="http://schemas.microsoft.com/office/drawing/2014/main" id="{69B3793E-C608-C445-A7F4-EA659268DA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6038" y="533400"/>
            <a:ext cx="23495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8" descr="PPECLOGO-eff-0-2">
            <a:extLst>
              <a:ext uri="{FF2B5EF4-FFF2-40B4-BE49-F238E27FC236}">
                <a16:creationId xmlns:a16="http://schemas.microsoft.com/office/drawing/2014/main" id="{BE81484B-74F0-8544-B5DF-34B987D056E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6200" y="377825"/>
            <a:ext cx="57943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11" descr="PPECLOGO-eff-5-4">
            <a:extLst>
              <a:ext uri="{FF2B5EF4-FFF2-40B4-BE49-F238E27FC236}">
                <a16:creationId xmlns:a16="http://schemas.microsoft.com/office/drawing/2014/main" id="{414C4755-F5AC-E942-8D18-8C0A1614A9E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53063" y="449263"/>
            <a:ext cx="5334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7" name="Picture 12" descr="PPECLOGO-eff-0-1">
            <a:extLst>
              <a:ext uri="{FF2B5EF4-FFF2-40B4-BE49-F238E27FC236}">
                <a16:creationId xmlns:a16="http://schemas.microsoft.com/office/drawing/2014/main" id="{C2C65AF1-140C-404B-9CA7-4C77E05336A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89413" y="874713"/>
            <a:ext cx="309562"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Picture 15" descr="PPECLOGO-eff2-1-3">
            <a:extLst>
              <a:ext uri="{FF2B5EF4-FFF2-40B4-BE49-F238E27FC236}">
                <a16:creationId xmlns:a16="http://schemas.microsoft.com/office/drawing/2014/main" id="{BE7B9DAD-C75C-1C45-8462-D38847C2487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51025" y="477838"/>
            <a:ext cx="25876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6" descr="PPECLOGO-eff2-1-4">
            <a:extLst>
              <a:ext uri="{FF2B5EF4-FFF2-40B4-BE49-F238E27FC236}">
                <a16:creationId xmlns:a16="http://schemas.microsoft.com/office/drawing/2014/main" id="{141F4695-CDA8-544C-8757-4918229CE7B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30725" y="731838"/>
            <a:ext cx="4159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0" name="Picture 17" descr="PPECLOGO-eff2-1-3">
            <a:extLst>
              <a:ext uri="{FF2B5EF4-FFF2-40B4-BE49-F238E27FC236}">
                <a16:creationId xmlns:a16="http://schemas.microsoft.com/office/drawing/2014/main" id="{393AEF4F-676C-C742-95B6-0819A844745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45063" y="534988"/>
            <a:ext cx="211137"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18" descr="PPECLOGO-eff2-1-3">
            <a:extLst>
              <a:ext uri="{FF2B5EF4-FFF2-40B4-BE49-F238E27FC236}">
                <a16:creationId xmlns:a16="http://schemas.microsoft.com/office/drawing/2014/main" id="{C77C2647-7FE2-F647-B690-43B6B0BA11D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43513" y="788988"/>
            <a:ext cx="166687" cy="11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5" name="网络 586">
            <a:extLst>
              <a:ext uri="{FF2B5EF4-FFF2-40B4-BE49-F238E27FC236}">
                <a16:creationId xmlns:a16="http://schemas.microsoft.com/office/drawing/2014/main" id="{94E85FE9-DC44-7B4F-AFF2-1848FEB730A7}"/>
              </a:ext>
            </a:extLst>
          </p:cNvPr>
          <p:cNvSpPr>
            <a:spLocks/>
          </p:cNvSpPr>
          <p:nvPr/>
        </p:nvSpPr>
        <p:spPr bwMode="auto">
          <a:xfrm>
            <a:off x="19050" y="314325"/>
            <a:ext cx="506413" cy="484188"/>
          </a:xfrm>
          <a:custGeom>
            <a:avLst/>
            <a:gdLst>
              <a:gd name="T0" fmla="*/ 0 w 1889279"/>
              <a:gd name="T1" fmla="*/ 0 h 1810503"/>
              <a:gd name="T2" fmla="*/ 0 w 1889279"/>
              <a:gd name="T3" fmla="*/ 0 h 1810503"/>
              <a:gd name="T4" fmla="*/ 0 w 1889279"/>
              <a:gd name="T5" fmla="*/ 0 h 1810503"/>
              <a:gd name="T6" fmla="*/ 0 w 1889279"/>
              <a:gd name="T7" fmla="*/ 0 h 1810503"/>
              <a:gd name="T8" fmla="*/ 0 w 1889279"/>
              <a:gd name="T9" fmla="*/ 0 h 1810503"/>
              <a:gd name="T10" fmla="*/ 0 w 1889279"/>
              <a:gd name="T11" fmla="*/ 0 h 1810503"/>
              <a:gd name="T12" fmla="*/ 0 w 1889279"/>
              <a:gd name="T13" fmla="*/ 0 h 1810503"/>
              <a:gd name="T14" fmla="*/ 0 w 1889279"/>
              <a:gd name="T15" fmla="*/ 0 h 1810503"/>
              <a:gd name="T16" fmla="*/ 0 w 1889279"/>
              <a:gd name="T17" fmla="*/ 0 h 1810503"/>
              <a:gd name="T18" fmla="*/ 0 w 1889279"/>
              <a:gd name="T19" fmla="*/ 0 h 1810503"/>
              <a:gd name="T20" fmla="*/ 0 w 1889279"/>
              <a:gd name="T21" fmla="*/ 0 h 1810503"/>
              <a:gd name="T22" fmla="*/ 0 w 1889279"/>
              <a:gd name="T23" fmla="*/ 0 h 1810503"/>
              <a:gd name="T24" fmla="*/ 0 w 1889279"/>
              <a:gd name="T25" fmla="*/ 0 h 1810503"/>
              <a:gd name="T26" fmla="*/ 0 w 1889279"/>
              <a:gd name="T27" fmla="*/ 0 h 1810503"/>
              <a:gd name="T28" fmla="*/ 0 w 1889279"/>
              <a:gd name="T29" fmla="*/ 0 h 1810503"/>
              <a:gd name="T30" fmla="*/ 0 w 1889279"/>
              <a:gd name="T31" fmla="*/ 0 h 1810503"/>
              <a:gd name="T32" fmla="*/ 0 w 1889279"/>
              <a:gd name="T33" fmla="*/ 0 h 1810503"/>
              <a:gd name="T34" fmla="*/ 0 w 1889279"/>
              <a:gd name="T35" fmla="*/ 0 h 1810503"/>
              <a:gd name="T36" fmla="*/ 0 w 1889279"/>
              <a:gd name="T37" fmla="*/ 0 h 1810503"/>
              <a:gd name="T38" fmla="*/ 0 w 1889279"/>
              <a:gd name="T39" fmla="*/ 0 h 1810503"/>
              <a:gd name="T40" fmla="*/ 0 w 1889279"/>
              <a:gd name="T41" fmla="*/ 0 h 1810503"/>
              <a:gd name="T42" fmla="*/ 0 w 1889279"/>
              <a:gd name="T43" fmla="*/ 0 h 1810503"/>
              <a:gd name="T44" fmla="*/ 0 w 1889279"/>
              <a:gd name="T45" fmla="*/ 0 h 1810503"/>
              <a:gd name="T46" fmla="*/ 0 w 1889279"/>
              <a:gd name="T47" fmla="*/ 0 h 1810503"/>
              <a:gd name="T48" fmla="*/ 0 w 1889279"/>
              <a:gd name="T49" fmla="*/ 0 h 1810503"/>
              <a:gd name="T50" fmla="*/ 0 w 1889279"/>
              <a:gd name="T51" fmla="*/ 0 h 1810503"/>
              <a:gd name="T52" fmla="*/ 0 w 1889279"/>
              <a:gd name="T53" fmla="*/ 0 h 1810503"/>
              <a:gd name="T54" fmla="*/ 0 w 1889279"/>
              <a:gd name="T55" fmla="*/ 0 h 1810503"/>
              <a:gd name="T56" fmla="*/ 0 w 1889279"/>
              <a:gd name="T57" fmla="*/ 0 h 1810503"/>
              <a:gd name="T58" fmla="*/ 0 w 1889279"/>
              <a:gd name="T59" fmla="*/ 0 h 1810503"/>
              <a:gd name="T60" fmla="*/ 0 w 1889279"/>
              <a:gd name="T61" fmla="*/ 0 h 1810503"/>
              <a:gd name="T62" fmla="*/ 0 w 1889279"/>
              <a:gd name="T63" fmla="*/ 0 h 1810503"/>
              <a:gd name="T64" fmla="*/ 0 w 1889279"/>
              <a:gd name="T65" fmla="*/ 0 h 1810503"/>
              <a:gd name="T66" fmla="*/ 0 w 1889279"/>
              <a:gd name="T67" fmla="*/ 0 h 1810503"/>
              <a:gd name="T68" fmla="*/ 0 w 1889279"/>
              <a:gd name="T69" fmla="*/ 0 h 1810503"/>
              <a:gd name="T70" fmla="*/ 0 w 1889279"/>
              <a:gd name="T71" fmla="*/ 0 h 1810503"/>
              <a:gd name="T72" fmla="*/ 0 w 1889279"/>
              <a:gd name="T73" fmla="*/ 0 h 1810503"/>
              <a:gd name="T74" fmla="*/ 0 w 1889279"/>
              <a:gd name="T75" fmla="*/ 0 h 18105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89279"/>
              <a:gd name="T115" fmla="*/ 0 h 1810503"/>
              <a:gd name="T116" fmla="*/ 1889279 w 1889279"/>
              <a:gd name="T117" fmla="*/ 1810503 h 18105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lnTo>
                  <a:pt x="953521" y="1355186"/>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lnTo>
                  <a:pt x="953521" y="931303"/>
                </a:ln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lnTo>
                  <a:pt x="900586" y="1702"/>
                </a:lnTo>
                <a:close/>
                <a:moveTo>
                  <a:pt x="953521" y="0"/>
                </a:moveTo>
                <a:lnTo>
                  <a:pt x="981035" y="1330"/>
                </a:lnTo>
                <a:cubicBezTo>
                  <a:pt x="1124068" y="53565"/>
                  <a:pt x="1247786" y="180867"/>
                  <a:pt x="1332000" y="354889"/>
                </a:cubicBezTo>
                <a:cubicBezTo>
                  <a:pt x="1219743" y="403080"/>
                  <a:pt x="1090709" y="429800"/>
                  <a:pt x="953521" y="430954"/>
                </a:cubicBezTo>
                <a:lnTo>
                  <a:pt x="9535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nchor="ctr"/>
          <a:lstStyle/>
          <a:p>
            <a:endParaRPr lang="zh-CN" altLang="en-US"/>
          </a:p>
        </p:txBody>
      </p:sp>
      <p:pic>
        <p:nvPicPr>
          <p:cNvPr id="23566" name="Picture 22" descr="未标题-4">
            <a:extLst>
              <a:ext uri="{FF2B5EF4-FFF2-40B4-BE49-F238E27FC236}">
                <a16:creationId xmlns:a16="http://schemas.microsoft.com/office/drawing/2014/main" id="{88EBA1C9-61DE-C643-BBE4-C569BE16D5E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75463" y="68263"/>
            <a:ext cx="2230437"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7" name="Rectangle 3">
            <a:extLst>
              <a:ext uri="{FF2B5EF4-FFF2-40B4-BE49-F238E27FC236}">
                <a16:creationId xmlns:a16="http://schemas.microsoft.com/office/drawing/2014/main" id="{42861CC9-7FFE-5B46-8C6B-2CE8AA4C8C00}"/>
              </a:ext>
            </a:extLst>
          </p:cNvPr>
          <p:cNvSpPr txBox="1">
            <a:spLocks noChangeArrowheads="1"/>
          </p:cNvSpPr>
          <p:nvPr/>
        </p:nvSpPr>
        <p:spPr bwMode="auto">
          <a:xfrm>
            <a:off x="700088" y="1152525"/>
            <a:ext cx="7772400" cy="321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1828800" indent="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286000" indent="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2743200" indent="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200400" indent="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spcBef>
                <a:spcPct val="20000"/>
              </a:spcBef>
            </a:pPr>
            <a:r>
              <a:rPr lang="zh-CN" altLang="en-US" sz="2000" b="1">
                <a:solidFill>
                  <a:srgbClr val="0000CC"/>
                </a:solidFill>
                <a:latin typeface="宋体" panose="02010600030101010101" pitchFamily="2" charset="-122"/>
              </a:rPr>
              <a:t>①当用户程序的某项定时操作</a:t>
            </a:r>
            <a:r>
              <a:rPr lang="en-US" altLang="zh-CN" sz="2000" b="1">
                <a:solidFill>
                  <a:srgbClr val="0000CC"/>
                </a:solidFill>
                <a:latin typeface="宋体" panose="02010600030101010101" pitchFamily="2" charset="-122"/>
              </a:rPr>
              <a:t>,</a:t>
            </a:r>
            <a:r>
              <a:rPr lang="zh-CN" altLang="en-US" sz="2000" b="1">
                <a:solidFill>
                  <a:srgbClr val="0000CC"/>
                </a:solidFill>
                <a:latin typeface="宋体" panose="02010600030101010101" pitchFamily="2" charset="-122"/>
              </a:rPr>
              <a:t>其定时周期</a:t>
            </a:r>
            <a:r>
              <a:rPr lang="zh-CN" altLang="en-US" sz="2000" b="1">
                <a:solidFill>
                  <a:srgbClr val="FF0000"/>
                </a:solidFill>
                <a:latin typeface="宋体" panose="02010600030101010101" pitchFamily="2" charset="-122"/>
              </a:rPr>
              <a:t>等于</a:t>
            </a:r>
            <a:r>
              <a:rPr lang="en-US" altLang="zh-CN" sz="2000" b="1">
                <a:solidFill>
                  <a:srgbClr val="FF0000"/>
                </a:solidFill>
                <a:latin typeface="宋体" panose="02010600030101010101" pitchFamily="2" charset="-122"/>
              </a:rPr>
              <a:t>55ms</a:t>
            </a:r>
            <a:r>
              <a:rPr lang="zh-CN" altLang="en-US" sz="2000" b="1">
                <a:solidFill>
                  <a:srgbClr val="FF0000"/>
                </a:solidFill>
                <a:latin typeface="宋体" panose="02010600030101010101" pitchFamily="2" charset="-122"/>
              </a:rPr>
              <a:t>的整数倍</a:t>
            </a:r>
            <a:r>
              <a:rPr lang="zh-CN" altLang="en-US" sz="2000" b="1">
                <a:solidFill>
                  <a:srgbClr val="0000CC"/>
                </a:solidFill>
                <a:latin typeface="宋体" panose="02010600030101010101" pitchFamily="2" charset="-122"/>
              </a:rPr>
              <a:t>时</a:t>
            </a:r>
            <a:r>
              <a:rPr lang="en-US" altLang="zh-CN" sz="2000" b="1">
                <a:solidFill>
                  <a:srgbClr val="0000CC"/>
                </a:solidFill>
                <a:latin typeface="宋体" panose="02010600030101010101" pitchFamily="2" charset="-122"/>
              </a:rPr>
              <a:t>,</a:t>
            </a:r>
          </a:p>
          <a:p>
            <a:pPr algn="just" eaLnBrk="1" hangingPunct="1">
              <a:lnSpc>
                <a:spcPct val="130000"/>
              </a:lnSpc>
              <a:spcBef>
                <a:spcPct val="20000"/>
              </a:spcBef>
            </a:pPr>
            <a:r>
              <a:rPr lang="zh-CN" altLang="en-US" sz="2000" b="1">
                <a:solidFill>
                  <a:srgbClr val="0000CC"/>
                </a:solidFill>
                <a:latin typeface="宋体" panose="02010600030101010101" pitchFamily="2" charset="-122"/>
              </a:rPr>
              <a:t>   可定义用户程序的定时操作为</a:t>
            </a:r>
            <a:r>
              <a:rPr lang="en-US" altLang="zh-CN" sz="2000" b="1">
                <a:solidFill>
                  <a:srgbClr val="FF0000"/>
                </a:solidFill>
                <a:latin typeface="宋体" panose="02010600030101010101" pitchFamily="2" charset="-122"/>
              </a:rPr>
              <a:t>1CH</a:t>
            </a:r>
            <a:r>
              <a:rPr lang="zh-CN" altLang="en-US" sz="2000" b="1">
                <a:solidFill>
                  <a:srgbClr val="FF0000"/>
                </a:solidFill>
                <a:latin typeface="宋体" panose="02010600030101010101" pitchFamily="2" charset="-122"/>
              </a:rPr>
              <a:t>中断</a:t>
            </a:r>
            <a:r>
              <a:rPr lang="zh-CN" altLang="en-US" sz="2000" b="1">
                <a:solidFill>
                  <a:srgbClr val="0000CC"/>
                </a:solidFill>
                <a:latin typeface="宋体" panose="02010600030101010101" pitchFamily="2" charset="-122"/>
              </a:rPr>
              <a:t>。此时需要置换</a:t>
            </a:r>
            <a:r>
              <a:rPr lang="en-US" altLang="zh-CN" sz="2000" b="1">
                <a:solidFill>
                  <a:srgbClr val="0000CC"/>
                </a:solidFill>
                <a:latin typeface="宋体" panose="02010600030101010101" pitchFamily="2" charset="-122"/>
              </a:rPr>
              <a:t>1CH</a:t>
            </a:r>
            <a:r>
              <a:rPr lang="zh-CN" altLang="en-US" sz="2000" b="1">
                <a:solidFill>
                  <a:srgbClr val="0000CC"/>
                </a:solidFill>
                <a:latin typeface="宋体" panose="02010600030101010101" pitchFamily="2" charset="-122"/>
              </a:rPr>
              <a:t>型中断向量</a:t>
            </a:r>
            <a:r>
              <a:rPr lang="en-US" altLang="zh-CN" sz="2000" b="1">
                <a:solidFill>
                  <a:srgbClr val="0000CC"/>
                </a:solidFill>
                <a:latin typeface="宋体" panose="02010600030101010101" pitchFamily="2" charset="-122"/>
              </a:rPr>
              <a:t>,</a:t>
            </a:r>
            <a:r>
              <a:rPr lang="zh-CN" altLang="en-US" sz="2000" b="1">
                <a:solidFill>
                  <a:srgbClr val="0000CC"/>
                </a:solidFill>
                <a:latin typeface="宋体" panose="02010600030101010101" pitchFamily="2" charset="-122"/>
              </a:rPr>
              <a:t>调用</a:t>
            </a:r>
            <a:r>
              <a:rPr lang="en-US" altLang="zh-CN" sz="2000" b="1">
                <a:solidFill>
                  <a:srgbClr val="0000CC"/>
                </a:solidFill>
                <a:latin typeface="宋体" panose="02010600030101010101" pitchFamily="2" charset="-122"/>
              </a:rPr>
              <a:t>DOS</a:t>
            </a:r>
            <a:r>
              <a:rPr lang="zh-CN" altLang="en-US" sz="2000" b="1">
                <a:solidFill>
                  <a:srgbClr val="0000CC"/>
                </a:solidFill>
                <a:latin typeface="宋体" panose="02010600030101010101" pitchFamily="2" charset="-122"/>
              </a:rPr>
              <a:t>系统</a:t>
            </a:r>
            <a:r>
              <a:rPr lang="en-US" altLang="zh-CN" sz="2000" b="1">
                <a:solidFill>
                  <a:srgbClr val="0000CC"/>
                </a:solidFill>
                <a:latin typeface="宋体" panose="02010600030101010101" pitchFamily="2" charset="-122"/>
              </a:rPr>
              <a:t>25H</a:t>
            </a:r>
            <a:r>
              <a:rPr lang="zh-CN" altLang="en-US" sz="2000" b="1">
                <a:solidFill>
                  <a:srgbClr val="0000CC"/>
                </a:solidFill>
                <a:latin typeface="宋体" panose="02010600030101010101" pitchFamily="2" charset="-122"/>
              </a:rPr>
              <a:t>号子程序把用户定时中断服务程序入口地址写入</a:t>
            </a:r>
            <a:r>
              <a:rPr lang="en-US" altLang="zh-CN" sz="2000" b="1">
                <a:solidFill>
                  <a:srgbClr val="0000CC"/>
                </a:solidFill>
                <a:latin typeface="宋体" panose="02010600030101010101" pitchFamily="2" charset="-122"/>
              </a:rPr>
              <a:t>4×1CH</a:t>
            </a:r>
            <a:r>
              <a:rPr lang="zh-CN" altLang="en-US" sz="2000" b="1">
                <a:solidFill>
                  <a:srgbClr val="0000CC"/>
                </a:solidFill>
                <a:latin typeface="宋体" panose="02010600030101010101" pitchFamily="2" charset="-122"/>
              </a:rPr>
              <a:t>～</a:t>
            </a:r>
            <a:r>
              <a:rPr lang="en-US" altLang="zh-CN" sz="2000" b="1">
                <a:solidFill>
                  <a:srgbClr val="0000CC"/>
                </a:solidFill>
                <a:latin typeface="宋体" panose="02010600030101010101" pitchFamily="2" charset="-122"/>
              </a:rPr>
              <a:t>4×1CH</a:t>
            </a:r>
            <a:r>
              <a:rPr lang="zh-CN" altLang="en-US" sz="2000" b="1">
                <a:solidFill>
                  <a:srgbClr val="0000CC"/>
                </a:solidFill>
                <a:latin typeface="宋体" panose="02010600030101010101" pitchFamily="2" charset="-122"/>
              </a:rPr>
              <a:t>＋</a:t>
            </a:r>
            <a:r>
              <a:rPr lang="en-US" altLang="zh-CN" sz="2000" b="1">
                <a:solidFill>
                  <a:srgbClr val="0000CC"/>
                </a:solidFill>
                <a:latin typeface="宋体" panose="02010600030101010101" pitchFamily="2" charset="-122"/>
              </a:rPr>
              <a:t>3</a:t>
            </a:r>
            <a:r>
              <a:rPr lang="zh-CN" altLang="en-US" sz="2000" b="1">
                <a:solidFill>
                  <a:srgbClr val="0000CC"/>
                </a:solidFill>
                <a:latin typeface="宋体" panose="02010600030101010101" pitchFamily="2" charset="-122"/>
              </a:rPr>
              <a:t>单元。</a:t>
            </a:r>
            <a:endParaRPr lang="en-US" altLang="zh-CN" sz="2000" b="1">
              <a:solidFill>
                <a:srgbClr val="0000CC"/>
              </a:solidFill>
              <a:latin typeface="宋体" panose="02010600030101010101" pitchFamily="2" charset="-122"/>
            </a:endParaRPr>
          </a:p>
          <a:p>
            <a:pPr algn="just" eaLnBrk="1" hangingPunct="1">
              <a:lnSpc>
                <a:spcPct val="130000"/>
              </a:lnSpc>
              <a:spcBef>
                <a:spcPct val="20000"/>
              </a:spcBef>
            </a:pPr>
            <a:r>
              <a:rPr lang="en-US" altLang="zh-CN" sz="2000" b="1">
                <a:solidFill>
                  <a:srgbClr val="0000CC"/>
                </a:solidFill>
                <a:latin typeface="宋体" panose="02010600030101010101" pitchFamily="2" charset="-122"/>
              </a:rPr>
              <a:t>      </a:t>
            </a:r>
            <a:r>
              <a:rPr lang="zh-CN" altLang="en-US" sz="2000" b="1">
                <a:solidFill>
                  <a:srgbClr val="0000CC"/>
                </a:solidFill>
                <a:latin typeface="宋体" panose="02010600030101010101" pitchFamily="2" charset="-122"/>
              </a:rPr>
              <a:t>也可以</a:t>
            </a:r>
            <a:r>
              <a:rPr kumimoji="1" lang="zh-CN" altLang="en-US" sz="2000" b="1">
                <a:solidFill>
                  <a:srgbClr val="0000CC"/>
                </a:solidFill>
                <a:latin typeface="宋体" panose="02010600030101010101" pitchFamily="2" charset="-122"/>
              </a:rPr>
              <a:t>定义用户中断服务程序为</a:t>
            </a:r>
            <a:r>
              <a:rPr kumimoji="1" lang="en-US" altLang="zh-CN" sz="2000" b="1">
                <a:solidFill>
                  <a:srgbClr val="FF0000"/>
                </a:solidFill>
                <a:latin typeface="宋体" panose="02010600030101010101" pitchFamily="2" charset="-122"/>
              </a:rPr>
              <a:t>08H</a:t>
            </a:r>
            <a:r>
              <a:rPr kumimoji="1" lang="zh-CN" altLang="en-US" sz="2000" b="1">
                <a:solidFill>
                  <a:srgbClr val="FF0000"/>
                </a:solidFill>
                <a:latin typeface="宋体" panose="02010600030101010101" pitchFamily="2" charset="-122"/>
              </a:rPr>
              <a:t>型中断</a:t>
            </a:r>
            <a:r>
              <a:rPr kumimoji="1" lang="zh-CN" altLang="en-US" sz="2000" b="1">
                <a:solidFill>
                  <a:srgbClr val="0000CC"/>
                </a:solidFill>
                <a:latin typeface="宋体" panose="02010600030101010101" pitchFamily="2" charset="-122"/>
              </a:rPr>
              <a:t>，此时需要置换</a:t>
            </a:r>
            <a:r>
              <a:rPr kumimoji="1" lang="en-US" altLang="zh-CN" sz="2000" b="1">
                <a:solidFill>
                  <a:srgbClr val="0000CC"/>
                </a:solidFill>
                <a:latin typeface="宋体" panose="02010600030101010101" pitchFamily="2" charset="-122"/>
              </a:rPr>
              <a:t>08H</a:t>
            </a:r>
            <a:r>
              <a:rPr kumimoji="1" lang="zh-CN" altLang="en-US" sz="2000" b="1">
                <a:solidFill>
                  <a:srgbClr val="0000CC"/>
                </a:solidFill>
                <a:latin typeface="宋体" panose="02010600030101010101" pitchFamily="2" charset="-122"/>
              </a:rPr>
              <a:t>型中断向量</a:t>
            </a:r>
            <a:r>
              <a:rPr kumimoji="1" lang="en-US" altLang="zh-CN" sz="2000" b="1">
                <a:solidFill>
                  <a:srgbClr val="0000CC"/>
                </a:solidFill>
                <a:latin typeface="宋体" panose="02010600030101010101" pitchFamily="2" charset="-122"/>
              </a:rPr>
              <a:t>,</a:t>
            </a:r>
            <a:r>
              <a:rPr kumimoji="1" lang="zh-CN" altLang="en-US" sz="2000" b="1">
                <a:solidFill>
                  <a:srgbClr val="0000CC"/>
                </a:solidFill>
                <a:latin typeface="宋体" panose="02010600030101010101" pitchFamily="2" charset="-122"/>
              </a:rPr>
              <a:t>调用</a:t>
            </a:r>
            <a:r>
              <a:rPr kumimoji="1" lang="en-US" altLang="zh-CN" sz="2000" b="1">
                <a:solidFill>
                  <a:srgbClr val="0000CC"/>
                </a:solidFill>
                <a:latin typeface="宋体" panose="02010600030101010101" pitchFamily="2" charset="-122"/>
              </a:rPr>
              <a:t>DOS</a:t>
            </a:r>
            <a:r>
              <a:rPr kumimoji="1" lang="zh-CN" altLang="en-US" sz="2000" b="1">
                <a:solidFill>
                  <a:srgbClr val="0000CC"/>
                </a:solidFill>
                <a:latin typeface="宋体" panose="02010600030101010101" pitchFamily="2" charset="-122"/>
              </a:rPr>
              <a:t>系统</a:t>
            </a:r>
            <a:r>
              <a:rPr kumimoji="1" lang="en-US" altLang="zh-CN" sz="2000" b="1">
                <a:solidFill>
                  <a:srgbClr val="0000CC"/>
                </a:solidFill>
                <a:latin typeface="宋体" panose="02010600030101010101" pitchFamily="2" charset="-122"/>
              </a:rPr>
              <a:t>25H</a:t>
            </a:r>
            <a:r>
              <a:rPr kumimoji="1" lang="zh-CN" altLang="en-US" sz="2000" b="1">
                <a:solidFill>
                  <a:srgbClr val="0000CC"/>
                </a:solidFill>
                <a:latin typeface="宋体" panose="02010600030101010101" pitchFamily="2" charset="-122"/>
              </a:rPr>
              <a:t>号子程序把用户定时中断服务程序入口地址写入</a:t>
            </a:r>
            <a:r>
              <a:rPr kumimoji="1" lang="en-US" altLang="zh-CN" sz="2000" b="1">
                <a:solidFill>
                  <a:srgbClr val="0000CC"/>
                </a:solidFill>
                <a:latin typeface="宋体" panose="02010600030101010101" pitchFamily="2" charset="-122"/>
              </a:rPr>
              <a:t>4×08H</a:t>
            </a:r>
            <a:r>
              <a:rPr kumimoji="1" lang="zh-CN" altLang="en-US" sz="2000" b="1">
                <a:solidFill>
                  <a:srgbClr val="0000CC"/>
                </a:solidFill>
                <a:latin typeface="宋体" panose="02010600030101010101" pitchFamily="2" charset="-122"/>
              </a:rPr>
              <a:t>～</a:t>
            </a:r>
            <a:r>
              <a:rPr kumimoji="1" lang="en-US" altLang="zh-CN" sz="2000" b="1">
                <a:solidFill>
                  <a:srgbClr val="0000CC"/>
                </a:solidFill>
                <a:latin typeface="宋体" panose="02010600030101010101" pitchFamily="2" charset="-122"/>
              </a:rPr>
              <a:t>4×08H</a:t>
            </a:r>
            <a:r>
              <a:rPr kumimoji="1" lang="zh-CN" altLang="en-US" sz="2000" b="1">
                <a:solidFill>
                  <a:srgbClr val="0000CC"/>
                </a:solidFill>
                <a:latin typeface="宋体" panose="02010600030101010101" pitchFamily="2" charset="-122"/>
              </a:rPr>
              <a:t>＋</a:t>
            </a:r>
            <a:r>
              <a:rPr kumimoji="1" lang="en-US" altLang="zh-CN" sz="2000" b="1">
                <a:solidFill>
                  <a:srgbClr val="0000CC"/>
                </a:solidFill>
                <a:latin typeface="宋体" panose="02010600030101010101" pitchFamily="2" charset="-122"/>
              </a:rPr>
              <a:t>3</a:t>
            </a:r>
            <a:r>
              <a:rPr kumimoji="1" lang="zh-CN" altLang="en-US" sz="2000" b="1">
                <a:solidFill>
                  <a:srgbClr val="0000CC"/>
                </a:solidFill>
                <a:latin typeface="宋体" panose="02010600030101010101" pitchFamily="2" charset="-122"/>
              </a:rPr>
              <a:t>单元。</a:t>
            </a:r>
            <a:endParaRPr lang="zh-CN" altLang="en-US" sz="2000" b="1">
              <a:solidFill>
                <a:srgbClr val="0000CC"/>
              </a:solidFill>
              <a:latin typeface="宋体" panose="02010600030101010101" pitchFamily="2" charset="-122"/>
            </a:endParaRPr>
          </a:p>
        </p:txBody>
      </p:sp>
      <p:sp>
        <p:nvSpPr>
          <p:cNvPr id="23568" name="文本框 5">
            <a:extLst>
              <a:ext uri="{FF2B5EF4-FFF2-40B4-BE49-F238E27FC236}">
                <a16:creationId xmlns:a16="http://schemas.microsoft.com/office/drawing/2014/main" id="{28D031D3-EF68-A54E-8448-08845FFB5B6D}"/>
              </a:ext>
            </a:extLst>
          </p:cNvPr>
          <p:cNvSpPr>
            <a:spLocks noChangeArrowheads="1"/>
          </p:cNvSpPr>
          <p:nvPr/>
        </p:nvSpPr>
        <p:spPr bwMode="auto">
          <a:xfrm>
            <a:off x="325438" y="328613"/>
            <a:ext cx="4799012"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sz="2400" b="1">
                <a:solidFill>
                  <a:schemeClr val="bg1"/>
                </a:solidFill>
                <a:ea typeface="微软雅黑" panose="020B0503020204020204" pitchFamily="34" charset="-122"/>
                <a:sym typeface="Arial" panose="020B0604020202020204" pitchFamily="34" charset="0"/>
              </a:rPr>
              <a:t>   系统日时钟中断</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4102"/>
                                        </p:tgtEl>
                                        <p:attrNameLst>
                                          <p:attrName>style.visibility</p:attrName>
                                        </p:attrNameLst>
                                      </p:cBhvr>
                                      <p:to>
                                        <p:strVal val="visible"/>
                                      </p:to>
                                    </p:set>
                                    <p:animEffect>
                                      <p:cBhvr>
                                        <p:cTn id="7" dur="500"/>
                                        <p:tgtEl>
                                          <p:spTgt spid="4102"/>
                                        </p:tgtEl>
                                      </p:cBhvr>
                                    </p:animEffect>
                                  </p:childTnLst>
                                </p:cTn>
                              </p:par>
                              <p:par>
                                <p:cTn id="8" presetID="10" presetClass="entr" presetSubtype="0" fill="hold" nodeType="withEffect">
                                  <p:stCondLst>
                                    <p:cond delay="0"/>
                                  </p:stCondLst>
                                  <p:childTnLst>
                                    <p:set>
                                      <p:cBhvr>
                                        <p:cTn id="9" dur="1" fill="hold">
                                          <p:stCondLst>
                                            <p:cond delay="0"/>
                                          </p:stCondLst>
                                        </p:cTn>
                                        <p:tgtEl>
                                          <p:spTgt spid="4105"/>
                                        </p:tgtEl>
                                        <p:attrNameLst>
                                          <p:attrName>style.visibility</p:attrName>
                                        </p:attrNameLst>
                                      </p:cBhvr>
                                      <p:to>
                                        <p:strVal val="visible"/>
                                      </p:to>
                                    </p:set>
                                    <p:animEffect>
                                      <p:cBhvr>
                                        <p:cTn id="10" dur="500"/>
                                        <p:tgtEl>
                                          <p:spTgt spid="4105"/>
                                        </p:tgtEl>
                                      </p:cBhvr>
                                    </p:animEffect>
                                  </p:childTnLst>
                                </p:cTn>
                              </p:par>
                              <p:par>
                                <p:cTn id="11" presetID="10" presetClass="entr" presetSubtype="0" fill="hold" nodeType="withEffect">
                                  <p:stCondLst>
                                    <p:cond delay="0"/>
                                  </p:stCondLst>
                                  <p:childTnLst>
                                    <p:set>
                                      <p:cBhvr>
                                        <p:cTn id="12" dur="1" fill="hold">
                                          <p:stCondLst>
                                            <p:cond delay="0"/>
                                          </p:stCondLst>
                                        </p:cTn>
                                        <p:tgtEl>
                                          <p:spTgt spid="4107"/>
                                        </p:tgtEl>
                                        <p:attrNameLst>
                                          <p:attrName>style.visibility</p:attrName>
                                        </p:attrNameLst>
                                      </p:cBhvr>
                                      <p:to>
                                        <p:strVal val="visible"/>
                                      </p:to>
                                    </p:set>
                                    <p:animEffect>
                                      <p:cBhvr>
                                        <p:cTn id="13" dur="500"/>
                                        <p:tgtEl>
                                          <p:spTgt spid="4107"/>
                                        </p:tgtEl>
                                      </p:cBhvr>
                                    </p:animEffect>
                                  </p:childTnLst>
                                </p:cTn>
                              </p:par>
                              <p:par>
                                <p:cTn id="14" presetID="10" presetClass="entr" presetSubtype="0" fill="hold" nodeType="withEffect">
                                  <p:stCondLst>
                                    <p:cond delay="0"/>
                                  </p:stCondLst>
                                  <p:childTnLst>
                                    <p:set>
                                      <p:cBhvr>
                                        <p:cTn id="15" dur="1" fill="hold">
                                          <p:stCondLst>
                                            <p:cond delay="0"/>
                                          </p:stCondLst>
                                        </p:cTn>
                                        <p:tgtEl>
                                          <p:spTgt spid="4103"/>
                                        </p:tgtEl>
                                        <p:attrNameLst>
                                          <p:attrName>style.visibility</p:attrName>
                                        </p:attrNameLst>
                                      </p:cBhvr>
                                      <p:to>
                                        <p:strVal val="visible"/>
                                      </p:to>
                                    </p:set>
                                    <p:animEffect>
                                      <p:cBhvr>
                                        <p:cTn id="16" dur="500"/>
                                        <p:tgtEl>
                                          <p:spTgt spid="4103"/>
                                        </p:tgtEl>
                                      </p:cBhvr>
                                    </p:animEffect>
                                  </p:childTnLst>
                                </p:cTn>
                              </p:par>
                              <p:par>
                                <p:cTn id="17" presetID="10" presetClass="entr" presetSubtype="0" fill="hold" nodeType="withEffect">
                                  <p:stCondLst>
                                    <p:cond delay="0"/>
                                  </p:stCondLst>
                                  <p:childTnLst>
                                    <p:set>
                                      <p:cBhvr>
                                        <p:cTn id="18" dur="1" fill="hold">
                                          <p:stCondLst>
                                            <p:cond delay="0"/>
                                          </p:stCondLst>
                                        </p:cTn>
                                        <p:tgtEl>
                                          <p:spTgt spid="4106"/>
                                        </p:tgtEl>
                                        <p:attrNameLst>
                                          <p:attrName>style.visibility</p:attrName>
                                        </p:attrNameLst>
                                      </p:cBhvr>
                                      <p:to>
                                        <p:strVal val="visible"/>
                                      </p:to>
                                    </p:set>
                                    <p:animEffect>
                                      <p:cBhvr>
                                        <p:cTn id="19" dur="500"/>
                                        <p:tgtEl>
                                          <p:spTgt spid="4106"/>
                                        </p:tgtEl>
                                      </p:cBhvr>
                                    </p:animEffect>
                                  </p:childTnLst>
                                </p:cTn>
                              </p:par>
                              <p:par>
                                <p:cTn id="20" presetID="10" presetClass="entr" presetSubtype="0" fill="hold" nodeType="withEffect">
                                  <p:stCondLst>
                                    <p:cond delay="0"/>
                                  </p:stCondLst>
                                  <p:childTnLst>
                                    <p:set>
                                      <p:cBhvr>
                                        <p:cTn id="21" dur="1" fill="hold">
                                          <p:stCondLst>
                                            <p:cond delay="0"/>
                                          </p:stCondLst>
                                        </p:cTn>
                                        <p:tgtEl>
                                          <p:spTgt spid="4104"/>
                                        </p:tgtEl>
                                        <p:attrNameLst>
                                          <p:attrName>style.visibility</p:attrName>
                                        </p:attrNameLst>
                                      </p:cBhvr>
                                      <p:to>
                                        <p:strVal val="visible"/>
                                      </p:to>
                                    </p:set>
                                    <p:animEffect>
                                      <p:cBhvr>
                                        <p:cTn id="22" dur="500"/>
                                        <p:tgtEl>
                                          <p:spTgt spid="4104"/>
                                        </p:tgtEl>
                                      </p:cBhvr>
                                    </p:animEffect>
                                  </p:childTnLst>
                                </p:cTn>
                              </p:par>
                              <p:par>
                                <p:cTn id="23" presetID="35" presetClass="path" presetSubtype="0" fill="hold" nodeType="withEffect">
                                  <p:stCondLst>
                                    <p:cond delay="0"/>
                                  </p:stCondLst>
                                  <p:childTnLst>
                                    <p:animMotion origin="layout" path="M 0 0  L -0.25 0  E" pathEditMode="relative" rAng="0" ptsTypes="">
                                      <p:cBhvr>
                                        <p:cTn id="24" dur="500" fill="hold"/>
                                        <p:tgtEl>
                                          <p:spTgt spid="4106"/>
                                        </p:tgtEl>
                                        <p:attrNameLst>
                                          <p:attrName>ppt_x,ppt_y</p:attrName>
                                        </p:attrNameLst>
                                      </p:cBhvr>
                                      <p:rCtr x="0" y="0"/>
                                    </p:animMotion>
                                  </p:childTnLst>
                                </p:cTn>
                              </p:par>
                              <p:par>
                                <p:cTn id="25" presetID="35" presetClass="path" presetSubtype="0" fill="hold" nodeType="withEffect">
                                  <p:stCondLst>
                                    <p:cond delay="0"/>
                                  </p:stCondLst>
                                  <p:childTnLst>
                                    <p:animMotion origin="layout" path="M 4.16667E-6 3.33333E-6 L -0.31632 3.33333E-6 " pathEditMode="relative" rAng="0" ptsTypes="AA">
                                      <p:cBhvr>
                                        <p:cTn id="26" dur="500" fill="hold"/>
                                        <p:tgtEl>
                                          <p:spTgt spid="4103"/>
                                        </p:tgtEl>
                                        <p:attrNameLst>
                                          <p:attrName>ppt_x,ppt_y</p:attrName>
                                        </p:attrNameLst>
                                      </p:cBhvr>
                                      <p:rCtr x="-1581100" y="0"/>
                                    </p:animMotion>
                                  </p:childTnLst>
                                </p:cTn>
                              </p:par>
                              <p:par>
                                <p:cTn id="27" presetID="35" presetClass="path" presetSubtype="0" fill="hold" nodeType="withEffect">
                                  <p:stCondLst>
                                    <p:cond delay="0"/>
                                  </p:stCondLst>
                                  <p:childTnLst>
                                    <p:animMotion origin="layout" path="M 0.00504 -1.85185E-6 L -0.46684 -1.85185E-6 " pathEditMode="relative" rAng="0" ptsTypes="AA">
                                      <p:cBhvr>
                                        <p:cTn id="28" dur="500" fill="hold"/>
                                        <p:tgtEl>
                                          <p:spTgt spid="4104"/>
                                        </p:tgtEl>
                                        <p:attrNameLst>
                                          <p:attrName>ppt_x,ppt_y</p:attrName>
                                        </p:attrNameLst>
                                      </p:cBhvr>
                                      <p:rCtr x="-2358900" y="0"/>
                                    </p:animMotion>
                                  </p:childTnLst>
                                </p:cTn>
                              </p:par>
                              <p:par>
                                <p:cTn id="29" presetID="35" presetClass="path" presetSubtype="0" fill="hold" nodeType="withEffect">
                                  <p:stCondLst>
                                    <p:cond delay="0"/>
                                  </p:stCondLst>
                                  <p:childTnLst>
                                    <p:animMotion origin="layout" path="M -3.05556E-6 1.11111E-6 L -0.19531 1.11111E-6 " pathEditMode="relative" rAng="0" ptsTypes="AA">
                                      <p:cBhvr>
                                        <p:cTn id="30" dur="500" fill="hold"/>
                                        <p:tgtEl>
                                          <p:spTgt spid="4105"/>
                                        </p:tgtEl>
                                        <p:attrNameLst>
                                          <p:attrName>ppt_x,ppt_y</p:attrName>
                                        </p:attrNameLst>
                                      </p:cBhvr>
                                      <p:rCtr x="-976900" y="0"/>
                                    </p:animMotion>
                                  </p:childTnLst>
                                </p:cTn>
                              </p:par>
                              <p:par>
                                <p:cTn id="31" presetID="35" presetClass="path" presetSubtype="0" fill="hold" nodeType="withEffect">
                                  <p:stCondLst>
                                    <p:cond delay="0"/>
                                  </p:stCondLst>
                                  <p:childTnLst>
                                    <p:animMotion origin="layout" path="M 3.05556E-6 -1.85185E-6 L -0.33577 -1.85185E-6 " pathEditMode="relative" rAng="0" ptsTypes="AA">
                                      <p:cBhvr>
                                        <p:cTn id="32" dur="500" fill="hold"/>
                                        <p:tgtEl>
                                          <p:spTgt spid="4102"/>
                                        </p:tgtEl>
                                        <p:attrNameLst>
                                          <p:attrName>ppt_x,ppt_y</p:attrName>
                                        </p:attrNameLst>
                                      </p:cBhvr>
                                      <p:rCtr x="-1678300" y="0"/>
                                    </p:animMotion>
                                  </p:childTnLst>
                                </p:cTn>
                              </p:par>
                              <p:par>
                                <p:cTn id="33" presetID="35" presetClass="path" presetSubtype="0" fill="hold" nodeType="withEffect">
                                  <p:stCondLst>
                                    <p:cond delay="0"/>
                                  </p:stCondLst>
                                  <p:childTnLst>
                                    <p:animMotion origin="layout" path="M 1.66667E-6 -1.85185E-6 L -0.57188 -1.85185E-6 " pathEditMode="relative" rAng="0" ptsTypes="AA">
                                      <p:cBhvr>
                                        <p:cTn id="34" dur="500" fill="hold"/>
                                        <p:tgtEl>
                                          <p:spTgt spid="4107"/>
                                        </p:tgtEl>
                                        <p:attrNameLst>
                                          <p:attrName>ppt_x,ppt_y</p:attrName>
                                        </p:attrNameLst>
                                      </p:cBhvr>
                                      <p:rCtr x="-2858900" y="0"/>
                                    </p:animMotion>
                                  </p:childTnLst>
                                </p:cTn>
                              </p:par>
                              <p:par>
                                <p:cTn id="35" presetID="10" presetClass="exit" presetSubtype="0" fill="hold" nodeType="withEffect">
                                  <p:stCondLst>
                                    <p:cond delay="0"/>
                                  </p:stCondLst>
                                  <p:childTnLst>
                                    <p:animEffect>
                                      <p:cBhvr>
                                        <p:cTn id="36" dur="500"/>
                                        <p:tgtEl>
                                          <p:spTgt spid="4107"/>
                                        </p:tgtEl>
                                      </p:cBhvr>
                                    </p:animEffect>
                                    <p:set>
                                      <p:cBhvr>
                                        <p:cTn id="37" dur="1" fill="hold">
                                          <p:stCondLst>
                                            <p:cond delay="499"/>
                                          </p:stCondLst>
                                        </p:cTn>
                                        <p:tgtEl>
                                          <p:spTgt spid="4107"/>
                                        </p:tgtEl>
                                        <p:attrNameLst>
                                          <p:attrName>style.visibility</p:attrName>
                                        </p:attrNameLst>
                                      </p:cBhvr>
                                      <p:to>
                                        <p:strVal val="hidden"/>
                                      </p:to>
                                    </p:set>
                                  </p:childTnLst>
                                </p:cTn>
                              </p:par>
                              <p:par>
                                <p:cTn id="38" presetID="10" presetClass="exit" presetSubtype="0" fill="hold" nodeType="withEffect">
                                  <p:stCondLst>
                                    <p:cond delay="0"/>
                                  </p:stCondLst>
                                  <p:childTnLst>
                                    <p:animEffect>
                                      <p:cBhvr>
                                        <p:cTn id="39" dur="500"/>
                                        <p:tgtEl>
                                          <p:spTgt spid="4105"/>
                                        </p:tgtEl>
                                      </p:cBhvr>
                                    </p:animEffect>
                                    <p:set>
                                      <p:cBhvr>
                                        <p:cTn id="40" dur="1" fill="hold">
                                          <p:stCondLst>
                                            <p:cond delay="499"/>
                                          </p:stCondLst>
                                        </p:cTn>
                                        <p:tgtEl>
                                          <p:spTgt spid="4105"/>
                                        </p:tgtEl>
                                        <p:attrNameLst>
                                          <p:attrName>style.visibility</p:attrName>
                                        </p:attrNameLst>
                                      </p:cBhvr>
                                      <p:to>
                                        <p:strVal val="hidden"/>
                                      </p:to>
                                    </p:set>
                                  </p:childTnLst>
                                </p:cTn>
                              </p:par>
                              <p:par>
                                <p:cTn id="41" presetID="10" presetClass="exit" presetSubtype="0" fill="hold" nodeType="withEffect">
                                  <p:stCondLst>
                                    <p:cond delay="0"/>
                                  </p:stCondLst>
                                  <p:childTnLst>
                                    <p:animEffect>
                                      <p:cBhvr>
                                        <p:cTn id="42" dur="500"/>
                                        <p:tgtEl>
                                          <p:spTgt spid="4103"/>
                                        </p:tgtEl>
                                      </p:cBhvr>
                                    </p:animEffect>
                                    <p:set>
                                      <p:cBhvr>
                                        <p:cTn id="43" dur="1" fill="hold">
                                          <p:stCondLst>
                                            <p:cond delay="499"/>
                                          </p:stCondLst>
                                        </p:cTn>
                                        <p:tgtEl>
                                          <p:spTgt spid="4103"/>
                                        </p:tgtEl>
                                        <p:attrNameLst>
                                          <p:attrName>style.visibility</p:attrName>
                                        </p:attrNameLst>
                                      </p:cBhvr>
                                      <p:to>
                                        <p:strVal val="hidden"/>
                                      </p:to>
                                    </p:set>
                                  </p:childTnLst>
                                </p:cTn>
                              </p:par>
                              <p:par>
                                <p:cTn id="44" presetID="10" presetClass="exit" presetSubtype="0" fill="hold" nodeType="withEffect">
                                  <p:stCondLst>
                                    <p:cond delay="0"/>
                                  </p:stCondLst>
                                  <p:childTnLst>
                                    <p:animEffect>
                                      <p:cBhvr>
                                        <p:cTn id="45" dur="500"/>
                                        <p:tgtEl>
                                          <p:spTgt spid="4106"/>
                                        </p:tgtEl>
                                      </p:cBhvr>
                                    </p:animEffect>
                                    <p:set>
                                      <p:cBhvr>
                                        <p:cTn id="46" dur="1" fill="hold">
                                          <p:stCondLst>
                                            <p:cond delay="499"/>
                                          </p:stCondLst>
                                        </p:cTn>
                                        <p:tgtEl>
                                          <p:spTgt spid="4106"/>
                                        </p:tgtEl>
                                        <p:attrNameLst>
                                          <p:attrName>style.visibility</p:attrName>
                                        </p:attrNameLst>
                                      </p:cBhvr>
                                      <p:to>
                                        <p:strVal val="hidden"/>
                                      </p:to>
                                    </p:set>
                                  </p:childTnLst>
                                </p:cTn>
                              </p:par>
                              <p:par>
                                <p:cTn id="47" presetID="10" presetClass="exit" presetSubtype="0" fill="hold" nodeType="withEffect">
                                  <p:stCondLst>
                                    <p:cond delay="0"/>
                                  </p:stCondLst>
                                  <p:childTnLst>
                                    <p:animEffect>
                                      <p:cBhvr>
                                        <p:cTn id="48" dur="500"/>
                                        <p:tgtEl>
                                          <p:spTgt spid="4102"/>
                                        </p:tgtEl>
                                      </p:cBhvr>
                                    </p:animEffect>
                                    <p:set>
                                      <p:cBhvr>
                                        <p:cTn id="49" dur="1" fill="hold">
                                          <p:stCondLst>
                                            <p:cond delay="499"/>
                                          </p:stCondLst>
                                        </p:cTn>
                                        <p:tgtEl>
                                          <p:spTgt spid="4102"/>
                                        </p:tgtEl>
                                        <p:attrNameLst>
                                          <p:attrName>style.visibility</p:attrName>
                                        </p:attrNameLst>
                                      </p:cBhvr>
                                      <p:to>
                                        <p:strVal val="hidden"/>
                                      </p:to>
                                    </p:set>
                                  </p:childTnLst>
                                </p:cTn>
                              </p:par>
                              <p:par>
                                <p:cTn id="50" presetID="10" presetClass="exit" presetSubtype="0" fill="hold" nodeType="withEffect">
                                  <p:stCondLst>
                                    <p:cond delay="0"/>
                                  </p:stCondLst>
                                  <p:childTnLst>
                                    <p:animEffect>
                                      <p:cBhvr>
                                        <p:cTn id="51" dur="500"/>
                                        <p:tgtEl>
                                          <p:spTgt spid="4104"/>
                                        </p:tgtEl>
                                      </p:cBhvr>
                                    </p:animEffect>
                                    <p:set>
                                      <p:cBhvr>
                                        <p:cTn id="52" dur="1" fill="hold">
                                          <p:stCondLst>
                                            <p:cond delay="499"/>
                                          </p:stCondLst>
                                        </p:cTn>
                                        <p:tgtEl>
                                          <p:spTgt spid="4104"/>
                                        </p:tgtEl>
                                        <p:attrNameLst>
                                          <p:attrName>style.visibility</p:attrName>
                                        </p:attrNameLst>
                                      </p:cBhvr>
                                      <p:to>
                                        <p:strVal val="hidden"/>
                                      </p:to>
                                    </p:set>
                                  </p:childTnLst>
                                </p:cTn>
                              </p:par>
                              <p:par>
                                <p:cTn id="53" presetID="10" presetClass="entr" presetSubtype="0" fill="hold" nodeType="withEffect">
                                  <p:stCondLst>
                                    <p:cond delay="0"/>
                                  </p:stCondLst>
                                  <p:childTnLst>
                                    <p:set>
                                      <p:cBhvr>
                                        <p:cTn id="54" dur="1" fill="hold">
                                          <p:stCondLst>
                                            <p:cond delay="0"/>
                                          </p:stCondLst>
                                        </p:cTn>
                                        <p:tgtEl>
                                          <p:spTgt spid="4108"/>
                                        </p:tgtEl>
                                        <p:attrNameLst>
                                          <p:attrName>style.visibility</p:attrName>
                                        </p:attrNameLst>
                                      </p:cBhvr>
                                      <p:to>
                                        <p:strVal val="visible"/>
                                      </p:to>
                                    </p:set>
                                    <p:animEffect>
                                      <p:cBhvr>
                                        <p:cTn id="55" dur="500"/>
                                        <p:tgtEl>
                                          <p:spTgt spid="4108"/>
                                        </p:tgtEl>
                                      </p:cBhvr>
                                    </p:animEffect>
                                  </p:childTnLst>
                                </p:cTn>
                              </p:par>
                              <p:par>
                                <p:cTn id="56" presetID="10" presetClass="entr" presetSubtype="0" fill="hold" nodeType="withEffect">
                                  <p:stCondLst>
                                    <p:cond delay="0"/>
                                  </p:stCondLst>
                                  <p:childTnLst>
                                    <p:set>
                                      <p:cBhvr>
                                        <p:cTn id="57" dur="1" fill="hold">
                                          <p:stCondLst>
                                            <p:cond delay="0"/>
                                          </p:stCondLst>
                                        </p:cTn>
                                        <p:tgtEl>
                                          <p:spTgt spid="4109"/>
                                        </p:tgtEl>
                                        <p:attrNameLst>
                                          <p:attrName>style.visibility</p:attrName>
                                        </p:attrNameLst>
                                      </p:cBhvr>
                                      <p:to>
                                        <p:strVal val="visible"/>
                                      </p:to>
                                    </p:set>
                                    <p:animEffect>
                                      <p:cBhvr>
                                        <p:cTn id="58" dur="500"/>
                                        <p:tgtEl>
                                          <p:spTgt spid="4109"/>
                                        </p:tgtEl>
                                      </p:cBhvr>
                                    </p:animEffect>
                                  </p:childTnLst>
                                </p:cTn>
                              </p:par>
                              <p:par>
                                <p:cTn id="59" presetID="10" presetClass="entr" presetSubtype="0" fill="hold" nodeType="withEffect">
                                  <p:stCondLst>
                                    <p:cond delay="0"/>
                                  </p:stCondLst>
                                  <p:childTnLst>
                                    <p:set>
                                      <p:cBhvr>
                                        <p:cTn id="60" dur="1" fill="hold">
                                          <p:stCondLst>
                                            <p:cond delay="0"/>
                                          </p:stCondLst>
                                        </p:cTn>
                                        <p:tgtEl>
                                          <p:spTgt spid="4110"/>
                                        </p:tgtEl>
                                        <p:attrNameLst>
                                          <p:attrName>style.visibility</p:attrName>
                                        </p:attrNameLst>
                                      </p:cBhvr>
                                      <p:to>
                                        <p:strVal val="visible"/>
                                      </p:to>
                                    </p:set>
                                    <p:animEffect>
                                      <p:cBhvr>
                                        <p:cTn id="61" dur="500"/>
                                        <p:tgtEl>
                                          <p:spTgt spid="4110"/>
                                        </p:tgtEl>
                                      </p:cBhvr>
                                    </p:animEffect>
                                  </p:childTnLst>
                                </p:cTn>
                              </p:par>
                              <p:par>
                                <p:cTn id="62" presetID="10" presetClass="entr" presetSubtype="0" fill="hold" nodeType="withEffect">
                                  <p:stCondLst>
                                    <p:cond delay="0"/>
                                  </p:stCondLst>
                                  <p:childTnLst>
                                    <p:set>
                                      <p:cBhvr>
                                        <p:cTn id="63" dur="1" fill="hold">
                                          <p:stCondLst>
                                            <p:cond delay="0"/>
                                          </p:stCondLst>
                                        </p:cTn>
                                        <p:tgtEl>
                                          <p:spTgt spid="4111"/>
                                        </p:tgtEl>
                                        <p:attrNameLst>
                                          <p:attrName>style.visibility</p:attrName>
                                        </p:attrNameLst>
                                      </p:cBhvr>
                                      <p:to>
                                        <p:strVal val="visible"/>
                                      </p:to>
                                    </p:set>
                                    <p:animEffect>
                                      <p:cBhvr>
                                        <p:cTn id="64" dur="500"/>
                                        <p:tgtEl>
                                          <p:spTgt spid="4111"/>
                                        </p:tgtEl>
                                      </p:cBhvr>
                                    </p:animEffect>
                                  </p:childTnLst>
                                </p:cTn>
                              </p:par>
                              <p:par>
                                <p:cTn id="65" presetID="53" presetClass="exit" presetSubtype="0" fill="hold" nodeType="withEffect">
                                  <p:stCondLst>
                                    <p:cond delay="0"/>
                                  </p:stCondLst>
                                  <p:childTnLst>
                                    <p:anim calcmode="lin" valueType="num">
                                      <p:cBhvr>
                                        <p:cTn id="66" dur="500"/>
                                        <p:tgtEl>
                                          <p:spTgt spid="4108"/>
                                        </p:tgtEl>
                                        <p:attrNameLst>
                                          <p:attrName>ppt_w</p:attrName>
                                        </p:attrNameLst>
                                      </p:cBhvr>
                                      <p:tavLst>
                                        <p:tav tm="0">
                                          <p:val>
                                            <p:strVal val="ppt_w"/>
                                          </p:val>
                                        </p:tav>
                                        <p:tav tm="100000">
                                          <p:val>
                                            <p:fltVal val="0"/>
                                          </p:val>
                                        </p:tav>
                                      </p:tavLst>
                                    </p:anim>
                                    <p:anim calcmode="lin" valueType="num">
                                      <p:cBhvr>
                                        <p:cTn id="67" dur="500"/>
                                        <p:tgtEl>
                                          <p:spTgt spid="4108"/>
                                        </p:tgtEl>
                                        <p:attrNameLst>
                                          <p:attrName>ppt_h</p:attrName>
                                        </p:attrNameLst>
                                      </p:cBhvr>
                                      <p:tavLst>
                                        <p:tav tm="0">
                                          <p:val>
                                            <p:strVal val="ppt_h"/>
                                          </p:val>
                                        </p:tav>
                                        <p:tav tm="100000">
                                          <p:val>
                                            <p:fltVal val="0"/>
                                          </p:val>
                                        </p:tav>
                                      </p:tavLst>
                                    </p:anim>
                                    <p:animEffect>
                                      <p:cBhvr>
                                        <p:cTn id="68" dur="500"/>
                                        <p:tgtEl>
                                          <p:spTgt spid="4108"/>
                                        </p:tgtEl>
                                      </p:cBhvr>
                                    </p:animEffect>
                                    <p:set>
                                      <p:cBhvr>
                                        <p:cTn id="69" dur="1" fill="hold">
                                          <p:stCondLst>
                                            <p:cond delay="499"/>
                                          </p:stCondLst>
                                        </p:cTn>
                                        <p:tgtEl>
                                          <p:spTgt spid="4108"/>
                                        </p:tgtEl>
                                        <p:attrNameLst>
                                          <p:attrName>style.visibility</p:attrName>
                                        </p:attrNameLst>
                                      </p:cBhvr>
                                      <p:to>
                                        <p:strVal val="hidden"/>
                                      </p:to>
                                    </p:set>
                                  </p:childTnLst>
                                </p:cTn>
                              </p:par>
                              <p:par>
                                <p:cTn id="70" presetID="53" presetClass="exit" presetSubtype="0" fill="hold" nodeType="withEffect">
                                  <p:stCondLst>
                                    <p:cond delay="0"/>
                                  </p:stCondLst>
                                  <p:childTnLst>
                                    <p:anim calcmode="lin" valueType="num">
                                      <p:cBhvr>
                                        <p:cTn id="71" dur="500"/>
                                        <p:tgtEl>
                                          <p:spTgt spid="4109"/>
                                        </p:tgtEl>
                                        <p:attrNameLst>
                                          <p:attrName>ppt_w</p:attrName>
                                        </p:attrNameLst>
                                      </p:cBhvr>
                                      <p:tavLst>
                                        <p:tav tm="0">
                                          <p:val>
                                            <p:strVal val="ppt_w"/>
                                          </p:val>
                                        </p:tav>
                                        <p:tav tm="100000">
                                          <p:val>
                                            <p:fltVal val="0"/>
                                          </p:val>
                                        </p:tav>
                                      </p:tavLst>
                                    </p:anim>
                                    <p:anim calcmode="lin" valueType="num">
                                      <p:cBhvr>
                                        <p:cTn id="72" dur="500"/>
                                        <p:tgtEl>
                                          <p:spTgt spid="4109"/>
                                        </p:tgtEl>
                                        <p:attrNameLst>
                                          <p:attrName>ppt_h</p:attrName>
                                        </p:attrNameLst>
                                      </p:cBhvr>
                                      <p:tavLst>
                                        <p:tav tm="0">
                                          <p:val>
                                            <p:strVal val="ppt_h"/>
                                          </p:val>
                                        </p:tav>
                                        <p:tav tm="100000">
                                          <p:val>
                                            <p:fltVal val="0"/>
                                          </p:val>
                                        </p:tav>
                                      </p:tavLst>
                                    </p:anim>
                                    <p:animEffect>
                                      <p:cBhvr>
                                        <p:cTn id="73" dur="500"/>
                                        <p:tgtEl>
                                          <p:spTgt spid="4109"/>
                                        </p:tgtEl>
                                      </p:cBhvr>
                                    </p:animEffect>
                                    <p:set>
                                      <p:cBhvr>
                                        <p:cTn id="74" dur="1" fill="hold">
                                          <p:stCondLst>
                                            <p:cond delay="499"/>
                                          </p:stCondLst>
                                        </p:cTn>
                                        <p:tgtEl>
                                          <p:spTgt spid="4109"/>
                                        </p:tgtEl>
                                        <p:attrNameLst>
                                          <p:attrName>style.visibility</p:attrName>
                                        </p:attrNameLst>
                                      </p:cBhvr>
                                      <p:to>
                                        <p:strVal val="hidden"/>
                                      </p:to>
                                    </p:set>
                                  </p:childTnLst>
                                </p:cTn>
                              </p:par>
                              <p:par>
                                <p:cTn id="75" presetID="53" presetClass="exit" presetSubtype="0" fill="hold" nodeType="withEffect">
                                  <p:stCondLst>
                                    <p:cond delay="0"/>
                                  </p:stCondLst>
                                  <p:childTnLst>
                                    <p:anim calcmode="lin" valueType="num">
                                      <p:cBhvr>
                                        <p:cTn id="76" dur="500"/>
                                        <p:tgtEl>
                                          <p:spTgt spid="4110"/>
                                        </p:tgtEl>
                                        <p:attrNameLst>
                                          <p:attrName>ppt_w</p:attrName>
                                        </p:attrNameLst>
                                      </p:cBhvr>
                                      <p:tavLst>
                                        <p:tav tm="0">
                                          <p:val>
                                            <p:strVal val="ppt_w"/>
                                          </p:val>
                                        </p:tav>
                                        <p:tav tm="100000">
                                          <p:val>
                                            <p:fltVal val="0"/>
                                          </p:val>
                                        </p:tav>
                                      </p:tavLst>
                                    </p:anim>
                                    <p:anim calcmode="lin" valueType="num">
                                      <p:cBhvr>
                                        <p:cTn id="77" dur="500"/>
                                        <p:tgtEl>
                                          <p:spTgt spid="4110"/>
                                        </p:tgtEl>
                                        <p:attrNameLst>
                                          <p:attrName>ppt_h</p:attrName>
                                        </p:attrNameLst>
                                      </p:cBhvr>
                                      <p:tavLst>
                                        <p:tav tm="0">
                                          <p:val>
                                            <p:strVal val="ppt_h"/>
                                          </p:val>
                                        </p:tav>
                                        <p:tav tm="100000">
                                          <p:val>
                                            <p:fltVal val="0"/>
                                          </p:val>
                                        </p:tav>
                                      </p:tavLst>
                                    </p:anim>
                                    <p:animEffect>
                                      <p:cBhvr>
                                        <p:cTn id="78" dur="500"/>
                                        <p:tgtEl>
                                          <p:spTgt spid="4110"/>
                                        </p:tgtEl>
                                      </p:cBhvr>
                                    </p:animEffect>
                                    <p:set>
                                      <p:cBhvr>
                                        <p:cTn id="79" dur="1" fill="hold">
                                          <p:stCondLst>
                                            <p:cond delay="499"/>
                                          </p:stCondLst>
                                        </p:cTn>
                                        <p:tgtEl>
                                          <p:spTgt spid="4110"/>
                                        </p:tgtEl>
                                        <p:attrNameLst>
                                          <p:attrName>style.visibility</p:attrName>
                                        </p:attrNameLst>
                                      </p:cBhvr>
                                      <p:to>
                                        <p:strVal val="hidden"/>
                                      </p:to>
                                    </p:set>
                                  </p:childTnLst>
                                </p:cTn>
                              </p:par>
                              <p:par>
                                <p:cTn id="80" presetID="53" presetClass="exit" presetSubtype="0" fill="hold" nodeType="withEffect">
                                  <p:stCondLst>
                                    <p:cond delay="0"/>
                                  </p:stCondLst>
                                  <p:childTnLst>
                                    <p:anim calcmode="lin" valueType="num">
                                      <p:cBhvr>
                                        <p:cTn id="81" dur="500"/>
                                        <p:tgtEl>
                                          <p:spTgt spid="4111"/>
                                        </p:tgtEl>
                                        <p:attrNameLst>
                                          <p:attrName>ppt_w</p:attrName>
                                        </p:attrNameLst>
                                      </p:cBhvr>
                                      <p:tavLst>
                                        <p:tav tm="0">
                                          <p:val>
                                            <p:strVal val="ppt_w"/>
                                          </p:val>
                                        </p:tav>
                                        <p:tav tm="100000">
                                          <p:val>
                                            <p:fltVal val="0"/>
                                          </p:val>
                                        </p:tav>
                                      </p:tavLst>
                                    </p:anim>
                                    <p:anim calcmode="lin" valueType="num">
                                      <p:cBhvr>
                                        <p:cTn id="82" dur="500"/>
                                        <p:tgtEl>
                                          <p:spTgt spid="4111"/>
                                        </p:tgtEl>
                                        <p:attrNameLst>
                                          <p:attrName>ppt_h</p:attrName>
                                        </p:attrNameLst>
                                      </p:cBhvr>
                                      <p:tavLst>
                                        <p:tav tm="0">
                                          <p:val>
                                            <p:strVal val="ppt_h"/>
                                          </p:val>
                                        </p:tav>
                                        <p:tav tm="100000">
                                          <p:val>
                                            <p:fltVal val="0"/>
                                          </p:val>
                                        </p:tav>
                                      </p:tavLst>
                                    </p:anim>
                                    <p:animEffect>
                                      <p:cBhvr>
                                        <p:cTn id="83" dur="500"/>
                                        <p:tgtEl>
                                          <p:spTgt spid="4111"/>
                                        </p:tgtEl>
                                      </p:cBhvr>
                                    </p:animEffect>
                                    <p:set>
                                      <p:cBhvr>
                                        <p:cTn id="84" dur="1" fill="hold">
                                          <p:stCondLst>
                                            <p:cond delay="499"/>
                                          </p:stCondLst>
                                        </p:cTn>
                                        <p:tgtEl>
                                          <p:spTgt spid="41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长方形 289">
            <a:extLst>
              <a:ext uri="{FF2B5EF4-FFF2-40B4-BE49-F238E27FC236}">
                <a16:creationId xmlns:a16="http://schemas.microsoft.com/office/drawing/2014/main" id="{8316DB4F-A2EB-0443-9C78-6CB274412815}"/>
              </a:ext>
            </a:extLst>
          </p:cNvPr>
          <p:cNvSpPr>
            <a:spLocks noChangeArrowheads="1"/>
          </p:cNvSpPr>
          <p:nvPr/>
        </p:nvSpPr>
        <p:spPr bwMode="auto">
          <a:xfrm>
            <a:off x="-26988" y="242888"/>
            <a:ext cx="6480176" cy="606425"/>
          </a:xfrm>
          <a:prstGeom prst="rect">
            <a:avLst/>
          </a:prstGeom>
          <a:gradFill rotWithShape="0">
            <a:gsLst>
              <a:gs pos="0">
                <a:srgbClr val="990033"/>
              </a:gs>
              <a:gs pos="100000">
                <a:srgbClr val="460017">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67628" tIns="35243" rIns="67628" bIns="35243"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en-US">
              <a:latin typeface="宋体" panose="02010600030101010101" pitchFamily="2" charset="-122"/>
            </a:endParaRPr>
          </a:p>
        </p:txBody>
      </p:sp>
      <p:sp>
        <p:nvSpPr>
          <p:cNvPr id="25602" name="矩形 8">
            <a:extLst>
              <a:ext uri="{FF2B5EF4-FFF2-40B4-BE49-F238E27FC236}">
                <a16:creationId xmlns:a16="http://schemas.microsoft.com/office/drawing/2014/main" id="{2A051EA4-C2E5-9946-9BF8-E705C9828B41}"/>
              </a:ext>
            </a:extLst>
          </p:cNvPr>
          <p:cNvSpPr>
            <a:spLocks noChangeArrowheads="1"/>
          </p:cNvSpPr>
          <p:nvPr/>
        </p:nvSpPr>
        <p:spPr bwMode="auto">
          <a:xfrm>
            <a:off x="2411413" y="523875"/>
            <a:ext cx="20891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endParaRPr lang="zh-CN" altLang="en-US" sz="1500" b="1">
              <a:solidFill>
                <a:schemeClr val="bg1"/>
              </a:solidFill>
              <a:latin typeface="宋体" panose="02010600030101010101" pitchFamily="2" charset="-122"/>
              <a:sym typeface="微软雅黑" panose="020B0503020204020204" pitchFamily="34" charset="-122"/>
            </a:endParaRPr>
          </a:p>
        </p:txBody>
      </p:sp>
      <p:pic>
        <p:nvPicPr>
          <p:cNvPr id="4102" name="Picture 2" descr="PPECLOGO-eff-0-1">
            <a:extLst>
              <a:ext uri="{FF2B5EF4-FFF2-40B4-BE49-F238E27FC236}">
                <a16:creationId xmlns:a16="http://schemas.microsoft.com/office/drawing/2014/main" id="{AB51EA1F-7BF7-7747-B9CD-54B783631E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7863" y="525463"/>
            <a:ext cx="627062"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3" descr="PPECLOGO-eff-0-2">
            <a:extLst>
              <a:ext uri="{FF2B5EF4-FFF2-40B4-BE49-F238E27FC236}">
                <a16:creationId xmlns:a16="http://schemas.microsoft.com/office/drawing/2014/main" id="{C2CC6050-A9A6-E047-9617-BB691504F1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6600" y="506413"/>
            <a:ext cx="5778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6" descr="PPECLOGO-eff-0-1">
            <a:extLst>
              <a:ext uri="{FF2B5EF4-FFF2-40B4-BE49-F238E27FC236}">
                <a16:creationId xmlns:a16="http://schemas.microsoft.com/office/drawing/2014/main" id="{DC3B2C04-77E9-D842-B2CF-E12BD210E1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6038" y="533400"/>
            <a:ext cx="23495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8" descr="PPECLOGO-eff-0-2">
            <a:extLst>
              <a:ext uri="{FF2B5EF4-FFF2-40B4-BE49-F238E27FC236}">
                <a16:creationId xmlns:a16="http://schemas.microsoft.com/office/drawing/2014/main" id="{2E35F796-65E0-F849-8FBA-0DA469D6200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6200" y="377825"/>
            <a:ext cx="57943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11" descr="PPECLOGO-eff-5-4">
            <a:extLst>
              <a:ext uri="{FF2B5EF4-FFF2-40B4-BE49-F238E27FC236}">
                <a16:creationId xmlns:a16="http://schemas.microsoft.com/office/drawing/2014/main" id="{86A6F88E-2512-1647-88D2-DA158806DFA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53063" y="449263"/>
            <a:ext cx="5334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7" name="Picture 12" descr="PPECLOGO-eff-0-1">
            <a:extLst>
              <a:ext uri="{FF2B5EF4-FFF2-40B4-BE49-F238E27FC236}">
                <a16:creationId xmlns:a16="http://schemas.microsoft.com/office/drawing/2014/main" id="{96EA91D5-8153-644F-B5A2-ABD4306C941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89413" y="874713"/>
            <a:ext cx="309562"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Picture 15" descr="PPECLOGO-eff2-1-3">
            <a:extLst>
              <a:ext uri="{FF2B5EF4-FFF2-40B4-BE49-F238E27FC236}">
                <a16:creationId xmlns:a16="http://schemas.microsoft.com/office/drawing/2014/main" id="{72621886-EEC9-F844-9C24-BB90F0F8C67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51025" y="477838"/>
            <a:ext cx="25876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6" descr="PPECLOGO-eff2-1-4">
            <a:extLst>
              <a:ext uri="{FF2B5EF4-FFF2-40B4-BE49-F238E27FC236}">
                <a16:creationId xmlns:a16="http://schemas.microsoft.com/office/drawing/2014/main" id="{3A3E4677-F253-174B-AFA6-E0A48910C9C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30725" y="731838"/>
            <a:ext cx="4159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0" name="Picture 17" descr="PPECLOGO-eff2-1-3">
            <a:extLst>
              <a:ext uri="{FF2B5EF4-FFF2-40B4-BE49-F238E27FC236}">
                <a16:creationId xmlns:a16="http://schemas.microsoft.com/office/drawing/2014/main" id="{56A9BC8D-1425-7841-B87F-9CD18184DE7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45063" y="534988"/>
            <a:ext cx="211137"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18" descr="PPECLOGO-eff2-1-3">
            <a:extLst>
              <a:ext uri="{FF2B5EF4-FFF2-40B4-BE49-F238E27FC236}">
                <a16:creationId xmlns:a16="http://schemas.microsoft.com/office/drawing/2014/main" id="{22EB9C58-B1E0-9147-98F0-FD8FC551B48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43513" y="788988"/>
            <a:ext cx="166687" cy="11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13" name="网络 586">
            <a:extLst>
              <a:ext uri="{FF2B5EF4-FFF2-40B4-BE49-F238E27FC236}">
                <a16:creationId xmlns:a16="http://schemas.microsoft.com/office/drawing/2014/main" id="{749ED915-1187-0A48-8639-439669F11949}"/>
              </a:ext>
            </a:extLst>
          </p:cNvPr>
          <p:cNvSpPr>
            <a:spLocks/>
          </p:cNvSpPr>
          <p:nvPr/>
        </p:nvSpPr>
        <p:spPr bwMode="auto">
          <a:xfrm>
            <a:off x="19050" y="314325"/>
            <a:ext cx="506413" cy="484188"/>
          </a:xfrm>
          <a:custGeom>
            <a:avLst/>
            <a:gdLst>
              <a:gd name="T0" fmla="*/ 0 w 1889279"/>
              <a:gd name="T1" fmla="*/ 0 h 1810503"/>
              <a:gd name="T2" fmla="*/ 0 w 1889279"/>
              <a:gd name="T3" fmla="*/ 0 h 1810503"/>
              <a:gd name="T4" fmla="*/ 0 w 1889279"/>
              <a:gd name="T5" fmla="*/ 0 h 1810503"/>
              <a:gd name="T6" fmla="*/ 0 w 1889279"/>
              <a:gd name="T7" fmla="*/ 0 h 1810503"/>
              <a:gd name="T8" fmla="*/ 0 w 1889279"/>
              <a:gd name="T9" fmla="*/ 0 h 1810503"/>
              <a:gd name="T10" fmla="*/ 0 w 1889279"/>
              <a:gd name="T11" fmla="*/ 0 h 1810503"/>
              <a:gd name="T12" fmla="*/ 0 w 1889279"/>
              <a:gd name="T13" fmla="*/ 0 h 1810503"/>
              <a:gd name="T14" fmla="*/ 0 w 1889279"/>
              <a:gd name="T15" fmla="*/ 0 h 1810503"/>
              <a:gd name="T16" fmla="*/ 0 w 1889279"/>
              <a:gd name="T17" fmla="*/ 0 h 1810503"/>
              <a:gd name="T18" fmla="*/ 0 w 1889279"/>
              <a:gd name="T19" fmla="*/ 0 h 1810503"/>
              <a:gd name="T20" fmla="*/ 0 w 1889279"/>
              <a:gd name="T21" fmla="*/ 0 h 1810503"/>
              <a:gd name="T22" fmla="*/ 0 w 1889279"/>
              <a:gd name="T23" fmla="*/ 0 h 1810503"/>
              <a:gd name="T24" fmla="*/ 0 w 1889279"/>
              <a:gd name="T25" fmla="*/ 0 h 1810503"/>
              <a:gd name="T26" fmla="*/ 0 w 1889279"/>
              <a:gd name="T27" fmla="*/ 0 h 1810503"/>
              <a:gd name="T28" fmla="*/ 0 w 1889279"/>
              <a:gd name="T29" fmla="*/ 0 h 1810503"/>
              <a:gd name="T30" fmla="*/ 0 w 1889279"/>
              <a:gd name="T31" fmla="*/ 0 h 1810503"/>
              <a:gd name="T32" fmla="*/ 0 w 1889279"/>
              <a:gd name="T33" fmla="*/ 0 h 1810503"/>
              <a:gd name="T34" fmla="*/ 0 w 1889279"/>
              <a:gd name="T35" fmla="*/ 0 h 1810503"/>
              <a:gd name="T36" fmla="*/ 0 w 1889279"/>
              <a:gd name="T37" fmla="*/ 0 h 1810503"/>
              <a:gd name="T38" fmla="*/ 0 w 1889279"/>
              <a:gd name="T39" fmla="*/ 0 h 1810503"/>
              <a:gd name="T40" fmla="*/ 0 w 1889279"/>
              <a:gd name="T41" fmla="*/ 0 h 1810503"/>
              <a:gd name="T42" fmla="*/ 0 w 1889279"/>
              <a:gd name="T43" fmla="*/ 0 h 1810503"/>
              <a:gd name="T44" fmla="*/ 0 w 1889279"/>
              <a:gd name="T45" fmla="*/ 0 h 1810503"/>
              <a:gd name="T46" fmla="*/ 0 w 1889279"/>
              <a:gd name="T47" fmla="*/ 0 h 1810503"/>
              <a:gd name="T48" fmla="*/ 0 w 1889279"/>
              <a:gd name="T49" fmla="*/ 0 h 1810503"/>
              <a:gd name="T50" fmla="*/ 0 w 1889279"/>
              <a:gd name="T51" fmla="*/ 0 h 1810503"/>
              <a:gd name="T52" fmla="*/ 0 w 1889279"/>
              <a:gd name="T53" fmla="*/ 0 h 1810503"/>
              <a:gd name="T54" fmla="*/ 0 w 1889279"/>
              <a:gd name="T55" fmla="*/ 0 h 1810503"/>
              <a:gd name="T56" fmla="*/ 0 w 1889279"/>
              <a:gd name="T57" fmla="*/ 0 h 1810503"/>
              <a:gd name="T58" fmla="*/ 0 w 1889279"/>
              <a:gd name="T59" fmla="*/ 0 h 1810503"/>
              <a:gd name="T60" fmla="*/ 0 w 1889279"/>
              <a:gd name="T61" fmla="*/ 0 h 1810503"/>
              <a:gd name="T62" fmla="*/ 0 w 1889279"/>
              <a:gd name="T63" fmla="*/ 0 h 1810503"/>
              <a:gd name="T64" fmla="*/ 0 w 1889279"/>
              <a:gd name="T65" fmla="*/ 0 h 1810503"/>
              <a:gd name="T66" fmla="*/ 0 w 1889279"/>
              <a:gd name="T67" fmla="*/ 0 h 1810503"/>
              <a:gd name="T68" fmla="*/ 0 w 1889279"/>
              <a:gd name="T69" fmla="*/ 0 h 1810503"/>
              <a:gd name="T70" fmla="*/ 0 w 1889279"/>
              <a:gd name="T71" fmla="*/ 0 h 1810503"/>
              <a:gd name="T72" fmla="*/ 0 w 1889279"/>
              <a:gd name="T73" fmla="*/ 0 h 1810503"/>
              <a:gd name="T74" fmla="*/ 0 w 1889279"/>
              <a:gd name="T75" fmla="*/ 0 h 18105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89279"/>
              <a:gd name="T115" fmla="*/ 0 h 1810503"/>
              <a:gd name="T116" fmla="*/ 1889279 w 1889279"/>
              <a:gd name="T117" fmla="*/ 1810503 h 18105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lnTo>
                  <a:pt x="953521" y="1355186"/>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lnTo>
                  <a:pt x="953521" y="931303"/>
                </a:ln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lnTo>
                  <a:pt x="900586" y="1702"/>
                </a:lnTo>
                <a:close/>
                <a:moveTo>
                  <a:pt x="953521" y="0"/>
                </a:moveTo>
                <a:lnTo>
                  <a:pt x="981035" y="1330"/>
                </a:lnTo>
                <a:cubicBezTo>
                  <a:pt x="1124068" y="53565"/>
                  <a:pt x="1247786" y="180867"/>
                  <a:pt x="1332000" y="354889"/>
                </a:cubicBezTo>
                <a:cubicBezTo>
                  <a:pt x="1219743" y="403080"/>
                  <a:pt x="1090709" y="429800"/>
                  <a:pt x="953521" y="430954"/>
                </a:cubicBezTo>
                <a:lnTo>
                  <a:pt x="9535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nchor="ctr"/>
          <a:lstStyle/>
          <a:p>
            <a:endParaRPr lang="zh-CN" altLang="en-US"/>
          </a:p>
        </p:txBody>
      </p:sp>
      <p:pic>
        <p:nvPicPr>
          <p:cNvPr id="25614" name="Picture 22" descr="未标题-4">
            <a:extLst>
              <a:ext uri="{FF2B5EF4-FFF2-40B4-BE49-F238E27FC236}">
                <a16:creationId xmlns:a16="http://schemas.microsoft.com/office/drawing/2014/main" id="{CE55AF84-07B2-F843-9A84-53414C1A065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75463" y="68263"/>
            <a:ext cx="2230437"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15" name="TextBox 4">
            <a:extLst>
              <a:ext uri="{FF2B5EF4-FFF2-40B4-BE49-F238E27FC236}">
                <a16:creationId xmlns:a16="http://schemas.microsoft.com/office/drawing/2014/main" id="{E800D551-4E54-6C48-AEC2-5267E1E08ACB}"/>
              </a:ext>
            </a:extLst>
          </p:cNvPr>
          <p:cNvSpPr txBox="1">
            <a:spLocks noChangeArrowheads="1"/>
          </p:cNvSpPr>
          <p:nvPr/>
        </p:nvSpPr>
        <p:spPr bwMode="auto">
          <a:xfrm>
            <a:off x="400050" y="1555750"/>
            <a:ext cx="7888288"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spcBef>
                <a:spcPct val="20000"/>
              </a:spcBef>
            </a:pPr>
            <a:r>
              <a:rPr kumimoji="1" lang="zh-CN" altLang="en-US" sz="2000" b="1">
                <a:solidFill>
                  <a:srgbClr val="0000CC"/>
                </a:solidFill>
                <a:latin typeface="宋体" panose="02010600030101010101" pitchFamily="2" charset="-122"/>
              </a:rPr>
              <a:t>②当用户程序的定时操作</a:t>
            </a:r>
            <a:r>
              <a:rPr kumimoji="1" lang="en-US" altLang="zh-CN" sz="2000" b="1">
                <a:solidFill>
                  <a:srgbClr val="0000CC"/>
                </a:solidFill>
                <a:latin typeface="宋体" panose="02010600030101010101" pitchFamily="2" charset="-122"/>
              </a:rPr>
              <a:t>,</a:t>
            </a:r>
            <a:r>
              <a:rPr kumimoji="1" lang="zh-CN" altLang="en-US" sz="2000" b="1">
                <a:solidFill>
                  <a:srgbClr val="0000CC"/>
                </a:solidFill>
                <a:latin typeface="宋体" panose="02010600030101010101" pitchFamily="2" charset="-122"/>
              </a:rPr>
              <a:t>其定时周期</a:t>
            </a:r>
            <a:r>
              <a:rPr kumimoji="1" lang="zh-CN" altLang="en-US" sz="2000" b="1">
                <a:solidFill>
                  <a:srgbClr val="FF0000"/>
                </a:solidFill>
                <a:latin typeface="宋体" panose="02010600030101010101" pitchFamily="2" charset="-122"/>
              </a:rPr>
              <a:t>不等于</a:t>
            </a:r>
            <a:r>
              <a:rPr kumimoji="1" lang="en-US" altLang="zh-CN" sz="2000" b="1">
                <a:solidFill>
                  <a:srgbClr val="FF0000"/>
                </a:solidFill>
                <a:latin typeface="宋体" panose="02010600030101010101" pitchFamily="2" charset="-122"/>
              </a:rPr>
              <a:t>55ms</a:t>
            </a:r>
            <a:r>
              <a:rPr kumimoji="1" lang="zh-CN" altLang="en-US" sz="2000" b="1">
                <a:solidFill>
                  <a:srgbClr val="FF0000"/>
                </a:solidFill>
                <a:latin typeface="宋体" panose="02010600030101010101" pitchFamily="2" charset="-122"/>
              </a:rPr>
              <a:t>的整数倍</a:t>
            </a:r>
            <a:r>
              <a:rPr kumimoji="1" lang="en-US" altLang="zh-CN" sz="2000" b="1">
                <a:solidFill>
                  <a:srgbClr val="FF0000"/>
                </a:solidFill>
                <a:latin typeface="宋体" panose="02010600030101010101" pitchFamily="2" charset="-122"/>
              </a:rPr>
              <a:t>,</a:t>
            </a:r>
            <a:r>
              <a:rPr kumimoji="1" lang="zh-CN" altLang="en-US" sz="2000" b="1">
                <a:solidFill>
                  <a:srgbClr val="FF0000"/>
                </a:solidFill>
                <a:latin typeface="宋体" panose="02010600030101010101" pitchFamily="2" charset="-122"/>
              </a:rPr>
              <a:t>或者小于</a:t>
            </a:r>
            <a:r>
              <a:rPr kumimoji="1" lang="en-US" altLang="zh-CN" sz="2000" b="1">
                <a:solidFill>
                  <a:srgbClr val="FF0000"/>
                </a:solidFill>
                <a:latin typeface="宋体" panose="02010600030101010101" pitchFamily="2" charset="-122"/>
              </a:rPr>
              <a:t>55ms</a:t>
            </a:r>
            <a:r>
              <a:rPr kumimoji="1" lang="zh-CN" altLang="en-US" sz="2000" b="1">
                <a:solidFill>
                  <a:srgbClr val="FF0000"/>
                </a:solidFill>
                <a:latin typeface="宋体" panose="02010600030101010101" pitchFamily="2" charset="-122"/>
              </a:rPr>
              <a:t>时</a:t>
            </a:r>
            <a:r>
              <a:rPr kumimoji="1" lang="zh-CN" altLang="en-US" sz="2000" b="1">
                <a:solidFill>
                  <a:srgbClr val="0000CC"/>
                </a:solidFill>
                <a:latin typeface="宋体" panose="02010600030101010101" pitchFamily="2" charset="-122"/>
              </a:rPr>
              <a:t>，定义用户中断服务程序为</a:t>
            </a:r>
            <a:r>
              <a:rPr kumimoji="1" lang="en-US" altLang="zh-CN" sz="2000" b="1">
                <a:solidFill>
                  <a:srgbClr val="FF0000"/>
                </a:solidFill>
                <a:latin typeface="宋体" panose="02010600030101010101" pitchFamily="2" charset="-122"/>
              </a:rPr>
              <a:t>08H</a:t>
            </a:r>
            <a:r>
              <a:rPr kumimoji="1" lang="zh-CN" altLang="en-US" sz="2000" b="1">
                <a:solidFill>
                  <a:srgbClr val="FF0000"/>
                </a:solidFill>
                <a:latin typeface="宋体" panose="02010600030101010101" pitchFamily="2" charset="-122"/>
              </a:rPr>
              <a:t>型中断</a:t>
            </a:r>
            <a:r>
              <a:rPr kumimoji="1" lang="zh-CN" altLang="en-US" sz="2000" b="1">
                <a:solidFill>
                  <a:srgbClr val="0000CC"/>
                </a:solidFill>
                <a:latin typeface="宋体" panose="02010600030101010101" pitchFamily="2" charset="-122"/>
              </a:rPr>
              <a:t>，此时需要置换</a:t>
            </a:r>
            <a:r>
              <a:rPr kumimoji="1" lang="en-US" altLang="zh-CN" sz="2000" b="1">
                <a:solidFill>
                  <a:srgbClr val="0000CC"/>
                </a:solidFill>
                <a:latin typeface="宋体" panose="02010600030101010101" pitchFamily="2" charset="-122"/>
              </a:rPr>
              <a:t>08H</a:t>
            </a:r>
            <a:r>
              <a:rPr kumimoji="1" lang="zh-CN" altLang="en-US" sz="2000" b="1">
                <a:solidFill>
                  <a:srgbClr val="0000CC"/>
                </a:solidFill>
                <a:latin typeface="宋体" panose="02010600030101010101" pitchFamily="2" charset="-122"/>
              </a:rPr>
              <a:t>型中断向量</a:t>
            </a:r>
            <a:r>
              <a:rPr kumimoji="1" lang="en-US" altLang="zh-CN" sz="2000" b="1">
                <a:solidFill>
                  <a:srgbClr val="0000CC"/>
                </a:solidFill>
                <a:latin typeface="宋体" panose="02010600030101010101" pitchFamily="2" charset="-122"/>
              </a:rPr>
              <a:t>,</a:t>
            </a:r>
            <a:r>
              <a:rPr kumimoji="1" lang="zh-CN" altLang="en-US" sz="2000" b="1">
                <a:solidFill>
                  <a:srgbClr val="0000CC"/>
                </a:solidFill>
                <a:latin typeface="宋体" panose="02010600030101010101" pitchFamily="2" charset="-122"/>
              </a:rPr>
              <a:t>调用</a:t>
            </a:r>
            <a:r>
              <a:rPr kumimoji="1" lang="en-US" altLang="zh-CN" sz="2000" b="1">
                <a:solidFill>
                  <a:srgbClr val="0000CC"/>
                </a:solidFill>
                <a:latin typeface="宋体" panose="02010600030101010101" pitchFamily="2" charset="-122"/>
              </a:rPr>
              <a:t>DOS</a:t>
            </a:r>
            <a:r>
              <a:rPr kumimoji="1" lang="zh-CN" altLang="en-US" sz="2000" b="1">
                <a:solidFill>
                  <a:srgbClr val="0000CC"/>
                </a:solidFill>
                <a:latin typeface="宋体" panose="02010600030101010101" pitchFamily="2" charset="-122"/>
              </a:rPr>
              <a:t>系统</a:t>
            </a:r>
            <a:r>
              <a:rPr kumimoji="1" lang="en-US" altLang="zh-CN" sz="2000" b="1">
                <a:solidFill>
                  <a:srgbClr val="0000CC"/>
                </a:solidFill>
                <a:latin typeface="宋体" panose="02010600030101010101" pitchFamily="2" charset="-122"/>
              </a:rPr>
              <a:t>25H</a:t>
            </a:r>
            <a:r>
              <a:rPr kumimoji="1" lang="zh-CN" altLang="en-US" sz="2000" b="1">
                <a:solidFill>
                  <a:srgbClr val="0000CC"/>
                </a:solidFill>
                <a:latin typeface="宋体" panose="02010600030101010101" pitchFamily="2" charset="-122"/>
              </a:rPr>
              <a:t>号子程序把用户定时中断服务程序入口地址写入</a:t>
            </a:r>
            <a:r>
              <a:rPr kumimoji="1" lang="en-US" altLang="zh-CN" sz="2000" b="1">
                <a:solidFill>
                  <a:srgbClr val="0000CC"/>
                </a:solidFill>
                <a:latin typeface="宋体" panose="02010600030101010101" pitchFamily="2" charset="-122"/>
              </a:rPr>
              <a:t>4×08H</a:t>
            </a:r>
            <a:r>
              <a:rPr kumimoji="1" lang="zh-CN" altLang="en-US" sz="2000" b="1">
                <a:solidFill>
                  <a:srgbClr val="0000CC"/>
                </a:solidFill>
                <a:latin typeface="宋体" panose="02010600030101010101" pitchFamily="2" charset="-122"/>
              </a:rPr>
              <a:t>～</a:t>
            </a:r>
            <a:r>
              <a:rPr kumimoji="1" lang="en-US" altLang="zh-CN" sz="2000" b="1">
                <a:solidFill>
                  <a:srgbClr val="0000CC"/>
                </a:solidFill>
                <a:latin typeface="宋体" panose="02010600030101010101" pitchFamily="2" charset="-122"/>
              </a:rPr>
              <a:t>4×08H</a:t>
            </a:r>
            <a:r>
              <a:rPr kumimoji="1" lang="zh-CN" altLang="en-US" sz="2000" b="1">
                <a:solidFill>
                  <a:srgbClr val="0000CC"/>
                </a:solidFill>
                <a:latin typeface="宋体" panose="02010600030101010101" pitchFamily="2" charset="-122"/>
              </a:rPr>
              <a:t>＋</a:t>
            </a:r>
            <a:r>
              <a:rPr kumimoji="1" lang="en-US" altLang="zh-CN" sz="2000" b="1">
                <a:solidFill>
                  <a:srgbClr val="0000CC"/>
                </a:solidFill>
                <a:latin typeface="宋体" panose="02010600030101010101" pitchFamily="2" charset="-122"/>
              </a:rPr>
              <a:t>3</a:t>
            </a:r>
            <a:r>
              <a:rPr kumimoji="1" lang="zh-CN" altLang="en-US" sz="2000" b="1">
                <a:solidFill>
                  <a:srgbClr val="0000CC"/>
                </a:solidFill>
                <a:latin typeface="宋体" panose="02010600030101010101" pitchFamily="2" charset="-122"/>
              </a:rPr>
              <a:t>单元。</a:t>
            </a:r>
            <a:endParaRPr kumimoji="1" lang="de-DE" altLang="en-US" sz="2000" b="1">
              <a:solidFill>
                <a:srgbClr val="0000CC"/>
              </a:solidFill>
              <a:latin typeface="宋体" panose="02010600030101010101" pitchFamily="2" charset="-122"/>
            </a:endParaRPr>
          </a:p>
        </p:txBody>
      </p:sp>
      <p:sp>
        <p:nvSpPr>
          <p:cNvPr id="25616" name="文本框 5">
            <a:extLst>
              <a:ext uri="{FF2B5EF4-FFF2-40B4-BE49-F238E27FC236}">
                <a16:creationId xmlns:a16="http://schemas.microsoft.com/office/drawing/2014/main" id="{6C18125C-4076-F546-8749-DD73A0AD8B7B}"/>
              </a:ext>
            </a:extLst>
          </p:cNvPr>
          <p:cNvSpPr>
            <a:spLocks noChangeArrowheads="1"/>
          </p:cNvSpPr>
          <p:nvPr/>
        </p:nvSpPr>
        <p:spPr bwMode="auto">
          <a:xfrm>
            <a:off x="325438" y="328613"/>
            <a:ext cx="4799012"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sz="2400" b="1">
                <a:solidFill>
                  <a:schemeClr val="bg1"/>
                </a:solidFill>
                <a:ea typeface="微软雅黑" panose="020B0503020204020204" pitchFamily="34" charset="-122"/>
                <a:sym typeface="Arial" panose="020B0604020202020204" pitchFamily="34" charset="0"/>
              </a:rPr>
              <a:t>   系统日时钟中断</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4102"/>
                                        </p:tgtEl>
                                        <p:attrNameLst>
                                          <p:attrName>style.visibility</p:attrName>
                                        </p:attrNameLst>
                                      </p:cBhvr>
                                      <p:to>
                                        <p:strVal val="visible"/>
                                      </p:to>
                                    </p:set>
                                    <p:animEffect>
                                      <p:cBhvr>
                                        <p:cTn id="7" dur="500"/>
                                        <p:tgtEl>
                                          <p:spTgt spid="4102"/>
                                        </p:tgtEl>
                                      </p:cBhvr>
                                    </p:animEffect>
                                  </p:childTnLst>
                                </p:cTn>
                              </p:par>
                              <p:par>
                                <p:cTn id="8" presetID="10" presetClass="entr" presetSubtype="0" fill="hold" nodeType="withEffect">
                                  <p:stCondLst>
                                    <p:cond delay="0"/>
                                  </p:stCondLst>
                                  <p:childTnLst>
                                    <p:set>
                                      <p:cBhvr>
                                        <p:cTn id="9" dur="1" fill="hold">
                                          <p:stCondLst>
                                            <p:cond delay="0"/>
                                          </p:stCondLst>
                                        </p:cTn>
                                        <p:tgtEl>
                                          <p:spTgt spid="4105"/>
                                        </p:tgtEl>
                                        <p:attrNameLst>
                                          <p:attrName>style.visibility</p:attrName>
                                        </p:attrNameLst>
                                      </p:cBhvr>
                                      <p:to>
                                        <p:strVal val="visible"/>
                                      </p:to>
                                    </p:set>
                                    <p:animEffect>
                                      <p:cBhvr>
                                        <p:cTn id="10" dur="500"/>
                                        <p:tgtEl>
                                          <p:spTgt spid="4105"/>
                                        </p:tgtEl>
                                      </p:cBhvr>
                                    </p:animEffect>
                                  </p:childTnLst>
                                </p:cTn>
                              </p:par>
                              <p:par>
                                <p:cTn id="11" presetID="10" presetClass="entr" presetSubtype="0" fill="hold" nodeType="withEffect">
                                  <p:stCondLst>
                                    <p:cond delay="0"/>
                                  </p:stCondLst>
                                  <p:childTnLst>
                                    <p:set>
                                      <p:cBhvr>
                                        <p:cTn id="12" dur="1" fill="hold">
                                          <p:stCondLst>
                                            <p:cond delay="0"/>
                                          </p:stCondLst>
                                        </p:cTn>
                                        <p:tgtEl>
                                          <p:spTgt spid="4107"/>
                                        </p:tgtEl>
                                        <p:attrNameLst>
                                          <p:attrName>style.visibility</p:attrName>
                                        </p:attrNameLst>
                                      </p:cBhvr>
                                      <p:to>
                                        <p:strVal val="visible"/>
                                      </p:to>
                                    </p:set>
                                    <p:animEffect>
                                      <p:cBhvr>
                                        <p:cTn id="13" dur="500"/>
                                        <p:tgtEl>
                                          <p:spTgt spid="4107"/>
                                        </p:tgtEl>
                                      </p:cBhvr>
                                    </p:animEffect>
                                  </p:childTnLst>
                                </p:cTn>
                              </p:par>
                              <p:par>
                                <p:cTn id="14" presetID="10" presetClass="entr" presetSubtype="0" fill="hold" nodeType="withEffect">
                                  <p:stCondLst>
                                    <p:cond delay="0"/>
                                  </p:stCondLst>
                                  <p:childTnLst>
                                    <p:set>
                                      <p:cBhvr>
                                        <p:cTn id="15" dur="1" fill="hold">
                                          <p:stCondLst>
                                            <p:cond delay="0"/>
                                          </p:stCondLst>
                                        </p:cTn>
                                        <p:tgtEl>
                                          <p:spTgt spid="4103"/>
                                        </p:tgtEl>
                                        <p:attrNameLst>
                                          <p:attrName>style.visibility</p:attrName>
                                        </p:attrNameLst>
                                      </p:cBhvr>
                                      <p:to>
                                        <p:strVal val="visible"/>
                                      </p:to>
                                    </p:set>
                                    <p:animEffect>
                                      <p:cBhvr>
                                        <p:cTn id="16" dur="500"/>
                                        <p:tgtEl>
                                          <p:spTgt spid="4103"/>
                                        </p:tgtEl>
                                      </p:cBhvr>
                                    </p:animEffect>
                                  </p:childTnLst>
                                </p:cTn>
                              </p:par>
                              <p:par>
                                <p:cTn id="17" presetID="10" presetClass="entr" presetSubtype="0" fill="hold" nodeType="withEffect">
                                  <p:stCondLst>
                                    <p:cond delay="0"/>
                                  </p:stCondLst>
                                  <p:childTnLst>
                                    <p:set>
                                      <p:cBhvr>
                                        <p:cTn id="18" dur="1" fill="hold">
                                          <p:stCondLst>
                                            <p:cond delay="0"/>
                                          </p:stCondLst>
                                        </p:cTn>
                                        <p:tgtEl>
                                          <p:spTgt spid="4106"/>
                                        </p:tgtEl>
                                        <p:attrNameLst>
                                          <p:attrName>style.visibility</p:attrName>
                                        </p:attrNameLst>
                                      </p:cBhvr>
                                      <p:to>
                                        <p:strVal val="visible"/>
                                      </p:to>
                                    </p:set>
                                    <p:animEffect>
                                      <p:cBhvr>
                                        <p:cTn id="19" dur="500"/>
                                        <p:tgtEl>
                                          <p:spTgt spid="4106"/>
                                        </p:tgtEl>
                                      </p:cBhvr>
                                    </p:animEffect>
                                  </p:childTnLst>
                                </p:cTn>
                              </p:par>
                              <p:par>
                                <p:cTn id="20" presetID="10" presetClass="entr" presetSubtype="0" fill="hold" nodeType="withEffect">
                                  <p:stCondLst>
                                    <p:cond delay="0"/>
                                  </p:stCondLst>
                                  <p:childTnLst>
                                    <p:set>
                                      <p:cBhvr>
                                        <p:cTn id="21" dur="1" fill="hold">
                                          <p:stCondLst>
                                            <p:cond delay="0"/>
                                          </p:stCondLst>
                                        </p:cTn>
                                        <p:tgtEl>
                                          <p:spTgt spid="4104"/>
                                        </p:tgtEl>
                                        <p:attrNameLst>
                                          <p:attrName>style.visibility</p:attrName>
                                        </p:attrNameLst>
                                      </p:cBhvr>
                                      <p:to>
                                        <p:strVal val="visible"/>
                                      </p:to>
                                    </p:set>
                                    <p:animEffect>
                                      <p:cBhvr>
                                        <p:cTn id="22" dur="500"/>
                                        <p:tgtEl>
                                          <p:spTgt spid="4104"/>
                                        </p:tgtEl>
                                      </p:cBhvr>
                                    </p:animEffect>
                                  </p:childTnLst>
                                </p:cTn>
                              </p:par>
                              <p:par>
                                <p:cTn id="23" presetID="35" presetClass="path" presetSubtype="0" fill="hold" nodeType="withEffect">
                                  <p:stCondLst>
                                    <p:cond delay="0"/>
                                  </p:stCondLst>
                                  <p:childTnLst>
                                    <p:animMotion origin="layout" path="M 0 0  L -0.25 0  E" pathEditMode="relative" rAng="0" ptsTypes="">
                                      <p:cBhvr>
                                        <p:cTn id="24" dur="500" fill="hold"/>
                                        <p:tgtEl>
                                          <p:spTgt spid="4106"/>
                                        </p:tgtEl>
                                        <p:attrNameLst>
                                          <p:attrName>ppt_x,ppt_y</p:attrName>
                                        </p:attrNameLst>
                                      </p:cBhvr>
                                      <p:rCtr x="0" y="0"/>
                                    </p:animMotion>
                                  </p:childTnLst>
                                </p:cTn>
                              </p:par>
                              <p:par>
                                <p:cTn id="25" presetID="35" presetClass="path" presetSubtype="0" fill="hold" nodeType="withEffect">
                                  <p:stCondLst>
                                    <p:cond delay="0"/>
                                  </p:stCondLst>
                                  <p:childTnLst>
                                    <p:animMotion origin="layout" path="M 4.16667E-6 3.33333E-6 L -0.31632 3.33333E-6 " pathEditMode="relative" rAng="0" ptsTypes="AA">
                                      <p:cBhvr>
                                        <p:cTn id="26" dur="500" fill="hold"/>
                                        <p:tgtEl>
                                          <p:spTgt spid="4103"/>
                                        </p:tgtEl>
                                        <p:attrNameLst>
                                          <p:attrName>ppt_x,ppt_y</p:attrName>
                                        </p:attrNameLst>
                                      </p:cBhvr>
                                      <p:rCtr x="-1581100" y="0"/>
                                    </p:animMotion>
                                  </p:childTnLst>
                                </p:cTn>
                              </p:par>
                              <p:par>
                                <p:cTn id="27" presetID="35" presetClass="path" presetSubtype="0" fill="hold" nodeType="withEffect">
                                  <p:stCondLst>
                                    <p:cond delay="0"/>
                                  </p:stCondLst>
                                  <p:childTnLst>
                                    <p:animMotion origin="layout" path="M 0.00504 -1.85185E-6 L -0.46684 -1.85185E-6 " pathEditMode="relative" rAng="0" ptsTypes="AA">
                                      <p:cBhvr>
                                        <p:cTn id="28" dur="500" fill="hold"/>
                                        <p:tgtEl>
                                          <p:spTgt spid="4104"/>
                                        </p:tgtEl>
                                        <p:attrNameLst>
                                          <p:attrName>ppt_x,ppt_y</p:attrName>
                                        </p:attrNameLst>
                                      </p:cBhvr>
                                      <p:rCtr x="-2358900" y="0"/>
                                    </p:animMotion>
                                  </p:childTnLst>
                                </p:cTn>
                              </p:par>
                              <p:par>
                                <p:cTn id="29" presetID="35" presetClass="path" presetSubtype="0" fill="hold" nodeType="withEffect">
                                  <p:stCondLst>
                                    <p:cond delay="0"/>
                                  </p:stCondLst>
                                  <p:childTnLst>
                                    <p:animMotion origin="layout" path="M -3.05556E-6 1.11111E-6 L -0.19531 1.11111E-6 " pathEditMode="relative" rAng="0" ptsTypes="AA">
                                      <p:cBhvr>
                                        <p:cTn id="30" dur="500" fill="hold"/>
                                        <p:tgtEl>
                                          <p:spTgt spid="4105"/>
                                        </p:tgtEl>
                                        <p:attrNameLst>
                                          <p:attrName>ppt_x,ppt_y</p:attrName>
                                        </p:attrNameLst>
                                      </p:cBhvr>
                                      <p:rCtr x="-976900" y="0"/>
                                    </p:animMotion>
                                  </p:childTnLst>
                                </p:cTn>
                              </p:par>
                              <p:par>
                                <p:cTn id="31" presetID="35" presetClass="path" presetSubtype="0" fill="hold" nodeType="withEffect">
                                  <p:stCondLst>
                                    <p:cond delay="0"/>
                                  </p:stCondLst>
                                  <p:childTnLst>
                                    <p:animMotion origin="layout" path="M 3.05556E-6 -1.85185E-6 L -0.33577 -1.85185E-6 " pathEditMode="relative" rAng="0" ptsTypes="AA">
                                      <p:cBhvr>
                                        <p:cTn id="32" dur="500" fill="hold"/>
                                        <p:tgtEl>
                                          <p:spTgt spid="4102"/>
                                        </p:tgtEl>
                                        <p:attrNameLst>
                                          <p:attrName>ppt_x,ppt_y</p:attrName>
                                        </p:attrNameLst>
                                      </p:cBhvr>
                                      <p:rCtr x="-1678300" y="0"/>
                                    </p:animMotion>
                                  </p:childTnLst>
                                </p:cTn>
                              </p:par>
                              <p:par>
                                <p:cTn id="33" presetID="35" presetClass="path" presetSubtype="0" fill="hold" nodeType="withEffect">
                                  <p:stCondLst>
                                    <p:cond delay="0"/>
                                  </p:stCondLst>
                                  <p:childTnLst>
                                    <p:animMotion origin="layout" path="M 1.66667E-6 -1.85185E-6 L -0.57188 -1.85185E-6 " pathEditMode="relative" rAng="0" ptsTypes="AA">
                                      <p:cBhvr>
                                        <p:cTn id="34" dur="500" fill="hold"/>
                                        <p:tgtEl>
                                          <p:spTgt spid="4107"/>
                                        </p:tgtEl>
                                        <p:attrNameLst>
                                          <p:attrName>ppt_x,ppt_y</p:attrName>
                                        </p:attrNameLst>
                                      </p:cBhvr>
                                      <p:rCtr x="-2858900" y="0"/>
                                    </p:animMotion>
                                  </p:childTnLst>
                                </p:cTn>
                              </p:par>
                              <p:par>
                                <p:cTn id="35" presetID="10" presetClass="exit" presetSubtype="0" fill="hold" nodeType="withEffect">
                                  <p:stCondLst>
                                    <p:cond delay="0"/>
                                  </p:stCondLst>
                                  <p:childTnLst>
                                    <p:animEffect>
                                      <p:cBhvr>
                                        <p:cTn id="36" dur="500"/>
                                        <p:tgtEl>
                                          <p:spTgt spid="4107"/>
                                        </p:tgtEl>
                                      </p:cBhvr>
                                    </p:animEffect>
                                    <p:set>
                                      <p:cBhvr>
                                        <p:cTn id="37" dur="1" fill="hold">
                                          <p:stCondLst>
                                            <p:cond delay="499"/>
                                          </p:stCondLst>
                                        </p:cTn>
                                        <p:tgtEl>
                                          <p:spTgt spid="4107"/>
                                        </p:tgtEl>
                                        <p:attrNameLst>
                                          <p:attrName>style.visibility</p:attrName>
                                        </p:attrNameLst>
                                      </p:cBhvr>
                                      <p:to>
                                        <p:strVal val="hidden"/>
                                      </p:to>
                                    </p:set>
                                  </p:childTnLst>
                                </p:cTn>
                              </p:par>
                              <p:par>
                                <p:cTn id="38" presetID="10" presetClass="exit" presetSubtype="0" fill="hold" nodeType="withEffect">
                                  <p:stCondLst>
                                    <p:cond delay="0"/>
                                  </p:stCondLst>
                                  <p:childTnLst>
                                    <p:animEffect>
                                      <p:cBhvr>
                                        <p:cTn id="39" dur="500"/>
                                        <p:tgtEl>
                                          <p:spTgt spid="4105"/>
                                        </p:tgtEl>
                                      </p:cBhvr>
                                    </p:animEffect>
                                    <p:set>
                                      <p:cBhvr>
                                        <p:cTn id="40" dur="1" fill="hold">
                                          <p:stCondLst>
                                            <p:cond delay="499"/>
                                          </p:stCondLst>
                                        </p:cTn>
                                        <p:tgtEl>
                                          <p:spTgt spid="4105"/>
                                        </p:tgtEl>
                                        <p:attrNameLst>
                                          <p:attrName>style.visibility</p:attrName>
                                        </p:attrNameLst>
                                      </p:cBhvr>
                                      <p:to>
                                        <p:strVal val="hidden"/>
                                      </p:to>
                                    </p:set>
                                  </p:childTnLst>
                                </p:cTn>
                              </p:par>
                              <p:par>
                                <p:cTn id="41" presetID="10" presetClass="exit" presetSubtype="0" fill="hold" nodeType="withEffect">
                                  <p:stCondLst>
                                    <p:cond delay="0"/>
                                  </p:stCondLst>
                                  <p:childTnLst>
                                    <p:animEffect>
                                      <p:cBhvr>
                                        <p:cTn id="42" dur="500"/>
                                        <p:tgtEl>
                                          <p:spTgt spid="4103"/>
                                        </p:tgtEl>
                                      </p:cBhvr>
                                    </p:animEffect>
                                    <p:set>
                                      <p:cBhvr>
                                        <p:cTn id="43" dur="1" fill="hold">
                                          <p:stCondLst>
                                            <p:cond delay="499"/>
                                          </p:stCondLst>
                                        </p:cTn>
                                        <p:tgtEl>
                                          <p:spTgt spid="4103"/>
                                        </p:tgtEl>
                                        <p:attrNameLst>
                                          <p:attrName>style.visibility</p:attrName>
                                        </p:attrNameLst>
                                      </p:cBhvr>
                                      <p:to>
                                        <p:strVal val="hidden"/>
                                      </p:to>
                                    </p:set>
                                  </p:childTnLst>
                                </p:cTn>
                              </p:par>
                              <p:par>
                                <p:cTn id="44" presetID="10" presetClass="exit" presetSubtype="0" fill="hold" nodeType="withEffect">
                                  <p:stCondLst>
                                    <p:cond delay="0"/>
                                  </p:stCondLst>
                                  <p:childTnLst>
                                    <p:animEffect>
                                      <p:cBhvr>
                                        <p:cTn id="45" dur="500"/>
                                        <p:tgtEl>
                                          <p:spTgt spid="4106"/>
                                        </p:tgtEl>
                                      </p:cBhvr>
                                    </p:animEffect>
                                    <p:set>
                                      <p:cBhvr>
                                        <p:cTn id="46" dur="1" fill="hold">
                                          <p:stCondLst>
                                            <p:cond delay="499"/>
                                          </p:stCondLst>
                                        </p:cTn>
                                        <p:tgtEl>
                                          <p:spTgt spid="4106"/>
                                        </p:tgtEl>
                                        <p:attrNameLst>
                                          <p:attrName>style.visibility</p:attrName>
                                        </p:attrNameLst>
                                      </p:cBhvr>
                                      <p:to>
                                        <p:strVal val="hidden"/>
                                      </p:to>
                                    </p:set>
                                  </p:childTnLst>
                                </p:cTn>
                              </p:par>
                              <p:par>
                                <p:cTn id="47" presetID="10" presetClass="exit" presetSubtype="0" fill="hold" nodeType="withEffect">
                                  <p:stCondLst>
                                    <p:cond delay="0"/>
                                  </p:stCondLst>
                                  <p:childTnLst>
                                    <p:animEffect>
                                      <p:cBhvr>
                                        <p:cTn id="48" dur="500"/>
                                        <p:tgtEl>
                                          <p:spTgt spid="4102"/>
                                        </p:tgtEl>
                                      </p:cBhvr>
                                    </p:animEffect>
                                    <p:set>
                                      <p:cBhvr>
                                        <p:cTn id="49" dur="1" fill="hold">
                                          <p:stCondLst>
                                            <p:cond delay="499"/>
                                          </p:stCondLst>
                                        </p:cTn>
                                        <p:tgtEl>
                                          <p:spTgt spid="4102"/>
                                        </p:tgtEl>
                                        <p:attrNameLst>
                                          <p:attrName>style.visibility</p:attrName>
                                        </p:attrNameLst>
                                      </p:cBhvr>
                                      <p:to>
                                        <p:strVal val="hidden"/>
                                      </p:to>
                                    </p:set>
                                  </p:childTnLst>
                                </p:cTn>
                              </p:par>
                              <p:par>
                                <p:cTn id="50" presetID="10" presetClass="exit" presetSubtype="0" fill="hold" nodeType="withEffect">
                                  <p:stCondLst>
                                    <p:cond delay="0"/>
                                  </p:stCondLst>
                                  <p:childTnLst>
                                    <p:animEffect>
                                      <p:cBhvr>
                                        <p:cTn id="51" dur="500"/>
                                        <p:tgtEl>
                                          <p:spTgt spid="4104"/>
                                        </p:tgtEl>
                                      </p:cBhvr>
                                    </p:animEffect>
                                    <p:set>
                                      <p:cBhvr>
                                        <p:cTn id="52" dur="1" fill="hold">
                                          <p:stCondLst>
                                            <p:cond delay="499"/>
                                          </p:stCondLst>
                                        </p:cTn>
                                        <p:tgtEl>
                                          <p:spTgt spid="4104"/>
                                        </p:tgtEl>
                                        <p:attrNameLst>
                                          <p:attrName>style.visibility</p:attrName>
                                        </p:attrNameLst>
                                      </p:cBhvr>
                                      <p:to>
                                        <p:strVal val="hidden"/>
                                      </p:to>
                                    </p:set>
                                  </p:childTnLst>
                                </p:cTn>
                              </p:par>
                              <p:par>
                                <p:cTn id="53" presetID="10" presetClass="entr" presetSubtype="0" fill="hold" nodeType="withEffect">
                                  <p:stCondLst>
                                    <p:cond delay="0"/>
                                  </p:stCondLst>
                                  <p:childTnLst>
                                    <p:set>
                                      <p:cBhvr>
                                        <p:cTn id="54" dur="1" fill="hold">
                                          <p:stCondLst>
                                            <p:cond delay="0"/>
                                          </p:stCondLst>
                                        </p:cTn>
                                        <p:tgtEl>
                                          <p:spTgt spid="4108"/>
                                        </p:tgtEl>
                                        <p:attrNameLst>
                                          <p:attrName>style.visibility</p:attrName>
                                        </p:attrNameLst>
                                      </p:cBhvr>
                                      <p:to>
                                        <p:strVal val="visible"/>
                                      </p:to>
                                    </p:set>
                                    <p:animEffect>
                                      <p:cBhvr>
                                        <p:cTn id="55" dur="500"/>
                                        <p:tgtEl>
                                          <p:spTgt spid="4108"/>
                                        </p:tgtEl>
                                      </p:cBhvr>
                                    </p:animEffect>
                                  </p:childTnLst>
                                </p:cTn>
                              </p:par>
                              <p:par>
                                <p:cTn id="56" presetID="10" presetClass="entr" presetSubtype="0" fill="hold" nodeType="withEffect">
                                  <p:stCondLst>
                                    <p:cond delay="0"/>
                                  </p:stCondLst>
                                  <p:childTnLst>
                                    <p:set>
                                      <p:cBhvr>
                                        <p:cTn id="57" dur="1" fill="hold">
                                          <p:stCondLst>
                                            <p:cond delay="0"/>
                                          </p:stCondLst>
                                        </p:cTn>
                                        <p:tgtEl>
                                          <p:spTgt spid="4109"/>
                                        </p:tgtEl>
                                        <p:attrNameLst>
                                          <p:attrName>style.visibility</p:attrName>
                                        </p:attrNameLst>
                                      </p:cBhvr>
                                      <p:to>
                                        <p:strVal val="visible"/>
                                      </p:to>
                                    </p:set>
                                    <p:animEffect>
                                      <p:cBhvr>
                                        <p:cTn id="58" dur="500"/>
                                        <p:tgtEl>
                                          <p:spTgt spid="4109"/>
                                        </p:tgtEl>
                                      </p:cBhvr>
                                    </p:animEffect>
                                  </p:childTnLst>
                                </p:cTn>
                              </p:par>
                              <p:par>
                                <p:cTn id="59" presetID="10" presetClass="entr" presetSubtype="0" fill="hold" nodeType="withEffect">
                                  <p:stCondLst>
                                    <p:cond delay="0"/>
                                  </p:stCondLst>
                                  <p:childTnLst>
                                    <p:set>
                                      <p:cBhvr>
                                        <p:cTn id="60" dur="1" fill="hold">
                                          <p:stCondLst>
                                            <p:cond delay="0"/>
                                          </p:stCondLst>
                                        </p:cTn>
                                        <p:tgtEl>
                                          <p:spTgt spid="4110"/>
                                        </p:tgtEl>
                                        <p:attrNameLst>
                                          <p:attrName>style.visibility</p:attrName>
                                        </p:attrNameLst>
                                      </p:cBhvr>
                                      <p:to>
                                        <p:strVal val="visible"/>
                                      </p:to>
                                    </p:set>
                                    <p:animEffect>
                                      <p:cBhvr>
                                        <p:cTn id="61" dur="500"/>
                                        <p:tgtEl>
                                          <p:spTgt spid="4110"/>
                                        </p:tgtEl>
                                      </p:cBhvr>
                                    </p:animEffect>
                                  </p:childTnLst>
                                </p:cTn>
                              </p:par>
                              <p:par>
                                <p:cTn id="62" presetID="10" presetClass="entr" presetSubtype="0" fill="hold" nodeType="withEffect">
                                  <p:stCondLst>
                                    <p:cond delay="0"/>
                                  </p:stCondLst>
                                  <p:childTnLst>
                                    <p:set>
                                      <p:cBhvr>
                                        <p:cTn id="63" dur="1" fill="hold">
                                          <p:stCondLst>
                                            <p:cond delay="0"/>
                                          </p:stCondLst>
                                        </p:cTn>
                                        <p:tgtEl>
                                          <p:spTgt spid="4111"/>
                                        </p:tgtEl>
                                        <p:attrNameLst>
                                          <p:attrName>style.visibility</p:attrName>
                                        </p:attrNameLst>
                                      </p:cBhvr>
                                      <p:to>
                                        <p:strVal val="visible"/>
                                      </p:to>
                                    </p:set>
                                    <p:animEffect>
                                      <p:cBhvr>
                                        <p:cTn id="64" dur="500"/>
                                        <p:tgtEl>
                                          <p:spTgt spid="4111"/>
                                        </p:tgtEl>
                                      </p:cBhvr>
                                    </p:animEffect>
                                  </p:childTnLst>
                                </p:cTn>
                              </p:par>
                              <p:par>
                                <p:cTn id="65" presetID="53" presetClass="exit" presetSubtype="0" fill="hold" nodeType="withEffect">
                                  <p:stCondLst>
                                    <p:cond delay="0"/>
                                  </p:stCondLst>
                                  <p:childTnLst>
                                    <p:anim calcmode="lin" valueType="num">
                                      <p:cBhvr>
                                        <p:cTn id="66" dur="500"/>
                                        <p:tgtEl>
                                          <p:spTgt spid="4108"/>
                                        </p:tgtEl>
                                        <p:attrNameLst>
                                          <p:attrName>ppt_w</p:attrName>
                                        </p:attrNameLst>
                                      </p:cBhvr>
                                      <p:tavLst>
                                        <p:tav tm="0">
                                          <p:val>
                                            <p:strVal val="ppt_w"/>
                                          </p:val>
                                        </p:tav>
                                        <p:tav tm="100000">
                                          <p:val>
                                            <p:fltVal val="0"/>
                                          </p:val>
                                        </p:tav>
                                      </p:tavLst>
                                    </p:anim>
                                    <p:anim calcmode="lin" valueType="num">
                                      <p:cBhvr>
                                        <p:cTn id="67" dur="500"/>
                                        <p:tgtEl>
                                          <p:spTgt spid="4108"/>
                                        </p:tgtEl>
                                        <p:attrNameLst>
                                          <p:attrName>ppt_h</p:attrName>
                                        </p:attrNameLst>
                                      </p:cBhvr>
                                      <p:tavLst>
                                        <p:tav tm="0">
                                          <p:val>
                                            <p:strVal val="ppt_h"/>
                                          </p:val>
                                        </p:tav>
                                        <p:tav tm="100000">
                                          <p:val>
                                            <p:fltVal val="0"/>
                                          </p:val>
                                        </p:tav>
                                      </p:tavLst>
                                    </p:anim>
                                    <p:animEffect>
                                      <p:cBhvr>
                                        <p:cTn id="68" dur="500"/>
                                        <p:tgtEl>
                                          <p:spTgt spid="4108"/>
                                        </p:tgtEl>
                                      </p:cBhvr>
                                    </p:animEffect>
                                    <p:set>
                                      <p:cBhvr>
                                        <p:cTn id="69" dur="1" fill="hold">
                                          <p:stCondLst>
                                            <p:cond delay="499"/>
                                          </p:stCondLst>
                                        </p:cTn>
                                        <p:tgtEl>
                                          <p:spTgt spid="4108"/>
                                        </p:tgtEl>
                                        <p:attrNameLst>
                                          <p:attrName>style.visibility</p:attrName>
                                        </p:attrNameLst>
                                      </p:cBhvr>
                                      <p:to>
                                        <p:strVal val="hidden"/>
                                      </p:to>
                                    </p:set>
                                  </p:childTnLst>
                                </p:cTn>
                              </p:par>
                              <p:par>
                                <p:cTn id="70" presetID="53" presetClass="exit" presetSubtype="0" fill="hold" nodeType="withEffect">
                                  <p:stCondLst>
                                    <p:cond delay="0"/>
                                  </p:stCondLst>
                                  <p:childTnLst>
                                    <p:anim calcmode="lin" valueType="num">
                                      <p:cBhvr>
                                        <p:cTn id="71" dur="500"/>
                                        <p:tgtEl>
                                          <p:spTgt spid="4109"/>
                                        </p:tgtEl>
                                        <p:attrNameLst>
                                          <p:attrName>ppt_w</p:attrName>
                                        </p:attrNameLst>
                                      </p:cBhvr>
                                      <p:tavLst>
                                        <p:tav tm="0">
                                          <p:val>
                                            <p:strVal val="ppt_w"/>
                                          </p:val>
                                        </p:tav>
                                        <p:tav tm="100000">
                                          <p:val>
                                            <p:fltVal val="0"/>
                                          </p:val>
                                        </p:tav>
                                      </p:tavLst>
                                    </p:anim>
                                    <p:anim calcmode="lin" valueType="num">
                                      <p:cBhvr>
                                        <p:cTn id="72" dur="500"/>
                                        <p:tgtEl>
                                          <p:spTgt spid="4109"/>
                                        </p:tgtEl>
                                        <p:attrNameLst>
                                          <p:attrName>ppt_h</p:attrName>
                                        </p:attrNameLst>
                                      </p:cBhvr>
                                      <p:tavLst>
                                        <p:tav tm="0">
                                          <p:val>
                                            <p:strVal val="ppt_h"/>
                                          </p:val>
                                        </p:tav>
                                        <p:tav tm="100000">
                                          <p:val>
                                            <p:fltVal val="0"/>
                                          </p:val>
                                        </p:tav>
                                      </p:tavLst>
                                    </p:anim>
                                    <p:animEffect>
                                      <p:cBhvr>
                                        <p:cTn id="73" dur="500"/>
                                        <p:tgtEl>
                                          <p:spTgt spid="4109"/>
                                        </p:tgtEl>
                                      </p:cBhvr>
                                    </p:animEffect>
                                    <p:set>
                                      <p:cBhvr>
                                        <p:cTn id="74" dur="1" fill="hold">
                                          <p:stCondLst>
                                            <p:cond delay="499"/>
                                          </p:stCondLst>
                                        </p:cTn>
                                        <p:tgtEl>
                                          <p:spTgt spid="4109"/>
                                        </p:tgtEl>
                                        <p:attrNameLst>
                                          <p:attrName>style.visibility</p:attrName>
                                        </p:attrNameLst>
                                      </p:cBhvr>
                                      <p:to>
                                        <p:strVal val="hidden"/>
                                      </p:to>
                                    </p:set>
                                  </p:childTnLst>
                                </p:cTn>
                              </p:par>
                              <p:par>
                                <p:cTn id="75" presetID="53" presetClass="exit" presetSubtype="0" fill="hold" nodeType="withEffect">
                                  <p:stCondLst>
                                    <p:cond delay="0"/>
                                  </p:stCondLst>
                                  <p:childTnLst>
                                    <p:anim calcmode="lin" valueType="num">
                                      <p:cBhvr>
                                        <p:cTn id="76" dur="500"/>
                                        <p:tgtEl>
                                          <p:spTgt spid="4110"/>
                                        </p:tgtEl>
                                        <p:attrNameLst>
                                          <p:attrName>ppt_w</p:attrName>
                                        </p:attrNameLst>
                                      </p:cBhvr>
                                      <p:tavLst>
                                        <p:tav tm="0">
                                          <p:val>
                                            <p:strVal val="ppt_w"/>
                                          </p:val>
                                        </p:tav>
                                        <p:tav tm="100000">
                                          <p:val>
                                            <p:fltVal val="0"/>
                                          </p:val>
                                        </p:tav>
                                      </p:tavLst>
                                    </p:anim>
                                    <p:anim calcmode="lin" valueType="num">
                                      <p:cBhvr>
                                        <p:cTn id="77" dur="500"/>
                                        <p:tgtEl>
                                          <p:spTgt spid="4110"/>
                                        </p:tgtEl>
                                        <p:attrNameLst>
                                          <p:attrName>ppt_h</p:attrName>
                                        </p:attrNameLst>
                                      </p:cBhvr>
                                      <p:tavLst>
                                        <p:tav tm="0">
                                          <p:val>
                                            <p:strVal val="ppt_h"/>
                                          </p:val>
                                        </p:tav>
                                        <p:tav tm="100000">
                                          <p:val>
                                            <p:fltVal val="0"/>
                                          </p:val>
                                        </p:tav>
                                      </p:tavLst>
                                    </p:anim>
                                    <p:animEffect>
                                      <p:cBhvr>
                                        <p:cTn id="78" dur="500"/>
                                        <p:tgtEl>
                                          <p:spTgt spid="4110"/>
                                        </p:tgtEl>
                                      </p:cBhvr>
                                    </p:animEffect>
                                    <p:set>
                                      <p:cBhvr>
                                        <p:cTn id="79" dur="1" fill="hold">
                                          <p:stCondLst>
                                            <p:cond delay="499"/>
                                          </p:stCondLst>
                                        </p:cTn>
                                        <p:tgtEl>
                                          <p:spTgt spid="4110"/>
                                        </p:tgtEl>
                                        <p:attrNameLst>
                                          <p:attrName>style.visibility</p:attrName>
                                        </p:attrNameLst>
                                      </p:cBhvr>
                                      <p:to>
                                        <p:strVal val="hidden"/>
                                      </p:to>
                                    </p:set>
                                  </p:childTnLst>
                                </p:cTn>
                              </p:par>
                              <p:par>
                                <p:cTn id="80" presetID="53" presetClass="exit" presetSubtype="0" fill="hold" nodeType="withEffect">
                                  <p:stCondLst>
                                    <p:cond delay="0"/>
                                  </p:stCondLst>
                                  <p:childTnLst>
                                    <p:anim calcmode="lin" valueType="num">
                                      <p:cBhvr>
                                        <p:cTn id="81" dur="500"/>
                                        <p:tgtEl>
                                          <p:spTgt spid="4111"/>
                                        </p:tgtEl>
                                        <p:attrNameLst>
                                          <p:attrName>ppt_w</p:attrName>
                                        </p:attrNameLst>
                                      </p:cBhvr>
                                      <p:tavLst>
                                        <p:tav tm="0">
                                          <p:val>
                                            <p:strVal val="ppt_w"/>
                                          </p:val>
                                        </p:tav>
                                        <p:tav tm="100000">
                                          <p:val>
                                            <p:fltVal val="0"/>
                                          </p:val>
                                        </p:tav>
                                      </p:tavLst>
                                    </p:anim>
                                    <p:anim calcmode="lin" valueType="num">
                                      <p:cBhvr>
                                        <p:cTn id="82" dur="500"/>
                                        <p:tgtEl>
                                          <p:spTgt spid="4111"/>
                                        </p:tgtEl>
                                        <p:attrNameLst>
                                          <p:attrName>ppt_h</p:attrName>
                                        </p:attrNameLst>
                                      </p:cBhvr>
                                      <p:tavLst>
                                        <p:tav tm="0">
                                          <p:val>
                                            <p:strVal val="ppt_h"/>
                                          </p:val>
                                        </p:tav>
                                        <p:tav tm="100000">
                                          <p:val>
                                            <p:fltVal val="0"/>
                                          </p:val>
                                        </p:tav>
                                      </p:tavLst>
                                    </p:anim>
                                    <p:animEffect>
                                      <p:cBhvr>
                                        <p:cTn id="83" dur="500"/>
                                        <p:tgtEl>
                                          <p:spTgt spid="4111"/>
                                        </p:tgtEl>
                                      </p:cBhvr>
                                    </p:animEffect>
                                    <p:set>
                                      <p:cBhvr>
                                        <p:cTn id="84" dur="1" fill="hold">
                                          <p:stCondLst>
                                            <p:cond delay="499"/>
                                          </p:stCondLst>
                                        </p:cTn>
                                        <p:tgtEl>
                                          <p:spTgt spid="41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长方形 289">
            <a:extLst>
              <a:ext uri="{FF2B5EF4-FFF2-40B4-BE49-F238E27FC236}">
                <a16:creationId xmlns:a16="http://schemas.microsoft.com/office/drawing/2014/main" id="{06D1A9C5-D7B3-144C-A57E-2998D9604FC7}"/>
              </a:ext>
            </a:extLst>
          </p:cNvPr>
          <p:cNvSpPr>
            <a:spLocks noChangeArrowheads="1"/>
          </p:cNvSpPr>
          <p:nvPr/>
        </p:nvSpPr>
        <p:spPr bwMode="auto">
          <a:xfrm>
            <a:off x="-26988" y="242888"/>
            <a:ext cx="6480176" cy="606425"/>
          </a:xfrm>
          <a:prstGeom prst="rect">
            <a:avLst/>
          </a:prstGeom>
          <a:gradFill rotWithShape="0">
            <a:gsLst>
              <a:gs pos="0">
                <a:srgbClr val="990033"/>
              </a:gs>
              <a:gs pos="100000">
                <a:srgbClr val="460017">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67628" tIns="35243" rIns="67628" bIns="35243"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en-US"/>
          </a:p>
        </p:txBody>
      </p:sp>
      <p:sp>
        <p:nvSpPr>
          <p:cNvPr id="27650" name="矩形 8">
            <a:extLst>
              <a:ext uri="{FF2B5EF4-FFF2-40B4-BE49-F238E27FC236}">
                <a16:creationId xmlns:a16="http://schemas.microsoft.com/office/drawing/2014/main" id="{75C2708E-3473-5A4B-9C7A-C6D3F016B291}"/>
              </a:ext>
            </a:extLst>
          </p:cNvPr>
          <p:cNvSpPr>
            <a:spLocks noChangeArrowheads="1"/>
          </p:cNvSpPr>
          <p:nvPr/>
        </p:nvSpPr>
        <p:spPr bwMode="auto">
          <a:xfrm>
            <a:off x="2411413" y="523875"/>
            <a:ext cx="20891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endParaRPr lang="zh-CN" altLang="en-US" sz="15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4102" name="Picture 2" descr="PPECLOGO-eff-0-1">
            <a:extLst>
              <a:ext uri="{FF2B5EF4-FFF2-40B4-BE49-F238E27FC236}">
                <a16:creationId xmlns:a16="http://schemas.microsoft.com/office/drawing/2014/main" id="{C93E41B4-54E8-5243-898C-72BE2978AA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7863" y="525463"/>
            <a:ext cx="627062"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3" descr="PPECLOGO-eff-0-2">
            <a:extLst>
              <a:ext uri="{FF2B5EF4-FFF2-40B4-BE49-F238E27FC236}">
                <a16:creationId xmlns:a16="http://schemas.microsoft.com/office/drawing/2014/main" id="{42446EEE-AE80-A44A-91A9-438B1413AC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6600" y="506413"/>
            <a:ext cx="5778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6" descr="PPECLOGO-eff-0-1">
            <a:extLst>
              <a:ext uri="{FF2B5EF4-FFF2-40B4-BE49-F238E27FC236}">
                <a16:creationId xmlns:a16="http://schemas.microsoft.com/office/drawing/2014/main" id="{500D33AD-A656-2749-A0CA-1848BCC4C12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6038" y="533400"/>
            <a:ext cx="23495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8" descr="PPECLOGO-eff-0-2">
            <a:extLst>
              <a:ext uri="{FF2B5EF4-FFF2-40B4-BE49-F238E27FC236}">
                <a16:creationId xmlns:a16="http://schemas.microsoft.com/office/drawing/2014/main" id="{6B326C41-62C1-EE40-8D3E-E9BCDD9F581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6200" y="377825"/>
            <a:ext cx="57943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11" descr="PPECLOGO-eff-5-4">
            <a:extLst>
              <a:ext uri="{FF2B5EF4-FFF2-40B4-BE49-F238E27FC236}">
                <a16:creationId xmlns:a16="http://schemas.microsoft.com/office/drawing/2014/main" id="{3FCCDF51-811B-2B46-A2A3-3E66FCFDB26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53063" y="449263"/>
            <a:ext cx="5334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7" name="Picture 12" descr="PPECLOGO-eff-0-1">
            <a:extLst>
              <a:ext uri="{FF2B5EF4-FFF2-40B4-BE49-F238E27FC236}">
                <a16:creationId xmlns:a16="http://schemas.microsoft.com/office/drawing/2014/main" id="{45F80C73-12EE-EB44-A014-C3134F6750E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89413" y="874713"/>
            <a:ext cx="309562"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Picture 15" descr="PPECLOGO-eff2-1-3">
            <a:extLst>
              <a:ext uri="{FF2B5EF4-FFF2-40B4-BE49-F238E27FC236}">
                <a16:creationId xmlns:a16="http://schemas.microsoft.com/office/drawing/2014/main" id="{BEC18981-E3E6-6D43-A768-C3AC3850AA5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51025" y="477838"/>
            <a:ext cx="25876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6" descr="PPECLOGO-eff2-1-4">
            <a:extLst>
              <a:ext uri="{FF2B5EF4-FFF2-40B4-BE49-F238E27FC236}">
                <a16:creationId xmlns:a16="http://schemas.microsoft.com/office/drawing/2014/main" id="{583E31B9-4AD9-EE4C-8C1B-7633622738E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30725" y="731838"/>
            <a:ext cx="4159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0" name="Picture 17" descr="PPECLOGO-eff2-1-3">
            <a:extLst>
              <a:ext uri="{FF2B5EF4-FFF2-40B4-BE49-F238E27FC236}">
                <a16:creationId xmlns:a16="http://schemas.microsoft.com/office/drawing/2014/main" id="{4EA5E534-1998-7A41-882E-8F25C813A12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45063" y="534988"/>
            <a:ext cx="211137"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18" descr="PPECLOGO-eff2-1-3">
            <a:extLst>
              <a:ext uri="{FF2B5EF4-FFF2-40B4-BE49-F238E27FC236}">
                <a16:creationId xmlns:a16="http://schemas.microsoft.com/office/drawing/2014/main" id="{D9F03967-91A0-8F43-AF9A-44604004CDB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43513" y="788988"/>
            <a:ext cx="166687" cy="11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61" name="网络 586">
            <a:extLst>
              <a:ext uri="{FF2B5EF4-FFF2-40B4-BE49-F238E27FC236}">
                <a16:creationId xmlns:a16="http://schemas.microsoft.com/office/drawing/2014/main" id="{E6F9AA04-DA72-EF42-961F-202C82C16A5D}"/>
              </a:ext>
            </a:extLst>
          </p:cNvPr>
          <p:cNvSpPr>
            <a:spLocks/>
          </p:cNvSpPr>
          <p:nvPr/>
        </p:nvSpPr>
        <p:spPr bwMode="auto">
          <a:xfrm>
            <a:off x="19050" y="314325"/>
            <a:ext cx="506413" cy="484188"/>
          </a:xfrm>
          <a:custGeom>
            <a:avLst/>
            <a:gdLst>
              <a:gd name="T0" fmla="*/ 0 w 1889279"/>
              <a:gd name="T1" fmla="*/ 0 h 1810503"/>
              <a:gd name="T2" fmla="*/ 0 w 1889279"/>
              <a:gd name="T3" fmla="*/ 0 h 1810503"/>
              <a:gd name="T4" fmla="*/ 0 w 1889279"/>
              <a:gd name="T5" fmla="*/ 0 h 1810503"/>
              <a:gd name="T6" fmla="*/ 0 w 1889279"/>
              <a:gd name="T7" fmla="*/ 0 h 1810503"/>
              <a:gd name="T8" fmla="*/ 0 w 1889279"/>
              <a:gd name="T9" fmla="*/ 0 h 1810503"/>
              <a:gd name="T10" fmla="*/ 0 w 1889279"/>
              <a:gd name="T11" fmla="*/ 0 h 1810503"/>
              <a:gd name="T12" fmla="*/ 0 w 1889279"/>
              <a:gd name="T13" fmla="*/ 0 h 1810503"/>
              <a:gd name="T14" fmla="*/ 0 w 1889279"/>
              <a:gd name="T15" fmla="*/ 0 h 1810503"/>
              <a:gd name="T16" fmla="*/ 0 w 1889279"/>
              <a:gd name="T17" fmla="*/ 0 h 1810503"/>
              <a:gd name="T18" fmla="*/ 0 w 1889279"/>
              <a:gd name="T19" fmla="*/ 0 h 1810503"/>
              <a:gd name="T20" fmla="*/ 0 w 1889279"/>
              <a:gd name="T21" fmla="*/ 0 h 1810503"/>
              <a:gd name="T22" fmla="*/ 0 w 1889279"/>
              <a:gd name="T23" fmla="*/ 0 h 1810503"/>
              <a:gd name="T24" fmla="*/ 0 w 1889279"/>
              <a:gd name="T25" fmla="*/ 0 h 1810503"/>
              <a:gd name="T26" fmla="*/ 0 w 1889279"/>
              <a:gd name="T27" fmla="*/ 0 h 1810503"/>
              <a:gd name="T28" fmla="*/ 0 w 1889279"/>
              <a:gd name="T29" fmla="*/ 0 h 1810503"/>
              <a:gd name="T30" fmla="*/ 0 w 1889279"/>
              <a:gd name="T31" fmla="*/ 0 h 1810503"/>
              <a:gd name="T32" fmla="*/ 0 w 1889279"/>
              <a:gd name="T33" fmla="*/ 0 h 1810503"/>
              <a:gd name="T34" fmla="*/ 0 w 1889279"/>
              <a:gd name="T35" fmla="*/ 0 h 1810503"/>
              <a:gd name="T36" fmla="*/ 0 w 1889279"/>
              <a:gd name="T37" fmla="*/ 0 h 1810503"/>
              <a:gd name="T38" fmla="*/ 0 w 1889279"/>
              <a:gd name="T39" fmla="*/ 0 h 1810503"/>
              <a:gd name="T40" fmla="*/ 0 w 1889279"/>
              <a:gd name="T41" fmla="*/ 0 h 1810503"/>
              <a:gd name="T42" fmla="*/ 0 w 1889279"/>
              <a:gd name="T43" fmla="*/ 0 h 1810503"/>
              <a:gd name="T44" fmla="*/ 0 w 1889279"/>
              <a:gd name="T45" fmla="*/ 0 h 1810503"/>
              <a:gd name="T46" fmla="*/ 0 w 1889279"/>
              <a:gd name="T47" fmla="*/ 0 h 1810503"/>
              <a:gd name="T48" fmla="*/ 0 w 1889279"/>
              <a:gd name="T49" fmla="*/ 0 h 1810503"/>
              <a:gd name="T50" fmla="*/ 0 w 1889279"/>
              <a:gd name="T51" fmla="*/ 0 h 1810503"/>
              <a:gd name="T52" fmla="*/ 0 w 1889279"/>
              <a:gd name="T53" fmla="*/ 0 h 1810503"/>
              <a:gd name="T54" fmla="*/ 0 w 1889279"/>
              <a:gd name="T55" fmla="*/ 0 h 1810503"/>
              <a:gd name="T56" fmla="*/ 0 w 1889279"/>
              <a:gd name="T57" fmla="*/ 0 h 1810503"/>
              <a:gd name="T58" fmla="*/ 0 w 1889279"/>
              <a:gd name="T59" fmla="*/ 0 h 1810503"/>
              <a:gd name="T60" fmla="*/ 0 w 1889279"/>
              <a:gd name="T61" fmla="*/ 0 h 1810503"/>
              <a:gd name="T62" fmla="*/ 0 w 1889279"/>
              <a:gd name="T63" fmla="*/ 0 h 1810503"/>
              <a:gd name="T64" fmla="*/ 0 w 1889279"/>
              <a:gd name="T65" fmla="*/ 0 h 1810503"/>
              <a:gd name="T66" fmla="*/ 0 w 1889279"/>
              <a:gd name="T67" fmla="*/ 0 h 1810503"/>
              <a:gd name="T68" fmla="*/ 0 w 1889279"/>
              <a:gd name="T69" fmla="*/ 0 h 1810503"/>
              <a:gd name="T70" fmla="*/ 0 w 1889279"/>
              <a:gd name="T71" fmla="*/ 0 h 1810503"/>
              <a:gd name="T72" fmla="*/ 0 w 1889279"/>
              <a:gd name="T73" fmla="*/ 0 h 1810503"/>
              <a:gd name="T74" fmla="*/ 0 w 1889279"/>
              <a:gd name="T75" fmla="*/ 0 h 18105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89279"/>
              <a:gd name="T115" fmla="*/ 0 h 1810503"/>
              <a:gd name="T116" fmla="*/ 1889279 w 1889279"/>
              <a:gd name="T117" fmla="*/ 1810503 h 18105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lnTo>
                  <a:pt x="953521" y="1355186"/>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lnTo>
                  <a:pt x="953521" y="931303"/>
                </a:ln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lnTo>
                  <a:pt x="900586" y="1702"/>
                </a:lnTo>
                <a:close/>
                <a:moveTo>
                  <a:pt x="953521" y="0"/>
                </a:moveTo>
                <a:lnTo>
                  <a:pt x="981035" y="1330"/>
                </a:lnTo>
                <a:cubicBezTo>
                  <a:pt x="1124068" y="53565"/>
                  <a:pt x="1247786" y="180867"/>
                  <a:pt x="1332000" y="354889"/>
                </a:cubicBezTo>
                <a:cubicBezTo>
                  <a:pt x="1219743" y="403080"/>
                  <a:pt x="1090709" y="429800"/>
                  <a:pt x="953521" y="430954"/>
                </a:cubicBezTo>
                <a:lnTo>
                  <a:pt x="9535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nchor="ctr"/>
          <a:lstStyle/>
          <a:p>
            <a:endParaRPr lang="zh-CN" altLang="en-US"/>
          </a:p>
        </p:txBody>
      </p:sp>
      <p:pic>
        <p:nvPicPr>
          <p:cNvPr id="27662" name="Picture 22" descr="未标题-4">
            <a:extLst>
              <a:ext uri="{FF2B5EF4-FFF2-40B4-BE49-F238E27FC236}">
                <a16:creationId xmlns:a16="http://schemas.microsoft.com/office/drawing/2014/main" id="{5703662E-6A86-6F49-9846-1DC8EC44F05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75463" y="68263"/>
            <a:ext cx="2230437"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63" name="Rectangle 3">
            <a:extLst>
              <a:ext uri="{FF2B5EF4-FFF2-40B4-BE49-F238E27FC236}">
                <a16:creationId xmlns:a16="http://schemas.microsoft.com/office/drawing/2014/main" id="{E28F0412-60F7-CC41-81DB-5E412D9347BE}"/>
              </a:ext>
            </a:extLst>
          </p:cNvPr>
          <p:cNvSpPr txBox="1">
            <a:spLocks noChangeArrowheads="1"/>
          </p:cNvSpPr>
          <p:nvPr/>
        </p:nvSpPr>
        <p:spPr bwMode="auto">
          <a:xfrm>
            <a:off x="271463" y="1412875"/>
            <a:ext cx="7772400" cy="184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spcBef>
                <a:spcPct val="20000"/>
              </a:spcBef>
            </a:pPr>
            <a:r>
              <a:rPr kumimoji="1" lang="en-US" altLang="zh-CN" sz="2000" b="1">
                <a:solidFill>
                  <a:srgbClr val="0000CC"/>
                </a:solidFill>
                <a:latin typeface="宋体" panose="02010600030101010101" pitchFamily="2" charset="-122"/>
              </a:rPr>
              <a:t>【</a:t>
            </a:r>
            <a:r>
              <a:rPr kumimoji="1" lang="zh-CN" altLang="en-US" sz="2000" b="1">
                <a:solidFill>
                  <a:srgbClr val="0000CC"/>
                </a:solidFill>
                <a:latin typeface="宋体" panose="02010600030101010101" pitchFamily="2" charset="-122"/>
              </a:rPr>
              <a:t>例</a:t>
            </a:r>
            <a:r>
              <a:rPr kumimoji="1" lang="en-US" altLang="zh-CN" sz="2000" b="1">
                <a:solidFill>
                  <a:srgbClr val="0000CC"/>
                </a:solidFill>
                <a:latin typeface="宋体" panose="02010600030101010101" pitchFamily="2" charset="-122"/>
              </a:rPr>
              <a:t>】</a:t>
            </a:r>
            <a:r>
              <a:rPr kumimoji="1" lang="zh-CN" altLang="en-US" sz="2000" b="1">
                <a:latin typeface="宋体" panose="02010600030101010101" pitchFamily="2" charset="-122"/>
              </a:rPr>
              <a:t>要求利用</a:t>
            </a:r>
            <a:r>
              <a:rPr kumimoji="1" lang="en-US" altLang="zh-CN" sz="2000" b="1">
                <a:latin typeface="宋体" panose="02010600030101010101" pitchFamily="2" charset="-122"/>
              </a:rPr>
              <a:t>PC</a:t>
            </a:r>
            <a:r>
              <a:rPr kumimoji="1" lang="zh-CN" altLang="en-US" sz="2000" b="1">
                <a:latin typeface="宋体" panose="02010600030101010101" pitchFamily="2" charset="-122"/>
              </a:rPr>
              <a:t>系统机上的</a:t>
            </a:r>
            <a:r>
              <a:rPr kumimoji="1" lang="en-US" altLang="zh-CN" sz="2000" b="1">
                <a:latin typeface="宋体" panose="02010600030101010101" pitchFamily="2" charset="-122"/>
              </a:rPr>
              <a:t>8254</a:t>
            </a:r>
            <a:r>
              <a:rPr kumimoji="1" lang="zh-CN" altLang="en-US" sz="2000" b="1">
                <a:latin typeface="宋体" panose="02010600030101010101" pitchFamily="2" charset="-122"/>
              </a:rPr>
              <a:t>的</a:t>
            </a:r>
            <a:r>
              <a:rPr kumimoji="1" lang="en-US" altLang="zh-CN" sz="2000" b="1">
                <a:latin typeface="宋体" panose="02010600030101010101" pitchFamily="2" charset="-122"/>
              </a:rPr>
              <a:t>0</a:t>
            </a:r>
            <a:r>
              <a:rPr kumimoji="1" lang="zh-CN" altLang="en-US" sz="2000" b="1">
                <a:latin typeface="宋体" panose="02010600030101010101" pitchFamily="2" charset="-122"/>
              </a:rPr>
              <a:t>号定时计数器引发的日时钟中断，设计程序：每间隔</a:t>
            </a:r>
            <a:r>
              <a:rPr kumimoji="1" lang="en-US" altLang="zh-CN" sz="2000" b="1">
                <a:latin typeface="宋体" panose="02010600030101010101" pitchFamily="2" charset="-122"/>
              </a:rPr>
              <a:t>1</a:t>
            </a:r>
            <a:r>
              <a:rPr kumimoji="1" lang="zh-CN" altLang="en-US" sz="2000" b="1">
                <a:latin typeface="宋体" panose="02010600030101010101" pitchFamily="2" charset="-122"/>
              </a:rPr>
              <a:t>秒在</a:t>
            </a:r>
            <a:r>
              <a:rPr kumimoji="1" lang="en-US" altLang="zh-CN" sz="2000" b="1">
                <a:latin typeface="宋体" panose="02010600030101010101" pitchFamily="2" charset="-122"/>
              </a:rPr>
              <a:t>PC</a:t>
            </a:r>
            <a:r>
              <a:rPr kumimoji="1" lang="zh-CN" altLang="en-US" sz="2000" b="1">
                <a:latin typeface="宋体" panose="02010600030101010101" pitchFamily="2" charset="-122"/>
              </a:rPr>
              <a:t>终端屏幕上显示</a:t>
            </a:r>
            <a:r>
              <a:rPr kumimoji="1" lang="en-US" altLang="zh-CN" sz="2000" b="1">
                <a:latin typeface="宋体" panose="02010600030101010101" pitchFamily="2" charset="-122"/>
              </a:rPr>
              <a:t>1</a:t>
            </a:r>
            <a:r>
              <a:rPr kumimoji="1" lang="zh-CN" altLang="en-US" sz="2000" b="1">
                <a:latin typeface="宋体" panose="02010600030101010101" pitchFamily="2" charset="-122"/>
              </a:rPr>
              <a:t>行字符串“ </a:t>
            </a:r>
            <a:r>
              <a:rPr kumimoji="1" lang="en-US" altLang="zh-CN" sz="2000" b="1">
                <a:latin typeface="宋体" panose="02010600030101010101" pitchFamily="2" charset="-122"/>
              </a:rPr>
              <a:t>HELLO</a:t>
            </a:r>
            <a:r>
              <a:rPr kumimoji="1" lang="zh-CN" altLang="en-US" sz="2000" b="1">
                <a:latin typeface="宋体" panose="02010600030101010101" pitchFamily="2" charset="-122"/>
              </a:rPr>
              <a:t>！”，显示</a:t>
            </a:r>
            <a:r>
              <a:rPr kumimoji="1" lang="en-US" altLang="zh-CN" sz="2000" b="1">
                <a:latin typeface="宋体" panose="02010600030101010101" pitchFamily="2" charset="-122"/>
              </a:rPr>
              <a:t>10</a:t>
            </a:r>
            <a:r>
              <a:rPr kumimoji="1" lang="zh-CN" altLang="en-US" sz="2000" b="1">
                <a:latin typeface="宋体" panose="02010600030101010101" pitchFamily="2" charset="-122"/>
              </a:rPr>
              <a:t>行后结束。</a:t>
            </a:r>
          </a:p>
        </p:txBody>
      </p:sp>
      <p:sp>
        <p:nvSpPr>
          <p:cNvPr id="27664" name="文本框 5">
            <a:extLst>
              <a:ext uri="{FF2B5EF4-FFF2-40B4-BE49-F238E27FC236}">
                <a16:creationId xmlns:a16="http://schemas.microsoft.com/office/drawing/2014/main" id="{723B569B-E241-5A46-ABDD-3C64A95A01F1}"/>
              </a:ext>
            </a:extLst>
          </p:cNvPr>
          <p:cNvSpPr>
            <a:spLocks noChangeArrowheads="1"/>
          </p:cNvSpPr>
          <p:nvPr/>
        </p:nvSpPr>
        <p:spPr bwMode="auto">
          <a:xfrm>
            <a:off x="325438" y="328613"/>
            <a:ext cx="5805487"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buFont typeface="Arial" panose="020B0604020202020204" pitchFamily="34" charset="0"/>
              <a:buNone/>
            </a:pPr>
            <a:r>
              <a:rPr lang="zh-CN" altLang="en-US" sz="2400" b="1" noProof="1">
                <a:solidFill>
                  <a:schemeClr val="bg1"/>
                </a:solidFill>
                <a:ea typeface="微软雅黑" panose="020B0503020204020204" pitchFamily="34" charset="-122"/>
                <a:sym typeface="Arial" panose="020B0604020202020204" pitchFamily="34" charset="0"/>
              </a:rPr>
              <a:t>   系统日时钟</a:t>
            </a:r>
            <a:r>
              <a:rPr lang="zh-CN" altLang="en-US" sz="2400" b="1" noProof="1">
                <a:solidFill>
                  <a:schemeClr val="bg1"/>
                </a:solidFill>
                <a:ea typeface="微软雅黑" panose="020B0503020204020204" pitchFamily="34" charset="-122"/>
                <a:sym typeface="+mn-ea"/>
              </a:rPr>
              <a:t>中断应用开发举例</a:t>
            </a:r>
            <a:r>
              <a:rPr lang="en-US" altLang="zh-CN" sz="2400" b="1" noProof="1">
                <a:solidFill>
                  <a:schemeClr val="bg1"/>
                </a:solidFill>
                <a:ea typeface="微软雅黑" panose="020B0503020204020204" pitchFamily="34" charset="-122"/>
                <a:sym typeface="+mn-ea"/>
              </a:rPr>
              <a:t>-ICH</a:t>
            </a:r>
            <a:r>
              <a:rPr lang="zh-CN" altLang="en-US" sz="2400" b="1" noProof="1">
                <a:solidFill>
                  <a:schemeClr val="bg1"/>
                </a:solidFill>
                <a:ea typeface="微软雅黑" panose="020B0503020204020204" pitchFamily="34" charset="-122"/>
                <a:sym typeface="+mn-ea"/>
              </a:rPr>
              <a:t>中断</a:t>
            </a:r>
            <a:endParaRPr lang="zh-CN" altLang="en-US" sz="2400" b="1" noProof="1">
              <a:solidFill>
                <a:schemeClr val="bg1"/>
              </a:solidFill>
              <a:ea typeface="微软雅黑" panose="020B0503020204020204" pitchFamily="34" charset="-122"/>
              <a:sym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4102"/>
                                        </p:tgtEl>
                                        <p:attrNameLst>
                                          <p:attrName>style.visibility</p:attrName>
                                        </p:attrNameLst>
                                      </p:cBhvr>
                                      <p:to>
                                        <p:strVal val="visible"/>
                                      </p:to>
                                    </p:set>
                                    <p:animEffect>
                                      <p:cBhvr>
                                        <p:cTn id="7" dur="500"/>
                                        <p:tgtEl>
                                          <p:spTgt spid="4102"/>
                                        </p:tgtEl>
                                      </p:cBhvr>
                                    </p:animEffect>
                                  </p:childTnLst>
                                </p:cTn>
                              </p:par>
                              <p:par>
                                <p:cTn id="8" presetID="10" presetClass="entr" presetSubtype="0" fill="hold" nodeType="withEffect">
                                  <p:stCondLst>
                                    <p:cond delay="0"/>
                                  </p:stCondLst>
                                  <p:childTnLst>
                                    <p:set>
                                      <p:cBhvr>
                                        <p:cTn id="9" dur="1" fill="hold">
                                          <p:stCondLst>
                                            <p:cond delay="0"/>
                                          </p:stCondLst>
                                        </p:cTn>
                                        <p:tgtEl>
                                          <p:spTgt spid="4105"/>
                                        </p:tgtEl>
                                        <p:attrNameLst>
                                          <p:attrName>style.visibility</p:attrName>
                                        </p:attrNameLst>
                                      </p:cBhvr>
                                      <p:to>
                                        <p:strVal val="visible"/>
                                      </p:to>
                                    </p:set>
                                    <p:animEffect>
                                      <p:cBhvr>
                                        <p:cTn id="10" dur="500"/>
                                        <p:tgtEl>
                                          <p:spTgt spid="4105"/>
                                        </p:tgtEl>
                                      </p:cBhvr>
                                    </p:animEffect>
                                  </p:childTnLst>
                                </p:cTn>
                              </p:par>
                              <p:par>
                                <p:cTn id="11" presetID="10" presetClass="entr" presetSubtype="0" fill="hold" nodeType="withEffect">
                                  <p:stCondLst>
                                    <p:cond delay="0"/>
                                  </p:stCondLst>
                                  <p:childTnLst>
                                    <p:set>
                                      <p:cBhvr>
                                        <p:cTn id="12" dur="1" fill="hold">
                                          <p:stCondLst>
                                            <p:cond delay="0"/>
                                          </p:stCondLst>
                                        </p:cTn>
                                        <p:tgtEl>
                                          <p:spTgt spid="4107"/>
                                        </p:tgtEl>
                                        <p:attrNameLst>
                                          <p:attrName>style.visibility</p:attrName>
                                        </p:attrNameLst>
                                      </p:cBhvr>
                                      <p:to>
                                        <p:strVal val="visible"/>
                                      </p:to>
                                    </p:set>
                                    <p:animEffect>
                                      <p:cBhvr>
                                        <p:cTn id="13" dur="500"/>
                                        <p:tgtEl>
                                          <p:spTgt spid="4107"/>
                                        </p:tgtEl>
                                      </p:cBhvr>
                                    </p:animEffect>
                                  </p:childTnLst>
                                </p:cTn>
                              </p:par>
                              <p:par>
                                <p:cTn id="14" presetID="10" presetClass="entr" presetSubtype="0" fill="hold" nodeType="withEffect">
                                  <p:stCondLst>
                                    <p:cond delay="0"/>
                                  </p:stCondLst>
                                  <p:childTnLst>
                                    <p:set>
                                      <p:cBhvr>
                                        <p:cTn id="15" dur="1" fill="hold">
                                          <p:stCondLst>
                                            <p:cond delay="0"/>
                                          </p:stCondLst>
                                        </p:cTn>
                                        <p:tgtEl>
                                          <p:spTgt spid="4103"/>
                                        </p:tgtEl>
                                        <p:attrNameLst>
                                          <p:attrName>style.visibility</p:attrName>
                                        </p:attrNameLst>
                                      </p:cBhvr>
                                      <p:to>
                                        <p:strVal val="visible"/>
                                      </p:to>
                                    </p:set>
                                    <p:animEffect>
                                      <p:cBhvr>
                                        <p:cTn id="16" dur="500"/>
                                        <p:tgtEl>
                                          <p:spTgt spid="4103"/>
                                        </p:tgtEl>
                                      </p:cBhvr>
                                    </p:animEffect>
                                  </p:childTnLst>
                                </p:cTn>
                              </p:par>
                              <p:par>
                                <p:cTn id="17" presetID="10" presetClass="entr" presetSubtype="0" fill="hold" nodeType="withEffect">
                                  <p:stCondLst>
                                    <p:cond delay="0"/>
                                  </p:stCondLst>
                                  <p:childTnLst>
                                    <p:set>
                                      <p:cBhvr>
                                        <p:cTn id="18" dur="1" fill="hold">
                                          <p:stCondLst>
                                            <p:cond delay="0"/>
                                          </p:stCondLst>
                                        </p:cTn>
                                        <p:tgtEl>
                                          <p:spTgt spid="4106"/>
                                        </p:tgtEl>
                                        <p:attrNameLst>
                                          <p:attrName>style.visibility</p:attrName>
                                        </p:attrNameLst>
                                      </p:cBhvr>
                                      <p:to>
                                        <p:strVal val="visible"/>
                                      </p:to>
                                    </p:set>
                                    <p:animEffect>
                                      <p:cBhvr>
                                        <p:cTn id="19" dur="500"/>
                                        <p:tgtEl>
                                          <p:spTgt spid="4106"/>
                                        </p:tgtEl>
                                      </p:cBhvr>
                                    </p:animEffect>
                                  </p:childTnLst>
                                </p:cTn>
                              </p:par>
                              <p:par>
                                <p:cTn id="20" presetID="10" presetClass="entr" presetSubtype="0" fill="hold" nodeType="withEffect">
                                  <p:stCondLst>
                                    <p:cond delay="0"/>
                                  </p:stCondLst>
                                  <p:childTnLst>
                                    <p:set>
                                      <p:cBhvr>
                                        <p:cTn id="21" dur="1" fill="hold">
                                          <p:stCondLst>
                                            <p:cond delay="0"/>
                                          </p:stCondLst>
                                        </p:cTn>
                                        <p:tgtEl>
                                          <p:spTgt spid="4104"/>
                                        </p:tgtEl>
                                        <p:attrNameLst>
                                          <p:attrName>style.visibility</p:attrName>
                                        </p:attrNameLst>
                                      </p:cBhvr>
                                      <p:to>
                                        <p:strVal val="visible"/>
                                      </p:to>
                                    </p:set>
                                    <p:animEffect>
                                      <p:cBhvr>
                                        <p:cTn id="22" dur="500"/>
                                        <p:tgtEl>
                                          <p:spTgt spid="4104"/>
                                        </p:tgtEl>
                                      </p:cBhvr>
                                    </p:animEffect>
                                  </p:childTnLst>
                                </p:cTn>
                              </p:par>
                              <p:par>
                                <p:cTn id="23" presetID="35" presetClass="path" presetSubtype="0" fill="hold" nodeType="withEffect">
                                  <p:stCondLst>
                                    <p:cond delay="0"/>
                                  </p:stCondLst>
                                  <p:childTnLst>
                                    <p:animMotion origin="layout" path="M 0 0  L -0.25 0  E" pathEditMode="relative" rAng="0" ptsTypes="">
                                      <p:cBhvr>
                                        <p:cTn id="24" dur="500" fill="hold"/>
                                        <p:tgtEl>
                                          <p:spTgt spid="4106"/>
                                        </p:tgtEl>
                                        <p:attrNameLst>
                                          <p:attrName>ppt_x,ppt_y</p:attrName>
                                        </p:attrNameLst>
                                      </p:cBhvr>
                                      <p:rCtr x="0" y="0"/>
                                    </p:animMotion>
                                  </p:childTnLst>
                                </p:cTn>
                              </p:par>
                              <p:par>
                                <p:cTn id="25" presetID="35" presetClass="path" presetSubtype="0" fill="hold" nodeType="withEffect">
                                  <p:stCondLst>
                                    <p:cond delay="0"/>
                                  </p:stCondLst>
                                  <p:childTnLst>
                                    <p:animMotion origin="layout" path="M 4.16667E-6 3.33333E-6 L -0.31632 3.33333E-6 " pathEditMode="relative" rAng="0" ptsTypes="AA">
                                      <p:cBhvr>
                                        <p:cTn id="26" dur="500" fill="hold"/>
                                        <p:tgtEl>
                                          <p:spTgt spid="4103"/>
                                        </p:tgtEl>
                                        <p:attrNameLst>
                                          <p:attrName>ppt_x,ppt_y</p:attrName>
                                        </p:attrNameLst>
                                      </p:cBhvr>
                                      <p:rCtr x="-1581100" y="0"/>
                                    </p:animMotion>
                                  </p:childTnLst>
                                </p:cTn>
                              </p:par>
                              <p:par>
                                <p:cTn id="27" presetID="35" presetClass="path" presetSubtype="0" fill="hold" nodeType="withEffect">
                                  <p:stCondLst>
                                    <p:cond delay="0"/>
                                  </p:stCondLst>
                                  <p:childTnLst>
                                    <p:animMotion origin="layout" path="M 0.00504 -1.85185E-6 L -0.46684 -1.85185E-6 " pathEditMode="relative" rAng="0" ptsTypes="AA">
                                      <p:cBhvr>
                                        <p:cTn id="28" dur="500" fill="hold"/>
                                        <p:tgtEl>
                                          <p:spTgt spid="4104"/>
                                        </p:tgtEl>
                                        <p:attrNameLst>
                                          <p:attrName>ppt_x,ppt_y</p:attrName>
                                        </p:attrNameLst>
                                      </p:cBhvr>
                                      <p:rCtr x="-2358900" y="0"/>
                                    </p:animMotion>
                                  </p:childTnLst>
                                </p:cTn>
                              </p:par>
                              <p:par>
                                <p:cTn id="29" presetID="35" presetClass="path" presetSubtype="0" fill="hold" nodeType="withEffect">
                                  <p:stCondLst>
                                    <p:cond delay="0"/>
                                  </p:stCondLst>
                                  <p:childTnLst>
                                    <p:animMotion origin="layout" path="M -3.05556E-6 1.11111E-6 L -0.19531 1.11111E-6 " pathEditMode="relative" rAng="0" ptsTypes="AA">
                                      <p:cBhvr>
                                        <p:cTn id="30" dur="500" fill="hold"/>
                                        <p:tgtEl>
                                          <p:spTgt spid="4105"/>
                                        </p:tgtEl>
                                        <p:attrNameLst>
                                          <p:attrName>ppt_x,ppt_y</p:attrName>
                                        </p:attrNameLst>
                                      </p:cBhvr>
                                      <p:rCtr x="-976900" y="0"/>
                                    </p:animMotion>
                                  </p:childTnLst>
                                </p:cTn>
                              </p:par>
                              <p:par>
                                <p:cTn id="31" presetID="35" presetClass="path" presetSubtype="0" fill="hold" nodeType="withEffect">
                                  <p:stCondLst>
                                    <p:cond delay="0"/>
                                  </p:stCondLst>
                                  <p:childTnLst>
                                    <p:animMotion origin="layout" path="M 3.05556E-6 -1.85185E-6 L -0.33577 -1.85185E-6 " pathEditMode="relative" rAng="0" ptsTypes="AA">
                                      <p:cBhvr>
                                        <p:cTn id="32" dur="500" fill="hold"/>
                                        <p:tgtEl>
                                          <p:spTgt spid="4102"/>
                                        </p:tgtEl>
                                        <p:attrNameLst>
                                          <p:attrName>ppt_x,ppt_y</p:attrName>
                                        </p:attrNameLst>
                                      </p:cBhvr>
                                      <p:rCtr x="-1678300" y="0"/>
                                    </p:animMotion>
                                  </p:childTnLst>
                                </p:cTn>
                              </p:par>
                              <p:par>
                                <p:cTn id="33" presetID="35" presetClass="path" presetSubtype="0" fill="hold" nodeType="withEffect">
                                  <p:stCondLst>
                                    <p:cond delay="0"/>
                                  </p:stCondLst>
                                  <p:childTnLst>
                                    <p:animMotion origin="layout" path="M 1.66667E-6 -1.85185E-6 L -0.57188 -1.85185E-6 " pathEditMode="relative" rAng="0" ptsTypes="AA">
                                      <p:cBhvr>
                                        <p:cTn id="34" dur="500" fill="hold"/>
                                        <p:tgtEl>
                                          <p:spTgt spid="4107"/>
                                        </p:tgtEl>
                                        <p:attrNameLst>
                                          <p:attrName>ppt_x,ppt_y</p:attrName>
                                        </p:attrNameLst>
                                      </p:cBhvr>
                                      <p:rCtr x="-2858900" y="0"/>
                                    </p:animMotion>
                                  </p:childTnLst>
                                </p:cTn>
                              </p:par>
                              <p:par>
                                <p:cTn id="35" presetID="10" presetClass="exit" presetSubtype="0" fill="hold" nodeType="withEffect">
                                  <p:stCondLst>
                                    <p:cond delay="0"/>
                                  </p:stCondLst>
                                  <p:childTnLst>
                                    <p:animEffect>
                                      <p:cBhvr>
                                        <p:cTn id="36" dur="500"/>
                                        <p:tgtEl>
                                          <p:spTgt spid="4107"/>
                                        </p:tgtEl>
                                      </p:cBhvr>
                                    </p:animEffect>
                                    <p:set>
                                      <p:cBhvr>
                                        <p:cTn id="37" dur="1" fill="hold">
                                          <p:stCondLst>
                                            <p:cond delay="499"/>
                                          </p:stCondLst>
                                        </p:cTn>
                                        <p:tgtEl>
                                          <p:spTgt spid="4107"/>
                                        </p:tgtEl>
                                        <p:attrNameLst>
                                          <p:attrName>style.visibility</p:attrName>
                                        </p:attrNameLst>
                                      </p:cBhvr>
                                      <p:to>
                                        <p:strVal val="hidden"/>
                                      </p:to>
                                    </p:set>
                                  </p:childTnLst>
                                </p:cTn>
                              </p:par>
                              <p:par>
                                <p:cTn id="38" presetID="10" presetClass="exit" presetSubtype="0" fill="hold" nodeType="withEffect">
                                  <p:stCondLst>
                                    <p:cond delay="0"/>
                                  </p:stCondLst>
                                  <p:childTnLst>
                                    <p:animEffect>
                                      <p:cBhvr>
                                        <p:cTn id="39" dur="500"/>
                                        <p:tgtEl>
                                          <p:spTgt spid="4105"/>
                                        </p:tgtEl>
                                      </p:cBhvr>
                                    </p:animEffect>
                                    <p:set>
                                      <p:cBhvr>
                                        <p:cTn id="40" dur="1" fill="hold">
                                          <p:stCondLst>
                                            <p:cond delay="499"/>
                                          </p:stCondLst>
                                        </p:cTn>
                                        <p:tgtEl>
                                          <p:spTgt spid="4105"/>
                                        </p:tgtEl>
                                        <p:attrNameLst>
                                          <p:attrName>style.visibility</p:attrName>
                                        </p:attrNameLst>
                                      </p:cBhvr>
                                      <p:to>
                                        <p:strVal val="hidden"/>
                                      </p:to>
                                    </p:set>
                                  </p:childTnLst>
                                </p:cTn>
                              </p:par>
                              <p:par>
                                <p:cTn id="41" presetID="10" presetClass="exit" presetSubtype="0" fill="hold" nodeType="withEffect">
                                  <p:stCondLst>
                                    <p:cond delay="0"/>
                                  </p:stCondLst>
                                  <p:childTnLst>
                                    <p:animEffect>
                                      <p:cBhvr>
                                        <p:cTn id="42" dur="500"/>
                                        <p:tgtEl>
                                          <p:spTgt spid="4103"/>
                                        </p:tgtEl>
                                      </p:cBhvr>
                                    </p:animEffect>
                                    <p:set>
                                      <p:cBhvr>
                                        <p:cTn id="43" dur="1" fill="hold">
                                          <p:stCondLst>
                                            <p:cond delay="499"/>
                                          </p:stCondLst>
                                        </p:cTn>
                                        <p:tgtEl>
                                          <p:spTgt spid="4103"/>
                                        </p:tgtEl>
                                        <p:attrNameLst>
                                          <p:attrName>style.visibility</p:attrName>
                                        </p:attrNameLst>
                                      </p:cBhvr>
                                      <p:to>
                                        <p:strVal val="hidden"/>
                                      </p:to>
                                    </p:set>
                                  </p:childTnLst>
                                </p:cTn>
                              </p:par>
                              <p:par>
                                <p:cTn id="44" presetID="10" presetClass="exit" presetSubtype="0" fill="hold" nodeType="withEffect">
                                  <p:stCondLst>
                                    <p:cond delay="0"/>
                                  </p:stCondLst>
                                  <p:childTnLst>
                                    <p:animEffect>
                                      <p:cBhvr>
                                        <p:cTn id="45" dur="500"/>
                                        <p:tgtEl>
                                          <p:spTgt spid="4106"/>
                                        </p:tgtEl>
                                      </p:cBhvr>
                                    </p:animEffect>
                                    <p:set>
                                      <p:cBhvr>
                                        <p:cTn id="46" dur="1" fill="hold">
                                          <p:stCondLst>
                                            <p:cond delay="499"/>
                                          </p:stCondLst>
                                        </p:cTn>
                                        <p:tgtEl>
                                          <p:spTgt spid="4106"/>
                                        </p:tgtEl>
                                        <p:attrNameLst>
                                          <p:attrName>style.visibility</p:attrName>
                                        </p:attrNameLst>
                                      </p:cBhvr>
                                      <p:to>
                                        <p:strVal val="hidden"/>
                                      </p:to>
                                    </p:set>
                                  </p:childTnLst>
                                </p:cTn>
                              </p:par>
                              <p:par>
                                <p:cTn id="47" presetID="10" presetClass="exit" presetSubtype="0" fill="hold" nodeType="withEffect">
                                  <p:stCondLst>
                                    <p:cond delay="0"/>
                                  </p:stCondLst>
                                  <p:childTnLst>
                                    <p:animEffect>
                                      <p:cBhvr>
                                        <p:cTn id="48" dur="500"/>
                                        <p:tgtEl>
                                          <p:spTgt spid="4102"/>
                                        </p:tgtEl>
                                      </p:cBhvr>
                                    </p:animEffect>
                                    <p:set>
                                      <p:cBhvr>
                                        <p:cTn id="49" dur="1" fill="hold">
                                          <p:stCondLst>
                                            <p:cond delay="499"/>
                                          </p:stCondLst>
                                        </p:cTn>
                                        <p:tgtEl>
                                          <p:spTgt spid="4102"/>
                                        </p:tgtEl>
                                        <p:attrNameLst>
                                          <p:attrName>style.visibility</p:attrName>
                                        </p:attrNameLst>
                                      </p:cBhvr>
                                      <p:to>
                                        <p:strVal val="hidden"/>
                                      </p:to>
                                    </p:set>
                                  </p:childTnLst>
                                </p:cTn>
                              </p:par>
                              <p:par>
                                <p:cTn id="50" presetID="10" presetClass="exit" presetSubtype="0" fill="hold" nodeType="withEffect">
                                  <p:stCondLst>
                                    <p:cond delay="0"/>
                                  </p:stCondLst>
                                  <p:childTnLst>
                                    <p:animEffect>
                                      <p:cBhvr>
                                        <p:cTn id="51" dur="500"/>
                                        <p:tgtEl>
                                          <p:spTgt spid="4104"/>
                                        </p:tgtEl>
                                      </p:cBhvr>
                                    </p:animEffect>
                                    <p:set>
                                      <p:cBhvr>
                                        <p:cTn id="52" dur="1" fill="hold">
                                          <p:stCondLst>
                                            <p:cond delay="499"/>
                                          </p:stCondLst>
                                        </p:cTn>
                                        <p:tgtEl>
                                          <p:spTgt spid="4104"/>
                                        </p:tgtEl>
                                        <p:attrNameLst>
                                          <p:attrName>style.visibility</p:attrName>
                                        </p:attrNameLst>
                                      </p:cBhvr>
                                      <p:to>
                                        <p:strVal val="hidden"/>
                                      </p:to>
                                    </p:set>
                                  </p:childTnLst>
                                </p:cTn>
                              </p:par>
                              <p:par>
                                <p:cTn id="53" presetID="10" presetClass="entr" presetSubtype="0" fill="hold" nodeType="withEffect">
                                  <p:stCondLst>
                                    <p:cond delay="0"/>
                                  </p:stCondLst>
                                  <p:childTnLst>
                                    <p:set>
                                      <p:cBhvr>
                                        <p:cTn id="54" dur="1" fill="hold">
                                          <p:stCondLst>
                                            <p:cond delay="0"/>
                                          </p:stCondLst>
                                        </p:cTn>
                                        <p:tgtEl>
                                          <p:spTgt spid="4108"/>
                                        </p:tgtEl>
                                        <p:attrNameLst>
                                          <p:attrName>style.visibility</p:attrName>
                                        </p:attrNameLst>
                                      </p:cBhvr>
                                      <p:to>
                                        <p:strVal val="visible"/>
                                      </p:to>
                                    </p:set>
                                    <p:animEffect>
                                      <p:cBhvr>
                                        <p:cTn id="55" dur="500"/>
                                        <p:tgtEl>
                                          <p:spTgt spid="4108"/>
                                        </p:tgtEl>
                                      </p:cBhvr>
                                    </p:animEffect>
                                  </p:childTnLst>
                                </p:cTn>
                              </p:par>
                              <p:par>
                                <p:cTn id="56" presetID="10" presetClass="entr" presetSubtype="0" fill="hold" nodeType="withEffect">
                                  <p:stCondLst>
                                    <p:cond delay="0"/>
                                  </p:stCondLst>
                                  <p:childTnLst>
                                    <p:set>
                                      <p:cBhvr>
                                        <p:cTn id="57" dur="1" fill="hold">
                                          <p:stCondLst>
                                            <p:cond delay="0"/>
                                          </p:stCondLst>
                                        </p:cTn>
                                        <p:tgtEl>
                                          <p:spTgt spid="4109"/>
                                        </p:tgtEl>
                                        <p:attrNameLst>
                                          <p:attrName>style.visibility</p:attrName>
                                        </p:attrNameLst>
                                      </p:cBhvr>
                                      <p:to>
                                        <p:strVal val="visible"/>
                                      </p:to>
                                    </p:set>
                                    <p:animEffect>
                                      <p:cBhvr>
                                        <p:cTn id="58" dur="500"/>
                                        <p:tgtEl>
                                          <p:spTgt spid="4109"/>
                                        </p:tgtEl>
                                      </p:cBhvr>
                                    </p:animEffect>
                                  </p:childTnLst>
                                </p:cTn>
                              </p:par>
                              <p:par>
                                <p:cTn id="59" presetID="10" presetClass="entr" presetSubtype="0" fill="hold" nodeType="withEffect">
                                  <p:stCondLst>
                                    <p:cond delay="0"/>
                                  </p:stCondLst>
                                  <p:childTnLst>
                                    <p:set>
                                      <p:cBhvr>
                                        <p:cTn id="60" dur="1" fill="hold">
                                          <p:stCondLst>
                                            <p:cond delay="0"/>
                                          </p:stCondLst>
                                        </p:cTn>
                                        <p:tgtEl>
                                          <p:spTgt spid="4110"/>
                                        </p:tgtEl>
                                        <p:attrNameLst>
                                          <p:attrName>style.visibility</p:attrName>
                                        </p:attrNameLst>
                                      </p:cBhvr>
                                      <p:to>
                                        <p:strVal val="visible"/>
                                      </p:to>
                                    </p:set>
                                    <p:animEffect>
                                      <p:cBhvr>
                                        <p:cTn id="61" dur="500"/>
                                        <p:tgtEl>
                                          <p:spTgt spid="4110"/>
                                        </p:tgtEl>
                                      </p:cBhvr>
                                    </p:animEffect>
                                  </p:childTnLst>
                                </p:cTn>
                              </p:par>
                              <p:par>
                                <p:cTn id="62" presetID="10" presetClass="entr" presetSubtype="0" fill="hold" nodeType="withEffect">
                                  <p:stCondLst>
                                    <p:cond delay="0"/>
                                  </p:stCondLst>
                                  <p:childTnLst>
                                    <p:set>
                                      <p:cBhvr>
                                        <p:cTn id="63" dur="1" fill="hold">
                                          <p:stCondLst>
                                            <p:cond delay="0"/>
                                          </p:stCondLst>
                                        </p:cTn>
                                        <p:tgtEl>
                                          <p:spTgt spid="4111"/>
                                        </p:tgtEl>
                                        <p:attrNameLst>
                                          <p:attrName>style.visibility</p:attrName>
                                        </p:attrNameLst>
                                      </p:cBhvr>
                                      <p:to>
                                        <p:strVal val="visible"/>
                                      </p:to>
                                    </p:set>
                                    <p:animEffect>
                                      <p:cBhvr>
                                        <p:cTn id="64" dur="500"/>
                                        <p:tgtEl>
                                          <p:spTgt spid="4111"/>
                                        </p:tgtEl>
                                      </p:cBhvr>
                                    </p:animEffect>
                                  </p:childTnLst>
                                </p:cTn>
                              </p:par>
                              <p:par>
                                <p:cTn id="65" presetID="53" presetClass="exit" presetSubtype="0" fill="hold" nodeType="withEffect">
                                  <p:stCondLst>
                                    <p:cond delay="0"/>
                                  </p:stCondLst>
                                  <p:childTnLst>
                                    <p:anim calcmode="lin" valueType="num">
                                      <p:cBhvr>
                                        <p:cTn id="66" dur="500"/>
                                        <p:tgtEl>
                                          <p:spTgt spid="4108"/>
                                        </p:tgtEl>
                                        <p:attrNameLst>
                                          <p:attrName>ppt_w</p:attrName>
                                        </p:attrNameLst>
                                      </p:cBhvr>
                                      <p:tavLst>
                                        <p:tav tm="0">
                                          <p:val>
                                            <p:strVal val="ppt_w"/>
                                          </p:val>
                                        </p:tav>
                                        <p:tav tm="100000">
                                          <p:val>
                                            <p:fltVal val="0"/>
                                          </p:val>
                                        </p:tav>
                                      </p:tavLst>
                                    </p:anim>
                                    <p:anim calcmode="lin" valueType="num">
                                      <p:cBhvr>
                                        <p:cTn id="67" dur="500"/>
                                        <p:tgtEl>
                                          <p:spTgt spid="4108"/>
                                        </p:tgtEl>
                                        <p:attrNameLst>
                                          <p:attrName>ppt_h</p:attrName>
                                        </p:attrNameLst>
                                      </p:cBhvr>
                                      <p:tavLst>
                                        <p:tav tm="0">
                                          <p:val>
                                            <p:strVal val="ppt_h"/>
                                          </p:val>
                                        </p:tav>
                                        <p:tav tm="100000">
                                          <p:val>
                                            <p:fltVal val="0"/>
                                          </p:val>
                                        </p:tav>
                                      </p:tavLst>
                                    </p:anim>
                                    <p:animEffect>
                                      <p:cBhvr>
                                        <p:cTn id="68" dur="500"/>
                                        <p:tgtEl>
                                          <p:spTgt spid="4108"/>
                                        </p:tgtEl>
                                      </p:cBhvr>
                                    </p:animEffect>
                                    <p:set>
                                      <p:cBhvr>
                                        <p:cTn id="69" dur="1" fill="hold">
                                          <p:stCondLst>
                                            <p:cond delay="499"/>
                                          </p:stCondLst>
                                        </p:cTn>
                                        <p:tgtEl>
                                          <p:spTgt spid="4108"/>
                                        </p:tgtEl>
                                        <p:attrNameLst>
                                          <p:attrName>style.visibility</p:attrName>
                                        </p:attrNameLst>
                                      </p:cBhvr>
                                      <p:to>
                                        <p:strVal val="hidden"/>
                                      </p:to>
                                    </p:set>
                                  </p:childTnLst>
                                </p:cTn>
                              </p:par>
                              <p:par>
                                <p:cTn id="70" presetID="53" presetClass="exit" presetSubtype="0" fill="hold" nodeType="withEffect">
                                  <p:stCondLst>
                                    <p:cond delay="0"/>
                                  </p:stCondLst>
                                  <p:childTnLst>
                                    <p:anim calcmode="lin" valueType="num">
                                      <p:cBhvr>
                                        <p:cTn id="71" dur="500"/>
                                        <p:tgtEl>
                                          <p:spTgt spid="4109"/>
                                        </p:tgtEl>
                                        <p:attrNameLst>
                                          <p:attrName>ppt_w</p:attrName>
                                        </p:attrNameLst>
                                      </p:cBhvr>
                                      <p:tavLst>
                                        <p:tav tm="0">
                                          <p:val>
                                            <p:strVal val="ppt_w"/>
                                          </p:val>
                                        </p:tav>
                                        <p:tav tm="100000">
                                          <p:val>
                                            <p:fltVal val="0"/>
                                          </p:val>
                                        </p:tav>
                                      </p:tavLst>
                                    </p:anim>
                                    <p:anim calcmode="lin" valueType="num">
                                      <p:cBhvr>
                                        <p:cTn id="72" dur="500"/>
                                        <p:tgtEl>
                                          <p:spTgt spid="4109"/>
                                        </p:tgtEl>
                                        <p:attrNameLst>
                                          <p:attrName>ppt_h</p:attrName>
                                        </p:attrNameLst>
                                      </p:cBhvr>
                                      <p:tavLst>
                                        <p:tav tm="0">
                                          <p:val>
                                            <p:strVal val="ppt_h"/>
                                          </p:val>
                                        </p:tav>
                                        <p:tav tm="100000">
                                          <p:val>
                                            <p:fltVal val="0"/>
                                          </p:val>
                                        </p:tav>
                                      </p:tavLst>
                                    </p:anim>
                                    <p:animEffect>
                                      <p:cBhvr>
                                        <p:cTn id="73" dur="500"/>
                                        <p:tgtEl>
                                          <p:spTgt spid="4109"/>
                                        </p:tgtEl>
                                      </p:cBhvr>
                                    </p:animEffect>
                                    <p:set>
                                      <p:cBhvr>
                                        <p:cTn id="74" dur="1" fill="hold">
                                          <p:stCondLst>
                                            <p:cond delay="499"/>
                                          </p:stCondLst>
                                        </p:cTn>
                                        <p:tgtEl>
                                          <p:spTgt spid="4109"/>
                                        </p:tgtEl>
                                        <p:attrNameLst>
                                          <p:attrName>style.visibility</p:attrName>
                                        </p:attrNameLst>
                                      </p:cBhvr>
                                      <p:to>
                                        <p:strVal val="hidden"/>
                                      </p:to>
                                    </p:set>
                                  </p:childTnLst>
                                </p:cTn>
                              </p:par>
                              <p:par>
                                <p:cTn id="75" presetID="53" presetClass="exit" presetSubtype="0" fill="hold" nodeType="withEffect">
                                  <p:stCondLst>
                                    <p:cond delay="0"/>
                                  </p:stCondLst>
                                  <p:childTnLst>
                                    <p:anim calcmode="lin" valueType="num">
                                      <p:cBhvr>
                                        <p:cTn id="76" dur="500"/>
                                        <p:tgtEl>
                                          <p:spTgt spid="4110"/>
                                        </p:tgtEl>
                                        <p:attrNameLst>
                                          <p:attrName>ppt_w</p:attrName>
                                        </p:attrNameLst>
                                      </p:cBhvr>
                                      <p:tavLst>
                                        <p:tav tm="0">
                                          <p:val>
                                            <p:strVal val="ppt_w"/>
                                          </p:val>
                                        </p:tav>
                                        <p:tav tm="100000">
                                          <p:val>
                                            <p:fltVal val="0"/>
                                          </p:val>
                                        </p:tav>
                                      </p:tavLst>
                                    </p:anim>
                                    <p:anim calcmode="lin" valueType="num">
                                      <p:cBhvr>
                                        <p:cTn id="77" dur="500"/>
                                        <p:tgtEl>
                                          <p:spTgt spid="4110"/>
                                        </p:tgtEl>
                                        <p:attrNameLst>
                                          <p:attrName>ppt_h</p:attrName>
                                        </p:attrNameLst>
                                      </p:cBhvr>
                                      <p:tavLst>
                                        <p:tav tm="0">
                                          <p:val>
                                            <p:strVal val="ppt_h"/>
                                          </p:val>
                                        </p:tav>
                                        <p:tav tm="100000">
                                          <p:val>
                                            <p:fltVal val="0"/>
                                          </p:val>
                                        </p:tav>
                                      </p:tavLst>
                                    </p:anim>
                                    <p:animEffect>
                                      <p:cBhvr>
                                        <p:cTn id="78" dur="500"/>
                                        <p:tgtEl>
                                          <p:spTgt spid="4110"/>
                                        </p:tgtEl>
                                      </p:cBhvr>
                                    </p:animEffect>
                                    <p:set>
                                      <p:cBhvr>
                                        <p:cTn id="79" dur="1" fill="hold">
                                          <p:stCondLst>
                                            <p:cond delay="499"/>
                                          </p:stCondLst>
                                        </p:cTn>
                                        <p:tgtEl>
                                          <p:spTgt spid="4110"/>
                                        </p:tgtEl>
                                        <p:attrNameLst>
                                          <p:attrName>style.visibility</p:attrName>
                                        </p:attrNameLst>
                                      </p:cBhvr>
                                      <p:to>
                                        <p:strVal val="hidden"/>
                                      </p:to>
                                    </p:set>
                                  </p:childTnLst>
                                </p:cTn>
                              </p:par>
                              <p:par>
                                <p:cTn id="80" presetID="53" presetClass="exit" presetSubtype="0" fill="hold" nodeType="withEffect">
                                  <p:stCondLst>
                                    <p:cond delay="0"/>
                                  </p:stCondLst>
                                  <p:childTnLst>
                                    <p:anim calcmode="lin" valueType="num">
                                      <p:cBhvr>
                                        <p:cTn id="81" dur="500"/>
                                        <p:tgtEl>
                                          <p:spTgt spid="4111"/>
                                        </p:tgtEl>
                                        <p:attrNameLst>
                                          <p:attrName>ppt_w</p:attrName>
                                        </p:attrNameLst>
                                      </p:cBhvr>
                                      <p:tavLst>
                                        <p:tav tm="0">
                                          <p:val>
                                            <p:strVal val="ppt_w"/>
                                          </p:val>
                                        </p:tav>
                                        <p:tav tm="100000">
                                          <p:val>
                                            <p:fltVal val="0"/>
                                          </p:val>
                                        </p:tav>
                                      </p:tavLst>
                                    </p:anim>
                                    <p:anim calcmode="lin" valueType="num">
                                      <p:cBhvr>
                                        <p:cTn id="82" dur="500"/>
                                        <p:tgtEl>
                                          <p:spTgt spid="4111"/>
                                        </p:tgtEl>
                                        <p:attrNameLst>
                                          <p:attrName>ppt_h</p:attrName>
                                        </p:attrNameLst>
                                      </p:cBhvr>
                                      <p:tavLst>
                                        <p:tav tm="0">
                                          <p:val>
                                            <p:strVal val="ppt_h"/>
                                          </p:val>
                                        </p:tav>
                                        <p:tav tm="100000">
                                          <p:val>
                                            <p:fltVal val="0"/>
                                          </p:val>
                                        </p:tav>
                                      </p:tavLst>
                                    </p:anim>
                                    <p:animEffect>
                                      <p:cBhvr>
                                        <p:cTn id="83" dur="500"/>
                                        <p:tgtEl>
                                          <p:spTgt spid="4111"/>
                                        </p:tgtEl>
                                      </p:cBhvr>
                                    </p:animEffect>
                                    <p:set>
                                      <p:cBhvr>
                                        <p:cTn id="84" dur="1" fill="hold">
                                          <p:stCondLst>
                                            <p:cond delay="499"/>
                                          </p:stCondLst>
                                        </p:cTn>
                                        <p:tgtEl>
                                          <p:spTgt spid="41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长方形 289">
            <a:extLst>
              <a:ext uri="{FF2B5EF4-FFF2-40B4-BE49-F238E27FC236}">
                <a16:creationId xmlns:a16="http://schemas.microsoft.com/office/drawing/2014/main" id="{8F0B7E16-87DF-4044-B46E-B232CC961982}"/>
              </a:ext>
            </a:extLst>
          </p:cNvPr>
          <p:cNvSpPr>
            <a:spLocks noChangeArrowheads="1"/>
          </p:cNvSpPr>
          <p:nvPr/>
        </p:nvSpPr>
        <p:spPr bwMode="auto">
          <a:xfrm>
            <a:off x="-26988" y="242888"/>
            <a:ext cx="6480176" cy="606425"/>
          </a:xfrm>
          <a:prstGeom prst="rect">
            <a:avLst/>
          </a:prstGeom>
          <a:gradFill rotWithShape="0">
            <a:gsLst>
              <a:gs pos="0">
                <a:srgbClr val="990033"/>
              </a:gs>
              <a:gs pos="100000">
                <a:srgbClr val="460017">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67628" tIns="35243" rIns="67628" bIns="35243"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en-US"/>
          </a:p>
        </p:txBody>
      </p:sp>
      <p:sp>
        <p:nvSpPr>
          <p:cNvPr id="29698" name="矩形 8">
            <a:extLst>
              <a:ext uri="{FF2B5EF4-FFF2-40B4-BE49-F238E27FC236}">
                <a16:creationId xmlns:a16="http://schemas.microsoft.com/office/drawing/2014/main" id="{8BD8DD44-D67A-E944-B9A0-FBAAEFC039D5}"/>
              </a:ext>
            </a:extLst>
          </p:cNvPr>
          <p:cNvSpPr>
            <a:spLocks noChangeArrowheads="1"/>
          </p:cNvSpPr>
          <p:nvPr/>
        </p:nvSpPr>
        <p:spPr bwMode="auto">
          <a:xfrm>
            <a:off x="2411413" y="523875"/>
            <a:ext cx="20891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endParaRPr lang="zh-CN" altLang="en-US" sz="15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4102" name="Picture 2" descr="PPECLOGO-eff-0-1">
            <a:extLst>
              <a:ext uri="{FF2B5EF4-FFF2-40B4-BE49-F238E27FC236}">
                <a16:creationId xmlns:a16="http://schemas.microsoft.com/office/drawing/2014/main" id="{009B5EA6-DDAC-E44E-A8A6-D6DB25B38F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7863" y="525463"/>
            <a:ext cx="627062"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3" descr="PPECLOGO-eff-0-2">
            <a:extLst>
              <a:ext uri="{FF2B5EF4-FFF2-40B4-BE49-F238E27FC236}">
                <a16:creationId xmlns:a16="http://schemas.microsoft.com/office/drawing/2014/main" id="{7EE719FF-FA01-164A-8164-58FBD97A22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6600" y="506413"/>
            <a:ext cx="5778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6" descr="PPECLOGO-eff-0-1">
            <a:extLst>
              <a:ext uri="{FF2B5EF4-FFF2-40B4-BE49-F238E27FC236}">
                <a16:creationId xmlns:a16="http://schemas.microsoft.com/office/drawing/2014/main" id="{F883AB09-2C0E-4744-9CB9-54C17E41B92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6038" y="533400"/>
            <a:ext cx="23495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8" descr="PPECLOGO-eff-0-2">
            <a:extLst>
              <a:ext uri="{FF2B5EF4-FFF2-40B4-BE49-F238E27FC236}">
                <a16:creationId xmlns:a16="http://schemas.microsoft.com/office/drawing/2014/main" id="{1DCBDF9C-3CD5-5C40-8943-9F9AEE056BE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6200" y="377825"/>
            <a:ext cx="57943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11" descr="PPECLOGO-eff-5-4">
            <a:extLst>
              <a:ext uri="{FF2B5EF4-FFF2-40B4-BE49-F238E27FC236}">
                <a16:creationId xmlns:a16="http://schemas.microsoft.com/office/drawing/2014/main" id="{987BC489-6324-FB42-AA87-808789C6489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53063" y="449263"/>
            <a:ext cx="5334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7" name="Picture 12" descr="PPECLOGO-eff-0-1">
            <a:extLst>
              <a:ext uri="{FF2B5EF4-FFF2-40B4-BE49-F238E27FC236}">
                <a16:creationId xmlns:a16="http://schemas.microsoft.com/office/drawing/2014/main" id="{A6969196-E039-6A48-AB64-826A4CF6AAB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89413" y="874713"/>
            <a:ext cx="309562"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Picture 15" descr="PPECLOGO-eff2-1-3">
            <a:extLst>
              <a:ext uri="{FF2B5EF4-FFF2-40B4-BE49-F238E27FC236}">
                <a16:creationId xmlns:a16="http://schemas.microsoft.com/office/drawing/2014/main" id="{837D04F0-06BA-8748-BD16-30AA8715A0A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51025" y="477838"/>
            <a:ext cx="25876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6" descr="PPECLOGO-eff2-1-4">
            <a:extLst>
              <a:ext uri="{FF2B5EF4-FFF2-40B4-BE49-F238E27FC236}">
                <a16:creationId xmlns:a16="http://schemas.microsoft.com/office/drawing/2014/main" id="{CC2B7A4D-C5A7-5842-A35D-49D08D0B376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30725" y="731838"/>
            <a:ext cx="4159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0" name="Picture 17" descr="PPECLOGO-eff2-1-3">
            <a:extLst>
              <a:ext uri="{FF2B5EF4-FFF2-40B4-BE49-F238E27FC236}">
                <a16:creationId xmlns:a16="http://schemas.microsoft.com/office/drawing/2014/main" id="{4DBB295B-948B-4541-AFFC-EEE1D28F79A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45063" y="534988"/>
            <a:ext cx="211137"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18" descr="PPECLOGO-eff2-1-3">
            <a:extLst>
              <a:ext uri="{FF2B5EF4-FFF2-40B4-BE49-F238E27FC236}">
                <a16:creationId xmlns:a16="http://schemas.microsoft.com/office/drawing/2014/main" id="{7FC6DE43-AFFB-5548-B371-A9506FACA10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43513" y="788988"/>
            <a:ext cx="166687" cy="11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9" name="网络 586">
            <a:extLst>
              <a:ext uri="{FF2B5EF4-FFF2-40B4-BE49-F238E27FC236}">
                <a16:creationId xmlns:a16="http://schemas.microsoft.com/office/drawing/2014/main" id="{539481AC-B391-B141-A373-6A0937CEC5FA}"/>
              </a:ext>
            </a:extLst>
          </p:cNvPr>
          <p:cNvSpPr>
            <a:spLocks/>
          </p:cNvSpPr>
          <p:nvPr/>
        </p:nvSpPr>
        <p:spPr bwMode="auto">
          <a:xfrm>
            <a:off x="19050" y="314325"/>
            <a:ext cx="506413" cy="484188"/>
          </a:xfrm>
          <a:custGeom>
            <a:avLst/>
            <a:gdLst>
              <a:gd name="T0" fmla="*/ 0 w 1889279"/>
              <a:gd name="T1" fmla="*/ 0 h 1810503"/>
              <a:gd name="T2" fmla="*/ 0 w 1889279"/>
              <a:gd name="T3" fmla="*/ 0 h 1810503"/>
              <a:gd name="T4" fmla="*/ 0 w 1889279"/>
              <a:gd name="T5" fmla="*/ 0 h 1810503"/>
              <a:gd name="T6" fmla="*/ 0 w 1889279"/>
              <a:gd name="T7" fmla="*/ 0 h 1810503"/>
              <a:gd name="T8" fmla="*/ 0 w 1889279"/>
              <a:gd name="T9" fmla="*/ 0 h 1810503"/>
              <a:gd name="T10" fmla="*/ 0 w 1889279"/>
              <a:gd name="T11" fmla="*/ 0 h 1810503"/>
              <a:gd name="T12" fmla="*/ 0 w 1889279"/>
              <a:gd name="T13" fmla="*/ 0 h 1810503"/>
              <a:gd name="T14" fmla="*/ 0 w 1889279"/>
              <a:gd name="T15" fmla="*/ 0 h 1810503"/>
              <a:gd name="T16" fmla="*/ 0 w 1889279"/>
              <a:gd name="T17" fmla="*/ 0 h 1810503"/>
              <a:gd name="T18" fmla="*/ 0 w 1889279"/>
              <a:gd name="T19" fmla="*/ 0 h 1810503"/>
              <a:gd name="T20" fmla="*/ 0 w 1889279"/>
              <a:gd name="T21" fmla="*/ 0 h 1810503"/>
              <a:gd name="T22" fmla="*/ 0 w 1889279"/>
              <a:gd name="T23" fmla="*/ 0 h 1810503"/>
              <a:gd name="T24" fmla="*/ 0 w 1889279"/>
              <a:gd name="T25" fmla="*/ 0 h 1810503"/>
              <a:gd name="T26" fmla="*/ 0 w 1889279"/>
              <a:gd name="T27" fmla="*/ 0 h 1810503"/>
              <a:gd name="T28" fmla="*/ 0 w 1889279"/>
              <a:gd name="T29" fmla="*/ 0 h 1810503"/>
              <a:gd name="T30" fmla="*/ 0 w 1889279"/>
              <a:gd name="T31" fmla="*/ 0 h 1810503"/>
              <a:gd name="T32" fmla="*/ 0 w 1889279"/>
              <a:gd name="T33" fmla="*/ 0 h 1810503"/>
              <a:gd name="T34" fmla="*/ 0 w 1889279"/>
              <a:gd name="T35" fmla="*/ 0 h 1810503"/>
              <a:gd name="T36" fmla="*/ 0 w 1889279"/>
              <a:gd name="T37" fmla="*/ 0 h 1810503"/>
              <a:gd name="T38" fmla="*/ 0 w 1889279"/>
              <a:gd name="T39" fmla="*/ 0 h 1810503"/>
              <a:gd name="T40" fmla="*/ 0 w 1889279"/>
              <a:gd name="T41" fmla="*/ 0 h 1810503"/>
              <a:gd name="T42" fmla="*/ 0 w 1889279"/>
              <a:gd name="T43" fmla="*/ 0 h 1810503"/>
              <a:gd name="T44" fmla="*/ 0 w 1889279"/>
              <a:gd name="T45" fmla="*/ 0 h 1810503"/>
              <a:gd name="T46" fmla="*/ 0 w 1889279"/>
              <a:gd name="T47" fmla="*/ 0 h 1810503"/>
              <a:gd name="T48" fmla="*/ 0 w 1889279"/>
              <a:gd name="T49" fmla="*/ 0 h 1810503"/>
              <a:gd name="T50" fmla="*/ 0 w 1889279"/>
              <a:gd name="T51" fmla="*/ 0 h 1810503"/>
              <a:gd name="T52" fmla="*/ 0 w 1889279"/>
              <a:gd name="T53" fmla="*/ 0 h 1810503"/>
              <a:gd name="T54" fmla="*/ 0 w 1889279"/>
              <a:gd name="T55" fmla="*/ 0 h 1810503"/>
              <a:gd name="T56" fmla="*/ 0 w 1889279"/>
              <a:gd name="T57" fmla="*/ 0 h 1810503"/>
              <a:gd name="T58" fmla="*/ 0 w 1889279"/>
              <a:gd name="T59" fmla="*/ 0 h 1810503"/>
              <a:gd name="T60" fmla="*/ 0 w 1889279"/>
              <a:gd name="T61" fmla="*/ 0 h 1810503"/>
              <a:gd name="T62" fmla="*/ 0 w 1889279"/>
              <a:gd name="T63" fmla="*/ 0 h 1810503"/>
              <a:gd name="T64" fmla="*/ 0 w 1889279"/>
              <a:gd name="T65" fmla="*/ 0 h 1810503"/>
              <a:gd name="T66" fmla="*/ 0 w 1889279"/>
              <a:gd name="T67" fmla="*/ 0 h 1810503"/>
              <a:gd name="T68" fmla="*/ 0 w 1889279"/>
              <a:gd name="T69" fmla="*/ 0 h 1810503"/>
              <a:gd name="T70" fmla="*/ 0 w 1889279"/>
              <a:gd name="T71" fmla="*/ 0 h 1810503"/>
              <a:gd name="T72" fmla="*/ 0 w 1889279"/>
              <a:gd name="T73" fmla="*/ 0 h 1810503"/>
              <a:gd name="T74" fmla="*/ 0 w 1889279"/>
              <a:gd name="T75" fmla="*/ 0 h 18105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89279"/>
              <a:gd name="T115" fmla="*/ 0 h 1810503"/>
              <a:gd name="T116" fmla="*/ 1889279 w 1889279"/>
              <a:gd name="T117" fmla="*/ 1810503 h 18105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lnTo>
                  <a:pt x="953521" y="1355186"/>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lnTo>
                  <a:pt x="953521" y="931303"/>
                </a:ln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lnTo>
                  <a:pt x="900586" y="1702"/>
                </a:lnTo>
                <a:close/>
                <a:moveTo>
                  <a:pt x="953521" y="0"/>
                </a:moveTo>
                <a:lnTo>
                  <a:pt x="981035" y="1330"/>
                </a:lnTo>
                <a:cubicBezTo>
                  <a:pt x="1124068" y="53565"/>
                  <a:pt x="1247786" y="180867"/>
                  <a:pt x="1332000" y="354889"/>
                </a:cubicBezTo>
                <a:cubicBezTo>
                  <a:pt x="1219743" y="403080"/>
                  <a:pt x="1090709" y="429800"/>
                  <a:pt x="953521" y="430954"/>
                </a:cubicBezTo>
                <a:lnTo>
                  <a:pt x="9535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nchor="ctr"/>
          <a:lstStyle/>
          <a:p>
            <a:endParaRPr lang="zh-CN" altLang="en-US"/>
          </a:p>
        </p:txBody>
      </p:sp>
      <p:pic>
        <p:nvPicPr>
          <p:cNvPr id="29710" name="Picture 22" descr="未标题-4">
            <a:extLst>
              <a:ext uri="{FF2B5EF4-FFF2-40B4-BE49-F238E27FC236}">
                <a16:creationId xmlns:a16="http://schemas.microsoft.com/office/drawing/2014/main" id="{361CB4FE-49C9-9249-8B8D-3326E1A2E27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75463" y="68263"/>
            <a:ext cx="2230437"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11" name="文本框 5">
            <a:extLst>
              <a:ext uri="{FF2B5EF4-FFF2-40B4-BE49-F238E27FC236}">
                <a16:creationId xmlns:a16="http://schemas.microsoft.com/office/drawing/2014/main" id="{80E8BA3F-0874-C04A-8677-94EEF1B753A1}"/>
              </a:ext>
            </a:extLst>
          </p:cNvPr>
          <p:cNvSpPr>
            <a:spLocks noChangeArrowheads="1"/>
          </p:cNvSpPr>
          <p:nvPr/>
        </p:nvSpPr>
        <p:spPr bwMode="auto">
          <a:xfrm>
            <a:off x="325438" y="328613"/>
            <a:ext cx="5805487"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buFont typeface="Arial" panose="020B0604020202020204" pitchFamily="34" charset="0"/>
              <a:buNone/>
            </a:pPr>
            <a:r>
              <a:rPr lang="zh-CN" altLang="en-US" sz="2400" b="1" noProof="1">
                <a:solidFill>
                  <a:schemeClr val="bg1"/>
                </a:solidFill>
                <a:ea typeface="微软雅黑" panose="020B0503020204020204" pitchFamily="34" charset="-122"/>
                <a:sym typeface="Arial" panose="020B0604020202020204" pitchFamily="34" charset="0"/>
              </a:rPr>
              <a:t>   系统日时钟</a:t>
            </a:r>
            <a:r>
              <a:rPr lang="zh-CN" altLang="en-US" sz="2400" b="1" noProof="1">
                <a:solidFill>
                  <a:schemeClr val="bg1"/>
                </a:solidFill>
                <a:ea typeface="微软雅黑" panose="020B0503020204020204" pitchFamily="34" charset="-122"/>
                <a:sym typeface="+mn-ea"/>
              </a:rPr>
              <a:t>中断应用开发举例</a:t>
            </a:r>
            <a:r>
              <a:rPr lang="en-US" altLang="zh-CN" sz="2400" b="1" noProof="1">
                <a:solidFill>
                  <a:schemeClr val="bg1"/>
                </a:solidFill>
                <a:ea typeface="微软雅黑" panose="020B0503020204020204" pitchFamily="34" charset="-122"/>
                <a:sym typeface="+mn-ea"/>
              </a:rPr>
              <a:t>-ICH</a:t>
            </a:r>
            <a:r>
              <a:rPr lang="zh-CN" altLang="en-US" sz="2400" b="1" noProof="1">
                <a:solidFill>
                  <a:schemeClr val="bg1"/>
                </a:solidFill>
                <a:ea typeface="微软雅黑" panose="020B0503020204020204" pitchFamily="34" charset="-122"/>
                <a:sym typeface="+mn-ea"/>
              </a:rPr>
              <a:t>中断</a:t>
            </a:r>
            <a:endParaRPr lang="zh-CN" altLang="en-US" sz="2400" b="1" noProof="1">
              <a:solidFill>
                <a:schemeClr val="bg1"/>
              </a:solidFill>
              <a:ea typeface="微软雅黑" panose="020B0503020204020204" pitchFamily="34" charset="-122"/>
              <a:sym typeface="Arial" panose="020B0604020202020204" pitchFamily="34" charset="0"/>
            </a:endParaRPr>
          </a:p>
        </p:txBody>
      </p:sp>
      <p:sp>
        <p:nvSpPr>
          <p:cNvPr id="23" name="矩形 3">
            <a:extLst>
              <a:ext uri="{FF2B5EF4-FFF2-40B4-BE49-F238E27FC236}">
                <a16:creationId xmlns:a16="http://schemas.microsoft.com/office/drawing/2014/main" id="{14C80700-FBB2-1044-AFC8-B6F784E3232E}"/>
              </a:ext>
            </a:extLst>
          </p:cNvPr>
          <p:cNvSpPr>
            <a:spLocks noChangeArrowheads="1"/>
          </p:cNvSpPr>
          <p:nvPr/>
        </p:nvSpPr>
        <p:spPr bwMode="auto">
          <a:xfrm>
            <a:off x="19050" y="884238"/>
            <a:ext cx="4800600" cy="501650"/>
          </a:xfrm>
          <a:prstGeom prst="rect">
            <a:avLst/>
          </a:prstGeom>
          <a:gradFill rotWithShape="0">
            <a:gsLst>
              <a:gs pos="0">
                <a:srgbClr val="F46200">
                  <a:alpha val="89000"/>
                </a:srgbClr>
              </a:gs>
              <a:gs pos="100000">
                <a:srgbClr val="FF6600">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1" hangingPunct="1">
              <a:lnSpc>
                <a:spcPct val="130000"/>
              </a:lnSpc>
              <a:spcBef>
                <a:spcPct val="20000"/>
              </a:spcBef>
              <a:buFont typeface="Arial" panose="020B0604020202020204" pitchFamily="34" charset="0"/>
              <a:buNone/>
            </a:pPr>
            <a:r>
              <a:rPr lang="zh-CN" altLang="en-US" sz="2100" b="1">
                <a:solidFill>
                  <a:schemeClr val="bg1"/>
                </a:solidFill>
                <a:latin typeface="微软雅黑" panose="020B0503020204020204" pitchFamily="34" charset="-122"/>
                <a:ea typeface="微软雅黑" panose="020B0503020204020204" pitchFamily="34" charset="-122"/>
                <a:sym typeface="MS PGothic" panose="020B0600070205080204" pitchFamily="34" charset="-128"/>
              </a:rPr>
              <a:t>      二、程序流程图</a:t>
            </a:r>
          </a:p>
        </p:txBody>
      </p:sp>
      <p:pic>
        <p:nvPicPr>
          <p:cNvPr id="29713" name="图片 18">
            <a:extLst>
              <a:ext uri="{FF2B5EF4-FFF2-40B4-BE49-F238E27FC236}">
                <a16:creationId xmlns:a16="http://schemas.microsoft.com/office/drawing/2014/main" id="{248280B8-4300-5443-AD70-61E3A2DD49B6}"/>
              </a:ext>
            </a:extLst>
          </p:cNvPr>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1003300" y="1420813"/>
            <a:ext cx="6372225" cy="369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4102"/>
                                        </p:tgtEl>
                                        <p:attrNameLst>
                                          <p:attrName>style.visibility</p:attrName>
                                        </p:attrNameLst>
                                      </p:cBhvr>
                                      <p:to>
                                        <p:strVal val="visible"/>
                                      </p:to>
                                    </p:set>
                                    <p:animEffect>
                                      <p:cBhvr>
                                        <p:cTn id="7" dur="500"/>
                                        <p:tgtEl>
                                          <p:spTgt spid="4102"/>
                                        </p:tgtEl>
                                      </p:cBhvr>
                                    </p:animEffect>
                                  </p:childTnLst>
                                </p:cTn>
                              </p:par>
                              <p:par>
                                <p:cTn id="8" presetID="10" presetClass="entr" presetSubtype="0" fill="hold" nodeType="withEffect">
                                  <p:stCondLst>
                                    <p:cond delay="0"/>
                                  </p:stCondLst>
                                  <p:childTnLst>
                                    <p:set>
                                      <p:cBhvr>
                                        <p:cTn id="9" dur="1" fill="hold">
                                          <p:stCondLst>
                                            <p:cond delay="0"/>
                                          </p:stCondLst>
                                        </p:cTn>
                                        <p:tgtEl>
                                          <p:spTgt spid="4105"/>
                                        </p:tgtEl>
                                        <p:attrNameLst>
                                          <p:attrName>style.visibility</p:attrName>
                                        </p:attrNameLst>
                                      </p:cBhvr>
                                      <p:to>
                                        <p:strVal val="visible"/>
                                      </p:to>
                                    </p:set>
                                    <p:animEffect>
                                      <p:cBhvr>
                                        <p:cTn id="10" dur="500"/>
                                        <p:tgtEl>
                                          <p:spTgt spid="4105"/>
                                        </p:tgtEl>
                                      </p:cBhvr>
                                    </p:animEffect>
                                  </p:childTnLst>
                                </p:cTn>
                              </p:par>
                              <p:par>
                                <p:cTn id="11" presetID="10" presetClass="entr" presetSubtype="0" fill="hold" nodeType="withEffect">
                                  <p:stCondLst>
                                    <p:cond delay="0"/>
                                  </p:stCondLst>
                                  <p:childTnLst>
                                    <p:set>
                                      <p:cBhvr>
                                        <p:cTn id="12" dur="1" fill="hold">
                                          <p:stCondLst>
                                            <p:cond delay="0"/>
                                          </p:stCondLst>
                                        </p:cTn>
                                        <p:tgtEl>
                                          <p:spTgt spid="4107"/>
                                        </p:tgtEl>
                                        <p:attrNameLst>
                                          <p:attrName>style.visibility</p:attrName>
                                        </p:attrNameLst>
                                      </p:cBhvr>
                                      <p:to>
                                        <p:strVal val="visible"/>
                                      </p:to>
                                    </p:set>
                                    <p:animEffect>
                                      <p:cBhvr>
                                        <p:cTn id="13" dur="500"/>
                                        <p:tgtEl>
                                          <p:spTgt spid="4107"/>
                                        </p:tgtEl>
                                      </p:cBhvr>
                                    </p:animEffect>
                                  </p:childTnLst>
                                </p:cTn>
                              </p:par>
                              <p:par>
                                <p:cTn id="14" presetID="10" presetClass="entr" presetSubtype="0" fill="hold" nodeType="withEffect">
                                  <p:stCondLst>
                                    <p:cond delay="0"/>
                                  </p:stCondLst>
                                  <p:childTnLst>
                                    <p:set>
                                      <p:cBhvr>
                                        <p:cTn id="15" dur="1" fill="hold">
                                          <p:stCondLst>
                                            <p:cond delay="0"/>
                                          </p:stCondLst>
                                        </p:cTn>
                                        <p:tgtEl>
                                          <p:spTgt spid="4103"/>
                                        </p:tgtEl>
                                        <p:attrNameLst>
                                          <p:attrName>style.visibility</p:attrName>
                                        </p:attrNameLst>
                                      </p:cBhvr>
                                      <p:to>
                                        <p:strVal val="visible"/>
                                      </p:to>
                                    </p:set>
                                    <p:animEffect>
                                      <p:cBhvr>
                                        <p:cTn id="16" dur="500"/>
                                        <p:tgtEl>
                                          <p:spTgt spid="4103"/>
                                        </p:tgtEl>
                                      </p:cBhvr>
                                    </p:animEffect>
                                  </p:childTnLst>
                                </p:cTn>
                              </p:par>
                              <p:par>
                                <p:cTn id="17" presetID="10" presetClass="entr" presetSubtype="0" fill="hold" nodeType="withEffect">
                                  <p:stCondLst>
                                    <p:cond delay="0"/>
                                  </p:stCondLst>
                                  <p:childTnLst>
                                    <p:set>
                                      <p:cBhvr>
                                        <p:cTn id="18" dur="1" fill="hold">
                                          <p:stCondLst>
                                            <p:cond delay="0"/>
                                          </p:stCondLst>
                                        </p:cTn>
                                        <p:tgtEl>
                                          <p:spTgt spid="4106"/>
                                        </p:tgtEl>
                                        <p:attrNameLst>
                                          <p:attrName>style.visibility</p:attrName>
                                        </p:attrNameLst>
                                      </p:cBhvr>
                                      <p:to>
                                        <p:strVal val="visible"/>
                                      </p:to>
                                    </p:set>
                                    <p:animEffect>
                                      <p:cBhvr>
                                        <p:cTn id="19" dur="500"/>
                                        <p:tgtEl>
                                          <p:spTgt spid="4106"/>
                                        </p:tgtEl>
                                      </p:cBhvr>
                                    </p:animEffect>
                                  </p:childTnLst>
                                </p:cTn>
                              </p:par>
                              <p:par>
                                <p:cTn id="20" presetID="10" presetClass="entr" presetSubtype="0" fill="hold" nodeType="withEffect">
                                  <p:stCondLst>
                                    <p:cond delay="0"/>
                                  </p:stCondLst>
                                  <p:childTnLst>
                                    <p:set>
                                      <p:cBhvr>
                                        <p:cTn id="21" dur="1" fill="hold">
                                          <p:stCondLst>
                                            <p:cond delay="0"/>
                                          </p:stCondLst>
                                        </p:cTn>
                                        <p:tgtEl>
                                          <p:spTgt spid="4104"/>
                                        </p:tgtEl>
                                        <p:attrNameLst>
                                          <p:attrName>style.visibility</p:attrName>
                                        </p:attrNameLst>
                                      </p:cBhvr>
                                      <p:to>
                                        <p:strVal val="visible"/>
                                      </p:to>
                                    </p:set>
                                    <p:animEffect>
                                      <p:cBhvr>
                                        <p:cTn id="22" dur="500"/>
                                        <p:tgtEl>
                                          <p:spTgt spid="4104"/>
                                        </p:tgtEl>
                                      </p:cBhvr>
                                    </p:animEffect>
                                  </p:childTnLst>
                                </p:cTn>
                              </p:par>
                              <p:par>
                                <p:cTn id="23" presetID="35" presetClass="path" presetSubtype="0" fill="hold" nodeType="withEffect">
                                  <p:stCondLst>
                                    <p:cond delay="0"/>
                                  </p:stCondLst>
                                  <p:childTnLst>
                                    <p:animMotion origin="layout" path="M 0 0  L -0.25 0  E" pathEditMode="relative" rAng="0" ptsTypes="">
                                      <p:cBhvr>
                                        <p:cTn id="24" dur="500" fill="hold"/>
                                        <p:tgtEl>
                                          <p:spTgt spid="4106"/>
                                        </p:tgtEl>
                                        <p:attrNameLst>
                                          <p:attrName>ppt_x,ppt_y</p:attrName>
                                        </p:attrNameLst>
                                      </p:cBhvr>
                                      <p:rCtr x="0" y="0"/>
                                    </p:animMotion>
                                  </p:childTnLst>
                                </p:cTn>
                              </p:par>
                              <p:par>
                                <p:cTn id="25" presetID="35" presetClass="path" presetSubtype="0" fill="hold" nodeType="withEffect">
                                  <p:stCondLst>
                                    <p:cond delay="0"/>
                                  </p:stCondLst>
                                  <p:childTnLst>
                                    <p:animMotion origin="layout" path="M 4.16667E-6 3.33333E-6 L -0.31632 3.33333E-6 " pathEditMode="relative" rAng="0" ptsTypes="AA">
                                      <p:cBhvr>
                                        <p:cTn id="26" dur="500" fill="hold"/>
                                        <p:tgtEl>
                                          <p:spTgt spid="4103"/>
                                        </p:tgtEl>
                                        <p:attrNameLst>
                                          <p:attrName>ppt_x,ppt_y</p:attrName>
                                        </p:attrNameLst>
                                      </p:cBhvr>
                                      <p:rCtr x="-1581100" y="0"/>
                                    </p:animMotion>
                                  </p:childTnLst>
                                </p:cTn>
                              </p:par>
                              <p:par>
                                <p:cTn id="27" presetID="35" presetClass="path" presetSubtype="0" fill="hold" nodeType="withEffect">
                                  <p:stCondLst>
                                    <p:cond delay="0"/>
                                  </p:stCondLst>
                                  <p:childTnLst>
                                    <p:animMotion origin="layout" path="M 0.00504 -1.85185E-6 L -0.46684 -1.85185E-6 " pathEditMode="relative" rAng="0" ptsTypes="AA">
                                      <p:cBhvr>
                                        <p:cTn id="28" dur="500" fill="hold"/>
                                        <p:tgtEl>
                                          <p:spTgt spid="4104"/>
                                        </p:tgtEl>
                                        <p:attrNameLst>
                                          <p:attrName>ppt_x,ppt_y</p:attrName>
                                        </p:attrNameLst>
                                      </p:cBhvr>
                                      <p:rCtr x="-2358900" y="0"/>
                                    </p:animMotion>
                                  </p:childTnLst>
                                </p:cTn>
                              </p:par>
                              <p:par>
                                <p:cTn id="29" presetID="35" presetClass="path" presetSubtype="0" fill="hold" nodeType="withEffect">
                                  <p:stCondLst>
                                    <p:cond delay="0"/>
                                  </p:stCondLst>
                                  <p:childTnLst>
                                    <p:animMotion origin="layout" path="M -3.05556E-6 1.11111E-6 L -0.19531 1.11111E-6 " pathEditMode="relative" rAng="0" ptsTypes="AA">
                                      <p:cBhvr>
                                        <p:cTn id="30" dur="500" fill="hold"/>
                                        <p:tgtEl>
                                          <p:spTgt spid="4105"/>
                                        </p:tgtEl>
                                        <p:attrNameLst>
                                          <p:attrName>ppt_x,ppt_y</p:attrName>
                                        </p:attrNameLst>
                                      </p:cBhvr>
                                      <p:rCtr x="-976900" y="0"/>
                                    </p:animMotion>
                                  </p:childTnLst>
                                </p:cTn>
                              </p:par>
                              <p:par>
                                <p:cTn id="31" presetID="35" presetClass="path" presetSubtype="0" fill="hold" nodeType="withEffect">
                                  <p:stCondLst>
                                    <p:cond delay="0"/>
                                  </p:stCondLst>
                                  <p:childTnLst>
                                    <p:animMotion origin="layout" path="M 3.05556E-6 -1.85185E-6 L -0.33577 -1.85185E-6 " pathEditMode="relative" rAng="0" ptsTypes="AA">
                                      <p:cBhvr>
                                        <p:cTn id="32" dur="500" fill="hold"/>
                                        <p:tgtEl>
                                          <p:spTgt spid="4102"/>
                                        </p:tgtEl>
                                        <p:attrNameLst>
                                          <p:attrName>ppt_x,ppt_y</p:attrName>
                                        </p:attrNameLst>
                                      </p:cBhvr>
                                      <p:rCtr x="-1678300" y="0"/>
                                    </p:animMotion>
                                  </p:childTnLst>
                                </p:cTn>
                              </p:par>
                              <p:par>
                                <p:cTn id="33" presetID="35" presetClass="path" presetSubtype="0" fill="hold" nodeType="withEffect">
                                  <p:stCondLst>
                                    <p:cond delay="0"/>
                                  </p:stCondLst>
                                  <p:childTnLst>
                                    <p:animMotion origin="layout" path="M 1.66667E-6 -1.85185E-6 L -0.57188 -1.85185E-6 " pathEditMode="relative" rAng="0" ptsTypes="AA">
                                      <p:cBhvr>
                                        <p:cTn id="34" dur="500" fill="hold"/>
                                        <p:tgtEl>
                                          <p:spTgt spid="4107"/>
                                        </p:tgtEl>
                                        <p:attrNameLst>
                                          <p:attrName>ppt_x,ppt_y</p:attrName>
                                        </p:attrNameLst>
                                      </p:cBhvr>
                                      <p:rCtr x="-2858900" y="0"/>
                                    </p:animMotion>
                                  </p:childTnLst>
                                </p:cTn>
                              </p:par>
                              <p:par>
                                <p:cTn id="35" presetID="10" presetClass="exit" presetSubtype="0" fill="hold" nodeType="withEffect">
                                  <p:stCondLst>
                                    <p:cond delay="0"/>
                                  </p:stCondLst>
                                  <p:childTnLst>
                                    <p:animEffect>
                                      <p:cBhvr>
                                        <p:cTn id="36" dur="500"/>
                                        <p:tgtEl>
                                          <p:spTgt spid="4107"/>
                                        </p:tgtEl>
                                      </p:cBhvr>
                                    </p:animEffect>
                                    <p:set>
                                      <p:cBhvr>
                                        <p:cTn id="37" dur="1" fill="hold">
                                          <p:stCondLst>
                                            <p:cond delay="499"/>
                                          </p:stCondLst>
                                        </p:cTn>
                                        <p:tgtEl>
                                          <p:spTgt spid="4107"/>
                                        </p:tgtEl>
                                        <p:attrNameLst>
                                          <p:attrName>style.visibility</p:attrName>
                                        </p:attrNameLst>
                                      </p:cBhvr>
                                      <p:to>
                                        <p:strVal val="hidden"/>
                                      </p:to>
                                    </p:set>
                                  </p:childTnLst>
                                </p:cTn>
                              </p:par>
                              <p:par>
                                <p:cTn id="38" presetID="10" presetClass="exit" presetSubtype="0" fill="hold" nodeType="withEffect">
                                  <p:stCondLst>
                                    <p:cond delay="0"/>
                                  </p:stCondLst>
                                  <p:childTnLst>
                                    <p:animEffect>
                                      <p:cBhvr>
                                        <p:cTn id="39" dur="500"/>
                                        <p:tgtEl>
                                          <p:spTgt spid="4105"/>
                                        </p:tgtEl>
                                      </p:cBhvr>
                                    </p:animEffect>
                                    <p:set>
                                      <p:cBhvr>
                                        <p:cTn id="40" dur="1" fill="hold">
                                          <p:stCondLst>
                                            <p:cond delay="499"/>
                                          </p:stCondLst>
                                        </p:cTn>
                                        <p:tgtEl>
                                          <p:spTgt spid="4105"/>
                                        </p:tgtEl>
                                        <p:attrNameLst>
                                          <p:attrName>style.visibility</p:attrName>
                                        </p:attrNameLst>
                                      </p:cBhvr>
                                      <p:to>
                                        <p:strVal val="hidden"/>
                                      </p:to>
                                    </p:set>
                                  </p:childTnLst>
                                </p:cTn>
                              </p:par>
                              <p:par>
                                <p:cTn id="41" presetID="10" presetClass="exit" presetSubtype="0" fill="hold" nodeType="withEffect">
                                  <p:stCondLst>
                                    <p:cond delay="0"/>
                                  </p:stCondLst>
                                  <p:childTnLst>
                                    <p:animEffect>
                                      <p:cBhvr>
                                        <p:cTn id="42" dur="500"/>
                                        <p:tgtEl>
                                          <p:spTgt spid="4103"/>
                                        </p:tgtEl>
                                      </p:cBhvr>
                                    </p:animEffect>
                                    <p:set>
                                      <p:cBhvr>
                                        <p:cTn id="43" dur="1" fill="hold">
                                          <p:stCondLst>
                                            <p:cond delay="499"/>
                                          </p:stCondLst>
                                        </p:cTn>
                                        <p:tgtEl>
                                          <p:spTgt spid="4103"/>
                                        </p:tgtEl>
                                        <p:attrNameLst>
                                          <p:attrName>style.visibility</p:attrName>
                                        </p:attrNameLst>
                                      </p:cBhvr>
                                      <p:to>
                                        <p:strVal val="hidden"/>
                                      </p:to>
                                    </p:set>
                                  </p:childTnLst>
                                </p:cTn>
                              </p:par>
                              <p:par>
                                <p:cTn id="44" presetID="10" presetClass="exit" presetSubtype="0" fill="hold" nodeType="withEffect">
                                  <p:stCondLst>
                                    <p:cond delay="0"/>
                                  </p:stCondLst>
                                  <p:childTnLst>
                                    <p:animEffect>
                                      <p:cBhvr>
                                        <p:cTn id="45" dur="500"/>
                                        <p:tgtEl>
                                          <p:spTgt spid="4106"/>
                                        </p:tgtEl>
                                      </p:cBhvr>
                                    </p:animEffect>
                                    <p:set>
                                      <p:cBhvr>
                                        <p:cTn id="46" dur="1" fill="hold">
                                          <p:stCondLst>
                                            <p:cond delay="499"/>
                                          </p:stCondLst>
                                        </p:cTn>
                                        <p:tgtEl>
                                          <p:spTgt spid="4106"/>
                                        </p:tgtEl>
                                        <p:attrNameLst>
                                          <p:attrName>style.visibility</p:attrName>
                                        </p:attrNameLst>
                                      </p:cBhvr>
                                      <p:to>
                                        <p:strVal val="hidden"/>
                                      </p:to>
                                    </p:set>
                                  </p:childTnLst>
                                </p:cTn>
                              </p:par>
                              <p:par>
                                <p:cTn id="47" presetID="10" presetClass="exit" presetSubtype="0" fill="hold" nodeType="withEffect">
                                  <p:stCondLst>
                                    <p:cond delay="0"/>
                                  </p:stCondLst>
                                  <p:childTnLst>
                                    <p:animEffect>
                                      <p:cBhvr>
                                        <p:cTn id="48" dur="500"/>
                                        <p:tgtEl>
                                          <p:spTgt spid="4102"/>
                                        </p:tgtEl>
                                      </p:cBhvr>
                                    </p:animEffect>
                                    <p:set>
                                      <p:cBhvr>
                                        <p:cTn id="49" dur="1" fill="hold">
                                          <p:stCondLst>
                                            <p:cond delay="499"/>
                                          </p:stCondLst>
                                        </p:cTn>
                                        <p:tgtEl>
                                          <p:spTgt spid="4102"/>
                                        </p:tgtEl>
                                        <p:attrNameLst>
                                          <p:attrName>style.visibility</p:attrName>
                                        </p:attrNameLst>
                                      </p:cBhvr>
                                      <p:to>
                                        <p:strVal val="hidden"/>
                                      </p:to>
                                    </p:set>
                                  </p:childTnLst>
                                </p:cTn>
                              </p:par>
                              <p:par>
                                <p:cTn id="50" presetID="10" presetClass="exit" presetSubtype="0" fill="hold" nodeType="withEffect">
                                  <p:stCondLst>
                                    <p:cond delay="0"/>
                                  </p:stCondLst>
                                  <p:childTnLst>
                                    <p:animEffect>
                                      <p:cBhvr>
                                        <p:cTn id="51" dur="500"/>
                                        <p:tgtEl>
                                          <p:spTgt spid="4104"/>
                                        </p:tgtEl>
                                      </p:cBhvr>
                                    </p:animEffect>
                                    <p:set>
                                      <p:cBhvr>
                                        <p:cTn id="52" dur="1" fill="hold">
                                          <p:stCondLst>
                                            <p:cond delay="499"/>
                                          </p:stCondLst>
                                        </p:cTn>
                                        <p:tgtEl>
                                          <p:spTgt spid="4104"/>
                                        </p:tgtEl>
                                        <p:attrNameLst>
                                          <p:attrName>style.visibility</p:attrName>
                                        </p:attrNameLst>
                                      </p:cBhvr>
                                      <p:to>
                                        <p:strVal val="hidden"/>
                                      </p:to>
                                    </p:set>
                                  </p:childTnLst>
                                </p:cTn>
                              </p:par>
                              <p:par>
                                <p:cTn id="53" presetID="10" presetClass="entr" presetSubtype="0" fill="hold" nodeType="withEffect">
                                  <p:stCondLst>
                                    <p:cond delay="0"/>
                                  </p:stCondLst>
                                  <p:childTnLst>
                                    <p:set>
                                      <p:cBhvr>
                                        <p:cTn id="54" dur="1" fill="hold">
                                          <p:stCondLst>
                                            <p:cond delay="0"/>
                                          </p:stCondLst>
                                        </p:cTn>
                                        <p:tgtEl>
                                          <p:spTgt spid="4108"/>
                                        </p:tgtEl>
                                        <p:attrNameLst>
                                          <p:attrName>style.visibility</p:attrName>
                                        </p:attrNameLst>
                                      </p:cBhvr>
                                      <p:to>
                                        <p:strVal val="visible"/>
                                      </p:to>
                                    </p:set>
                                    <p:animEffect>
                                      <p:cBhvr>
                                        <p:cTn id="55" dur="500"/>
                                        <p:tgtEl>
                                          <p:spTgt spid="4108"/>
                                        </p:tgtEl>
                                      </p:cBhvr>
                                    </p:animEffect>
                                  </p:childTnLst>
                                </p:cTn>
                              </p:par>
                              <p:par>
                                <p:cTn id="56" presetID="10" presetClass="entr" presetSubtype="0" fill="hold" nodeType="withEffect">
                                  <p:stCondLst>
                                    <p:cond delay="0"/>
                                  </p:stCondLst>
                                  <p:childTnLst>
                                    <p:set>
                                      <p:cBhvr>
                                        <p:cTn id="57" dur="1" fill="hold">
                                          <p:stCondLst>
                                            <p:cond delay="0"/>
                                          </p:stCondLst>
                                        </p:cTn>
                                        <p:tgtEl>
                                          <p:spTgt spid="4109"/>
                                        </p:tgtEl>
                                        <p:attrNameLst>
                                          <p:attrName>style.visibility</p:attrName>
                                        </p:attrNameLst>
                                      </p:cBhvr>
                                      <p:to>
                                        <p:strVal val="visible"/>
                                      </p:to>
                                    </p:set>
                                    <p:animEffect>
                                      <p:cBhvr>
                                        <p:cTn id="58" dur="500"/>
                                        <p:tgtEl>
                                          <p:spTgt spid="4109"/>
                                        </p:tgtEl>
                                      </p:cBhvr>
                                    </p:animEffect>
                                  </p:childTnLst>
                                </p:cTn>
                              </p:par>
                              <p:par>
                                <p:cTn id="59" presetID="10" presetClass="entr" presetSubtype="0" fill="hold" nodeType="withEffect">
                                  <p:stCondLst>
                                    <p:cond delay="0"/>
                                  </p:stCondLst>
                                  <p:childTnLst>
                                    <p:set>
                                      <p:cBhvr>
                                        <p:cTn id="60" dur="1" fill="hold">
                                          <p:stCondLst>
                                            <p:cond delay="0"/>
                                          </p:stCondLst>
                                        </p:cTn>
                                        <p:tgtEl>
                                          <p:spTgt spid="4110"/>
                                        </p:tgtEl>
                                        <p:attrNameLst>
                                          <p:attrName>style.visibility</p:attrName>
                                        </p:attrNameLst>
                                      </p:cBhvr>
                                      <p:to>
                                        <p:strVal val="visible"/>
                                      </p:to>
                                    </p:set>
                                    <p:animEffect>
                                      <p:cBhvr>
                                        <p:cTn id="61" dur="500"/>
                                        <p:tgtEl>
                                          <p:spTgt spid="4110"/>
                                        </p:tgtEl>
                                      </p:cBhvr>
                                    </p:animEffect>
                                  </p:childTnLst>
                                </p:cTn>
                              </p:par>
                              <p:par>
                                <p:cTn id="62" presetID="10" presetClass="entr" presetSubtype="0" fill="hold" nodeType="withEffect">
                                  <p:stCondLst>
                                    <p:cond delay="0"/>
                                  </p:stCondLst>
                                  <p:childTnLst>
                                    <p:set>
                                      <p:cBhvr>
                                        <p:cTn id="63" dur="1" fill="hold">
                                          <p:stCondLst>
                                            <p:cond delay="0"/>
                                          </p:stCondLst>
                                        </p:cTn>
                                        <p:tgtEl>
                                          <p:spTgt spid="4111"/>
                                        </p:tgtEl>
                                        <p:attrNameLst>
                                          <p:attrName>style.visibility</p:attrName>
                                        </p:attrNameLst>
                                      </p:cBhvr>
                                      <p:to>
                                        <p:strVal val="visible"/>
                                      </p:to>
                                    </p:set>
                                    <p:animEffect>
                                      <p:cBhvr>
                                        <p:cTn id="64" dur="500"/>
                                        <p:tgtEl>
                                          <p:spTgt spid="4111"/>
                                        </p:tgtEl>
                                      </p:cBhvr>
                                    </p:animEffect>
                                  </p:childTnLst>
                                </p:cTn>
                              </p:par>
                              <p:par>
                                <p:cTn id="65" presetID="53" presetClass="exit" presetSubtype="0" fill="hold" nodeType="withEffect">
                                  <p:stCondLst>
                                    <p:cond delay="0"/>
                                  </p:stCondLst>
                                  <p:childTnLst>
                                    <p:anim calcmode="lin" valueType="num">
                                      <p:cBhvr>
                                        <p:cTn id="66" dur="500"/>
                                        <p:tgtEl>
                                          <p:spTgt spid="4108"/>
                                        </p:tgtEl>
                                        <p:attrNameLst>
                                          <p:attrName>ppt_w</p:attrName>
                                        </p:attrNameLst>
                                      </p:cBhvr>
                                      <p:tavLst>
                                        <p:tav tm="0">
                                          <p:val>
                                            <p:strVal val="ppt_w"/>
                                          </p:val>
                                        </p:tav>
                                        <p:tav tm="100000">
                                          <p:val>
                                            <p:fltVal val="0"/>
                                          </p:val>
                                        </p:tav>
                                      </p:tavLst>
                                    </p:anim>
                                    <p:anim calcmode="lin" valueType="num">
                                      <p:cBhvr>
                                        <p:cTn id="67" dur="500"/>
                                        <p:tgtEl>
                                          <p:spTgt spid="4108"/>
                                        </p:tgtEl>
                                        <p:attrNameLst>
                                          <p:attrName>ppt_h</p:attrName>
                                        </p:attrNameLst>
                                      </p:cBhvr>
                                      <p:tavLst>
                                        <p:tav tm="0">
                                          <p:val>
                                            <p:strVal val="ppt_h"/>
                                          </p:val>
                                        </p:tav>
                                        <p:tav tm="100000">
                                          <p:val>
                                            <p:fltVal val="0"/>
                                          </p:val>
                                        </p:tav>
                                      </p:tavLst>
                                    </p:anim>
                                    <p:animEffect>
                                      <p:cBhvr>
                                        <p:cTn id="68" dur="500"/>
                                        <p:tgtEl>
                                          <p:spTgt spid="4108"/>
                                        </p:tgtEl>
                                      </p:cBhvr>
                                    </p:animEffect>
                                    <p:set>
                                      <p:cBhvr>
                                        <p:cTn id="69" dur="1" fill="hold">
                                          <p:stCondLst>
                                            <p:cond delay="499"/>
                                          </p:stCondLst>
                                        </p:cTn>
                                        <p:tgtEl>
                                          <p:spTgt spid="4108"/>
                                        </p:tgtEl>
                                        <p:attrNameLst>
                                          <p:attrName>style.visibility</p:attrName>
                                        </p:attrNameLst>
                                      </p:cBhvr>
                                      <p:to>
                                        <p:strVal val="hidden"/>
                                      </p:to>
                                    </p:set>
                                  </p:childTnLst>
                                </p:cTn>
                              </p:par>
                              <p:par>
                                <p:cTn id="70" presetID="53" presetClass="exit" presetSubtype="0" fill="hold" nodeType="withEffect">
                                  <p:stCondLst>
                                    <p:cond delay="0"/>
                                  </p:stCondLst>
                                  <p:childTnLst>
                                    <p:anim calcmode="lin" valueType="num">
                                      <p:cBhvr>
                                        <p:cTn id="71" dur="500"/>
                                        <p:tgtEl>
                                          <p:spTgt spid="4109"/>
                                        </p:tgtEl>
                                        <p:attrNameLst>
                                          <p:attrName>ppt_w</p:attrName>
                                        </p:attrNameLst>
                                      </p:cBhvr>
                                      <p:tavLst>
                                        <p:tav tm="0">
                                          <p:val>
                                            <p:strVal val="ppt_w"/>
                                          </p:val>
                                        </p:tav>
                                        <p:tav tm="100000">
                                          <p:val>
                                            <p:fltVal val="0"/>
                                          </p:val>
                                        </p:tav>
                                      </p:tavLst>
                                    </p:anim>
                                    <p:anim calcmode="lin" valueType="num">
                                      <p:cBhvr>
                                        <p:cTn id="72" dur="500"/>
                                        <p:tgtEl>
                                          <p:spTgt spid="4109"/>
                                        </p:tgtEl>
                                        <p:attrNameLst>
                                          <p:attrName>ppt_h</p:attrName>
                                        </p:attrNameLst>
                                      </p:cBhvr>
                                      <p:tavLst>
                                        <p:tav tm="0">
                                          <p:val>
                                            <p:strVal val="ppt_h"/>
                                          </p:val>
                                        </p:tav>
                                        <p:tav tm="100000">
                                          <p:val>
                                            <p:fltVal val="0"/>
                                          </p:val>
                                        </p:tav>
                                      </p:tavLst>
                                    </p:anim>
                                    <p:animEffect>
                                      <p:cBhvr>
                                        <p:cTn id="73" dur="500"/>
                                        <p:tgtEl>
                                          <p:spTgt spid="4109"/>
                                        </p:tgtEl>
                                      </p:cBhvr>
                                    </p:animEffect>
                                    <p:set>
                                      <p:cBhvr>
                                        <p:cTn id="74" dur="1" fill="hold">
                                          <p:stCondLst>
                                            <p:cond delay="499"/>
                                          </p:stCondLst>
                                        </p:cTn>
                                        <p:tgtEl>
                                          <p:spTgt spid="4109"/>
                                        </p:tgtEl>
                                        <p:attrNameLst>
                                          <p:attrName>style.visibility</p:attrName>
                                        </p:attrNameLst>
                                      </p:cBhvr>
                                      <p:to>
                                        <p:strVal val="hidden"/>
                                      </p:to>
                                    </p:set>
                                  </p:childTnLst>
                                </p:cTn>
                              </p:par>
                              <p:par>
                                <p:cTn id="75" presetID="53" presetClass="exit" presetSubtype="0" fill="hold" nodeType="withEffect">
                                  <p:stCondLst>
                                    <p:cond delay="0"/>
                                  </p:stCondLst>
                                  <p:childTnLst>
                                    <p:anim calcmode="lin" valueType="num">
                                      <p:cBhvr>
                                        <p:cTn id="76" dur="500"/>
                                        <p:tgtEl>
                                          <p:spTgt spid="4110"/>
                                        </p:tgtEl>
                                        <p:attrNameLst>
                                          <p:attrName>ppt_w</p:attrName>
                                        </p:attrNameLst>
                                      </p:cBhvr>
                                      <p:tavLst>
                                        <p:tav tm="0">
                                          <p:val>
                                            <p:strVal val="ppt_w"/>
                                          </p:val>
                                        </p:tav>
                                        <p:tav tm="100000">
                                          <p:val>
                                            <p:fltVal val="0"/>
                                          </p:val>
                                        </p:tav>
                                      </p:tavLst>
                                    </p:anim>
                                    <p:anim calcmode="lin" valueType="num">
                                      <p:cBhvr>
                                        <p:cTn id="77" dur="500"/>
                                        <p:tgtEl>
                                          <p:spTgt spid="4110"/>
                                        </p:tgtEl>
                                        <p:attrNameLst>
                                          <p:attrName>ppt_h</p:attrName>
                                        </p:attrNameLst>
                                      </p:cBhvr>
                                      <p:tavLst>
                                        <p:tav tm="0">
                                          <p:val>
                                            <p:strVal val="ppt_h"/>
                                          </p:val>
                                        </p:tav>
                                        <p:tav tm="100000">
                                          <p:val>
                                            <p:fltVal val="0"/>
                                          </p:val>
                                        </p:tav>
                                      </p:tavLst>
                                    </p:anim>
                                    <p:animEffect>
                                      <p:cBhvr>
                                        <p:cTn id="78" dur="500"/>
                                        <p:tgtEl>
                                          <p:spTgt spid="4110"/>
                                        </p:tgtEl>
                                      </p:cBhvr>
                                    </p:animEffect>
                                    <p:set>
                                      <p:cBhvr>
                                        <p:cTn id="79" dur="1" fill="hold">
                                          <p:stCondLst>
                                            <p:cond delay="499"/>
                                          </p:stCondLst>
                                        </p:cTn>
                                        <p:tgtEl>
                                          <p:spTgt spid="4110"/>
                                        </p:tgtEl>
                                        <p:attrNameLst>
                                          <p:attrName>style.visibility</p:attrName>
                                        </p:attrNameLst>
                                      </p:cBhvr>
                                      <p:to>
                                        <p:strVal val="hidden"/>
                                      </p:to>
                                    </p:set>
                                  </p:childTnLst>
                                </p:cTn>
                              </p:par>
                              <p:par>
                                <p:cTn id="80" presetID="53" presetClass="exit" presetSubtype="0" fill="hold" nodeType="withEffect">
                                  <p:stCondLst>
                                    <p:cond delay="0"/>
                                  </p:stCondLst>
                                  <p:childTnLst>
                                    <p:anim calcmode="lin" valueType="num">
                                      <p:cBhvr>
                                        <p:cTn id="81" dur="500"/>
                                        <p:tgtEl>
                                          <p:spTgt spid="4111"/>
                                        </p:tgtEl>
                                        <p:attrNameLst>
                                          <p:attrName>ppt_w</p:attrName>
                                        </p:attrNameLst>
                                      </p:cBhvr>
                                      <p:tavLst>
                                        <p:tav tm="0">
                                          <p:val>
                                            <p:strVal val="ppt_w"/>
                                          </p:val>
                                        </p:tav>
                                        <p:tav tm="100000">
                                          <p:val>
                                            <p:fltVal val="0"/>
                                          </p:val>
                                        </p:tav>
                                      </p:tavLst>
                                    </p:anim>
                                    <p:anim calcmode="lin" valueType="num">
                                      <p:cBhvr>
                                        <p:cTn id="82" dur="500"/>
                                        <p:tgtEl>
                                          <p:spTgt spid="4111"/>
                                        </p:tgtEl>
                                        <p:attrNameLst>
                                          <p:attrName>ppt_h</p:attrName>
                                        </p:attrNameLst>
                                      </p:cBhvr>
                                      <p:tavLst>
                                        <p:tav tm="0">
                                          <p:val>
                                            <p:strVal val="ppt_h"/>
                                          </p:val>
                                        </p:tav>
                                        <p:tav tm="100000">
                                          <p:val>
                                            <p:fltVal val="0"/>
                                          </p:val>
                                        </p:tav>
                                      </p:tavLst>
                                    </p:anim>
                                    <p:animEffect>
                                      <p:cBhvr>
                                        <p:cTn id="83" dur="500"/>
                                        <p:tgtEl>
                                          <p:spTgt spid="4111"/>
                                        </p:tgtEl>
                                      </p:cBhvr>
                                    </p:animEffect>
                                    <p:set>
                                      <p:cBhvr>
                                        <p:cTn id="84" dur="1" fill="hold">
                                          <p:stCondLst>
                                            <p:cond delay="499"/>
                                          </p:stCondLst>
                                        </p:cTn>
                                        <p:tgtEl>
                                          <p:spTgt spid="4111"/>
                                        </p:tgtEl>
                                        <p:attrNameLst>
                                          <p:attrName>style.visibility</p:attrName>
                                        </p:attrNameLst>
                                      </p:cBhvr>
                                      <p:to>
                                        <p:strVal val="hidden"/>
                                      </p:to>
                                    </p:set>
                                  </p:childTnLst>
                                </p:cTn>
                              </p:par>
                            </p:childTnLst>
                          </p:cTn>
                        </p:par>
                        <p:par>
                          <p:cTn id="85" fill="hold" nodeType="afterGroup">
                            <p:stCondLst>
                              <p:cond delay="500"/>
                            </p:stCondLst>
                            <p:childTnLst>
                              <p:par>
                                <p:cTn id="86" presetID="3" presetClass="entr" presetSubtype="10" fill="hold" grpId="0" nodeType="afterEffect">
                                  <p:stCondLst>
                                    <p:cond delay="0"/>
                                  </p:stCondLst>
                                  <p:childTnLst>
                                    <p:set>
                                      <p:cBhvr>
                                        <p:cTn id="87" dur="1" fill="hold">
                                          <p:stCondLst>
                                            <p:cond delay="0"/>
                                          </p:stCondLst>
                                        </p:cTn>
                                        <p:tgtEl>
                                          <p:spTgt spid="23"/>
                                        </p:tgtEl>
                                        <p:attrNameLst>
                                          <p:attrName>style.visibility</p:attrName>
                                        </p:attrNameLst>
                                      </p:cBhvr>
                                      <p:to>
                                        <p:strVal val="visible"/>
                                      </p:to>
                                    </p:set>
                                    <p:animEffect transition="in" filter="blinds(horizontal)">
                                      <p:cBhvr>
                                        <p:cTn id="8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矩形 8">
            <a:extLst>
              <a:ext uri="{FF2B5EF4-FFF2-40B4-BE49-F238E27FC236}">
                <a16:creationId xmlns:a16="http://schemas.microsoft.com/office/drawing/2014/main" id="{F34FF049-5E6B-4D45-A104-A4A0712A5108}"/>
              </a:ext>
            </a:extLst>
          </p:cNvPr>
          <p:cNvSpPr>
            <a:spLocks noChangeArrowheads="1"/>
          </p:cNvSpPr>
          <p:nvPr/>
        </p:nvSpPr>
        <p:spPr bwMode="auto">
          <a:xfrm>
            <a:off x="2411413" y="523875"/>
            <a:ext cx="20891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endParaRPr lang="zh-CN" altLang="en-US" sz="15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4102" name="Picture 2" descr="PPECLOGO-eff-0-1">
            <a:extLst>
              <a:ext uri="{FF2B5EF4-FFF2-40B4-BE49-F238E27FC236}">
                <a16:creationId xmlns:a16="http://schemas.microsoft.com/office/drawing/2014/main" id="{745C15CA-28F0-284A-8F62-40A9B0A15D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7863" y="525463"/>
            <a:ext cx="627062"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3" descr="PPECLOGO-eff-0-2">
            <a:extLst>
              <a:ext uri="{FF2B5EF4-FFF2-40B4-BE49-F238E27FC236}">
                <a16:creationId xmlns:a16="http://schemas.microsoft.com/office/drawing/2014/main" id="{9F48A0A1-EF8A-B24A-AC91-F0CF2DC181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6600" y="506413"/>
            <a:ext cx="5778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6" descr="PPECLOGO-eff-0-1">
            <a:extLst>
              <a:ext uri="{FF2B5EF4-FFF2-40B4-BE49-F238E27FC236}">
                <a16:creationId xmlns:a16="http://schemas.microsoft.com/office/drawing/2014/main" id="{2487D43E-E964-6F4A-BD00-0804404B708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6038" y="533400"/>
            <a:ext cx="23495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8" descr="PPECLOGO-eff-0-2">
            <a:extLst>
              <a:ext uri="{FF2B5EF4-FFF2-40B4-BE49-F238E27FC236}">
                <a16:creationId xmlns:a16="http://schemas.microsoft.com/office/drawing/2014/main" id="{E690AF2B-67D7-994A-B775-58C70F6B302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6200" y="377825"/>
            <a:ext cx="57943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11" descr="PPECLOGO-eff-5-4">
            <a:extLst>
              <a:ext uri="{FF2B5EF4-FFF2-40B4-BE49-F238E27FC236}">
                <a16:creationId xmlns:a16="http://schemas.microsoft.com/office/drawing/2014/main" id="{B6FAC4F0-81E1-F347-AF2B-5545955B0F3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53063" y="449263"/>
            <a:ext cx="5334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7" name="Picture 12" descr="PPECLOGO-eff-0-1">
            <a:extLst>
              <a:ext uri="{FF2B5EF4-FFF2-40B4-BE49-F238E27FC236}">
                <a16:creationId xmlns:a16="http://schemas.microsoft.com/office/drawing/2014/main" id="{5E200212-3DD0-5048-8FE2-B582E12DAF9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89413" y="874713"/>
            <a:ext cx="309562"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Picture 15" descr="PPECLOGO-eff2-1-3">
            <a:extLst>
              <a:ext uri="{FF2B5EF4-FFF2-40B4-BE49-F238E27FC236}">
                <a16:creationId xmlns:a16="http://schemas.microsoft.com/office/drawing/2014/main" id="{901CE096-D5E0-0649-B2AF-72ABB8CFCD1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51025" y="477838"/>
            <a:ext cx="25876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6" descr="PPECLOGO-eff2-1-4">
            <a:extLst>
              <a:ext uri="{FF2B5EF4-FFF2-40B4-BE49-F238E27FC236}">
                <a16:creationId xmlns:a16="http://schemas.microsoft.com/office/drawing/2014/main" id="{244334CD-31A8-9D44-A9CC-97F6E9CDC47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30725" y="731838"/>
            <a:ext cx="4159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0" name="Picture 17" descr="PPECLOGO-eff2-1-3">
            <a:extLst>
              <a:ext uri="{FF2B5EF4-FFF2-40B4-BE49-F238E27FC236}">
                <a16:creationId xmlns:a16="http://schemas.microsoft.com/office/drawing/2014/main" id="{CDF2B8CD-37C2-C446-BC94-09BAB7F6EF9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45063" y="534988"/>
            <a:ext cx="211137"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18" descr="PPECLOGO-eff2-1-3">
            <a:extLst>
              <a:ext uri="{FF2B5EF4-FFF2-40B4-BE49-F238E27FC236}">
                <a16:creationId xmlns:a16="http://schemas.microsoft.com/office/drawing/2014/main" id="{D46F3757-7695-5B4A-93EE-A72AEDE9A3D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43513" y="788988"/>
            <a:ext cx="166687" cy="11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6" name="网络 586">
            <a:extLst>
              <a:ext uri="{FF2B5EF4-FFF2-40B4-BE49-F238E27FC236}">
                <a16:creationId xmlns:a16="http://schemas.microsoft.com/office/drawing/2014/main" id="{00E9654B-3B13-6A42-81EF-A98094E88069}"/>
              </a:ext>
            </a:extLst>
          </p:cNvPr>
          <p:cNvSpPr>
            <a:spLocks/>
          </p:cNvSpPr>
          <p:nvPr/>
        </p:nvSpPr>
        <p:spPr bwMode="auto">
          <a:xfrm>
            <a:off x="19050" y="314325"/>
            <a:ext cx="506413" cy="484188"/>
          </a:xfrm>
          <a:custGeom>
            <a:avLst/>
            <a:gdLst>
              <a:gd name="T0" fmla="*/ 0 w 1889279"/>
              <a:gd name="T1" fmla="*/ 0 h 1810503"/>
              <a:gd name="T2" fmla="*/ 0 w 1889279"/>
              <a:gd name="T3" fmla="*/ 0 h 1810503"/>
              <a:gd name="T4" fmla="*/ 0 w 1889279"/>
              <a:gd name="T5" fmla="*/ 0 h 1810503"/>
              <a:gd name="T6" fmla="*/ 0 w 1889279"/>
              <a:gd name="T7" fmla="*/ 0 h 1810503"/>
              <a:gd name="T8" fmla="*/ 0 w 1889279"/>
              <a:gd name="T9" fmla="*/ 0 h 1810503"/>
              <a:gd name="T10" fmla="*/ 0 w 1889279"/>
              <a:gd name="T11" fmla="*/ 0 h 1810503"/>
              <a:gd name="T12" fmla="*/ 0 w 1889279"/>
              <a:gd name="T13" fmla="*/ 0 h 1810503"/>
              <a:gd name="T14" fmla="*/ 0 w 1889279"/>
              <a:gd name="T15" fmla="*/ 0 h 1810503"/>
              <a:gd name="T16" fmla="*/ 0 w 1889279"/>
              <a:gd name="T17" fmla="*/ 0 h 1810503"/>
              <a:gd name="T18" fmla="*/ 0 w 1889279"/>
              <a:gd name="T19" fmla="*/ 0 h 1810503"/>
              <a:gd name="T20" fmla="*/ 0 w 1889279"/>
              <a:gd name="T21" fmla="*/ 0 h 1810503"/>
              <a:gd name="T22" fmla="*/ 0 w 1889279"/>
              <a:gd name="T23" fmla="*/ 0 h 1810503"/>
              <a:gd name="T24" fmla="*/ 0 w 1889279"/>
              <a:gd name="T25" fmla="*/ 0 h 1810503"/>
              <a:gd name="T26" fmla="*/ 0 w 1889279"/>
              <a:gd name="T27" fmla="*/ 0 h 1810503"/>
              <a:gd name="T28" fmla="*/ 0 w 1889279"/>
              <a:gd name="T29" fmla="*/ 0 h 1810503"/>
              <a:gd name="T30" fmla="*/ 0 w 1889279"/>
              <a:gd name="T31" fmla="*/ 0 h 1810503"/>
              <a:gd name="T32" fmla="*/ 0 w 1889279"/>
              <a:gd name="T33" fmla="*/ 0 h 1810503"/>
              <a:gd name="T34" fmla="*/ 0 w 1889279"/>
              <a:gd name="T35" fmla="*/ 0 h 1810503"/>
              <a:gd name="T36" fmla="*/ 0 w 1889279"/>
              <a:gd name="T37" fmla="*/ 0 h 1810503"/>
              <a:gd name="T38" fmla="*/ 0 w 1889279"/>
              <a:gd name="T39" fmla="*/ 0 h 1810503"/>
              <a:gd name="T40" fmla="*/ 0 w 1889279"/>
              <a:gd name="T41" fmla="*/ 0 h 1810503"/>
              <a:gd name="T42" fmla="*/ 0 w 1889279"/>
              <a:gd name="T43" fmla="*/ 0 h 1810503"/>
              <a:gd name="T44" fmla="*/ 0 w 1889279"/>
              <a:gd name="T45" fmla="*/ 0 h 1810503"/>
              <a:gd name="T46" fmla="*/ 0 w 1889279"/>
              <a:gd name="T47" fmla="*/ 0 h 1810503"/>
              <a:gd name="T48" fmla="*/ 0 w 1889279"/>
              <a:gd name="T49" fmla="*/ 0 h 1810503"/>
              <a:gd name="T50" fmla="*/ 0 w 1889279"/>
              <a:gd name="T51" fmla="*/ 0 h 1810503"/>
              <a:gd name="T52" fmla="*/ 0 w 1889279"/>
              <a:gd name="T53" fmla="*/ 0 h 1810503"/>
              <a:gd name="T54" fmla="*/ 0 w 1889279"/>
              <a:gd name="T55" fmla="*/ 0 h 1810503"/>
              <a:gd name="T56" fmla="*/ 0 w 1889279"/>
              <a:gd name="T57" fmla="*/ 0 h 1810503"/>
              <a:gd name="T58" fmla="*/ 0 w 1889279"/>
              <a:gd name="T59" fmla="*/ 0 h 1810503"/>
              <a:gd name="T60" fmla="*/ 0 w 1889279"/>
              <a:gd name="T61" fmla="*/ 0 h 1810503"/>
              <a:gd name="T62" fmla="*/ 0 w 1889279"/>
              <a:gd name="T63" fmla="*/ 0 h 1810503"/>
              <a:gd name="T64" fmla="*/ 0 w 1889279"/>
              <a:gd name="T65" fmla="*/ 0 h 1810503"/>
              <a:gd name="T66" fmla="*/ 0 w 1889279"/>
              <a:gd name="T67" fmla="*/ 0 h 1810503"/>
              <a:gd name="T68" fmla="*/ 0 w 1889279"/>
              <a:gd name="T69" fmla="*/ 0 h 1810503"/>
              <a:gd name="T70" fmla="*/ 0 w 1889279"/>
              <a:gd name="T71" fmla="*/ 0 h 1810503"/>
              <a:gd name="T72" fmla="*/ 0 w 1889279"/>
              <a:gd name="T73" fmla="*/ 0 h 1810503"/>
              <a:gd name="T74" fmla="*/ 0 w 1889279"/>
              <a:gd name="T75" fmla="*/ 0 h 18105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89279"/>
              <a:gd name="T115" fmla="*/ 0 h 1810503"/>
              <a:gd name="T116" fmla="*/ 1889279 w 1889279"/>
              <a:gd name="T117" fmla="*/ 1810503 h 18105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lnTo>
                  <a:pt x="953521" y="1355186"/>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lnTo>
                  <a:pt x="953521" y="931303"/>
                </a:ln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lnTo>
                  <a:pt x="900586" y="1702"/>
                </a:lnTo>
                <a:close/>
                <a:moveTo>
                  <a:pt x="953521" y="0"/>
                </a:moveTo>
                <a:lnTo>
                  <a:pt x="981035" y="1330"/>
                </a:lnTo>
                <a:cubicBezTo>
                  <a:pt x="1124068" y="53565"/>
                  <a:pt x="1247786" y="180867"/>
                  <a:pt x="1332000" y="354889"/>
                </a:cubicBezTo>
                <a:cubicBezTo>
                  <a:pt x="1219743" y="403080"/>
                  <a:pt x="1090709" y="429800"/>
                  <a:pt x="953521" y="430954"/>
                </a:cubicBezTo>
                <a:lnTo>
                  <a:pt x="9535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nchor="ctr"/>
          <a:lstStyle/>
          <a:p>
            <a:endParaRPr lang="zh-CN" altLang="en-US"/>
          </a:p>
        </p:txBody>
      </p:sp>
      <p:pic>
        <p:nvPicPr>
          <p:cNvPr id="31757" name="Picture 22" descr="未标题-4">
            <a:extLst>
              <a:ext uri="{FF2B5EF4-FFF2-40B4-BE49-F238E27FC236}">
                <a16:creationId xmlns:a16="http://schemas.microsoft.com/office/drawing/2014/main" id="{5E5E73CC-2F0F-034E-A652-1166676CE12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75463" y="68263"/>
            <a:ext cx="2230437"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8" name="TextBox 2">
            <a:extLst>
              <a:ext uri="{FF2B5EF4-FFF2-40B4-BE49-F238E27FC236}">
                <a16:creationId xmlns:a16="http://schemas.microsoft.com/office/drawing/2014/main" id="{B9609620-13E9-0042-A334-29C21668B06C}"/>
              </a:ext>
            </a:extLst>
          </p:cNvPr>
          <p:cNvSpPr txBox="1">
            <a:spLocks noChangeArrowheads="1"/>
          </p:cNvSpPr>
          <p:nvPr/>
        </p:nvSpPr>
        <p:spPr bwMode="auto">
          <a:xfrm>
            <a:off x="325438" y="1150938"/>
            <a:ext cx="8235950" cy="397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b="1">
              <a:solidFill>
                <a:srgbClr val="CC0099"/>
              </a:solidFill>
              <a:latin typeface="宋体" panose="02010600030101010101" pitchFamily="2" charset="-122"/>
            </a:endParaRPr>
          </a:p>
          <a:p>
            <a:pPr eaLnBrk="1"/>
            <a:r>
              <a:rPr kumimoji="1" lang="en-US" altLang="zh-CN" b="1">
                <a:solidFill>
                  <a:srgbClr val="C00000"/>
                </a:solidFill>
                <a:latin typeface="Impact" panose="020B0806030902050204" pitchFamily="34" charset="0"/>
                <a:cs typeface="Times New Roman" panose="02020603050405020304" pitchFamily="18" charset="0"/>
              </a:rPr>
              <a:t>. </a:t>
            </a:r>
            <a:r>
              <a:rPr kumimoji="1" lang="en-US" altLang="zh-CN" b="1">
                <a:solidFill>
                  <a:srgbClr val="C00000"/>
                </a:solidFill>
                <a:latin typeface="宋体" panose="02010600030101010101" pitchFamily="2" charset="-122"/>
                <a:cs typeface="Times New Roman" panose="02020603050405020304" pitchFamily="18" charset="0"/>
              </a:rPr>
              <a:t>486</a:t>
            </a:r>
            <a:endParaRPr kumimoji="1" lang="zh-CN" altLang="en-US" b="1">
              <a:solidFill>
                <a:srgbClr val="C00000"/>
              </a:solidFill>
              <a:latin typeface="宋体" panose="02010600030101010101" pitchFamily="2" charset="-122"/>
              <a:cs typeface="Times New Roman" panose="02020603050405020304" pitchFamily="18" charset="0"/>
            </a:endParaRPr>
          </a:p>
          <a:p>
            <a:pPr eaLnBrk="1"/>
            <a:r>
              <a:rPr kumimoji="1" lang="en-US" altLang="zh-CN" b="1">
                <a:solidFill>
                  <a:srgbClr val="C00000"/>
                </a:solidFill>
                <a:latin typeface="宋体" panose="02010600030101010101" pitchFamily="2" charset="-122"/>
                <a:cs typeface="Times New Roman" panose="02020603050405020304" pitchFamily="18" charset="0"/>
              </a:rPr>
              <a:t>DATA</a:t>
            </a:r>
            <a:r>
              <a:rPr kumimoji="1" lang="en-US" altLang="zh-CN" b="1">
                <a:solidFill>
                  <a:srgbClr val="000099"/>
                </a:solidFill>
                <a:latin typeface="宋体" panose="02010600030101010101" pitchFamily="2" charset="-122"/>
                <a:cs typeface="Times New Roman" panose="02020603050405020304" pitchFamily="18" charset="0"/>
              </a:rPr>
              <a:t>      SEGMENT USE16</a:t>
            </a:r>
            <a:endParaRPr kumimoji="1" lang="zh-CN" altLang="en-US" b="1">
              <a:solidFill>
                <a:srgbClr val="000099"/>
              </a:solidFill>
              <a:latin typeface="宋体" panose="02010600030101010101" pitchFamily="2" charset="-122"/>
              <a:cs typeface="Times New Roman" panose="02020603050405020304" pitchFamily="18" charset="0"/>
            </a:endParaRPr>
          </a:p>
          <a:p>
            <a:pPr eaLnBrk="1"/>
            <a:r>
              <a:rPr kumimoji="1" lang="en-US" altLang="zh-CN" b="1">
                <a:solidFill>
                  <a:srgbClr val="000099"/>
                </a:solidFill>
                <a:latin typeface="宋体" panose="02010600030101010101" pitchFamily="2" charset="-122"/>
                <a:cs typeface="Times New Roman" panose="02020603050405020304" pitchFamily="18" charset="0"/>
              </a:rPr>
              <a:t>  MESG	    DB	  ‘HELLO!’,0DH,0AH,’$’</a:t>
            </a:r>
            <a:endParaRPr kumimoji="1" lang="zh-CN" altLang="en-US" b="1">
              <a:solidFill>
                <a:srgbClr val="000099"/>
              </a:solidFill>
              <a:latin typeface="宋体" panose="02010600030101010101" pitchFamily="2" charset="-122"/>
              <a:cs typeface="Times New Roman" panose="02020603050405020304" pitchFamily="18" charset="0"/>
            </a:endParaRPr>
          </a:p>
          <a:p>
            <a:pPr eaLnBrk="1"/>
            <a:r>
              <a:rPr kumimoji="1" lang="en-US" altLang="zh-CN" b="1">
                <a:solidFill>
                  <a:srgbClr val="C00000"/>
                </a:solidFill>
                <a:latin typeface="宋体" panose="02010600030101010101" pitchFamily="2" charset="-122"/>
                <a:cs typeface="Times New Roman" panose="02020603050405020304" pitchFamily="18" charset="0"/>
              </a:rPr>
              <a:t>  OLD1C     DD      ?</a:t>
            </a:r>
            <a:endParaRPr kumimoji="1" lang="zh-CN" altLang="en-US" b="1">
              <a:solidFill>
                <a:srgbClr val="C00000"/>
              </a:solidFill>
              <a:latin typeface="宋体" panose="02010600030101010101" pitchFamily="2" charset="-122"/>
              <a:cs typeface="Times New Roman" panose="02020603050405020304" pitchFamily="18" charset="0"/>
            </a:endParaRPr>
          </a:p>
          <a:p>
            <a:pPr eaLnBrk="1"/>
            <a:r>
              <a:rPr kumimoji="1" lang="en-US" altLang="zh-CN" b="1">
                <a:solidFill>
                  <a:srgbClr val="000099"/>
                </a:solidFill>
                <a:latin typeface="宋体" panose="02010600030101010101" pitchFamily="2" charset="-122"/>
                <a:cs typeface="Times New Roman" panose="02020603050405020304" pitchFamily="18" charset="0"/>
              </a:rPr>
              <a:t>  ICOUNT    DB      18                    </a:t>
            </a:r>
            <a:r>
              <a:rPr kumimoji="1" lang="zh-CN" altLang="en-US" b="1">
                <a:solidFill>
                  <a:srgbClr val="000099"/>
                </a:solidFill>
                <a:latin typeface="宋体" panose="02010600030101010101" pitchFamily="2" charset="-122"/>
                <a:cs typeface="Times New Roman" panose="02020603050405020304" pitchFamily="18" charset="0"/>
              </a:rPr>
              <a:t>；中断计数初值</a:t>
            </a:r>
          </a:p>
          <a:p>
            <a:pPr eaLnBrk="1"/>
            <a:r>
              <a:rPr kumimoji="1" lang="en-US" altLang="zh-CN" b="1">
                <a:solidFill>
                  <a:srgbClr val="000099"/>
                </a:solidFill>
                <a:latin typeface="宋体" panose="02010600030101010101" pitchFamily="2" charset="-122"/>
                <a:cs typeface="Times New Roman" panose="02020603050405020304" pitchFamily="18" charset="0"/>
              </a:rPr>
              <a:t>  COUNT     DB      10                    </a:t>
            </a:r>
            <a:r>
              <a:rPr kumimoji="1" lang="zh-CN" altLang="en-US" b="1">
                <a:solidFill>
                  <a:srgbClr val="000099"/>
                </a:solidFill>
                <a:latin typeface="宋体" panose="02010600030101010101" pitchFamily="2" charset="-122"/>
                <a:cs typeface="Times New Roman" panose="02020603050405020304" pitchFamily="18" charset="0"/>
              </a:rPr>
              <a:t>；显示行数控制</a:t>
            </a:r>
          </a:p>
          <a:p>
            <a:pPr eaLnBrk="1"/>
            <a:r>
              <a:rPr kumimoji="1" lang="en-US" altLang="zh-CN" b="1">
                <a:solidFill>
                  <a:srgbClr val="C00000"/>
                </a:solidFill>
                <a:latin typeface="宋体" panose="02010600030101010101" pitchFamily="2" charset="-122"/>
                <a:cs typeface="Times New Roman" panose="02020603050405020304" pitchFamily="18" charset="0"/>
              </a:rPr>
              <a:t>DATA</a:t>
            </a:r>
            <a:r>
              <a:rPr kumimoji="1" lang="en-US" altLang="zh-CN" b="1">
                <a:solidFill>
                  <a:srgbClr val="000099"/>
                </a:solidFill>
                <a:latin typeface="宋体" panose="02010600030101010101" pitchFamily="2" charset="-122"/>
                <a:cs typeface="Times New Roman" panose="02020603050405020304" pitchFamily="18" charset="0"/>
              </a:rPr>
              <a:t>      ENDS</a:t>
            </a:r>
            <a:endParaRPr kumimoji="1" lang="zh-CN" altLang="en-US" b="1">
              <a:solidFill>
                <a:srgbClr val="000099"/>
              </a:solidFill>
              <a:latin typeface="宋体" panose="02010600030101010101" pitchFamily="2" charset="-122"/>
              <a:cs typeface="Times New Roman" panose="02020603050405020304" pitchFamily="18" charset="0"/>
            </a:endParaRPr>
          </a:p>
          <a:p>
            <a:pPr eaLnBrk="1"/>
            <a:r>
              <a:rPr kumimoji="1" lang="en-US" altLang="zh-CN" b="1">
                <a:solidFill>
                  <a:srgbClr val="000099"/>
                </a:solidFill>
                <a:latin typeface="宋体" panose="02010600030101010101" pitchFamily="2" charset="-122"/>
                <a:cs typeface="Times New Roman" panose="02020603050405020304" pitchFamily="18" charset="0"/>
              </a:rPr>
              <a:t>CODE      SEGMENT USE16</a:t>
            </a:r>
            <a:endParaRPr kumimoji="1" lang="zh-CN" altLang="en-US" b="1">
              <a:solidFill>
                <a:srgbClr val="000099"/>
              </a:solidFill>
              <a:latin typeface="宋体" panose="02010600030101010101" pitchFamily="2" charset="-122"/>
              <a:cs typeface="Times New Roman" panose="02020603050405020304" pitchFamily="18" charset="0"/>
            </a:endParaRPr>
          </a:p>
          <a:p>
            <a:pPr eaLnBrk="1"/>
            <a:r>
              <a:rPr kumimoji="1" lang="en-US" altLang="zh-CN" b="1">
                <a:solidFill>
                  <a:srgbClr val="000099"/>
                </a:solidFill>
                <a:latin typeface="宋体" panose="02010600030101010101" pitchFamily="2" charset="-122"/>
                <a:cs typeface="Times New Roman" panose="02020603050405020304" pitchFamily="18" charset="0"/>
              </a:rPr>
              <a:t>          ASSUME  CS:CODE,DS:DATA</a:t>
            </a:r>
            <a:endParaRPr kumimoji="1" lang="zh-CN" altLang="en-US" b="1">
              <a:solidFill>
                <a:srgbClr val="000099"/>
              </a:solidFill>
              <a:latin typeface="宋体" panose="02010600030101010101" pitchFamily="2" charset="-122"/>
              <a:cs typeface="Times New Roman" panose="02020603050405020304" pitchFamily="18" charset="0"/>
            </a:endParaRPr>
          </a:p>
          <a:p>
            <a:pPr eaLnBrk="1"/>
            <a:r>
              <a:rPr kumimoji="1" lang="en-US" altLang="zh-CN" b="1">
                <a:solidFill>
                  <a:srgbClr val="000099"/>
                </a:solidFill>
                <a:latin typeface="宋体" panose="02010600030101010101" pitchFamily="2" charset="-122"/>
                <a:cs typeface="Times New Roman" panose="02020603050405020304" pitchFamily="18" charset="0"/>
              </a:rPr>
              <a:t>BEG:      MOV     AX,DATA</a:t>
            </a:r>
            <a:endParaRPr kumimoji="1" lang="zh-CN" altLang="en-US" b="1">
              <a:solidFill>
                <a:srgbClr val="000099"/>
              </a:solidFill>
              <a:latin typeface="宋体" panose="02010600030101010101" pitchFamily="2" charset="-122"/>
              <a:cs typeface="Times New Roman" panose="02020603050405020304" pitchFamily="18" charset="0"/>
            </a:endParaRPr>
          </a:p>
          <a:p>
            <a:pPr eaLnBrk="1"/>
            <a:r>
              <a:rPr kumimoji="1" lang="en-US" altLang="zh-CN" b="1">
                <a:solidFill>
                  <a:srgbClr val="000099"/>
                </a:solidFill>
                <a:latin typeface="宋体" panose="02010600030101010101" pitchFamily="2" charset="-122"/>
                <a:cs typeface="Times New Roman" panose="02020603050405020304" pitchFamily="18" charset="0"/>
              </a:rPr>
              <a:t>          MOV     DS,AX</a:t>
            </a:r>
            <a:endParaRPr kumimoji="1" lang="zh-CN" altLang="en-US" b="1">
              <a:solidFill>
                <a:srgbClr val="000099"/>
              </a:solidFill>
              <a:latin typeface="宋体" panose="02010600030101010101" pitchFamily="2" charset="-122"/>
              <a:cs typeface="Times New Roman" panose="02020603050405020304" pitchFamily="18" charset="0"/>
            </a:endParaRPr>
          </a:p>
          <a:p>
            <a:pPr eaLnBrk="1"/>
            <a:r>
              <a:rPr kumimoji="1" lang="en-US" altLang="zh-CN" b="1">
                <a:solidFill>
                  <a:srgbClr val="000099"/>
                </a:solidFill>
                <a:latin typeface="宋体" panose="02010600030101010101" pitchFamily="2" charset="-122"/>
                <a:cs typeface="Times New Roman" panose="02020603050405020304" pitchFamily="18" charset="0"/>
              </a:rPr>
              <a:t>          CLI                           </a:t>
            </a:r>
            <a:r>
              <a:rPr kumimoji="1" lang="zh-CN" altLang="en-US" b="1">
                <a:solidFill>
                  <a:srgbClr val="C00000"/>
                </a:solidFill>
                <a:latin typeface="宋体" panose="02010600030101010101" pitchFamily="2" charset="-122"/>
                <a:cs typeface="Times New Roman" panose="02020603050405020304" pitchFamily="18" charset="0"/>
              </a:rPr>
              <a:t>；关中断</a:t>
            </a:r>
          </a:p>
          <a:p>
            <a:pPr eaLnBrk="1"/>
            <a:r>
              <a:rPr kumimoji="1" lang="en-US" altLang="zh-CN" b="1">
                <a:solidFill>
                  <a:srgbClr val="000099"/>
                </a:solidFill>
                <a:latin typeface="宋体" panose="02010600030101010101" pitchFamily="2" charset="-122"/>
                <a:cs typeface="Times New Roman" panose="02020603050405020304" pitchFamily="18" charset="0"/>
              </a:rPr>
              <a:t>          CALL    READ1C</a:t>
            </a:r>
            <a:endParaRPr kumimoji="1" lang="zh-CN" altLang="en-US" b="1">
              <a:solidFill>
                <a:srgbClr val="000099"/>
              </a:solidFill>
              <a:latin typeface="宋体" panose="02010600030101010101" pitchFamily="2" charset="-122"/>
              <a:cs typeface="Times New Roman" panose="02020603050405020304" pitchFamily="18" charset="0"/>
            </a:endParaRPr>
          </a:p>
        </p:txBody>
      </p:sp>
      <p:sp>
        <p:nvSpPr>
          <p:cNvPr id="31759" name="文本框 5">
            <a:extLst>
              <a:ext uri="{FF2B5EF4-FFF2-40B4-BE49-F238E27FC236}">
                <a16:creationId xmlns:a16="http://schemas.microsoft.com/office/drawing/2014/main" id="{C158865F-1D2B-ED40-8C99-89EB2F904AF1}"/>
              </a:ext>
            </a:extLst>
          </p:cNvPr>
          <p:cNvSpPr>
            <a:spLocks noChangeArrowheads="1"/>
          </p:cNvSpPr>
          <p:nvPr/>
        </p:nvSpPr>
        <p:spPr bwMode="auto">
          <a:xfrm>
            <a:off x="325438" y="328613"/>
            <a:ext cx="5805487"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buFont typeface="Arial" panose="020B0604020202020204" pitchFamily="34" charset="0"/>
              <a:buNone/>
            </a:pPr>
            <a:r>
              <a:rPr lang="zh-CN" altLang="en-US" sz="2400" b="1" noProof="1">
                <a:solidFill>
                  <a:schemeClr val="bg1"/>
                </a:solidFill>
                <a:ea typeface="微软雅黑" panose="020B0503020204020204" pitchFamily="34" charset="-122"/>
                <a:sym typeface="Arial" panose="020B0604020202020204" pitchFamily="34" charset="0"/>
              </a:rPr>
              <a:t>   系统日时钟</a:t>
            </a:r>
            <a:r>
              <a:rPr lang="zh-CN" altLang="en-US" sz="2400" b="1" noProof="1">
                <a:solidFill>
                  <a:schemeClr val="bg1"/>
                </a:solidFill>
                <a:ea typeface="微软雅黑" panose="020B0503020204020204" pitchFamily="34" charset="-122"/>
                <a:sym typeface="+mn-ea"/>
              </a:rPr>
              <a:t>中断应用开发举例</a:t>
            </a:r>
            <a:r>
              <a:rPr lang="en-US" altLang="zh-CN" sz="2400" b="1" noProof="1">
                <a:solidFill>
                  <a:schemeClr val="bg1"/>
                </a:solidFill>
                <a:ea typeface="微软雅黑" panose="020B0503020204020204" pitchFamily="34" charset="-122"/>
                <a:sym typeface="+mn-ea"/>
              </a:rPr>
              <a:t>-ICH</a:t>
            </a:r>
            <a:r>
              <a:rPr lang="zh-CN" altLang="en-US" sz="2400" b="1" noProof="1">
                <a:solidFill>
                  <a:schemeClr val="bg1"/>
                </a:solidFill>
                <a:ea typeface="微软雅黑" panose="020B0503020204020204" pitchFamily="34" charset="-122"/>
                <a:sym typeface="+mn-ea"/>
              </a:rPr>
              <a:t>中断</a:t>
            </a:r>
            <a:endParaRPr lang="zh-CN" altLang="en-US" sz="2400" b="1" noProof="1">
              <a:solidFill>
                <a:schemeClr val="bg1"/>
              </a:solidFill>
              <a:ea typeface="微软雅黑" panose="020B0503020204020204" pitchFamily="34" charset="-122"/>
              <a:sym typeface="Arial" panose="020B0604020202020204" pitchFamily="34" charset="0"/>
            </a:endParaRPr>
          </a:p>
        </p:txBody>
      </p:sp>
      <p:sp>
        <p:nvSpPr>
          <p:cNvPr id="21" name="矩形 3">
            <a:extLst>
              <a:ext uri="{FF2B5EF4-FFF2-40B4-BE49-F238E27FC236}">
                <a16:creationId xmlns:a16="http://schemas.microsoft.com/office/drawing/2014/main" id="{6186F3CE-700C-B149-9254-DF1DADAFFAF4}"/>
              </a:ext>
            </a:extLst>
          </p:cNvPr>
          <p:cNvSpPr>
            <a:spLocks noChangeArrowheads="1"/>
          </p:cNvSpPr>
          <p:nvPr/>
        </p:nvSpPr>
        <p:spPr bwMode="auto">
          <a:xfrm>
            <a:off x="19050" y="884238"/>
            <a:ext cx="4800600" cy="501650"/>
          </a:xfrm>
          <a:prstGeom prst="rect">
            <a:avLst/>
          </a:prstGeom>
          <a:gradFill rotWithShape="0">
            <a:gsLst>
              <a:gs pos="0">
                <a:srgbClr val="F46200">
                  <a:alpha val="89000"/>
                </a:srgbClr>
              </a:gs>
              <a:gs pos="100000">
                <a:srgbClr val="FF6600">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1" hangingPunct="1">
              <a:lnSpc>
                <a:spcPct val="130000"/>
              </a:lnSpc>
              <a:spcBef>
                <a:spcPct val="20000"/>
              </a:spcBef>
              <a:buFont typeface="Arial" panose="020B0604020202020204" pitchFamily="34" charset="0"/>
              <a:buNone/>
            </a:pPr>
            <a:r>
              <a:rPr lang="zh-CN" altLang="en-US" sz="2100" b="1">
                <a:solidFill>
                  <a:schemeClr val="bg1"/>
                </a:solidFill>
                <a:latin typeface="微软雅黑" panose="020B0503020204020204" pitchFamily="34" charset="-122"/>
                <a:ea typeface="微软雅黑" panose="020B0503020204020204" pitchFamily="34" charset="-122"/>
                <a:sym typeface="MS PGothic" panose="020B0600070205080204" pitchFamily="34" charset="-128"/>
              </a:rPr>
              <a:t>      三、程序清单 </a:t>
            </a:r>
            <a:r>
              <a:rPr lang="en-US" altLang="zh-CN" sz="2100" b="1">
                <a:solidFill>
                  <a:schemeClr val="bg1"/>
                </a:solidFill>
                <a:latin typeface="微软雅黑" panose="020B0503020204020204" pitchFamily="34" charset="-122"/>
                <a:ea typeface="微软雅黑" panose="020B0503020204020204" pitchFamily="34" charset="-122"/>
                <a:sym typeface="MS PGothic" panose="020B0600070205080204" pitchFamily="34" charset="-128"/>
              </a:rPr>
              <a:t>P309</a:t>
            </a:r>
            <a:r>
              <a:rPr lang="zh-CN" altLang="en-US" sz="2100" b="1">
                <a:solidFill>
                  <a:schemeClr val="bg1"/>
                </a:solidFill>
                <a:latin typeface="微软雅黑" panose="020B0503020204020204" pitchFamily="34" charset="-122"/>
                <a:ea typeface="微软雅黑" panose="020B0503020204020204" pitchFamily="34" charset="-122"/>
                <a:sym typeface="MS PGothic" panose="020B0600070205080204" pitchFamily="34" charset="-128"/>
              </a:rPr>
              <a:t>～</a:t>
            </a:r>
            <a:r>
              <a:rPr lang="en-US" altLang="zh-CN" sz="2100" b="1">
                <a:solidFill>
                  <a:schemeClr val="bg1"/>
                </a:solidFill>
                <a:latin typeface="微软雅黑" panose="020B0503020204020204" pitchFamily="34" charset="-122"/>
                <a:ea typeface="微软雅黑" panose="020B0503020204020204" pitchFamily="34" charset="-122"/>
                <a:sym typeface="MS PGothic" panose="020B0600070205080204" pitchFamily="34" charset="-128"/>
              </a:rPr>
              <a:t>310</a:t>
            </a:r>
            <a:endParaRPr lang="zh-CN" altLang="en-US" sz="2100" b="1">
              <a:solidFill>
                <a:schemeClr val="bg1"/>
              </a:solidFill>
              <a:latin typeface="微软雅黑" panose="020B0503020204020204" pitchFamily="34" charset="-122"/>
              <a:ea typeface="微软雅黑" panose="020B0503020204020204" pitchFamily="34" charset="-122"/>
              <a:sym typeface="MS PGothic" panose="020B0600070205080204" pitchFamily="34"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4102"/>
                                        </p:tgtEl>
                                        <p:attrNameLst>
                                          <p:attrName>style.visibility</p:attrName>
                                        </p:attrNameLst>
                                      </p:cBhvr>
                                      <p:to>
                                        <p:strVal val="visible"/>
                                      </p:to>
                                    </p:set>
                                    <p:animEffect>
                                      <p:cBhvr>
                                        <p:cTn id="7" dur="500"/>
                                        <p:tgtEl>
                                          <p:spTgt spid="4102"/>
                                        </p:tgtEl>
                                      </p:cBhvr>
                                    </p:animEffect>
                                  </p:childTnLst>
                                </p:cTn>
                              </p:par>
                              <p:par>
                                <p:cTn id="8" presetID="10" presetClass="entr" presetSubtype="0" fill="hold" nodeType="withEffect">
                                  <p:stCondLst>
                                    <p:cond delay="0"/>
                                  </p:stCondLst>
                                  <p:childTnLst>
                                    <p:set>
                                      <p:cBhvr>
                                        <p:cTn id="9" dur="1" fill="hold">
                                          <p:stCondLst>
                                            <p:cond delay="0"/>
                                          </p:stCondLst>
                                        </p:cTn>
                                        <p:tgtEl>
                                          <p:spTgt spid="4105"/>
                                        </p:tgtEl>
                                        <p:attrNameLst>
                                          <p:attrName>style.visibility</p:attrName>
                                        </p:attrNameLst>
                                      </p:cBhvr>
                                      <p:to>
                                        <p:strVal val="visible"/>
                                      </p:to>
                                    </p:set>
                                    <p:animEffect>
                                      <p:cBhvr>
                                        <p:cTn id="10" dur="500"/>
                                        <p:tgtEl>
                                          <p:spTgt spid="4105"/>
                                        </p:tgtEl>
                                      </p:cBhvr>
                                    </p:animEffect>
                                  </p:childTnLst>
                                </p:cTn>
                              </p:par>
                              <p:par>
                                <p:cTn id="11" presetID="10" presetClass="entr" presetSubtype="0" fill="hold" nodeType="withEffect">
                                  <p:stCondLst>
                                    <p:cond delay="0"/>
                                  </p:stCondLst>
                                  <p:childTnLst>
                                    <p:set>
                                      <p:cBhvr>
                                        <p:cTn id="12" dur="1" fill="hold">
                                          <p:stCondLst>
                                            <p:cond delay="0"/>
                                          </p:stCondLst>
                                        </p:cTn>
                                        <p:tgtEl>
                                          <p:spTgt spid="4107"/>
                                        </p:tgtEl>
                                        <p:attrNameLst>
                                          <p:attrName>style.visibility</p:attrName>
                                        </p:attrNameLst>
                                      </p:cBhvr>
                                      <p:to>
                                        <p:strVal val="visible"/>
                                      </p:to>
                                    </p:set>
                                    <p:animEffect>
                                      <p:cBhvr>
                                        <p:cTn id="13" dur="500"/>
                                        <p:tgtEl>
                                          <p:spTgt spid="4107"/>
                                        </p:tgtEl>
                                      </p:cBhvr>
                                    </p:animEffect>
                                  </p:childTnLst>
                                </p:cTn>
                              </p:par>
                              <p:par>
                                <p:cTn id="14" presetID="10" presetClass="entr" presetSubtype="0" fill="hold" nodeType="withEffect">
                                  <p:stCondLst>
                                    <p:cond delay="0"/>
                                  </p:stCondLst>
                                  <p:childTnLst>
                                    <p:set>
                                      <p:cBhvr>
                                        <p:cTn id="15" dur="1" fill="hold">
                                          <p:stCondLst>
                                            <p:cond delay="0"/>
                                          </p:stCondLst>
                                        </p:cTn>
                                        <p:tgtEl>
                                          <p:spTgt spid="4103"/>
                                        </p:tgtEl>
                                        <p:attrNameLst>
                                          <p:attrName>style.visibility</p:attrName>
                                        </p:attrNameLst>
                                      </p:cBhvr>
                                      <p:to>
                                        <p:strVal val="visible"/>
                                      </p:to>
                                    </p:set>
                                    <p:animEffect>
                                      <p:cBhvr>
                                        <p:cTn id="16" dur="500"/>
                                        <p:tgtEl>
                                          <p:spTgt spid="4103"/>
                                        </p:tgtEl>
                                      </p:cBhvr>
                                    </p:animEffect>
                                  </p:childTnLst>
                                </p:cTn>
                              </p:par>
                              <p:par>
                                <p:cTn id="17" presetID="10" presetClass="entr" presetSubtype="0" fill="hold" nodeType="withEffect">
                                  <p:stCondLst>
                                    <p:cond delay="0"/>
                                  </p:stCondLst>
                                  <p:childTnLst>
                                    <p:set>
                                      <p:cBhvr>
                                        <p:cTn id="18" dur="1" fill="hold">
                                          <p:stCondLst>
                                            <p:cond delay="0"/>
                                          </p:stCondLst>
                                        </p:cTn>
                                        <p:tgtEl>
                                          <p:spTgt spid="4106"/>
                                        </p:tgtEl>
                                        <p:attrNameLst>
                                          <p:attrName>style.visibility</p:attrName>
                                        </p:attrNameLst>
                                      </p:cBhvr>
                                      <p:to>
                                        <p:strVal val="visible"/>
                                      </p:to>
                                    </p:set>
                                    <p:animEffect>
                                      <p:cBhvr>
                                        <p:cTn id="19" dur="500"/>
                                        <p:tgtEl>
                                          <p:spTgt spid="4106"/>
                                        </p:tgtEl>
                                      </p:cBhvr>
                                    </p:animEffect>
                                  </p:childTnLst>
                                </p:cTn>
                              </p:par>
                              <p:par>
                                <p:cTn id="20" presetID="10" presetClass="entr" presetSubtype="0" fill="hold" nodeType="withEffect">
                                  <p:stCondLst>
                                    <p:cond delay="0"/>
                                  </p:stCondLst>
                                  <p:childTnLst>
                                    <p:set>
                                      <p:cBhvr>
                                        <p:cTn id="21" dur="1" fill="hold">
                                          <p:stCondLst>
                                            <p:cond delay="0"/>
                                          </p:stCondLst>
                                        </p:cTn>
                                        <p:tgtEl>
                                          <p:spTgt spid="4104"/>
                                        </p:tgtEl>
                                        <p:attrNameLst>
                                          <p:attrName>style.visibility</p:attrName>
                                        </p:attrNameLst>
                                      </p:cBhvr>
                                      <p:to>
                                        <p:strVal val="visible"/>
                                      </p:to>
                                    </p:set>
                                    <p:animEffect>
                                      <p:cBhvr>
                                        <p:cTn id="22" dur="500"/>
                                        <p:tgtEl>
                                          <p:spTgt spid="4104"/>
                                        </p:tgtEl>
                                      </p:cBhvr>
                                    </p:animEffect>
                                  </p:childTnLst>
                                </p:cTn>
                              </p:par>
                              <p:par>
                                <p:cTn id="23" presetID="35" presetClass="path" presetSubtype="0" fill="hold" nodeType="withEffect">
                                  <p:stCondLst>
                                    <p:cond delay="0"/>
                                  </p:stCondLst>
                                  <p:childTnLst>
                                    <p:animMotion origin="layout" path="M 0 0  L -0.25 0  E" pathEditMode="relative" rAng="0" ptsTypes="">
                                      <p:cBhvr>
                                        <p:cTn id="24" dur="500" fill="hold"/>
                                        <p:tgtEl>
                                          <p:spTgt spid="4106"/>
                                        </p:tgtEl>
                                        <p:attrNameLst>
                                          <p:attrName>ppt_x,ppt_y</p:attrName>
                                        </p:attrNameLst>
                                      </p:cBhvr>
                                      <p:rCtr x="0" y="0"/>
                                    </p:animMotion>
                                  </p:childTnLst>
                                </p:cTn>
                              </p:par>
                              <p:par>
                                <p:cTn id="25" presetID="35" presetClass="path" presetSubtype="0" fill="hold" nodeType="withEffect">
                                  <p:stCondLst>
                                    <p:cond delay="0"/>
                                  </p:stCondLst>
                                  <p:childTnLst>
                                    <p:animMotion origin="layout" path="M 4.16667E-6 3.33333E-6 L -0.31632 3.33333E-6 " pathEditMode="relative" rAng="0" ptsTypes="AA">
                                      <p:cBhvr>
                                        <p:cTn id="26" dur="500" fill="hold"/>
                                        <p:tgtEl>
                                          <p:spTgt spid="4103"/>
                                        </p:tgtEl>
                                        <p:attrNameLst>
                                          <p:attrName>ppt_x,ppt_y</p:attrName>
                                        </p:attrNameLst>
                                      </p:cBhvr>
                                      <p:rCtr x="-1581100" y="0"/>
                                    </p:animMotion>
                                  </p:childTnLst>
                                </p:cTn>
                              </p:par>
                              <p:par>
                                <p:cTn id="27" presetID="35" presetClass="path" presetSubtype="0" fill="hold" nodeType="withEffect">
                                  <p:stCondLst>
                                    <p:cond delay="0"/>
                                  </p:stCondLst>
                                  <p:childTnLst>
                                    <p:animMotion origin="layout" path="M 0.00504 -1.85185E-6 L -0.46684 -1.85185E-6 " pathEditMode="relative" rAng="0" ptsTypes="AA">
                                      <p:cBhvr>
                                        <p:cTn id="28" dur="500" fill="hold"/>
                                        <p:tgtEl>
                                          <p:spTgt spid="4104"/>
                                        </p:tgtEl>
                                        <p:attrNameLst>
                                          <p:attrName>ppt_x,ppt_y</p:attrName>
                                        </p:attrNameLst>
                                      </p:cBhvr>
                                      <p:rCtr x="-2358900" y="0"/>
                                    </p:animMotion>
                                  </p:childTnLst>
                                </p:cTn>
                              </p:par>
                              <p:par>
                                <p:cTn id="29" presetID="35" presetClass="path" presetSubtype="0" fill="hold" nodeType="withEffect">
                                  <p:stCondLst>
                                    <p:cond delay="0"/>
                                  </p:stCondLst>
                                  <p:childTnLst>
                                    <p:animMotion origin="layout" path="M -3.05556E-6 1.11111E-6 L -0.19531 1.11111E-6 " pathEditMode="relative" rAng="0" ptsTypes="AA">
                                      <p:cBhvr>
                                        <p:cTn id="30" dur="500" fill="hold"/>
                                        <p:tgtEl>
                                          <p:spTgt spid="4105"/>
                                        </p:tgtEl>
                                        <p:attrNameLst>
                                          <p:attrName>ppt_x,ppt_y</p:attrName>
                                        </p:attrNameLst>
                                      </p:cBhvr>
                                      <p:rCtr x="-976900" y="0"/>
                                    </p:animMotion>
                                  </p:childTnLst>
                                </p:cTn>
                              </p:par>
                              <p:par>
                                <p:cTn id="31" presetID="35" presetClass="path" presetSubtype="0" fill="hold" nodeType="withEffect">
                                  <p:stCondLst>
                                    <p:cond delay="0"/>
                                  </p:stCondLst>
                                  <p:childTnLst>
                                    <p:animMotion origin="layout" path="M 3.05556E-6 -1.85185E-6 L -0.33577 -1.85185E-6 " pathEditMode="relative" rAng="0" ptsTypes="AA">
                                      <p:cBhvr>
                                        <p:cTn id="32" dur="500" fill="hold"/>
                                        <p:tgtEl>
                                          <p:spTgt spid="4102"/>
                                        </p:tgtEl>
                                        <p:attrNameLst>
                                          <p:attrName>ppt_x,ppt_y</p:attrName>
                                        </p:attrNameLst>
                                      </p:cBhvr>
                                      <p:rCtr x="-1678300" y="0"/>
                                    </p:animMotion>
                                  </p:childTnLst>
                                </p:cTn>
                              </p:par>
                              <p:par>
                                <p:cTn id="33" presetID="35" presetClass="path" presetSubtype="0" fill="hold" nodeType="withEffect">
                                  <p:stCondLst>
                                    <p:cond delay="0"/>
                                  </p:stCondLst>
                                  <p:childTnLst>
                                    <p:animMotion origin="layout" path="M 1.66667E-6 -1.85185E-6 L -0.57188 -1.85185E-6 " pathEditMode="relative" rAng="0" ptsTypes="AA">
                                      <p:cBhvr>
                                        <p:cTn id="34" dur="500" fill="hold"/>
                                        <p:tgtEl>
                                          <p:spTgt spid="4107"/>
                                        </p:tgtEl>
                                        <p:attrNameLst>
                                          <p:attrName>ppt_x,ppt_y</p:attrName>
                                        </p:attrNameLst>
                                      </p:cBhvr>
                                      <p:rCtr x="-2858900" y="0"/>
                                    </p:animMotion>
                                  </p:childTnLst>
                                </p:cTn>
                              </p:par>
                              <p:par>
                                <p:cTn id="35" presetID="10" presetClass="exit" presetSubtype="0" fill="hold" nodeType="withEffect">
                                  <p:stCondLst>
                                    <p:cond delay="0"/>
                                  </p:stCondLst>
                                  <p:childTnLst>
                                    <p:animEffect>
                                      <p:cBhvr>
                                        <p:cTn id="36" dur="500"/>
                                        <p:tgtEl>
                                          <p:spTgt spid="4107"/>
                                        </p:tgtEl>
                                      </p:cBhvr>
                                    </p:animEffect>
                                    <p:set>
                                      <p:cBhvr>
                                        <p:cTn id="37" dur="1" fill="hold">
                                          <p:stCondLst>
                                            <p:cond delay="499"/>
                                          </p:stCondLst>
                                        </p:cTn>
                                        <p:tgtEl>
                                          <p:spTgt spid="4107"/>
                                        </p:tgtEl>
                                        <p:attrNameLst>
                                          <p:attrName>style.visibility</p:attrName>
                                        </p:attrNameLst>
                                      </p:cBhvr>
                                      <p:to>
                                        <p:strVal val="hidden"/>
                                      </p:to>
                                    </p:set>
                                  </p:childTnLst>
                                </p:cTn>
                              </p:par>
                              <p:par>
                                <p:cTn id="38" presetID="10" presetClass="exit" presetSubtype="0" fill="hold" nodeType="withEffect">
                                  <p:stCondLst>
                                    <p:cond delay="0"/>
                                  </p:stCondLst>
                                  <p:childTnLst>
                                    <p:animEffect>
                                      <p:cBhvr>
                                        <p:cTn id="39" dur="500"/>
                                        <p:tgtEl>
                                          <p:spTgt spid="4105"/>
                                        </p:tgtEl>
                                      </p:cBhvr>
                                    </p:animEffect>
                                    <p:set>
                                      <p:cBhvr>
                                        <p:cTn id="40" dur="1" fill="hold">
                                          <p:stCondLst>
                                            <p:cond delay="499"/>
                                          </p:stCondLst>
                                        </p:cTn>
                                        <p:tgtEl>
                                          <p:spTgt spid="4105"/>
                                        </p:tgtEl>
                                        <p:attrNameLst>
                                          <p:attrName>style.visibility</p:attrName>
                                        </p:attrNameLst>
                                      </p:cBhvr>
                                      <p:to>
                                        <p:strVal val="hidden"/>
                                      </p:to>
                                    </p:set>
                                  </p:childTnLst>
                                </p:cTn>
                              </p:par>
                              <p:par>
                                <p:cTn id="41" presetID="10" presetClass="exit" presetSubtype="0" fill="hold" nodeType="withEffect">
                                  <p:stCondLst>
                                    <p:cond delay="0"/>
                                  </p:stCondLst>
                                  <p:childTnLst>
                                    <p:animEffect>
                                      <p:cBhvr>
                                        <p:cTn id="42" dur="500"/>
                                        <p:tgtEl>
                                          <p:spTgt spid="4103"/>
                                        </p:tgtEl>
                                      </p:cBhvr>
                                    </p:animEffect>
                                    <p:set>
                                      <p:cBhvr>
                                        <p:cTn id="43" dur="1" fill="hold">
                                          <p:stCondLst>
                                            <p:cond delay="499"/>
                                          </p:stCondLst>
                                        </p:cTn>
                                        <p:tgtEl>
                                          <p:spTgt spid="4103"/>
                                        </p:tgtEl>
                                        <p:attrNameLst>
                                          <p:attrName>style.visibility</p:attrName>
                                        </p:attrNameLst>
                                      </p:cBhvr>
                                      <p:to>
                                        <p:strVal val="hidden"/>
                                      </p:to>
                                    </p:set>
                                  </p:childTnLst>
                                </p:cTn>
                              </p:par>
                              <p:par>
                                <p:cTn id="44" presetID="10" presetClass="exit" presetSubtype="0" fill="hold" nodeType="withEffect">
                                  <p:stCondLst>
                                    <p:cond delay="0"/>
                                  </p:stCondLst>
                                  <p:childTnLst>
                                    <p:animEffect>
                                      <p:cBhvr>
                                        <p:cTn id="45" dur="500"/>
                                        <p:tgtEl>
                                          <p:spTgt spid="4106"/>
                                        </p:tgtEl>
                                      </p:cBhvr>
                                    </p:animEffect>
                                    <p:set>
                                      <p:cBhvr>
                                        <p:cTn id="46" dur="1" fill="hold">
                                          <p:stCondLst>
                                            <p:cond delay="499"/>
                                          </p:stCondLst>
                                        </p:cTn>
                                        <p:tgtEl>
                                          <p:spTgt spid="4106"/>
                                        </p:tgtEl>
                                        <p:attrNameLst>
                                          <p:attrName>style.visibility</p:attrName>
                                        </p:attrNameLst>
                                      </p:cBhvr>
                                      <p:to>
                                        <p:strVal val="hidden"/>
                                      </p:to>
                                    </p:set>
                                  </p:childTnLst>
                                </p:cTn>
                              </p:par>
                              <p:par>
                                <p:cTn id="47" presetID="10" presetClass="exit" presetSubtype="0" fill="hold" nodeType="withEffect">
                                  <p:stCondLst>
                                    <p:cond delay="0"/>
                                  </p:stCondLst>
                                  <p:childTnLst>
                                    <p:animEffect>
                                      <p:cBhvr>
                                        <p:cTn id="48" dur="500"/>
                                        <p:tgtEl>
                                          <p:spTgt spid="4102"/>
                                        </p:tgtEl>
                                      </p:cBhvr>
                                    </p:animEffect>
                                    <p:set>
                                      <p:cBhvr>
                                        <p:cTn id="49" dur="1" fill="hold">
                                          <p:stCondLst>
                                            <p:cond delay="499"/>
                                          </p:stCondLst>
                                        </p:cTn>
                                        <p:tgtEl>
                                          <p:spTgt spid="4102"/>
                                        </p:tgtEl>
                                        <p:attrNameLst>
                                          <p:attrName>style.visibility</p:attrName>
                                        </p:attrNameLst>
                                      </p:cBhvr>
                                      <p:to>
                                        <p:strVal val="hidden"/>
                                      </p:to>
                                    </p:set>
                                  </p:childTnLst>
                                </p:cTn>
                              </p:par>
                              <p:par>
                                <p:cTn id="50" presetID="10" presetClass="exit" presetSubtype="0" fill="hold" nodeType="withEffect">
                                  <p:stCondLst>
                                    <p:cond delay="0"/>
                                  </p:stCondLst>
                                  <p:childTnLst>
                                    <p:animEffect>
                                      <p:cBhvr>
                                        <p:cTn id="51" dur="500"/>
                                        <p:tgtEl>
                                          <p:spTgt spid="4104"/>
                                        </p:tgtEl>
                                      </p:cBhvr>
                                    </p:animEffect>
                                    <p:set>
                                      <p:cBhvr>
                                        <p:cTn id="52" dur="1" fill="hold">
                                          <p:stCondLst>
                                            <p:cond delay="499"/>
                                          </p:stCondLst>
                                        </p:cTn>
                                        <p:tgtEl>
                                          <p:spTgt spid="4104"/>
                                        </p:tgtEl>
                                        <p:attrNameLst>
                                          <p:attrName>style.visibility</p:attrName>
                                        </p:attrNameLst>
                                      </p:cBhvr>
                                      <p:to>
                                        <p:strVal val="hidden"/>
                                      </p:to>
                                    </p:set>
                                  </p:childTnLst>
                                </p:cTn>
                              </p:par>
                              <p:par>
                                <p:cTn id="53" presetID="10" presetClass="entr" presetSubtype="0" fill="hold" nodeType="withEffect">
                                  <p:stCondLst>
                                    <p:cond delay="0"/>
                                  </p:stCondLst>
                                  <p:childTnLst>
                                    <p:set>
                                      <p:cBhvr>
                                        <p:cTn id="54" dur="1" fill="hold">
                                          <p:stCondLst>
                                            <p:cond delay="0"/>
                                          </p:stCondLst>
                                        </p:cTn>
                                        <p:tgtEl>
                                          <p:spTgt spid="4108"/>
                                        </p:tgtEl>
                                        <p:attrNameLst>
                                          <p:attrName>style.visibility</p:attrName>
                                        </p:attrNameLst>
                                      </p:cBhvr>
                                      <p:to>
                                        <p:strVal val="visible"/>
                                      </p:to>
                                    </p:set>
                                    <p:animEffect>
                                      <p:cBhvr>
                                        <p:cTn id="55" dur="500"/>
                                        <p:tgtEl>
                                          <p:spTgt spid="4108"/>
                                        </p:tgtEl>
                                      </p:cBhvr>
                                    </p:animEffect>
                                  </p:childTnLst>
                                </p:cTn>
                              </p:par>
                              <p:par>
                                <p:cTn id="56" presetID="10" presetClass="entr" presetSubtype="0" fill="hold" nodeType="withEffect">
                                  <p:stCondLst>
                                    <p:cond delay="0"/>
                                  </p:stCondLst>
                                  <p:childTnLst>
                                    <p:set>
                                      <p:cBhvr>
                                        <p:cTn id="57" dur="1" fill="hold">
                                          <p:stCondLst>
                                            <p:cond delay="0"/>
                                          </p:stCondLst>
                                        </p:cTn>
                                        <p:tgtEl>
                                          <p:spTgt spid="4109"/>
                                        </p:tgtEl>
                                        <p:attrNameLst>
                                          <p:attrName>style.visibility</p:attrName>
                                        </p:attrNameLst>
                                      </p:cBhvr>
                                      <p:to>
                                        <p:strVal val="visible"/>
                                      </p:to>
                                    </p:set>
                                    <p:animEffect>
                                      <p:cBhvr>
                                        <p:cTn id="58" dur="500"/>
                                        <p:tgtEl>
                                          <p:spTgt spid="4109"/>
                                        </p:tgtEl>
                                      </p:cBhvr>
                                    </p:animEffect>
                                  </p:childTnLst>
                                </p:cTn>
                              </p:par>
                              <p:par>
                                <p:cTn id="59" presetID="10" presetClass="entr" presetSubtype="0" fill="hold" nodeType="withEffect">
                                  <p:stCondLst>
                                    <p:cond delay="0"/>
                                  </p:stCondLst>
                                  <p:childTnLst>
                                    <p:set>
                                      <p:cBhvr>
                                        <p:cTn id="60" dur="1" fill="hold">
                                          <p:stCondLst>
                                            <p:cond delay="0"/>
                                          </p:stCondLst>
                                        </p:cTn>
                                        <p:tgtEl>
                                          <p:spTgt spid="4110"/>
                                        </p:tgtEl>
                                        <p:attrNameLst>
                                          <p:attrName>style.visibility</p:attrName>
                                        </p:attrNameLst>
                                      </p:cBhvr>
                                      <p:to>
                                        <p:strVal val="visible"/>
                                      </p:to>
                                    </p:set>
                                    <p:animEffect>
                                      <p:cBhvr>
                                        <p:cTn id="61" dur="500"/>
                                        <p:tgtEl>
                                          <p:spTgt spid="4110"/>
                                        </p:tgtEl>
                                      </p:cBhvr>
                                    </p:animEffect>
                                  </p:childTnLst>
                                </p:cTn>
                              </p:par>
                              <p:par>
                                <p:cTn id="62" presetID="10" presetClass="entr" presetSubtype="0" fill="hold" nodeType="withEffect">
                                  <p:stCondLst>
                                    <p:cond delay="0"/>
                                  </p:stCondLst>
                                  <p:childTnLst>
                                    <p:set>
                                      <p:cBhvr>
                                        <p:cTn id="63" dur="1" fill="hold">
                                          <p:stCondLst>
                                            <p:cond delay="0"/>
                                          </p:stCondLst>
                                        </p:cTn>
                                        <p:tgtEl>
                                          <p:spTgt spid="4111"/>
                                        </p:tgtEl>
                                        <p:attrNameLst>
                                          <p:attrName>style.visibility</p:attrName>
                                        </p:attrNameLst>
                                      </p:cBhvr>
                                      <p:to>
                                        <p:strVal val="visible"/>
                                      </p:to>
                                    </p:set>
                                    <p:animEffect>
                                      <p:cBhvr>
                                        <p:cTn id="64" dur="500"/>
                                        <p:tgtEl>
                                          <p:spTgt spid="4111"/>
                                        </p:tgtEl>
                                      </p:cBhvr>
                                    </p:animEffect>
                                  </p:childTnLst>
                                </p:cTn>
                              </p:par>
                              <p:par>
                                <p:cTn id="65" presetID="53" presetClass="exit" presetSubtype="0" fill="hold" nodeType="withEffect">
                                  <p:stCondLst>
                                    <p:cond delay="0"/>
                                  </p:stCondLst>
                                  <p:childTnLst>
                                    <p:anim calcmode="lin" valueType="num">
                                      <p:cBhvr>
                                        <p:cTn id="66" dur="500"/>
                                        <p:tgtEl>
                                          <p:spTgt spid="4108"/>
                                        </p:tgtEl>
                                        <p:attrNameLst>
                                          <p:attrName>ppt_w</p:attrName>
                                        </p:attrNameLst>
                                      </p:cBhvr>
                                      <p:tavLst>
                                        <p:tav tm="0">
                                          <p:val>
                                            <p:strVal val="ppt_w"/>
                                          </p:val>
                                        </p:tav>
                                        <p:tav tm="100000">
                                          <p:val>
                                            <p:fltVal val="0"/>
                                          </p:val>
                                        </p:tav>
                                      </p:tavLst>
                                    </p:anim>
                                    <p:anim calcmode="lin" valueType="num">
                                      <p:cBhvr>
                                        <p:cTn id="67" dur="500"/>
                                        <p:tgtEl>
                                          <p:spTgt spid="4108"/>
                                        </p:tgtEl>
                                        <p:attrNameLst>
                                          <p:attrName>ppt_h</p:attrName>
                                        </p:attrNameLst>
                                      </p:cBhvr>
                                      <p:tavLst>
                                        <p:tav tm="0">
                                          <p:val>
                                            <p:strVal val="ppt_h"/>
                                          </p:val>
                                        </p:tav>
                                        <p:tav tm="100000">
                                          <p:val>
                                            <p:fltVal val="0"/>
                                          </p:val>
                                        </p:tav>
                                      </p:tavLst>
                                    </p:anim>
                                    <p:animEffect>
                                      <p:cBhvr>
                                        <p:cTn id="68" dur="500"/>
                                        <p:tgtEl>
                                          <p:spTgt spid="4108"/>
                                        </p:tgtEl>
                                      </p:cBhvr>
                                    </p:animEffect>
                                    <p:set>
                                      <p:cBhvr>
                                        <p:cTn id="69" dur="1" fill="hold">
                                          <p:stCondLst>
                                            <p:cond delay="499"/>
                                          </p:stCondLst>
                                        </p:cTn>
                                        <p:tgtEl>
                                          <p:spTgt spid="4108"/>
                                        </p:tgtEl>
                                        <p:attrNameLst>
                                          <p:attrName>style.visibility</p:attrName>
                                        </p:attrNameLst>
                                      </p:cBhvr>
                                      <p:to>
                                        <p:strVal val="hidden"/>
                                      </p:to>
                                    </p:set>
                                  </p:childTnLst>
                                </p:cTn>
                              </p:par>
                              <p:par>
                                <p:cTn id="70" presetID="53" presetClass="exit" presetSubtype="0" fill="hold" nodeType="withEffect">
                                  <p:stCondLst>
                                    <p:cond delay="0"/>
                                  </p:stCondLst>
                                  <p:childTnLst>
                                    <p:anim calcmode="lin" valueType="num">
                                      <p:cBhvr>
                                        <p:cTn id="71" dur="500"/>
                                        <p:tgtEl>
                                          <p:spTgt spid="4109"/>
                                        </p:tgtEl>
                                        <p:attrNameLst>
                                          <p:attrName>ppt_w</p:attrName>
                                        </p:attrNameLst>
                                      </p:cBhvr>
                                      <p:tavLst>
                                        <p:tav tm="0">
                                          <p:val>
                                            <p:strVal val="ppt_w"/>
                                          </p:val>
                                        </p:tav>
                                        <p:tav tm="100000">
                                          <p:val>
                                            <p:fltVal val="0"/>
                                          </p:val>
                                        </p:tav>
                                      </p:tavLst>
                                    </p:anim>
                                    <p:anim calcmode="lin" valueType="num">
                                      <p:cBhvr>
                                        <p:cTn id="72" dur="500"/>
                                        <p:tgtEl>
                                          <p:spTgt spid="4109"/>
                                        </p:tgtEl>
                                        <p:attrNameLst>
                                          <p:attrName>ppt_h</p:attrName>
                                        </p:attrNameLst>
                                      </p:cBhvr>
                                      <p:tavLst>
                                        <p:tav tm="0">
                                          <p:val>
                                            <p:strVal val="ppt_h"/>
                                          </p:val>
                                        </p:tav>
                                        <p:tav tm="100000">
                                          <p:val>
                                            <p:fltVal val="0"/>
                                          </p:val>
                                        </p:tav>
                                      </p:tavLst>
                                    </p:anim>
                                    <p:animEffect>
                                      <p:cBhvr>
                                        <p:cTn id="73" dur="500"/>
                                        <p:tgtEl>
                                          <p:spTgt spid="4109"/>
                                        </p:tgtEl>
                                      </p:cBhvr>
                                    </p:animEffect>
                                    <p:set>
                                      <p:cBhvr>
                                        <p:cTn id="74" dur="1" fill="hold">
                                          <p:stCondLst>
                                            <p:cond delay="499"/>
                                          </p:stCondLst>
                                        </p:cTn>
                                        <p:tgtEl>
                                          <p:spTgt spid="4109"/>
                                        </p:tgtEl>
                                        <p:attrNameLst>
                                          <p:attrName>style.visibility</p:attrName>
                                        </p:attrNameLst>
                                      </p:cBhvr>
                                      <p:to>
                                        <p:strVal val="hidden"/>
                                      </p:to>
                                    </p:set>
                                  </p:childTnLst>
                                </p:cTn>
                              </p:par>
                              <p:par>
                                <p:cTn id="75" presetID="53" presetClass="exit" presetSubtype="0" fill="hold" nodeType="withEffect">
                                  <p:stCondLst>
                                    <p:cond delay="0"/>
                                  </p:stCondLst>
                                  <p:childTnLst>
                                    <p:anim calcmode="lin" valueType="num">
                                      <p:cBhvr>
                                        <p:cTn id="76" dur="500"/>
                                        <p:tgtEl>
                                          <p:spTgt spid="4110"/>
                                        </p:tgtEl>
                                        <p:attrNameLst>
                                          <p:attrName>ppt_w</p:attrName>
                                        </p:attrNameLst>
                                      </p:cBhvr>
                                      <p:tavLst>
                                        <p:tav tm="0">
                                          <p:val>
                                            <p:strVal val="ppt_w"/>
                                          </p:val>
                                        </p:tav>
                                        <p:tav tm="100000">
                                          <p:val>
                                            <p:fltVal val="0"/>
                                          </p:val>
                                        </p:tav>
                                      </p:tavLst>
                                    </p:anim>
                                    <p:anim calcmode="lin" valueType="num">
                                      <p:cBhvr>
                                        <p:cTn id="77" dur="500"/>
                                        <p:tgtEl>
                                          <p:spTgt spid="4110"/>
                                        </p:tgtEl>
                                        <p:attrNameLst>
                                          <p:attrName>ppt_h</p:attrName>
                                        </p:attrNameLst>
                                      </p:cBhvr>
                                      <p:tavLst>
                                        <p:tav tm="0">
                                          <p:val>
                                            <p:strVal val="ppt_h"/>
                                          </p:val>
                                        </p:tav>
                                        <p:tav tm="100000">
                                          <p:val>
                                            <p:fltVal val="0"/>
                                          </p:val>
                                        </p:tav>
                                      </p:tavLst>
                                    </p:anim>
                                    <p:animEffect>
                                      <p:cBhvr>
                                        <p:cTn id="78" dur="500"/>
                                        <p:tgtEl>
                                          <p:spTgt spid="4110"/>
                                        </p:tgtEl>
                                      </p:cBhvr>
                                    </p:animEffect>
                                    <p:set>
                                      <p:cBhvr>
                                        <p:cTn id="79" dur="1" fill="hold">
                                          <p:stCondLst>
                                            <p:cond delay="499"/>
                                          </p:stCondLst>
                                        </p:cTn>
                                        <p:tgtEl>
                                          <p:spTgt spid="4110"/>
                                        </p:tgtEl>
                                        <p:attrNameLst>
                                          <p:attrName>style.visibility</p:attrName>
                                        </p:attrNameLst>
                                      </p:cBhvr>
                                      <p:to>
                                        <p:strVal val="hidden"/>
                                      </p:to>
                                    </p:set>
                                  </p:childTnLst>
                                </p:cTn>
                              </p:par>
                              <p:par>
                                <p:cTn id="80" presetID="53" presetClass="exit" presetSubtype="0" fill="hold" nodeType="withEffect">
                                  <p:stCondLst>
                                    <p:cond delay="0"/>
                                  </p:stCondLst>
                                  <p:childTnLst>
                                    <p:anim calcmode="lin" valueType="num">
                                      <p:cBhvr>
                                        <p:cTn id="81" dur="500"/>
                                        <p:tgtEl>
                                          <p:spTgt spid="4111"/>
                                        </p:tgtEl>
                                        <p:attrNameLst>
                                          <p:attrName>ppt_w</p:attrName>
                                        </p:attrNameLst>
                                      </p:cBhvr>
                                      <p:tavLst>
                                        <p:tav tm="0">
                                          <p:val>
                                            <p:strVal val="ppt_w"/>
                                          </p:val>
                                        </p:tav>
                                        <p:tav tm="100000">
                                          <p:val>
                                            <p:fltVal val="0"/>
                                          </p:val>
                                        </p:tav>
                                      </p:tavLst>
                                    </p:anim>
                                    <p:anim calcmode="lin" valueType="num">
                                      <p:cBhvr>
                                        <p:cTn id="82" dur="500"/>
                                        <p:tgtEl>
                                          <p:spTgt spid="4111"/>
                                        </p:tgtEl>
                                        <p:attrNameLst>
                                          <p:attrName>ppt_h</p:attrName>
                                        </p:attrNameLst>
                                      </p:cBhvr>
                                      <p:tavLst>
                                        <p:tav tm="0">
                                          <p:val>
                                            <p:strVal val="ppt_h"/>
                                          </p:val>
                                        </p:tav>
                                        <p:tav tm="100000">
                                          <p:val>
                                            <p:fltVal val="0"/>
                                          </p:val>
                                        </p:tav>
                                      </p:tavLst>
                                    </p:anim>
                                    <p:animEffect>
                                      <p:cBhvr>
                                        <p:cTn id="83" dur="500"/>
                                        <p:tgtEl>
                                          <p:spTgt spid="4111"/>
                                        </p:tgtEl>
                                      </p:cBhvr>
                                    </p:animEffect>
                                    <p:set>
                                      <p:cBhvr>
                                        <p:cTn id="84" dur="1" fill="hold">
                                          <p:stCondLst>
                                            <p:cond delay="499"/>
                                          </p:stCondLst>
                                        </p:cTn>
                                        <p:tgtEl>
                                          <p:spTgt spid="4111"/>
                                        </p:tgtEl>
                                        <p:attrNameLst>
                                          <p:attrName>style.visibility</p:attrName>
                                        </p:attrNameLst>
                                      </p:cBhvr>
                                      <p:to>
                                        <p:strVal val="hidden"/>
                                      </p:to>
                                    </p:set>
                                  </p:childTnLst>
                                </p:cTn>
                              </p:par>
                            </p:childTnLst>
                          </p:cTn>
                        </p:par>
                        <p:par>
                          <p:cTn id="85" fill="hold" nodeType="afterGroup">
                            <p:stCondLst>
                              <p:cond delay="500"/>
                            </p:stCondLst>
                            <p:childTnLst>
                              <p:par>
                                <p:cTn id="86" presetID="3" presetClass="entr" presetSubtype="10" fill="hold" grpId="0" nodeType="afterEffect">
                                  <p:stCondLst>
                                    <p:cond delay="0"/>
                                  </p:stCondLst>
                                  <p:childTnLst>
                                    <p:set>
                                      <p:cBhvr>
                                        <p:cTn id="87" dur="1" fill="hold">
                                          <p:stCondLst>
                                            <p:cond delay="0"/>
                                          </p:stCondLst>
                                        </p:cTn>
                                        <p:tgtEl>
                                          <p:spTgt spid="21"/>
                                        </p:tgtEl>
                                        <p:attrNameLst>
                                          <p:attrName>style.visibility</p:attrName>
                                        </p:attrNameLst>
                                      </p:cBhvr>
                                      <p:to>
                                        <p:strVal val="visible"/>
                                      </p:to>
                                    </p:set>
                                    <p:animEffect transition="in" filter="blinds(horizontal)">
                                      <p:cBhvr>
                                        <p:cTn id="8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长方形 289">
            <a:extLst>
              <a:ext uri="{FF2B5EF4-FFF2-40B4-BE49-F238E27FC236}">
                <a16:creationId xmlns:a16="http://schemas.microsoft.com/office/drawing/2014/main" id="{61794E57-2756-2E44-B4C8-97FD4EC88F79}"/>
              </a:ext>
            </a:extLst>
          </p:cNvPr>
          <p:cNvSpPr>
            <a:spLocks noChangeArrowheads="1"/>
          </p:cNvSpPr>
          <p:nvPr/>
        </p:nvSpPr>
        <p:spPr bwMode="auto">
          <a:xfrm>
            <a:off x="-26988" y="242888"/>
            <a:ext cx="6480176" cy="606425"/>
          </a:xfrm>
          <a:prstGeom prst="rect">
            <a:avLst/>
          </a:prstGeom>
          <a:gradFill rotWithShape="0">
            <a:gsLst>
              <a:gs pos="0">
                <a:srgbClr val="990033"/>
              </a:gs>
              <a:gs pos="100000">
                <a:srgbClr val="460017">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67628" tIns="35243" rIns="67628" bIns="35243"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en-US"/>
          </a:p>
        </p:txBody>
      </p:sp>
      <p:sp>
        <p:nvSpPr>
          <p:cNvPr id="33794" name="矩形 8">
            <a:extLst>
              <a:ext uri="{FF2B5EF4-FFF2-40B4-BE49-F238E27FC236}">
                <a16:creationId xmlns:a16="http://schemas.microsoft.com/office/drawing/2014/main" id="{3E13000C-5CDA-5B46-AA83-AF5E2241B3C6}"/>
              </a:ext>
            </a:extLst>
          </p:cNvPr>
          <p:cNvSpPr>
            <a:spLocks noChangeArrowheads="1"/>
          </p:cNvSpPr>
          <p:nvPr/>
        </p:nvSpPr>
        <p:spPr bwMode="auto">
          <a:xfrm>
            <a:off x="2411413" y="523875"/>
            <a:ext cx="20891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endParaRPr lang="zh-CN" altLang="en-US" sz="15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4102" name="Picture 2" descr="PPECLOGO-eff-0-1">
            <a:extLst>
              <a:ext uri="{FF2B5EF4-FFF2-40B4-BE49-F238E27FC236}">
                <a16:creationId xmlns:a16="http://schemas.microsoft.com/office/drawing/2014/main" id="{12C1FB7D-0D1D-2B45-98E0-ED020A157D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7863" y="525463"/>
            <a:ext cx="627062"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3" descr="PPECLOGO-eff-0-2">
            <a:extLst>
              <a:ext uri="{FF2B5EF4-FFF2-40B4-BE49-F238E27FC236}">
                <a16:creationId xmlns:a16="http://schemas.microsoft.com/office/drawing/2014/main" id="{33470755-F47D-4C45-92C5-A58E513CC4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6600" y="506413"/>
            <a:ext cx="5778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6" descr="PPECLOGO-eff-0-1">
            <a:extLst>
              <a:ext uri="{FF2B5EF4-FFF2-40B4-BE49-F238E27FC236}">
                <a16:creationId xmlns:a16="http://schemas.microsoft.com/office/drawing/2014/main" id="{EB15BA46-F24F-C04B-9C01-C34123A6465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6038" y="533400"/>
            <a:ext cx="23495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8" descr="PPECLOGO-eff-0-2">
            <a:extLst>
              <a:ext uri="{FF2B5EF4-FFF2-40B4-BE49-F238E27FC236}">
                <a16:creationId xmlns:a16="http://schemas.microsoft.com/office/drawing/2014/main" id="{20893EA0-B05F-074B-8648-06334C9EDBA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6200" y="377825"/>
            <a:ext cx="57943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11" descr="PPECLOGO-eff-5-4">
            <a:extLst>
              <a:ext uri="{FF2B5EF4-FFF2-40B4-BE49-F238E27FC236}">
                <a16:creationId xmlns:a16="http://schemas.microsoft.com/office/drawing/2014/main" id="{9D2ACEB8-2D3A-E94C-B402-BAB79791967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53063" y="449263"/>
            <a:ext cx="5334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7" name="Picture 12" descr="PPECLOGO-eff-0-1">
            <a:extLst>
              <a:ext uri="{FF2B5EF4-FFF2-40B4-BE49-F238E27FC236}">
                <a16:creationId xmlns:a16="http://schemas.microsoft.com/office/drawing/2014/main" id="{734E3B07-724C-544B-B5C4-75E2F886BBD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89413" y="874713"/>
            <a:ext cx="309562"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Picture 15" descr="PPECLOGO-eff2-1-3">
            <a:extLst>
              <a:ext uri="{FF2B5EF4-FFF2-40B4-BE49-F238E27FC236}">
                <a16:creationId xmlns:a16="http://schemas.microsoft.com/office/drawing/2014/main" id="{8B339718-B95F-F54C-884B-43AD3D9BC46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51025" y="477838"/>
            <a:ext cx="25876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6" descr="PPECLOGO-eff2-1-4">
            <a:extLst>
              <a:ext uri="{FF2B5EF4-FFF2-40B4-BE49-F238E27FC236}">
                <a16:creationId xmlns:a16="http://schemas.microsoft.com/office/drawing/2014/main" id="{D63BAE6E-4D74-B142-908A-FB593C04999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30725" y="731838"/>
            <a:ext cx="4159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0" name="Picture 17" descr="PPECLOGO-eff2-1-3">
            <a:extLst>
              <a:ext uri="{FF2B5EF4-FFF2-40B4-BE49-F238E27FC236}">
                <a16:creationId xmlns:a16="http://schemas.microsoft.com/office/drawing/2014/main" id="{86BE3197-C2B3-F545-A761-15C2F2C98AC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45063" y="534988"/>
            <a:ext cx="211137"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18" descr="PPECLOGO-eff2-1-3">
            <a:extLst>
              <a:ext uri="{FF2B5EF4-FFF2-40B4-BE49-F238E27FC236}">
                <a16:creationId xmlns:a16="http://schemas.microsoft.com/office/drawing/2014/main" id="{DD0C8634-6F38-8A48-B24E-BF98529113D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43513" y="788988"/>
            <a:ext cx="166687" cy="11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05" name="网络 586">
            <a:extLst>
              <a:ext uri="{FF2B5EF4-FFF2-40B4-BE49-F238E27FC236}">
                <a16:creationId xmlns:a16="http://schemas.microsoft.com/office/drawing/2014/main" id="{8B6AD935-36FE-DB45-BFDB-DF9E31A89AD0}"/>
              </a:ext>
            </a:extLst>
          </p:cNvPr>
          <p:cNvSpPr>
            <a:spLocks/>
          </p:cNvSpPr>
          <p:nvPr/>
        </p:nvSpPr>
        <p:spPr bwMode="auto">
          <a:xfrm>
            <a:off x="19050" y="314325"/>
            <a:ext cx="506413" cy="484188"/>
          </a:xfrm>
          <a:custGeom>
            <a:avLst/>
            <a:gdLst>
              <a:gd name="T0" fmla="*/ 0 w 1889279"/>
              <a:gd name="T1" fmla="*/ 0 h 1810503"/>
              <a:gd name="T2" fmla="*/ 0 w 1889279"/>
              <a:gd name="T3" fmla="*/ 0 h 1810503"/>
              <a:gd name="T4" fmla="*/ 0 w 1889279"/>
              <a:gd name="T5" fmla="*/ 0 h 1810503"/>
              <a:gd name="T6" fmla="*/ 0 w 1889279"/>
              <a:gd name="T7" fmla="*/ 0 h 1810503"/>
              <a:gd name="T8" fmla="*/ 0 w 1889279"/>
              <a:gd name="T9" fmla="*/ 0 h 1810503"/>
              <a:gd name="T10" fmla="*/ 0 w 1889279"/>
              <a:gd name="T11" fmla="*/ 0 h 1810503"/>
              <a:gd name="T12" fmla="*/ 0 w 1889279"/>
              <a:gd name="T13" fmla="*/ 0 h 1810503"/>
              <a:gd name="T14" fmla="*/ 0 w 1889279"/>
              <a:gd name="T15" fmla="*/ 0 h 1810503"/>
              <a:gd name="T16" fmla="*/ 0 w 1889279"/>
              <a:gd name="T17" fmla="*/ 0 h 1810503"/>
              <a:gd name="T18" fmla="*/ 0 w 1889279"/>
              <a:gd name="T19" fmla="*/ 0 h 1810503"/>
              <a:gd name="T20" fmla="*/ 0 w 1889279"/>
              <a:gd name="T21" fmla="*/ 0 h 1810503"/>
              <a:gd name="T22" fmla="*/ 0 w 1889279"/>
              <a:gd name="T23" fmla="*/ 0 h 1810503"/>
              <a:gd name="T24" fmla="*/ 0 w 1889279"/>
              <a:gd name="T25" fmla="*/ 0 h 1810503"/>
              <a:gd name="T26" fmla="*/ 0 w 1889279"/>
              <a:gd name="T27" fmla="*/ 0 h 1810503"/>
              <a:gd name="T28" fmla="*/ 0 w 1889279"/>
              <a:gd name="T29" fmla="*/ 0 h 1810503"/>
              <a:gd name="T30" fmla="*/ 0 w 1889279"/>
              <a:gd name="T31" fmla="*/ 0 h 1810503"/>
              <a:gd name="T32" fmla="*/ 0 w 1889279"/>
              <a:gd name="T33" fmla="*/ 0 h 1810503"/>
              <a:gd name="T34" fmla="*/ 0 w 1889279"/>
              <a:gd name="T35" fmla="*/ 0 h 1810503"/>
              <a:gd name="T36" fmla="*/ 0 w 1889279"/>
              <a:gd name="T37" fmla="*/ 0 h 1810503"/>
              <a:gd name="T38" fmla="*/ 0 w 1889279"/>
              <a:gd name="T39" fmla="*/ 0 h 1810503"/>
              <a:gd name="T40" fmla="*/ 0 w 1889279"/>
              <a:gd name="T41" fmla="*/ 0 h 1810503"/>
              <a:gd name="T42" fmla="*/ 0 w 1889279"/>
              <a:gd name="T43" fmla="*/ 0 h 1810503"/>
              <a:gd name="T44" fmla="*/ 0 w 1889279"/>
              <a:gd name="T45" fmla="*/ 0 h 1810503"/>
              <a:gd name="T46" fmla="*/ 0 w 1889279"/>
              <a:gd name="T47" fmla="*/ 0 h 1810503"/>
              <a:gd name="T48" fmla="*/ 0 w 1889279"/>
              <a:gd name="T49" fmla="*/ 0 h 1810503"/>
              <a:gd name="T50" fmla="*/ 0 w 1889279"/>
              <a:gd name="T51" fmla="*/ 0 h 1810503"/>
              <a:gd name="T52" fmla="*/ 0 w 1889279"/>
              <a:gd name="T53" fmla="*/ 0 h 1810503"/>
              <a:gd name="T54" fmla="*/ 0 w 1889279"/>
              <a:gd name="T55" fmla="*/ 0 h 1810503"/>
              <a:gd name="T56" fmla="*/ 0 w 1889279"/>
              <a:gd name="T57" fmla="*/ 0 h 1810503"/>
              <a:gd name="T58" fmla="*/ 0 w 1889279"/>
              <a:gd name="T59" fmla="*/ 0 h 1810503"/>
              <a:gd name="T60" fmla="*/ 0 w 1889279"/>
              <a:gd name="T61" fmla="*/ 0 h 1810503"/>
              <a:gd name="T62" fmla="*/ 0 w 1889279"/>
              <a:gd name="T63" fmla="*/ 0 h 1810503"/>
              <a:gd name="T64" fmla="*/ 0 w 1889279"/>
              <a:gd name="T65" fmla="*/ 0 h 1810503"/>
              <a:gd name="T66" fmla="*/ 0 w 1889279"/>
              <a:gd name="T67" fmla="*/ 0 h 1810503"/>
              <a:gd name="T68" fmla="*/ 0 w 1889279"/>
              <a:gd name="T69" fmla="*/ 0 h 1810503"/>
              <a:gd name="T70" fmla="*/ 0 w 1889279"/>
              <a:gd name="T71" fmla="*/ 0 h 1810503"/>
              <a:gd name="T72" fmla="*/ 0 w 1889279"/>
              <a:gd name="T73" fmla="*/ 0 h 1810503"/>
              <a:gd name="T74" fmla="*/ 0 w 1889279"/>
              <a:gd name="T75" fmla="*/ 0 h 18105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89279"/>
              <a:gd name="T115" fmla="*/ 0 h 1810503"/>
              <a:gd name="T116" fmla="*/ 1889279 w 1889279"/>
              <a:gd name="T117" fmla="*/ 1810503 h 18105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lnTo>
                  <a:pt x="953521" y="1355186"/>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lnTo>
                  <a:pt x="953521" y="931303"/>
                </a:ln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lnTo>
                  <a:pt x="900586" y="1702"/>
                </a:lnTo>
                <a:close/>
                <a:moveTo>
                  <a:pt x="953521" y="0"/>
                </a:moveTo>
                <a:lnTo>
                  <a:pt x="981035" y="1330"/>
                </a:lnTo>
                <a:cubicBezTo>
                  <a:pt x="1124068" y="53565"/>
                  <a:pt x="1247786" y="180867"/>
                  <a:pt x="1332000" y="354889"/>
                </a:cubicBezTo>
                <a:cubicBezTo>
                  <a:pt x="1219743" y="403080"/>
                  <a:pt x="1090709" y="429800"/>
                  <a:pt x="953521" y="430954"/>
                </a:cubicBezTo>
                <a:lnTo>
                  <a:pt x="9535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nchor="ctr"/>
          <a:lstStyle/>
          <a:p>
            <a:endParaRPr lang="zh-CN" altLang="en-US"/>
          </a:p>
        </p:txBody>
      </p:sp>
      <p:pic>
        <p:nvPicPr>
          <p:cNvPr id="33806" name="Picture 22" descr="未标题-4">
            <a:extLst>
              <a:ext uri="{FF2B5EF4-FFF2-40B4-BE49-F238E27FC236}">
                <a16:creationId xmlns:a16="http://schemas.microsoft.com/office/drawing/2014/main" id="{818093D2-A440-1841-BA2D-77C427D1B2C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75463" y="68263"/>
            <a:ext cx="2230437"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07" name="TextBox 2">
            <a:extLst>
              <a:ext uri="{FF2B5EF4-FFF2-40B4-BE49-F238E27FC236}">
                <a16:creationId xmlns:a16="http://schemas.microsoft.com/office/drawing/2014/main" id="{558D02F7-B00B-F048-BBAD-A256DCF335F2}"/>
              </a:ext>
            </a:extLst>
          </p:cNvPr>
          <p:cNvSpPr txBox="1">
            <a:spLocks noChangeArrowheads="1"/>
          </p:cNvSpPr>
          <p:nvPr/>
        </p:nvSpPr>
        <p:spPr bwMode="auto">
          <a:xfrm>
            <a:off x="446088" y="566738"/>
            <a:ext cx="85852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a:endParaRPr kumimoji="1" lang="en-US" altLang="zh-CN" b="1">
              <a:solidFill>
                <a:srgbClr val="000099"/>
              </a:solidFill>
              <a:latin typeface="宋体" panose="02010600030101010101" pitchFamily="2" charset="-122"/>
            </a:endParaRPr>
          </a:p>
          <a:p>
            <a:pPr eaLnBrk="1"/>
            <a:r>
              <a:rPr kumimoji="1" lang="en-US" altLang="zh-CN" b="1">
                <a:solidFill>
                  <a:srgbClr val="000099"/>
                </a:solidFill>
                <a:latin typeface="宋体" panose="02010600030101010101" pitchFamily="2" charset="-122"/>
              </a:rPr>
              <a:t>	  CALL    WRITE1C</a:t>
            </a:r>
          </a:p>
          <a:p>
            <a:pPr eaLnBrk="1"/>
            <a:r>
              <a:rPr kumimoji="1" lang="en-US" altLang="zh-CN" b="1">
                <a:solidFill>
                  <a:srgbClr val="000099"/>
                </a:solidFill>
                <a:latin typeface="宋体" panose="02010600030101010101" pitchFamily="2" charset="-122"/>
              </a:rPr>
              <a:t>          STI                           </a:t>
            </a:r>
            <a:r>
              <a:rPr kumimoji="1" lang="zh-CN" altLang="en-US" b="1">
                <a:solidFill>
                  <a:srgbClr val="C00000"/>
                </a:solidFill>
                <a:latin typeface="宋体" panose="02010600030101010101" pitchFamily="2" charset="-122"/>
              </a:rPr>
              <a:t>；开中断</a:t>
            </a:r>
          </a:p>
          <a:p>
            <a:pPr eaLnBrk="1"/>
            <a:r>
              <a:rPr kumimoji="1" lang="en-US" altLang="zh-CN" b="1">
                <a:solidFill>
                  <a:srgbClr val="000099"/>
                </a:solidFill>
                <a:latin typeface="宋体" panose="02010600030101010101" pitchFamily="2" charset="-122"/>
              </a:rPr>
              <a:t>SCAN:     CMP     COUNT,0</a:t>
            </a:r>
            <a:endParaRPr kumimoji="1" lang="zh-CN" altLang="en-US" b="1">
              <a:solidFill>
                <a:srgbClr val="000099"/>
              </a:solidFill>
              <a:latin typeface="宋体" panose="02010600030101010101" pitchFamily="2" charset="-122"/>
            </a:endParaRPr>
          </a:p>
          <a:p>
            <a:pPr eaLnBrk="1"/>
            <a:r>
              <a:rPr kumimoji="1" lang="en-US" altLang="zh-CN" b="1">
                <a:solidFill>
                  <a:srgbClr val="000099"/>
                </a:solidFill>
                <a:latin typeface="宋体" panose="02010600030101010101" pitchFamily="2" charset="-122"/>
              </a:rPr>
              <a:t>          JNZ     SCAN                  </a:t>
            </a:r>
            <a:r>
              <a:rPr kumimoji="1" lang="zh-CN" altLang="en-US" b="1">
                <a:solidFill>
                  <a:srgbClr val="C00000"/>
                </a:solidFill>
                <a:latin typeface="宋体" panose="02010600030101010101" pitchFamily="2" charset="-122"/>
              </a:rPr>
              <a:t>；是否已经显示</a:t>
            </a:r>
            <a:r>
              <a:rPr kumimoji="1" lang="en-US" altLang="zh-CN" b="1">
                <a:solidFill>
                  <a:srgbClr val="C00000"/>
                </a:solidFill>
                <a:latin typeface="宋体" panose="02010600030101010101" pitchFamily="2" charset="-122"/>
              </a:rPr>
              <a:t>10</a:t>
            </a:r>
            <a:r>
              <a:rPr kumimoji="1" lang="zh-CN" altLang="en-US" b="1">
                <a:solidFill>
                  <a:srgbClr val="C00000"/>
                </a:solidFill>
                <a:latin typeface="宋体" panose="02010600030101010101" pitchFamily="2" charset="-122"/>
              </a:rPr>
              <a:t>行，否转</a:t>
            </a:r>
          </a:p>
          <a:p>
            <a:pPr eaLnBrk="1"/>
            <a:r>
              <a:rPr kumimoji="1" lang="en-US" altLang="zh-CN" b="1">
                <a:solidFill>
                  <a:srgbClr val="000099"/>
                </a:solidFill>
                <a:latin typeface="宋体" panose="02010600030101010101" pitchFamily="2" charset="-122"/>
              </a:rPr>
              <a:t>          CALL    RESET</a:t>
            </a:r>
            <a:endParaRPr kumimoji="1" lang="zh-CN" altLang="en-US" b="1">
              <a:solidFill>
                <a:srgbClr val="000099"/>
              </a:solidFill>
              <a:latin typeface="宋体" panose="02010600030101010101" pitchFamily="2" charset="-122"/>
            </a:endParaRPr>
          </a:p>
          <a:p>
            <a:pPr eaLnBrk="1"/>
            <a:r>
              <a:rPr kumimoji="1" lang="en-US" altLang="zh-CN" b="1">
                <a:solidFill>
                  <a:srgbClr val="000099"/>
                </a:solidFill>
                <a:latin typeface="宋体" panose="02010600030101010101" pitchFamily="2" charset="-122"/>
              </a:rPr>
              <a:t>          MOV     AH,4CH</a:t>
            </a:r>
            <a:r>
              <a:rPr kumimoji="1" lang="zh-CN" altLang="en-US" b="1">
                <a:solidFill>
                  <a:srgbClr val="000099"/>
                </a:solidFill>
                <a:latin typeface="宋体" panose="02010600030101010101" pitchFamily="2" charset="-122"/>
              </a:rPr>
              <a:t>                </a:t>
            </a:r>
            <a:r>
              <a:rPr kumimoji="1" lang="zh-CN" altLang="en-US" b="1">
                <a:solidFill>
                  <a:srgbClr val="C00000"/>
                </a:solidFill>
                <a:latin typeface="宋体" panose="02010600030101010101" pitchFamily="2" charset="-122"/>
              </a:rPr>
              <a:t>；结束返回</a:t>
            </a:r>
            <a:r>
              <a:rPr kumimoji="1" lang="en-US" altLang="zh-CN" b="1">
                <a:solidFill>
                  <a:srgbClr val="C00000"/>
                </a:solidFill>
                <a:latin typeface="宋体" panose="02010600030101010101" pitchFamily="2" charset="-122"/>
              </a:rPr>
              <a:t>DOS</a:t>
            </a:r>
            <a:endParaRPr kumimoji="1" lang="zh-CN" altLang="en-US" b="1">
              <a:solidFill>
                <a:srgbClr val="C00000"/>
              </a:solidFill>
              <a:latin typeface="宋体" panose="02010600030101010101" pitchFamily="2" charset="-122"/>
            </a:endParaRPr>
          </a:p>
          <a:p>
            <a:pPr eaLnBrk="1"/>
            <a:r>
              <a:rPr kumimoji="1" lang="en-US" altLang="zh-CN" b="1">
                <a:solidFill>
                  <a:srgbClr val="000099"/>
                </a:solidFill>
                <a:latin typeface="宋体" panose="02010600030101010101" pitchFamily="2" charset="-122"/>
              </a:rPr>
              <a:t>          INT     21H</a:t>
            </a:r>
            <a:endParaRPr kumimoji="1" lang="zh-CN" altLang="en-US" b="1">
              <a:solidFill>
                <a:srgbClr val="000099"/>
              </a:solidFill>
              <a:latin typeface="宋体" panose="02010600030101010101" pitchFamily="2" charset="-122"/>
            </a:endParaRPr>
          </a:p>
          <a:p>
            <a:pPr eaLnBrk="1"/>
            <a:r>
              <a:rPr kumimoji="1" lang="en-US" altLang="zh-CN" b="1">
                <a:solidFill>
                  <a:srgbClr val="000099"/>
                </a:solidFill>
                <a:latin typeface="宋体" panose="02010600030101010101" pitchFamily="2" charset="-122"/>
              </a:rPr>
              <a:t>;---------------------------------</a:t>
            </a:r>
            <a:endParaRPr kumimoji="1" lang="zh-CN" altLang="en-US" b="1">
              <a:solidFill>
                <a:srgbClr val="000099"/>
              </a:solidFill>
              <a:latin typeface="宋体" panose="02010600030101010101" pitchFamily="2" charset="-122"/>
            </a:endParaRPr>
          </a:p>
          <a:p>
            <a:pPr eaLnBrk="1"/>
            <a:r>
              <a:rPr kumimoji="1" lang="en-US" altLang="zh-CN" b="1">
                <a:solidFill>
                  <a:srgbClr val="000099"/>
                </a:solidFill>
                <a:latin typeface="宋体" panose="02010600030101010101" pitchFamily="2" charset="-122"/>
              </a:rPr>
              <a:t>SERVICE   PROC</a:t>
            </a:r>
            <a:endParaRPr kumimoji="1" lang="zh-CN" altLang="en-US" b="1">
              <a:solidFill>
                <a:srgbClr val="000099"/>
              </a:solidFill>
              <a:latin typeface="宋体" panose="02010600030101010101" pitchFamily="2" charset="-122"/>
            </a:endParaRPr>
          </a:p>
          <a:p>
            <a:pPr eaLnBrk="1"/>
            <a:r>
              <a:rPr kumimoji="1" lang="en-US" altLang="zh-CN" b="1">
                <a:solidFill>
                  <a:srgbClr val="000099"/>
                </a:solidFill>
                <a:latin typeface="宋体" panose="02010600030101010101" pitchFamily="2" charset="-122"/>
              </a:rPr>
              <a:t>          PUSHA                         </a:t>
            </a:r>
            <a:r>
              <a:rPr kumimoji="1" lang="zh-CN" altLang="en-US" b="1">
                <a:solidFill>
                  <a:srgbClr val="C00000"/>
                </a:solidFill>
                <a:latin typeface="宋体" panose="02010600030101010101" pitchFamily="2" charset="-122"/>
              </a:rPr>
              <a:t>；保护现场</a:t>
            </a:r>
          </a:p>
          <a:p>
            <a:pPr eaLnBrk="1"/>
            <a:r>
              <a:rPr kumimoji="1" lang="en-US" altLang="zh-CN" b="1">
                <a:solidFill>
                  <a:srgbClr val="000099"/>
                </a:solidFill>
                <a:latin typeface="宋体" panose="02010600030101010101" pitchFamily="2" charset="-122"/>
              </a:rPr>
              <a:t>          PUSH    DS                    </a:t>
            </a:r>
            <a:r>
              <a:rPr kumimoji="1" lang="zh-CN" altLang="en-US" b="1">
                <a:solidFill>
                  <a:srgbClr val="C00000"/>
                </a:solidFill>
                <a:latin typeface="宋体" panose="02010600030101010101" pitchFamily="2" charset="-122"/>
              </a:rPr>
              <a:t>；</a:t>
            </a:r>
            <a:r>
              <a:rPr kumimoji="1" lang="en-US" altLang="zh-CN" b="1">
                <a:solidFill>
                  <a:srgbClr val="C00000"/>
                </a:solidFill>
                <a:latin typeface="宋体" panose="02010600030101010101" pitchFamily="2" charset="-122"/>
              </a:rPr>
              <a:t>DS=40H</a:t>
            </a:r>
            <a:endParaRPr kumimoji="1" lang="zh-CN" altLang="en-US" b="1">
              <a:solidFill>
                <a:srgbClr val="C00000"/>
              </a:solidFill>
              <a:latin typeface="宋体" panose="02010600030101010101" pitchFamily="2" charset="-122"/>
            </a:endParaRPr>
          </a:p>
          <a:p>
            <a:pPr eaLnBrk="1"/>
            <a:r>
              <a:rPr kumimoji="1" lang="en-US" altLang="zh-CN" b="1">
                <a:solidFill>
                  <a:srgbClr val="000099"/>
                </a:solidFill>
                <a:latin typeface="宋体" panose="02010600030101010101" pitchFamily="2" charset="-122"/>
              </a:rPr>
              <a:t>          </a:t>
            </a:r>
            <a:r>
              <a:rPr kumimoji="1" lang="en-US" altLang="zh-CN" b="1">
                <a:solidFill>
                  <a:srgbClr val="C00000"/>
                </a:solidFill>
                <a:latin typeface="宋体" panose="02010600030101010101" pitchFamily="2" charset="-122"/>
              </a:rPr>
              <a:t>MOV     AX,DATA</a:t>
            </a:r>
            <a:endParaRPr kumimoji="1" lang="zh-CN" altLang="en-US" b="1">
              <a:solidFill>
                <a:srgbClr val="C00000"/>
              </a:solidFill>
              <a:latin typeface="宋体" panose="02010600030101010101" pitchFamily="2" charset="-122"/>
            </a:endParaRPr>
          </a:p>
          <a:p>
            <a:pPr eaLnBrk="1"/>
            <a:r>
              <a:rPr kumimoji="1" lang="en-US" altLang="zh-CN" b="1">
                <a:solidFill>
                  <a:srgbClr val="C00000"/>
                </a:solidFill>
                <a:latin typeface="宋体" panose="02010600030101010101" pitchFamily="2" charset="-122"/>
              </a:rPr>
              <a:t>          MOV     DS,AX                 </a:t>
            </a:r>
            <a:r>
              <a:rPr kumimoji="1" lang="zh-CN" altLang="en-US" b="1">
                <a:solidFill>
                  <a:srgbClr val="C00000"/>
                </a:solidFill>
                <a:latin typeface="宋体" panose="02010600030101010101" pitchFamily="2" charset="-122"/>
              </a:rPr>
              <a:t>；重新给</a:t>
            </a:r>
            <a:r>
              <a:rPr kumimoji="1" lang="en-US" altLang="zh-CN" b="1">
                <a:solidFill>
                  <a:srgbClr val="C00000"/>
                </a:solidFill>
                <a:latin typeface="宋体" panose="02010600030101010101" pitchFamily="2" charset="-122"/>
              </a:rPr>
              <a:t>DS</a:t>
            </a:r>
            <a:r>
              <a:rPr kumimoji="1" lang="zh-CN" altLang="en-US" b="1">
                <a:solidFill>
                  <a:srgbClr val="C00000"/>
                </a:solidFill>
                <a:latin typeface="宋体" panose="02010600030101010101" pitchFamily="2" charset="-122"/>
              </a:rPr>
              <a:t>赋值</a:t>
            </a:r>
          </a:p>
          <a:p>
            <a:pPr eaLnBrk="1"/>
            <a:r>
              <a:rPr kumimoji="1" lang="en-US" altLang="zh-CN" b="1">
                <a:solidFill>
                  <a:srgbClr val="000099"/>
                </a:solidFill>
                <a:latin typeface="宋体" panose="02010600030101010101" pitchFamily="2" charset="-122"/>
              </a:rPr>
              <a:t>          DEC     ICOUNT                </a:t>
            </a:r>
            <a:r>
              <a:rPr kumimoji="1" lang="zh-CN" altLang="en-US" b="1">
                <a:solidFill>
                  <a:srgbClr val="C00000"/>
                </a:solidFill>
                <a:latin typeface="宋体" panose="02010600030101010101" pitchFamily="2" charset="-122"/>
              </a:rPr>
              <a:t>；中断计数</a:t>
            </a:r>
          </a:p>
          <a:p>
            <a:pPr eaLnBrk="1"/>
            <a:r>
              <a:rPr kumimoji="1" lang="en-US" altLang="zh-CN" b="1">
                <a:solidFill>
                  <a:srgbClr val="000099"/>
                </a:solidFill>
                <a:latin typeface="宋体" panose="02010600030101010101" pitchFamily="2" charset="-122"/>
              </a:rPr>
              <a:t>          JNZ     EXIT                  </a:t>
            </a:r>
            <a:r>
              <a:rPr kumimoji="1" lang="zh-CN" altLang="en-US" b="1">
                <a:solidFill>
                  <a:srgbClr val="C00000"/>
                </a:solidFill>
                <a:latin typeface="宋体" panose="02010600030101010101" pitchFamily="2" charset="-122"/>
              </a:rPr>
              <a:t>；不满</a:t>
            </a:r>
            <a:r>
              <a:rPr kumimoji="1" lang="en-US" altLang="zh-CN" b="1">
                <a:solidFill>
                  <a:srgbClr val="C00000"/>
                </a:solidFill>
                <a:latin typeface="宋体" panose="02010600030101010101" pitchFamily="2" charset="-122"/>
              </a:rPr>
              <a:t>18</a:t>
            </a:r>
            <a:r>
              <a:rPr kumimoji="1" lang="zh-CN" altLang="en-US" b="1">
                <a:solidFill>
                  <a:srgbClr val="C00000"/>
                </a:solidFill>
                <a:latin typeface="宋体" panose="02010600030101010101" pitchFamily="2" charset="-122"/>
              </a:rPr>
              <a:t>次转</a:t>
            </a:r>
            <a:r>
              <a:rPr kumimoji="1" lang="en-US" altLang="zh-CN" b="1">
                <a:solidFill>
                  <a:srgbClr val="000099"/>
                </a:solidFill>
                <a:latin typeface="宋体" panose="02010600030101010101" pitchFamily="2" charset="-122"/>
              </a:rPr>
              <a:t>		</a:t>
            </a:r>
            <a:endParaRPr kumimoji="1" lang="de-DE" altLang="zh-CN" b="1">
              <a:solidFill>
                <a:srgbClr val="000099"/>
              </a:solidFill>
              <a:latin typeface="宋体" panose="02010600030101010101" pitchFamily="2" charset="-122"/>
            </a:endParaRPr>
          </a:p>
        </p:txBody>
      </p:sp>
      <p:sp>
        <p:nvSpPr>
          <p:cNvPr id="33808" name="文本框 5">
            <a:extLst>
              <a:ext uri="{FF2B5EF4-FFF2-40B4-BE49-F238E27FC236}">
                <a16:creationId xmlns:a16="http://schemas.microsoft.com/office/drawing/2014/main" id="{9B890BF2-B95A-5645-AAB8-20A359218F5B}"/>
              </a:ext>
            </a:extLst>
          </p:cNvPr>
          <p:cNvSpPr>
            <a:spLocks noChangeArrowheads="1"/>
          </p:cNvSpPr>
          <p:nvPr/>
        </p:nvSpPr>
        <p:spPr bwMode="auto">
          <a:xfrm>
            <a:off x="325438" y="328613"/>
            <a:ext cx="5805487"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buFont typeface="Arial" panose="020B0604020202020204" pitchFamily="34" charset="0"/>
              <a:buNone/>
            </a:pPr>
            <a:r>
              <a:rPr lang="zh-CN" altLang="en-US" sz="2400" b="1" noProof="1">
                <a:solidFill>
                  <a:schemeClr val="bg1"/>
                </a:solidFill>
                <a:ea typeface="微软雅黑" panose="020B0503020204020204" pitchFamily="34" charset="-122"/>
                <a:sym typeface="Arial" panose="020B0604020202020204" pitchFamily="34" charset="0"/>
              </a:rPr>
              <a:t>   系统日时钟</a:t>
            </a:r>
            <a:r>
              <a:rPr lang="zh-CN" altLang="en-US" sz="2400" b="1" noProof="1">
                <a:solidFill>
                  <a:schemeClr val="bg1"/>
                </a:solidFill>
                <a:ea typeface="微软雅黑" panose="020B0503020204020204" pitchFamily="34" charset="-122"/>
                <a:sym typeface="+mn-ea"/>
              </a:rPr>
              <a:t>中断应用开发举例</a:t>
            </a:r>
            <a:r>
              <a:rPr lang="en-US" altLang="zh-CN" sz="2400" b="1" noProof="1">
                <a:solidFill>
                  <a:schemeClr val="bg1"/>
                </a:solidFill>
                <a:ea typeface="微软雅黑" panose="020B0503020204020204" pitchFamily="34" charset="-122"/>
                <a:sym typeface="+mn-ea"/>
              </a:rPr>
              <a:t>-ICH</a:t>
            </a:r>
            <a:r>
              <a:rPr lang="zh-CN" altLang="en-US" sz="2400" b="1" noProof="1">
                <a:solidFill>
                  <a:schemeClr val="bg1"/>
                </a:solidFill>
                <a:ea typeface="微软雅黑" panose="020B0503020204020204" pitchFamily="34" charset="-122"/>
                <a:sym typeface="+mn-ea"/>
              </a:rPr>
              <a:t>中断</a:t>
            </a:r>
            <a:endParaRPr lang="zh-CN" altLang="en-US" sz="2400" b="1" noProof="1">
              <a:solidFill>
                <a:schemeClr val="bg1"/>
              </a:solidFill>
              <a:ea typeface="微软雅黑" panose="020B0503020204020204" pitchFamily="34" charset="-122"/>
              <a:sym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4102"/>
                                        </p:tgtEl>
                                        <p:attrNameLst>
                                          <p:attrName>style.visibility</p:attrName>
                                        </p:attrNameLst>
                                      </p:cBhvr>
                                      <p:to>
                                        <p:strVal val="visible"/>
                                      </p:to>
                                    </p:set>
                                    <p:animEffect>
                                      <p:cBhvr>
                                        <p:cTn id="7" dur="500"/>
                                        <p:tgtEl>
                                          <p:spTgt spid="4102"/>
                                        </p:tgtEl>
                                      </p:cBhvr>
                                    </p:animEffect>
                                  </p:childTnLst>
                                </p:cTn>
                              </p:par>
                              <p:par>
                                <p:cTn id="8" presetID="10" presetClass="entr" presetSubtype="0" fill="hold" nodeType="withEffect">
                                  <p:stCondLst>
                                    <p:cond delay="0"/>
                                  </p:stCondLst>
                                  <p:childTnLst>
                                    <p:set>
                                      <p:cBhvr>
                                        <p:cTn id="9" dur="1" fill="hold">
                                          <p:stCondLst>
                                            <p:cond delay="0"/>
                                          </p:stCondLst>
                                        </p:cTn>
                                        <p:tgtEl>
                                          <p:spTgt spid="4105"/>
                                        </p:tgtEl>
                                        <p:attrNameLst>
                                          <p:attrName>style.visibility</p:attrName>
                                        </p:attrNameLst>
                                      </p:cBhvr>
                                      <p:to>
                                        <p:strVal val="visible"/>
                                      </p:to>
                                    </p:set>
                                    <p:animEffect>
                                      <p:cBhvr>
                                        <p:cTn id="10" dur="500"/>
                                        <p:tgtEl>
                                          <p:spTgt spid="4105"/>
                                        </p:tgtEl>
                                      </p:cBhvr>
                                    </p:animEffect>
                                  </p:childTnLst>
                                </p:cTn>
                              </p:par>
                              <p:par>
                                <p:cTn id="11" presetID="10" presetClass="entr" presetSubtype="0" fill="hold" nodeType="withEffect">
                                  <p:stCondLst>
                                    <p:cond delay="0"/>
                                  </p:stCondLst>
                                  <p:childTnLst>
                                    <p:set>
                                      <p:cBhvr>
                                        <p:cTn id="12" dur="1" fill="hold">
                                          <p:stCondLst>
                                            <p:cond delay="0"/>
                                          </p:stCondLst>
                                        </p:cTn>
                                        <p:tgtEl>
                                          <p:spTgt spid="4107"/>
                                        </p:tgtEl>
                                        <p:attrNameLst>
                                          <p:attrName>style.visibility</p:attrName>
                                        </p:attrNameLst>
                                      </p:cBhvr>
                                      <p:to>
                                        <p:strVal val="visible"/>
                                      </p:to>
                                    </p:set>
                                    <p:animEffect>
                                      <p:cBhvr>
                                        <p:cTn id="13" dur="500"/>
                                        <p:tgtEl>
                                          <p:spTgt spid="4107"/>
                                        </p:tgtEl>
                                      </p:cBhvr>
                                    </p:animEffect>
                                  </p:childTnLst>
                                </p:cTn>
                              </p:par>
                              <p:par>
                                <p:cTn id="14" presetID="10" presetClass="entr" presetSubtype="0" fill="hold" nodeType="withEffect">
                                  <p:stCondLst>
                                    <p:cond delay="0"/>
                                  </p:stCondLst>
                                  <p:childTnLst>
                                    <p:set>
                                      <p:cBhvr>
                                        <p:cTn id="15" dur="1" fill="hold">
                                          <p:stCondLst>
                                            <p:cond delay="0"/>
                                          </p:stCondLst>
                                        </p:cTn>
                                        <p:tgtEl>
                                          <p:spTgt spid="4103"/>
                                        </p:tgtEl>
                                        <p:attrNameLst>
                                          <p:attrName>style.visibility</p:attrName>
                                        </p:attrNameLst>
                                      </p:cBhvr>
                                      <p:to>
                                        <p:strVal val="visible"/>
                                      </p:to>
                                    </p:set>
                                    <p:animEffect>
                                      <p:cBhvr>
                                        <p:cTn id="16" dur="500"/>
                                        <p:tgtEl>
                                          <p:spTgt spid="4103"/>
                                        </p:tgtEl>
                                      </p:cBhvr>
                                    </p:animEffect>
                                  </p:childTnLst>
                                </p:cTn>
                              </p:par>
                              <p:par>
                                <p:cTn id="17" presetID="10" presetClass="entr" presetSubtype="0" fill="hold" nodeType="withEffect">
                                  <p:stCondLst>
                                    <p:cond delay="0"/>
                                  </p:stCondLst>
                                  <p:childTnLst>
                                    <p:set>
                                      <p:cBhvr>
                                        <p:cTn id="18" dur="1" fill="hold">
                                          <p:stCondLst>
                                            <p:cond delay="0"/>
                                          </p:stCondLst>
                                        </p:cTn>
                                        <p:tgtEl>
                                          <p:spTgt spid="4106"/>
                                        </p:tgtEl>
                                        <p:attrNameLst>
                                          <p:attrName>style.visibility</p:attrName>
                                        </p:attrNameLst>
                                      </p:cBhvr>
                                      <p:to>
                                        <p:strVal val="visible"/>
                                      </p:to>
                                    </p:set>
                                    <p:animEffect>
                                      <p:cBhvr>
                                        <p:cTn id="19" dur="500"/>
                                        <p:tgtEl>
                                          <p:spTgt spid="4106"/>
                                        </p:tgtEl>
                                      </p:cBhvr>
                                    </p:animEffect>
                                  </p:childTnLst>
                                </p:cTn>
                              </p:par>
                              <p:par>
                                <p:cTn id="20" presetID="10" presetClass="entr" presetSubtype="0" fill="hold" nodeType="withEffect">
                                  <p:stCondLst>
                                    <p:cond delay="0"/>
                                  </p:stCondLst>
                                  <p:childTnLst>
                                    <p:set>
                                      <p:cBhvr>
                                        <p:cTn id="21" dur="1" fill="hold">
                                          <p:stCondLst>
                                            <p:cond delay="0"/>
                                          </p:stCondLst>
                                        </p:cTn>
                                        <p:tgtEl>
                                          <p:spTgt spid="4104"/>
                                        </p:tgtEl>
                                        <p:attrNameLst>
                                          <p:attrName>style.visibility</p:attrName>
                                        </p:attrNameLst>
                                      </p:cBhvr>
                                      <p:to>
                                        <p:strVal val="visible"/>
                                      </p:to>
                                    </p:set>
                                    <p:animEffect>
                                      <p:cBhvr>
                                        <p:cTn id="22" dur="500"/>
                                        <p:tgtEl>
                                          <p:spTgt spid="4104"/>
                                        </p:tgtEl>
                                      </p:cBhvr>
                                    </p:animEffect>
                                  </p:childTnLst>
                                </p:cTn>
                              </p:par>
                              <p:par>
                                <p:cTn id="23" presetID="35" presetClass="path" presetSubtype="0" fill="hold" nodeType="withEffect">
                                  <p:stCondLst>
                                    <p:cond delay="0"/>
                                  </p:stCondLst>
                                  <p:childTnLst>
                                    <p:animMotion origin="layout" path="M 0 0  L -0.25 0  E" pathEditMode="relative" rAng="0" ptsTypes="">
                                      <p:cBhvr>
                                        <p:cTn id="24" dur="500" fill="hold"/>
                                        <p:tgtEl>
                                          <p:spTgt spid="4106"/>
                                        </p:tgtEl>
                                        <p:attrNameLst>
                                          <p:attrName>ppt_x,ppt_y</p:attrName>
                                        </p:attrNameLst>
                                      </p:cBhvr>
                                      <p:rCtr x="0" y="0"/>
                                    </p:animMotion>
                                  </p:childTnLst>
                                </p:cTn>
                              </p:par>
                              <p:par>
                                <p:cTn id="25" presetID="35" presetClass="path" presetSubtype="0" fill="hold" nodeType="withEffect">
                                  <p:stCondLst>
                                    <p:cond delay="0"/>
                                  </p:stCondLst>
                                  <p:childTnLst>
                                    <p:animMotion origin="layout" path="M 4.16667E-6 3.33333E-6 L -0.31632 3.33333E-6 " pathEditMode="relative" rAng="0" ptsTypes="AA">
                                      <p:cBhvr>
                                        <p:cTn id="26" dur="500" fill="hold"/>
                                        <p:tgtEl>
                                          <p:spTgt spid="4103"/>
                                        </p:tgtEl>
                                        <p:attrNameLst>
                                          <p:attrName>ppt_x,ppt_y</p:attrName>
                                        </p:attrNameLst>
                                      </p:cBhvr>
                                      <p:rCtr x="-1581100" y="0"/>
                                    </p:animMotion>
                                  </p:childTnLst>
                                </p:cTn>
                              </p:par>
                              <p:par>
                                <p:cTn id="27" presetID="35" presetClass="path" presetSubtype="0" fill="hold" nodeType="withEffect">
                                  <p:stCondLst>
                                    <p:cond delay="0"/>
                                  </p:stCondLst>
                                  <p:childTnLst>
                                    <p:animMotion origin="layout" path="M 0.00504 -1.85185E-6 L -0.46684 -1.85185E-6 " pathEditMode="relative" rAng="0" ptsTypes="AA">
                                      <p:cBhvr>
                                        <p:cTn id="28" dur="500" fill="hold"/>
                                        <p:tgtEl>
                                          <p:spTgt spid="4104"/>
                                        </p:tgtEl>
                                        <p:attrNameLst>
                                          <p:attrName>ppt_x,ppt_y</p:attrName>
                                        </p:attrNameLst>
                                      </p:cBhvr>
                                      <p:rCtr x="-2358900" y="0"/>
                                    </p:animMotion>
                                  </p:childTnLst>
                                </p:cTn>
                              </p:par>
                              <p:par>
                                <p:cTn id="29" presetID="35" presetClass="path" presetSubtype="0" fill="hold" nodeType="withEffect">
                                  <p:stCondLst>
                                    <p:cond delay="0"/>
                                  </p:stCondLst>
                                  <p:childTnLst>
                                    <p:animMotion origin="layout" path="M -3.05556E-6 1.11111E-6 L -0.19531 1.11111E-6 " pathEditMode="relative" rAng="0" ptsTypes="AA">
                                      <p:cBhvr>
                                        <p:cTn id="30" dur="500" fill="hold"/>
                                        <p:tgtEl>
                                          <p:spTgt spid="4105"/>
                                        </p:tgtEl>
                                        <p:attrNameLst>
                                          <p:attrName>ppt_x,ppt_y</p:attrName>
                                        </p:attrNameLst>
                                      </p:cBhvr>
                                      <p:rCtr x="-976900" y="0"/>
                                    </p:animMotion>
                                  </p:childTnLst>
                                </p:cTn>
                              </p:par>
                              <p:par>
                                <p:cTn id="31" presetID="35" presetClass="path" presetSubtype="0" fill="hold" nodeType="withEffect">
                                  <p:stCondLst>
                                    <p:cond delay="0"/>
                                  </p:stCondLst>
                                  <p:childTnLst>
                                    <p:animMotion origin="layout" path="M 3.05556E-6 -1.85185E-6 L -0.33577 -1.85185E-6 " pathEditMode="relative" rAng="0" ptsTypes="AA">
                                      <p:cBhvr>
                                        <p:cTn id="32" dur="500" fill="hold"/>
                                        <p:tgtEl>
                                          <p:spTgt spid="4102"/>
                                        </p:tgtEl>
                                        <p:attrNameLst>
                                          <p:attrName>ppt_x,ppt_y</p:attrName>
                                        </p:attrNameLst>
                                      </p:cBhvr>
                                      <p:rCtr x="-1678300" y="0"/>
                                    </p:animMotion>
                                  </p:childTnLst>
                                </p:cTn>
                              </p:par>
                              <p:par>
                                <p:cTn id="33" presetID="35" presetClass="path" presetSubtype="0" fill="hold" nodeType="withEffect">
                                  <p:stCondLst>
                                    <p:cond delay="0"/>
                                  </p:stCondLst>
                                  <p:childTnLst>
                                    <p:animMotion origin="layout" path="M 1.66667E-6 -1.85185E-6 L -0.57188 -1.85185E-6 " pathEditMode="relative" rAng="0" ptsTypes="AA">
                                      <p:cBhvr>
                                        <p:cTn id="34" dur="500" fill="hold"/>
                                        <p:tgtEl>
                                          <p:spTgt spid="4107"/>
                                        </p:tgtEl>
                                        <p:attrNameLst>
                                          <p:attrName>ppt_x,ppt_y</p:attrName>
                                        </p:attrNameLst>
                                      </p:cBhvr>
                                      <p:rCtr x="-2858900" y="0"/>
                                    </p:animMotion>
                                  </p:childTnLst>
                                </p:cTn>
                              </p:par>
                              <p:par>
                                <p:cTn id="35" presetID="10" presetClass="exit" presetSubtype="0" fill="hold" nodeType="withEffect">
                                  <p:stCondLst>
                                    <p:cond delay="0"/>
                                  </p:stCondLst>
                                  <p:childTnLst>
                                    <p:animEffect>
                                      <p:cBhvr>
                                        <p:cTn id="36" dur="500"/>
                                        <p:tgtEl>
                                          <p:spTgt spid="4107"/>
                                        </p:tgtEl>
                                      </p:cBhvr>
                                    </p:animEffect>
                                    <p:set>
                                      <p:cBhvr>
                                        <p:cTn id="37" dur="1" fill="hold">
                                          <p:stCondLst>
                                            <p:cond delay="499"/>
                                          </p:stCondLst>
                                        </p:cTn>
                                        <p:tgtEl>
                                          <p:spTgt spid="4107"/>
                                        </p:tgtEl>
                                        <p:attrNameLst>
                                          <p:attrName>style.visibility</p:attrName>
                                        </p:attrNameLst>
                                      </p:cBhvr>
                                      <p:to>
                                        <p:strVal val="hidden"/>
                                      </p:to>
                                    </p:set>
                                  </p:childTnLst>
                                </p:cTn>
                              </p:par>
                              <p:par>
                                <p:cTn id="38" presetID="10" presetClass="exit" presetSubtype="0" fill="hold" nodeType="withEffect">
                                  <p:stCondLst>
                                    <p:cond delay="0"/>
                                  </p:stCondLst>
                                  <p:childTnLst>
                                    <p:animEffect>
                                      <p:cBhvr>
                                        <p:cTn id="39" dur="500"/>
                                        <p:tgtEl>
                                          <p:spTgt spid="4105"/>
                                        </p:tgtEl>
                                      </p:cBhvr>
                                    </p:animEffect>
                                    <p:set>
                                      <p:cBhvr>
                                        <p:cTn id="40" dur="1" fill="hold">
                                          <p:stCondLst>
                                            <p:cond delay="499"/>
                                          </p:stCondLst>
                                        </p:cTn>
                                        <p:tgtEl>
                                          <p:spTgt spid="4105"/>
                                        </p:tgtEl>
                                        <p:attrNameLst>
                                          <p:attrName>style.visibility</p:attrName>
                                        </p:attrNameLst>
                                      </p:cBhvr>
                                      <p:to>
                                        <p:strVal val="hidden"/>
                                      </p:to>
                                    </p:set>
                                  </p:childTnLst>
                                </p:cTn>
                              </p:par>
                              <p:par>
                                <p:cTn id="41" presetID="10" presetClass="exit" presetSubtype="0" fill="hold" nodeType="withEffect">
                                  <p:stCondLst>
                                    <p:cond delay="0"/>
                                  </p:stCondLst>
                                  <p:childTnLst>
                                    <p:animEffect>
                                      <p:cBhvr>
                                        <p:cTn id="42" dur="500"/>
                                        <p:tgtEl>
                                          <p:spTgt spid="4103"/>
                                        </p:tgtEl>
                                      </p:cBhvr>
                                    </p:animEffect>
                                    <p:set>
                                      <p:cBhvr>
                                        <p:cTn id="43" dur="1" fill="hold">
                                          <p:stCondLst>
                                            <p:cond delay="499"/>
                                          </p:stCondLst>
                                        </p:cTn>
                                        <p:tgtEl>
                                          <p:spTgt spid="4103"/>
                                        </p:tgtEl>
                                        <p:attrNameLst>
                                          <p:attrName>style.visibility</p:attrName>
                                        </p:attrNameLst>
                                      </p:cBhvr>
                                      <p:to>
                                        <p:strVal val="hidden"/>
                                      </p:to>
                                    </p:set>
                                  </p:childTnLst>
                                </p:cTn>
                              </p:par>
                              <p:par>
                                <p:cTn id="44" presetID="10" presetClass="exit" presetSubtype="0" fill="hold" nodeType="withEffect">
                                  <p:stCondLst>
                                    <p:cond delay="0"/>
                                  </p:stCondLst>
                                  <p:childTnLst>
                                    <p:animEffect>
                                      <p:cBhvr>
                                        <p:cTn id="45" dur="500"/>
                                        <p:tgtEl>
                                          <p:spTgt spid="4106"/>
                                        </p:tgtEl>
                                      </p:cBhvr>
                                    </p:animEffect>
                                    <p:set>
                                      <p:cBhvr>
                                        <p:cTn id="46" dur="1" fill="hold">
                                          <p:stCondLst>
                                            <p:cond delay="499"/>
                                          </p:stCondLst>
                                        </p:cTn>
                                        <p:tgtEl>
                                          <p:spTgt spid="4106"/>
                                        </p:tgtEl>
                                        <p:attrNameLst>
                                          <p:attrName>style.visibility</p:attrName>
                                        </p:attrNameLst>
                                      </p:cBhvr>
                                      <p:to>
                                        <p:strVal val="hidden"/>
                                      </p:to>
                                    </p:set>
                                  </p:childTnLst>
                                </p:cTn>
                              </p:par>
                              <p:par>
                                <p:cTn id="47" presetID="10" presetClass="exit" presetSubtype="0" fill="hold" nodeType="withEffect">
                                  <p:stCondLst>
                                    <p:cond delay="0"/>
                                  </p:stCondLst>
                                  <p:childTnLst>
                                    <p:animEffect>
                                      <p:cBhvr>
                                        <p:cTn id="48" dur="500"/>
                                        <p:tgtEl>
                                          <p:spTgt spid="4102"/>
                                        </p:tgtEl>
                                      </p:cBhvr>
                                    </p:animEffect>
                                    <p:set>
                                      <p:cBhvr>
                                        <p:cTn id="49" dur="1" fill="hold">
                                          <p:stCondLst>
                                            <p:cond delay="499"/>
                                          </p:stCondLst>
                                        </p:cTn>
                                        <p:tgtEl>
                                          <p:spTgt spid="4102"/>
                                        </p:tgtEl>
                                        <p:attrNameLst>
                                          <p:attrName>style.visibility</p:attrName>
                                        </p:attrNameLst>
                                      </p:cBhvr>
                                      <p:to>
                                        <p:strVal val="hidden"/>
                                      </p:to>
                                    </p:set>
                                  </p:childTnLst>
                                </p:cTn>
                              </p:par>
                              <p:par>
                                <p:cTn id="50" presetID="10" presetClass="exit" presetSubtype="0" fill="hold" nodeType="withEffect">
                                  <p:stCondLst>
                                    <p:cond delay="0"/>
                                  </p:stCondLst>
                                  <p:childTnLst>
                                    <p:animEffect>
                                      <p:cBhvr>
                                        <p:cTn id="51" dur="500"/>
                                        <p:tgtEl>
                                          <p:spTgt spid="4104"/>
                                        </p:tgtEl>
                                      </p:cBhvr>
                                    </p:animEffect>
                                    <p:set>
                                      <p:cBhvr>
                                        <p:cTn id="52" dur="1" fill="hold">
                                          <p:stCondLst>
                                            <p:cond delay="499"/>
                                          </p:stCondLst>
                                        </p:cTn>
                                        <p:tgtEl>
                                          <p:spTgt spid="4104"/>
                                        </p:tgtEl>
                                        <p:attrNameLst>
                                          <p:attrName>style.visibility</p:attrName>
                                        </p:attrNameLst>
                                      </p:cBhvr>
                                      <p:to>
                                        <p:strVal val="hidden"/>
                                      </p:to>
                                    </p:set>
                                  </p:childTnLst>
                                </p:cTn>
                              </p:par>
                              <p:par>
                                <p:cTn id="53" presetID="10" presetClass="entr" presetSubtype="0" fill="hold" nodeType="withEffect">
                                  <p:stCondLst>
                                    <p:cond delay="0"/>
                                  </p:stCondLst>
                                  <p:childTnLst>
                                    <p:set>
                                      <p:cBhvr>
                                        <p:cTn id="54" dur="1" fill="hold">
                                          <p:stCondLst>
                                            <p:cond delay="0"/>
                                          </p:stCondLst>
                                        </p:cTn>
                                        <p:tgtEl>
                                          <p:spTgt spid="4108"/>
                                        </p:tgtEl>
                                        <p:attrNameLst>
                                          <p:attrName>style.visibility</p:attrName>
                                        </p:attrNameLst>
                                      </p:cBhvr>
                                      <p:to>
                                        <p:strVal val="visible"/>
                                      </p:to>
                                    </p:set>
                                    <p:animEffect>
                                      <p:cBhvr>
                                        <p:cTn id="55" dur="500"/>
                                        <p:tgtEl>
                                          <p:spTgt spid="4108"/>
                                        </p:tgtEl>
                                      </p:cBhvr>
                                    </p:animEffect>
                                  </p:childTnLst>
                                </p:cTn>
                              </p:par>
                              <p:par>
                                <p:cTn id="56" presetID="10" presetClass="entr" presetSubtype="0" fill="hold" nodeType="withEffect">
                                  <p:stCondLst>
                                    <p:cond delay="0"/>
                                  </p:stCondLst>
                                  <p:childTnLst>
                                    <p:set>
                                      <p:cBhvr>
                                        <p:cTn id="57" dur="1" fill="hold">
                                          <p:stCondLst>
                                            <p:cond delay="0"/>
                                          </p:stCondLst>
                                        </p:cTn>
                                        <p:tgtEl>
                                          <p:spTgt spid="4109"/>
                                        </p:tgtEl>
                                        <p:attrNameLst>
                                          <p:attrName>style.visibility</p:attrName>
                                        </p:attrNameLst>
                                      </p:cBhvr>
                                      <p:to>
                                        <p:strVal val="visible"/>
                                      </p:to>
                                    </p:set>
                                    <p:animEffect>
                                      <p:cBhvr>
                                        <p:cTn id="58" dur="500"/>
                                        <p:tgtEl>
                                          <p:spTgt spid="4109"/>
                                        </p:tgtEl>
                                      </p:cBhvr>
                                    </p:animEffect>
                                  </p:childTnLst>
                                </p:cTn>
                              </p:par>
                              <p:par>
                                <p:cTn id="59" presetID="10" presetClass="entr" presetSubtype="0" fill="hold" nodeType="withEffect">
                                  <p:stCondLst>
                                    <p:cond delay="0"/>
                                  </p:stCondLst>
                                  <p:childTnLst>
                                    <p:set>
                                      <p:cBhvr>
                                        <p:cTn id="60" dur="1" fill="hold">
                                          <p:stCondLst>
                                            <p:cond delay="0"/>
                                          </p:stCondLst>
                                        </p:cTn>
                                        <p:tgtEl>
                                          <p:spTgt spid="4110"/>
                                        </p:tgtEl>
                                        <p:attrNameLst>
                                          <p:attrName>style.visibility</p:attrName>
                                        </p:attrNameLst>
                                      </p:cBhvr>
                                      <p:to>
                                        <p:strVal val="visible"/>
                                      </p:to>
                                    </p:set>
                                    <p:animEffect>
                                      <p:cBhvr>
                                        <p:cTn id="61" dur="500"/>
                                        <p:tgtEl>
                                          <p:spTgt spid="4110"/>
                                        </p:tgtEl>
                                      </p:cBhvr>
                                    </p:animEffect>
                                  </p:childTnLst>
                                </p:cTn>
                              </p:par>
                              <p:par>
                                <p:cTn id="62" presetID="10" presetClass="entr" presetSubtype="0" fill="hold" nodeType="withEffect">
                                  <p:stCondLst>
                                    <p:cond delay="0"/>
                                  </p:stCondLst>
                                  <p:childTnLst>
                                    <p:set>
                                      <p:cBhvr>
                                        <p:cTn id="63" dur="1" fill="hold">
                                          <p:stCondLst>
                                            <p:cond delay="0"/>
                                          </p:stCondLst>
                                        </p:cTn>
                                        <p:tgtEl>
                                          <p:spTgt spid="4111"/>
                                        </p:tgtEl>
                                        <p:attrNameLst>
                                          <p:attrName>style.visibility</p:attrName>
                                        </p:attrNameLst>
                                      </p:cBhvr>
                                      <p:to>
                                        <p:strVal val="visible"/>
                                      </p:to>
                                    </p:set>
                                    <p:animEffect>
                                      <p:cBhvr>
                                        <p:cTn id="64" dur="500"/>
                                        <p:tgtEl>
                                          <p:spTgt spid="4111"/>
                                        </p:tgtEl>
                                      </p:cBhvr>
                                    </p:animEffect>
                                  </p:childTnLst>
                                </p:cTn>
                              </p:par>
                              <p:par>
                                <p:cTn id="65" presetID="53" presetClass="exit" presetSubtype="0" fill="hold" nodeType="withEffect">
                                  <p:stCondLst>
                                    <p:cond delay="0"/>
                                  </p:stCondLst>
                                  <p:childTnLst>
                                    <p:anim calcmode="lin" valueType="num">
                                      <p:cBhvr>
                                        <p:cTn id="66" dur="500"/>
                                        <p:tgtEl>
                                          <p:spTgt spid="4108"/>
                                        </p:tgtEl>
                                        <p:attrNameLst>
                                          <p:attrName>ppt_w</p:attrName>
                                        </p:attrNameLst>
                                      </p:cBhvr>
                                      <p:tavLst>
                                        <p:tav tm="0">
                                          <p:val>
                                            <p:strVal val="ppt_w"/>
                                          </p:val>
                                        </p:tav>
                                        <p:tav tm="100000">
                                          <p:val>
                                            <p:fltVal val="0"/>
                                          </p:val>
                                        </p:tav>
                                      </p:tavLst>
                                    </p:anim>
                                    <p:anim calcmode="lin" valueType="num">
                                      <p:cBhvr>
                                        <p:cTn id="67" dur="500"/>
                                        <p:tgtEl>
                                          <p:spTgt spid="4108"/>
                                        </p:tgtEl>
                                        <p:attrNameLst>
                                          <p:attrName>ppt_h</p:attrName>
                                        </p:attrNameLst>
                                      </p:cBhvr>
                                      <p:tavLst>
                                        <p:tav tm="0">
                                          <p:val>
                                            <p:strVal val="ppt_h"/>
                                          </p:val>
                                        </p:tav>
                                        <p:tav tm="100000">
                                          <p:val>
                                            <p:fltVal val="0"/>
                                          </p:val>
                                        </p:tav>
                                      </p:tavLst>
                                    </p:anim>
                                    <p:animEffect>
                                      <p:cBhvr>
                                        <p:cTn id="68" dur="500"/>
                                        <p:tgtEl>
                                          <p:spTgt spid="4108"/>
                                        </p:tgtEl>
                                      </p:cBhvr>
                                    </p:animEffect>
                                    <p:set>
                                      <p:cBhvr>
                                        <p:cTn id="69" dur="1" fill="hold">
                                          <p:stCondLst>
                                            <p:cond delay="499"/>
                                          </p:stCondLst>
                                        </p:cTn>
                                        <p:tgtEl>
                                          <p:spTgt spid="4108"/>
                                        </p:tgtEl>
                                        <p:attrNameLst>
                                          <p:attrName>style.visibility</p:attrName>
                                        </p:attrNameLst>
                                      </p:cBhvr>
                                      <p:to>
                                        <p:strVal val="hidden"/>
                                      </p:to>
                                    </p:set>
                                  </p:childTnLst>
                                </p:cTn>
                              </p:par>
                              <p:par>
                                <p:cTn id="70" presetID="53" presetClass="exit" presetSubtype="0" fill="hold" nodeType="withEffect">
                                  <p:stCondLst>
                                    <p:cond delay="0"/>
                                  </p:stCondLst>
                                  <p:childTnLst>
                                    <p:anim calcmode="lin" valueType="num">
                                      <p:cBhvr>
                                        <p:cTn id="71" dur="500"/>
                                        <p:tgtEl>
                                          <p:spTgt spid="4109"/>
                                        </p:tgtEl>
                                        <p:attrNameLst>
                                          <p:attrName>ppt_w</p:attrName>
                                        </p:attrNameLst>
                                      </p:cBhvr>
                                      <p:tavLst>
                                        <p:tav tm="0">
                                          <p:val>
                                            <p:strVal val="ppt_w"/>
                                          </p:val>
                                        </p:tav>
                                        <p:tav tm="100000">
                                          <p:val>
                                            <p:fltVal val="0"/>
                                          </p:val>
                                        </p:tav>
                                      </p:tavLst>
                                    </p:anim>
                                    <p:anim calcmode="lin" valueType="num">
                                      <p:cBhvr>
                                        <p:cTn id="72" dur="500"/>
                                        <p:tgtEl>
                                          <p:spTgt spid="4109"/>
                                        </p:tgtEl>
                                        <p:attrNameLst>
                                          <p:attrName>ppt_h</p:attrName>
                                        </p:attrNameLst>
                                      </p:cBhvr>
                                      <p:tavLst>
                                        <p:tav tm="0">
                                          <p:val>
                                            <p:strVal val="ppt_h"/>
                                          </p:val>
                                        </p:tav>
                                        <p:tav tm="100000">
                                          <p:val>
                                            <p:fltVal val="0"/>
                                          </p:val>
                                        </p:tav>
                                      </p:tavLst>
                                    </p:anim>
                                    <p:animEffect>
                                      <p:cBhvr>
                                        <p:cTn id="73" dur="500"/>
                                        <p:tgtEl>
                                          <p:spTgt spid="4109"/>
                                        </p:tgtEl>
                                      </p:cBhvr>
                                    </p:animEffect>
                                    <p:set>
                                      <p:cBhvr>
                                        <p:cTn id="74" dur="1" fill="hold">
                                          <p:stCondLst>
                                            <p:cond delay="499"/>
                                          </p:stCondLst>
                                        </p:cTn>
                                        <p:tgtEl>
                                          <p:spTgt spid="4109"/>
                                        </p:tgtEl>
                                        <p:attrNameLst>
                                          <p:attrName>style.visibility</p:attrName>
                                        </p:attrNameLst>
                                      </p:cBhvr>
                                      <p:to>
                                        <p:strVal val="hidden"/>
                                      </p:to>
                                    </p:set>
                                  </p:childTnLst>
                                </p:cTn>
                              </p:par>
                              <p:par>
                                <p:cTn id="75" presetID="53" presetClass="exit" presetSubtype="0" fill="hold" nodeType="withEffect">
                                  <p:stCondLst>
                                    <p:cond delay="0"/>
                                  </p:stCondLst>
                                  <p:childTnLst>
                                    <p:anim calcmode="lin" valueType="num">
                                      <p:cBhvr>
                                        <p:cTn id="76" dur="500"/>
                                        <p:tgtEl>
                                          <p:spTgt spid="4110"/>
                                        </p:tgtEl>
                                        <p:attrNameLst>
                                          <p:attrName>ppt_w</p:attrName>
                                        </p:attrNameLst>
                                      </p:cBhvr>
                                      <p:tavLst>
                                        <p:tav tm="0">
                                          <p:val>
                                            <p:strVal val="ppt_w"/>
                                          </p:val>
                                        </p:tav>
                                        <p:tav tm="100000">
                                          <p:val>
                                            <p:fltVal val="0"/>
                                          </p:val>
                                        </p:tav>
                                      </p:tavLst>
                                    </p:anim>
                                    <p:anim calcmode="lin" valueType="num">
                                      <p:cBhvr>
                                        <p:cTn id="77" dur="500"/>
                                        <p:tgtEl>
                                          <p:spTgt spid="4110"/>
                                        </p:tgtEl>
                                        <p:attrNameLst>
                                          <p:attrName>ppt_h</p:attrName>
                                        </p:attrNameLst>
                                      </p:cBhvr>
                                      <p:tavLst>
                                        <p:tav tm="0">
                                          <p:val>
                                            <p:strVal val="ppt_h"/>
                                          </p:val>
                                        </p:tav>
                                        <p:tav tm="100000">
                                          <p:val>
                                            <p:fltVal val="0"/>
                                          </p:val>
                                        </p:tav>
                                      </p:tavLst>
                                    </p:anim>
                                    <p:animEffect>
                                      <p:cBhvr>
                                        <p:cTn id="78" dur="500"/>
                                        <p:tgtEl>
                                          <p:spTgt spid="4110"/>
                                        </p:tgtEl>
                                      </p:cBhvr>
                                    </p:animEffect>
                                    <p:set>
                                      <p:cBhvr>
                                        <p:cTn id="79" dur="1" fill="hold">
                                          <p:stCondLst>
                                            <p:cond delay="499"/>
                                          </p:stCondLst>
                                        </p:cTn>
                                        <p:tgtEl>
                                          <p:spTgt spid="4110"/>
                                        </p:tgtEl>
                                        <p:attrNameLst>
                                          <p:attrName>style.visibility</p:attrName>
                                        </p:attrNameLst>
                                      </p:cBhvr>
                                      <p:to>
                                        <p:strVal val="hidden"/>
                                      </p:to>
                                    </p:set>
                                  </p:childTnLst>
                                </p:cTn>
                              </p:par>
                              <p:par>
                                <p:cTn id="80" presetID="53" presetClass="exit" presetSubtype="0" fill="hold" nodeType="withEffect">
                                  <p:stCondLst>
                                    <p:cond delay="0"/>
                                  </p:stCondLst>
                                  <p:childTnLst>
                                    <p:anim calcmode="lin" valueType="num">
                                      <p:cBhvr>
                                        <p:cTn id="81" dur="500"/>
                                        <p:tgtEl>
                                          <p:spTgt spid="4111"/>
                                        </p:tgtEl>
                                        <p:attrNameLst>
                                          <p:attrName>ppt_w</p:attrName>
                                        </p:attrNameLst>
                                      </p:cBhvr>
                                      <p:tavLst>
                                        <p:tav tm="0">
                                          <p:val>
                                            <p:strVal val="ppt_w"/>
                                          </p:val>
                                        </p:tav>
                                        <p:tav tm="100000">
                                          <p:val>
                                            <p:fltVal val="0"/>
                                          </p:val>
                                        </p:tav>
                                      </p:tavLst>
                                    </p:anim>
                                    <p:anim calcmode="lin" valueType="num">
                                      <p:cBhvr>
                                        <p:cTn id="82" dur="500"/>
                                        <p:tgtEl>
                                          <p:spTgt spid="4111"/>
                                        </p:tgtEl>
                                        <p:attrNameLst>
                                          <p:attrName>ppt_h</p:attrName>
                                        </p:attrNameLst>
                                      </p:cBhvr>
                                      <p:tavLst>
                                        <p:tav tm="0">
                                          <p:val>
                                            <p:strVal val="ppt_h"/>
                                          </p:val>
                                        </p:tav>
                                        <p:tav tm="100000">
                                          <p:val>
                                            <p:fltVal val="0"/>
                                          </p:val>
                                        </p:tav>
                                      </p:tavLst>
                                    </p:anim>
                                    <p:animEffect>
                                      <p:cBhvr>
                                        <p:cTn id="83" dur="500"/>
                                        <p:tgtEl>
                                          <p:spTgt spid="4111"/>
                                        </p:tgtEl>
                                      </p:cBhvr>
                                    </p:animEffect>
                                    <p:set>
                                      <p:cBhvr>
                                        <p:cTn id="84" dur="1" fill="hold">
                                          <p:stCondLst>
                                            <p:cond delay="499"/>
                                          </p:stCondLst>
                                        </p:cTn>
                                        <p:tgtEl>
                                          <p:spTgt spid="41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长方形 289">
            <a:extLst>
              <a:ext uri="{FF2B5EF4-FFF2-40B4-BE49-F238E27FC236}">
                <a16:creationId xmlns:a16="http://schemas.microsoft.com/office/drawing/2014/main" id="{1BB8CEC8-40A7-A148-A01C-11B101DFDC01}"/>
              </a:ext>
            </a:extLst>
          </p:cNvPr>
          <p:cNvSpPr>
            <a:spLocks noChangeArrowheads="1"/>
          </p:cNvSpPr>
          <p:nvPr/>
        </p:nvSpPr>
        <p:spPr bwMode="auto">
          <a:xfrm>
            <a:off x="-26988" y="242888"/>
            <a:ext cx="6480176" cy="606425"/>
          </a:xfrm>
          <a:prstGeom prst="rect">
            <a:avLst/>
          </a:prstGeom>
          <a:gradFill rotWithShape="0">
            <a:gsLst>
              <a:gs pos="0">
                <a:srgbClr val="990033"/>
              </a:gs>
              <a:gs pos="100000">
                <a:srgbClr val="460017">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67628" tIns="35243" rIns="67628" bIns="35243"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en-US"/>
          </a:p>
        </p:txBody>
      </p:sp>
      <p:sp>
        <p:nvSpPr>
          <p:cNvPr id="35842" name="矩形 8">
            <a:extLst>
              <a:ext uri="{FF2B5EF4-FFF2-40B4-BE49-F238E27FC236}">
                <a16:creationId xmlns:a16="http://schemas.microsoft.com/office/drawing/2014/main" id="{627C6422-83F1-1F47-A3D8-5F538EE87E4A}"/>
              </a:ext>
            </a:extLst>
          </p:cNvPr>
          <p:cNvSpPr>
            <a:spLocks noChangeArrowheads="1"/>
          </p:cNvSpPr>
          <p:nvPr/>
        </p:nvSpPr>
        <p:spPr bwMode="auto">
          <a:xfrm>
            <a:off x="2411413" y="523875"/>
            <a:ext cx="20891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endParaRPr lang="zh-CN" altLang="en-US" sz="15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4102" name="Picture 2" descr="PPECLOGO-eff-0-1">
            <a:extLst>
              <a:ext uri="{FF2B5EF4-FFF2-40B4-BE49-F238E27FC236}">
                <a16:creationId xmlns:a16="http://schemas.microsoft.com/office/drawing/2014/main" id="{80108FC4-2EB2-AB4A-8043-1289750961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7863" y="525463"/>
            <a:ext cx="627062"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3" descr="PPECLOGO-eff-0-2">
            <a:extLst>
              <a:ext uri="{FF2B5EF4-FFF2-40B4-BE49-F238E27FC236}">
                <a16:creationId xmlns:a16="http://schemas.microsoft.com/office/drawing/2014/main" id="{58564226-AB3E-0341-8875-0AE543A23F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6600" y="506413"/>
            <a:ext cx="5778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6" descr="PPECLOGO-eff-0-1">
            <a:extLst>
              <a:ext uri="{FF2B5EF4-FFF2-40B4-BE49-F238E27FC236}">
                <a16:creationId xmlns:a16="http://schemas.microsoft.com/office/drawing/2014/main" id="{B6043D30-0DFB-B846-A4EE-4AFF413341F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6038" y="533400"/>
            <a:ext cx="23495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8" descr="PPECLOGO-eff-0-2">
            <a:extLst>
              <a:ext uri="{FF2B5EF4-FFF2-40B4-BE49-F238E27FC236}">
                <a16:creationId xmlns:a16="http://schemas.microsoft.com/office/drawing/2014/main" id="{8CF00DB0-ACF4-0C40-9487-B34BDFB84EE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6200" y="377825"/>
            <a:ext cx="57943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11" descr="PPECLOGO-eff-5-4">
            <a:extLst>
              <a:ext uri="{FF2B5EF4-FFF2-40B4-BE49-F238E27FC236}">
                <a16:creationId xmlns:a16="http://schemas.microsoft.com/office/drawing/2014/main" id="{DEA4ADBE-D399-6840-BBEC-15F4D026651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53063" y="449263"/>
            <a:ext cx="5334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7" name="Picture 12" descr="PPECLOGO-eff-0-1">
            <a:extLst>
              <a:ext uri="{FF2B5EF4-FFF2-40B4-BE49-F238E27FC236}">
                <a16:creationId xmlns:a16="http://schemas.microsoft.com/office/drawing/2014/main" id="{4995D9A8-AF5A-2D4B-8856-5C1A657BD1C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89413" y="874713"/>
            <a:ext cx="309562"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Picture 15" descr="PPECLOGO-eff2-1-3">
            <a:extLst>
              <a:ext uri="{FF2B5EF4-FFF2-40B4-BE49-F238E27FC236}">
                <a16:creationId xmlns:a16="http://schemas.microsoft.com/office/drawing/2014/main" id="{A44336A0-FDC2-3F46-B317-D7A211974AD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51025" y="477838"/>
            <a:ext cx="25876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6" descr="PPECLOGO-eff2-1-4">
            <a:extLst>
              <a:ext uri="{FF2B5EF4-FFF2-40B4-BE49-F238E27FC236}">
                <a16:creationId xmlns:a16="http://schemas.microsoft.com/office/drawing/2014/main" id="{FAC2043F-673E-1E46-B232-38D8EF7D60F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30725" y="731838"/>
            <a:ext cx="4159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0" name="Picture 17" descr="PPECLOGO-eff2-1-3">
            <a:extLst>
              <a:ext uri="{FF2B5EF4-FFF2-40B4-BE49-F238E27FC236}">
                <a16:creationId xmlns:a16="http://schemas.microsoft.com/office/drawing/2014/main" id="{2EF1B9BF-4C31-FF43-8FD7-E4DED116290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45063" y="534988"/>
            <a:ext cx="211137"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18" descr="PPECLOGO-eff2-1-3">
            <a:extLst>
              <a:ext uri="{FF2B5EF4-FFF2-40B4-BE49-F238E27FC236}">
                <a16:creationId xmlns:a16="http://schemas.microsoft.com/office/drawing/2014/main" id="{69FCA676-81C2-3C40-A109-961D9C63B65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43513" y="788988"/>
            <a:ext cx="166687" cy="11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53" name="网络 586">
            <a:extLst>
              <a:ext uri="{FF2B5EF4-FFF2-40B4-BE49-F238E27FC236}">
                <a16:creationId xmlns:a16="http://schemas.microsoft.com/office/drawing/2014/main" id="{E2C7EDDD-572F-6340-B98D-CE03C1360537}"/>
              </a:ext>
            </a:extLst>
          </p:cNvPr>
          <p:cNvSpPr>
            <a:spLocks/>
          </p:cNvSpPr>
          <p:nvPr/>
        </p:nvSpPr>
        <p:spPr bwMode="auto">
          <a:xfrm>
            <a:off x="19050" y="314325"/>
            <a:ext cx="506413" cy="484188"/>
          </a:xfrm>
          <a:custGeom>
            <a:avLst/>
            <a:gdLst>
              <a:gd name="T0" fmla="*/ 0 w 1889279"/>
              <a:gd name="T1" fmla="*/ 0 h 1810503"/>
              <a:gd name="T2" fmla="*/ 0 w 1889279"/>
              <a:gd name="T3" fmla="*/ 0 h 1810503"/>
              <a:gd name="T4" fmla="*/ 0 w 1889279"/>
              <a:gd name="T5" fmla="*/ 0 h 1810503"/>
              <a:gd name="T6" fmla="*/ 0 w 1889279"/>
              <a:gd name="T7" fmla="*/ 0 h 1810503"/>
              <a:gd name="T8" fmla="*/ 0 w 1889279"/>
              <a:gd name="T9" fmla="*/ 0 h 1810503"/>
              <a:gd name="T10" fmla="*/ 0 w 1889279"/>
              <a:gd name="T11" fmla="*/ 0 h 1810503"/>
              <a:gd name="T12" fmla="*/ 0 w 1889279"/>
              <a:gd name="T13" fmla="*/ 0 h 1810503"/>
              <a:gd name="T14" fmla="*/ 0 w 1889279"/>
              <a:gd name="T15" fmla="*/ 0 h 1810503"/>
              <a:gd name="T16" fmla="*/ 0 w 1889279"/>
              <a:gd name="T17" fmla="*/ 0 h 1810503"/>
              <a:gd name="T18" fmla="*/ 0 w 1889279"/>
              <a:gd name="T19" fmla="*/ 0 h 1810503"/>
              <a:gd name="T20" fmla="*/ 0 w 1889279"/>
              <a:gd name="T21" fmla="*/ 0 h 1810503"/>
              <a:gd name="T22" fmla="*/ 0 w 1889279"/>
              <a:gd name="T23" fmla="*/ 0 h 1810503"/>
              <a:gd name="T24" fmla="*/ 0 w 1889279"/>
              <a:gd name="T25" fmla="*/ 0 h 1810503"/>
              <a:gd name="T26" fmla="*/ 0 w 1889279"/>
              <a:gd name="T27" fmla="*/ 0 h 1810503"/>
              <a:gd name="T28" fmla="*/ 0 w 1889279"/>
              <a:gd name="T29" fmla="*/ 0 h 1810503"/>
              <a:gd name="T30" fmla="*/ 0 w 1889279"/>
              <a:gd name="T31" fmla="*/ 0 h 1810503"/>
              <a:gd name="T32" fmla="*/ 0 w 1889279"/>
              <a:gd name="T33" fmla="*/ 0 h 1810503"/>
              <a:gd name="T34" fmla="*/ 0 w 1889279"/>
              <a:gd name="T35" fmla="*/ 0 h 1810503"/>
              <a:gd name="T36" fmla="*/ 0 w 1889279"/>
              <a:gd name="T37" fmla="*/ 0 h 1810503"/>
              <a:gd name="T38" fmla="*/ 0 w 1889279"/>
              <a:gd name="T39" fmla="*/ 0 h 1810503"/>
              <a:gd name="T40" fmla="*/ 0 w 1889279"/>
              <a:gd name="T41" fmla="*/ 0 h 1810503"/>
              <a:gd name="T42" fmla="*/ 0 w 1889279"/>
              <a:gd name="T43" fmla="*/ 0 h 1810503"/>
              <a:gd name="T44" fmla="*/ 0 w 1889279"/>
              <a:gd name="T45" fmla="*/ 0 h 1810503"/>
              <a:gd name="T46" fmla="*/ 0 w 1889279"/>
              <a:gd name="T47" fmla="*/ 0 h 1810503"/>
              <a:gd name="T48" fmla="*/ 0 w 1889279"/>
              <a:gd name="T49" fmla="*/ 0 h 1810503"/>
              <a:gd name="T50" fmla="*/ 0 w 1889279"/>
              <a:gd name="T51" fmla="*/ 0 h 1810503"/>
              <a:gd name="T52" fmla="*/ 0 w 1889279"/>
              <a:gd name="T53" fmla="*/ 0 h 1810503"/>
              <a:gd name="T54" fmla="*/ 0 w 1889279"/>
              <a:gd name="T55" fmla="*/ 0 h 1810503"/>
              <a:gd name="T56" fmla="*/ 0 w 1889279"/>
              <a:gd name="T57" fmla="*/ 0 h 1810503"/>
              <a:gd name="T58" fmla="*/ 0 w 1889279"/>
              <a:gd name="T59" fmla="*/ 0 h 1810503"/>
              <a:gd name="T60" fmla="*/ 0 w 1889279"/>
              <a:gd name="T61" fmla="*/ 0 h 1810503"/>
              <a:gd name="T62" fmla="*/ 0 w 1889279"/>
              <a:gd name="T63" fmla="*/ 0 h 1810503"/>
              <a:gd name="T64" fmla="*/ 0 w 1889279"/>
              <a:gd name="T65" fmla="*/ 0 h 1810503"/>
              <a:gd name="T66" fmla="*/ 0 w 1889279"/>
              <a:gd name="T67" fmla="*/ 0 h 1810503"/>
              <a:gd name="T68" fmla="*/ 0 w 1889279"/>
              <a:gd name="T69" fmla="*/ 0 h 1810503"/>
              <a:gd name="T70" fmla="*/ 0 w 1889279"/>
              <a:gd name="T71" fmla="*/ 0 h 1810503"/>
              <a:gd name="T72" fmla="*/ 0 w 1889279"/>
              <a:gd name="T73" fmla="*/ 0 h 1810503"/>
              <a:gd name="T74" fmla="*/ 0 w 1889279"/>
              <a:gd name="T75" fmla="*/ 0 h 18105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89279"/>
              <a:gd name="T115" fmla="*/ 0 h 1810503"/>
              <a:gd name="T116" fmla="*/ 1889279 w 1889279"/>
              <a:gd name="T117" fmla="*/ 1810503 h 18105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lnTo>
                  <a:pt x="953521" y="1355186"/>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lnTo>
                  <a:pt x="953521" y="931303"/>
                </a:ln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lnTo>
                  <a:pt x="900586" y="1702"/>
                </a:lnTo>
                <a:close/>
                <a:moveTo>
                  <a:pt x="953521" y="0"/>
                </a:moveTo>
                <a:lnTo>
                  <a:pt x="981035" y="1330"/>
                </a:lnTo>
                <a:cubicBezTo>
                  <a:pt x="1124068" y="53565"/>
                  <a:pt x="1247786" y="180867"/>
                  <a:pt x="1332000" y="354889"/>
                </a:cubicBezTo>
                <a:cubicBezTo>
                  <a:pt x="1219743" y="403080"/>
                  <a:pt x="1090709" y="429800"/>
                  <a:pt x="953521" y="430954"/>
                </a:cubicBezTo>
                <a:lnTo>
                  <a:pt x="9535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nchor="ctr"/>
          <a:lstStyle/>
          <a:p>
            <a:endParaRPr lang="zh-CN" altLang="en-US"/>
          </a:p>
        </p:txBody>
      </p:sp>
      <p:pic>
        <p:nvPicPr>
          <p:cNvPr id="35854" name="Picture 22" descr="未标题-4">
            <a:extLst>
              <a:ext uri="{FF2B5EF4-FFF2-40B4-BE49-F238E27FC236}">
                <a16:creationId xmlns:a16="http://schemas.microsoft.com/office/drawing/2014/main" id="{04F37BA7-08BC-7F44-850E-6B262BDBA14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75463" y="68263"/>
            <a:ext cx="2230437"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55" name="TextBox 2">
            <a:extLst>
              <a:ext uri="{FF2B5EF4-FFF2-40B4-BE49-F238E27FC236}">
                <a16:creationId xmlns:a16="http://schemas.microsoft.com/office/drawing/2014/main" id="{A8DA4B20-9A3C-3146-B45E-AE0CE5965C33}"/>
              </a:ext>
            </a:extLst>
          </p:cNvPr>
          <p:cNvSpPr txBox="1">
            <a:spLocks noChangeArrowheads="1"/>
          </p:cNvSpPr>
          <p:nvPr/>
        </p:nvSpPr>
        <p:spPr bwMode="auto">
          <a:xfrm>
            <a:off x="587375" y="819150"/>
            <a:ext cx="8393113" cy="424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a:r>
              <a:rPr kumimoji="1" lang="en-US" altLang="zh-CN" b="1">
                <a:solidFill>
                  <a:srgbClr val="CC0099"/>
                </a:solidFill>
                <a:latin typeface="宋体" panose="02010600030101010101" pitchFamily="2" charset="-122"/>
              </a:rPr>
              <a:t>          </a:t>
            </a:r>
            <a:r>
              <a:rPr kumimoji="1" lang="en-US" altLang="zh-CN" b="1">
                <a:solidFill>
                  <a:srgbClr val="000099"/>
                </a:solidFill>
                <a:latin typeface="宋体" panose="02010600030101010101" pitchFamily="2" charset="-122"/>
              </a:rPr>
              <a:t>MOV	  ICOUNT,18</a:t>
            </a:r>
          </a:p>
          <a:p>
            <a:pPr eaLnBrk="1"/>
            <a:r>
              <a:rPr kumimoji="1" lang="en-US" altLang="zh-CN" b="1">
                <a:solidFill>
                  <a:srgbClr val="000099"/>
                </a:solidFill>
                <a:latin typeface="宋体" panose="02010600030101010101" pitchFamily="2" charset="-122"/>
              </a:rPr>
              <a:t>          DEC 	  COUNT                 </a:t>
            </a:r>
            <a:r>
              <a:rPr kumimoji="1" lang="zh-CN" altLang="en-US" b="1">
                <a:solidFill>
                  <a:srgbClr val="000099"/>
                </a:solidFill>
                <a:latin typeface="宋体" panose="02010600030101010101" pitchFamily="2" charset="-122"/>
              </a:rPr>
              <a:t> </a:t>
            </a:r>
            <a:r>
              <a:rPr kumimoji="1" lang="zh-CN" altLang="en-US" b="1">
                <a:solidFill>
                  <a:srgbClr val="C00000"/>
                </a:solidFill>
                <a:latin typeface="宋体" panose="02010600030101010101" pitchFamily="2" charset="-122"/>
              </a:rPr>
              <a:t>；显示行数减</a:t>
            </a:r>
            <a:r>
              <a:rPr kumimoji="1" lang="en-US" altLang="zh-CN" b="1">
                <a:solidFill>
                  <a:srgbClr val="C00000"/>
                </a:solidFill>
                <a:latin typeface="宋体" panose="02010600030101010101" pitchFamily="2" charset="-122"/>
              </a:rPr>
              <a:t>1</a:t>
            </a:r>
          </a:p>
          <a:p>
            <a:pPr eaLnBrk="1"/>
            <a:r>
              <a:rPr kumimoji="1" lang="en-US" altLang="zh-CN" b="1">
                <a:solidFill>
                  <a:srgbClr val="CC0099"/>
                </a:solidFill>
                <a:latin typeface="宋体" panose="02010600030101010101" pitchFamily="2" charset="-122"/>
              </a:rPr>
              <a:t>          </a:t>
            </a:r>
            <a:r>
              <a:rPr kumimoji="1" lang="en-US" altLang="zh-CN" b="1">
                <a:solidFill>
                  <a:srgbClr val="000099"/>
                </a:solidFill>
                <a:latin typeface="宋体" panose="02010600030101010101" pitchFamily="2" charset="-122"/>
              </a:rPr>
              <a:t>MOV	  AH,9			 </a:t>
            </a:r>
            <a:r>
              <a:rPr kumimoji="1" lang="zh-CN" altLang="en-US" b="1">
                <a:solidFill>
                  <a:srgbClr val="C00000"/>
                </a:solidFill>
                <a:latin typeface="宋体" panose="02010600030101010101" pitchFamily="2" charset="-122"/>
              </a:rPr>
              <a:t>；显示字符串</a:t>
            </a:r>
          </a:p>
          <a:p>
            <a:pPr eaLnBrk="1"/>
            <a:r>
              <a:rPr kumimoji="1" lang="en-US" altLang="zh-CN" b="1">
                <a:solidFill>
                  <a:srgbClr val="000099"/>
                </a:solidFill>
                <a:latin typeface="宋体" panose="02010600030101010101" pitchFamily="2" charset="-122"/>
              </a:rPr>
              <a:t>	  LEA	  DX,MESG</a:t>
            </a:r>
            <a:endParaRPr kumimoji="1" lang="zh-CN" altLang="en-US" b="1">
              <a:solidFill>
                <a:srgbClr val="000099"/>
              </a:solidFill>
              <a:latin typeface="宋体" panose="02010600030101010101" pitchFamily="2" charset="-122"/>
            </a:endParaRPr>
          </a:p>
          <a:p>
            <a:pPr eaLnBrk="1"/>
            <a:r>
              <a:rPr kumimoji="1" lang="en-US" altLang="zh-CN" b="1">
                <a:solidFill>
                  <a:srgbClr val="000099"/>
                </a:solidFill>
                <a:latin typeface="宋体" panose="02010600030101010101" pitchFamily="2" charset="-122"/>
              </a:rPr>
              <a:t>	  INT 	  21H   </a:t>
            </a:r>
            <a:endParaRPr kumimoji="1" lang="zh-CN" altLang="en-US" b="1">
              <a:solidFill>
                <a:srgbClr val="000099"/>
              </a:solidFill>
              <a:latin typeface="宋体" panose="02010600030101010101" pitchFamily="2" charset="-122"/>
            </a:endParaRPr>
          </a:p>
          <a:p>
            <a:pPr eaLnBrk="1"/>
            <a:r>
              <a:rPr kumimoji="1" lang="en-US" altLang="zh-CN" b="1">
                <a:solidFill>
                  <a:srgbClr val="000099"/>
                </a:solidFill>
                <a:latin typeface="宋体" panose="02010600030101010101" pitchFamily="2" charset="-122"/>
              </a:rPr>
              <a:t>EXIT:     POP     DS                     </a:t>
            </a:r>
            <a:r>
              <a:rPr kumimoji="1" lang="zh-CN" altLang="en-US" b="1">
                <a:solidFill>
                  <a:srgbClr val="C00000"/>
                </a:solidFill>
                <a:latin typeface="宋体" panose="02010600030101010101" pitchFamily="2" charset="-122"/>
              </a:rPr>
              <a:t>；恢复现场</a:t>
            </a:r>
          </a:p>
          <a:p>
            <a:pPr eaLnBrk="1"/>
            <a:r>
              <a:rPr kumimoji="1" lang="en-US" altLang="zh-CN" b="1">
                <a:solidFill>
                  <a:srgbClr val="000099"/>
                </a:solidFill>
                <a:latin typeface="宋体" panose="02010600030101010101" pitchFamily="2" charset="-122"/>
              </a:rPr>
              <a:t>          POPA</a:t>
            </a:r>
            <a:endParaRPr kumimoji="1" lang="zh-CN" altLang="en-US" b="1">
              <a:solidFill>
                <a:srgbClr val="000099"/>
              </a:solidFill>
              <a:latin typeface="宋体" panose="02010600030101010101" pitchFamily="2" charset="-122"/>
            </a:endParaRPr>
          </a:p>
          <a:p>
            <a:pPr eaLnBrk="1"/>
            <a:r>
              <a:rPr kumimoji="1" lang="en-US" altLang="zh-CN" b="1">
                <a:solidFill>
                  <a:srgbClr val="000099"/>
                </a:solidFill>
                <a:latin typeface="宋体" panose="02010600030101010101" pitchFamily="2" charset="-122"/>
              </a:rPr>
              <a:t>          IRET                           </a:t>
            </a:r>
            <a:r>
              <a:rPr kumimoji="1" lang="zh-CN" altLang="en-US" b="1">
                <a:solidFill>
                  <a:srgbClr val="C00000"/>
                </a:solidFill>
                <a:latin typeface="宋体" panose="02010600030101010101" pitchFamily="2" charset="-122"/>
              </a:rPr>
              <a:t>；返回系统</a:t>
            </a:r>
            <a:r>
              <a:rPr kumimoji="1" lang="en-US" altLang="zh-CN" b="1">
                <a:solidFill>
                  <a:srgbClr val="C00000"/>
                </a:solidFill>
                <a:latin typeface="宋体" panose="02010600030101010101" pitchFamily="2" charset="-122"/>
              </a:rPr>
              <a:t>8</a:t>
            </a:r>
            <a:r>
              <a:rPr kumimoji="1" lang="zh-CN" altLang="en-US" b="1">
                <a:solidFill>
                  <a:srgbClr val="C00000"/>
                </a:solidFill>
                <a:latin typeface="宋体" panose="02010600030101010101" pitchFamily="2" charset="-122"/>
              </a:rPr>
              <a:t>型中断服务程序</a:t>
            </a:r>
          </a:p>
          <a:p>
            <a:pPr eaLnBrk="1"/>
            <a:r>
              <a:rPr kumimoji="1" lang="en-US" altLang="zh-CN" b="1">
                <a:solidFill>
                  <a:srgbClr val="000099"/>
                </a:solidFill>
                <a:latin typeface="宋体" panose="02010600030101010101" pitchFamily="2" charset="-122"/>
              </a:rPr>
              <a:t>SERVICE   ENDP</a:t>
            </a:r>
            <a:endParaRPr kumimoji="1" lang="zh-CN" altLang="en-US" b="1">
              <a:solidFill>
                <a:srgbClr val="000099"/>
              </a:solidFill>
              <a:latin typeface="宋体" panose="02010600030101010101" pitchFamily="2" charset="-122"/>
            </a:endParaRPr>
          </a:p>
          <a:p>
            <a:pPr eaLnBrk="1"/>
            <a:r>
              <a:rPr kumimoji="1" lang="en-US" altLang="zh-CN" b="1">
                <a:solidFill>
                  <a:srgbClr val="000099"/>
                </a:solidFill>
                <a:latin typeface="宋体" panose="02010600030101010101" pitchFamily="2" charset="-122"/>
              </a:rPr>
              <a:t>;----------------------------------</a:t>
            </a:r>
            <a:endParaRPr kumimoji="1" lang="zh-CN" altLang="en-US" b="1">
              <a:solidFill>
                <a:srgbClr val="000099"/>
              </a:solidFill>
              <a:latin typeface="宋体" panose="02010600030101010101" pitchFamily="2" charset="-122"/>
            </a:endParaRPr>
          </a:p>
          <a:p>
            <a:pPr eaLnBrk="1"/>
            <a:r>
              <a:rPr kumimoji="1" lang="en-US" altLang="zh-CN" b="1">
                <a:solidFill>
                  <a:srgbClr val="000099"/>
                </a:solidFill>
                <a:latin typeface="宋体" panose="02010600030101010101" pitchFamily="2" charset="-122"/>
              </a:rPr>
              <a:t>READ1C    PROC                           </a:t>
            </a:r>
            <a:r>
              <a:rPr kumimoji="1" lang="zh-CN" altLang="en-US" b="1">
                <a:solidFill>
                  <a:srgbClr val="C00000"/>
                </a:solidFill>
                <a:latin typeface="宋体" panose="02010600030101010101" pitchFamily="2" charset="-122"/>
              </a:rPr>
              <a:t>；转移系统</a:t>
            </a:r>
            <a:r>
              <a:rPr kumimoji="1" lang="en-US" altLang="zh-CN" b="1">
                <a:solidFill>
                  <a:srgbClr val="C00000"/>
                </a:solidFill>
                <a:latin typeface="宋体" panose="02010600030101010101" pitchFamily="2" charset="-122"/>
              </a:rPr>
              <a:t>1CH</a:t>
            </a:r>
            <a:r>
              <a:rPr kumimoji="1" lang="zh-CN" altLang="en-US" b="1">
                <a:solidFill>
                  <a:srgbClr val="C00000"/>
                </a:solidFill>
                <a:latin typeface="宋体" panose="02010600030101010101" pitchFamily="2" charset="-122"/>
              </a:rPr>
              <a:t>型中断向量</a:t>
            </a:r>
          </a:p>
          <a:p>
            <a:pPr eaLnBrk="1"/>
            <a:r>
              <a:rPr kumimoji="1" lang="en-US" altLang="zh-CN" b="1">
                <a:solidFill>
                  <a:srgbClr val="000099"/>
                </a:solidFill>
                <a:latin typeface="宋体" panose="02010600030101010101" pitchFamily="2" charset="-122"/>
              </a:rPr>
              <a:t>          MOV     AX,35</a:t>
            </a:r>
            <a:r>
              <a:rPr kumimoji="1" lang="en-US" altLang="zh-CN" b="1">
                <a:solidFill>
                  <a:srgbClr val="C00000"/>
                </a:solidFill>
                <a:latin typeface="宋体" panose="02010600030101010101" pitchFamily="2" charset="-122"/>
              </a:rPr>
              <a:t>1C</a:t>
            </a:r>
            <a:r>
              <a:rPr kumimoji="1" lang="en-US" altLang="zh-CN" b="1">
                <a:solidFill>
                  <a:srgbClr val="000099"/>
                </a:solidFill>
                <a:latin typeface="宋体" panose="02010600030101010101" pitchFamily="2" charset="-122"/>
              </a:rPr>
              <a:t>H</a:t>
            </a:r>
            <a:endParaRPr kumimoji="1" lang="zh-CN" altLang="en-US" b="1">
              <a:solidFill>
                <a:srgbClr val="000099"/>
              </a:solidFill>
              <a:latin typeface="宋体" panose="02010600030101010101" pitchFamily="2" charset="-122"/>
            </a:endParaRPr>
          </a:p>
          <a:p>
            <a:pPr eaLnBrk="1"/>
            <a:r>
              <a:rPr kumimoji="1" lang="en-US" altLang="zh-CN" b="1">
                <a:solidFill>
                  <a:srgbClr val="000099"/>
                </a:solidFill>
                <a:latin typeface="宋体" panose="02010600030101010101" pitchFamily="2" charset="-122"/>
              </a:rPr>
              <a:t>          INT     21H</a:t>
            </a:r>
            <a:endParaRPr kumimoji="1" lang="zh-CN" altLang="en-US" b="1">
              <a:solidFill>
                <a:srgbClr val="000099"/>
              </a:solidFill>
              <a:latin typeface="宋体" panose="02010600030101010101" pitchFamily="2" charset="-122"/>
            </a:endParaRPr>
          </a:p>
          <a:p>
            <a:pPr eaLnBrk="1"/>
            <a:r>
              <a:rPr kumimoji="1" lang="en-US" altLang="zh-CN" b="1">
                <a:solidFill>
                  <a:srgbClr val="000099"/>
                </a:solidFill>
                <a:latin typeface="宋体" panose="02010600030101010101" pitchFamily="2" charset="-122"/>
              </a:rPr>
              <a:t>          MOV     WORD PTR OLD1C,BX</a:t>
            </a:r>
            <a:endParaRPr kumimoji="1" lang="zh-CN" altLang="en-US" b="1">
              <a:solidFill>
                <a:srgbClr val="000099"/>
              </a:solidFill>
              <a:latin typeface="宋体" panose="02010600030101010101" pitchFamily="2" charset="-122"/>
            </a:endParaRPr>
          </a:p>
          <a:p>
            <a:pPr eaLnBrk="1"/>
            <a:r>
              <a:rPr kumimoji="1" lang="en-US" altLang="zh-CN" b="1">
                <a:solidFill>
                  <a:srgbClr val="000099"/>
                </a:solidFill>
                <a:latin typeface="宋体" panose="02010600030101010101" pitchFamily="2" charset="-122"/>
              </a:rPr>
              <a:t>          MOV     WORD PTR OLD1C+2,ES</a:t>
            </a:r>
            <a:endParaRPr kumimoji="1" lang="zh-CN" altLang="en-US" b="1">
              <a:solidFill>
                <a:srgbClr val="000099"/>
              </a:solidFill>
              <a:latin typeface="宋体" panose="02010600030101010101" pitchFamily="2" charset="-122"/>
            </a:endParaRPr>
          </a:p>
        </p:txBody>
      </p:sp>
      <p:sp>
        <p:nvSpPr>
          <p:cNvPr id="35856" name="文本框 5">
            <a:extLst>
              <a:ext uri="{FF2B5EF4-FFF2-40B4-BE49-F238E27FC236}">
                <a16:creationId xmlns:a16="http://schemas.microsoft.com/office/drawing/2014/main" id="{44F08701-B9FF-AF4B-9580-21285B479A94}"/>
              </a:ext>
            </a:extLst>
          </p:cNvPr>
          <p:cNvSpPr>
            <a:spLocks noChangeArrowheads="1"/>
          </p:cNvSpPr>
          <p:nvPr/>
        </p:nvSpPr>
        <p:spPr bwMode="auto">
          <a:xfrm>
            <a:off x="325438" y="328613"/>
            <a:ext cx="5805487"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buFont typeface="Arial" panose="020B0604020202020204" pitchFamily="34" charset="0"/>
              <a:buNone/>
            </a:pPr>
            <a:r>
              <a:rPr lang="zh-CN" altLang="en-US" sz="2400" b="1" noProof="1">
                <a:solidFill>
                  <a:schemeClr val="bg1"/>
                </a:solidFill>
                <a:ea typeface="微软雅黑" panose="020B0503020204020204" pitchFamily="34" charset="-122"/>
                <a:sym typeface="Arial" panose="020B0604020202020204" pitchFamily="34" charset="0"/>
              </a:rPr>
              <a:t>   系统日时钟</a:t>
            </a:r>
            <a:r>
              <a:rPr lang="zh-CN" altLang="en-US" sz="2400" b="1" noProof="1">
                <a:solidFill>
                  <a:schemeClr val="bg1"/>
                </a:solidFill>
                <a:ea typeface="微软雅黑" panose="020B0503020204020204" pitchFamily="34" charset="-122"/>
                <a:sym typeface="+mn-ea"/>
              </a:rPr>
              <a:t>中断应用开发举例</a:t>
            </a:r>
            <a:r>
              <a:rPr lang="en-US" altLang="zh-CN" sz="2400" b="1" noProof="1">
                <a:solidFill>
                  <a:schemeClr val="bg1"/>
                </a:solidFill>
                <a:ea typeface="微软雅黑" panose="020B0503020204020204" pitchFamily="34" charset="-122"/>
                <a:sym typeface="+mn-ea"/>
              </a:rPr>
              <a:t>-ICH</a:t>
            </a:r>
            <a:r>
              <a:rPr lang="zh-CN" altLang="en-US" sz="2400" b="1" noProof="1">
                <a:solidFill>
                  <a:schemeClr val="bg1"/>
                </a:solidFill>
                <a:ea typeface="微软雅黑" panose="020B0503020204020204" pitchFamily="34" charset="-122"/>
                <a:sym typeface="+mn-ea"/>
              </a:rPr>
              <a:t>中断</a:t>
            </a:r>
            <a:endParaRPr lang="zh-CN" altLang="en-US" sz="2400" b="1" noProof="1">
              <a:solidFill>
                <a:schemeClr val="bg1"/>
              </a:solidFill>
              <a:ea typeface="微软雅黑" panose="020B0503020204020204" pitchFamily="34" charset="-122"/>
              <a:sym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4102"/>
                                        </p:tgtEl>
                                        <p:attrNameLst>
                                          <p:attrName>style.visibility</p:attrName>
                                        </p:attrNameLst>
                                      </p:cBhvr>
                                      <p:to>
                                        <p:strVal val="visible"/>
                                      </p:to>
                                    </p:set>
                                    <p:animEffect>
                                      <p:cBhvr>
                                        <p:cTn id="7" dur="500"/>
                                        <p:tgtEl>
                                          <p:spTgt spid="4102"/>
                                        </p:tgtEl>
                                      </p:cBhvr>
                                    </p:animEffect>
                                  </p:childTnLst>
                                </p:cTn>
                              </p:par>
                              <p:par>
                                <p:cTn id="8" presetID="10" presetClass="entr" presetSubtype="0" fill="hold" nodeType="withEffect">
                                  <p:stCondLst>
                                    <p:cond delay="0"/>
                                  </p:stCondLst>
                                  <p:childTnLst>
                                    <p:set>
                                      <p:cBhvr>
                                        <p:cTn id="9" dur="1" fill="hold">
                                          <p:stCondLst>
                                            <p:cond delay="0"/>
                                          </p:stCondLst>
                                        </p:cTn>
                                        <p:tgtEl>
                                          <p:spTgt spid="4105"/>
                                        </p:tgtEl>
                                        <p:attrNameLst>
                                          <p:attrName>style.visibility</p:attrName>
                                        </p:attrNameLst>
                                      </p:cBhvr>
                                      <p:to>
                                        <p:strVal val="visible"/>
                                      </p:to>
                                    </p:set>
                                    <p:animEffect>
                                      <p:cBhvr>
                                        <p:cTn id="10" dur="500"/>
                                        <p:tgtEl>
                                          <p:spTgt spid="4105"/>
                                        </p:tgtEl>
                                      </p:cBhvr>
                                    </p:animEffect>
                                  </p:childTnLst>
                                </p:cTn>
                              </p:par>
                              <p:par>
                                <p:cTn id="11" presetID="10" presetClass="entr" presetSubtype="0" fill="hold" nodeType="withEffect">
                                  <p:stCondLst>
                                    <p:cond delay="0"/>
                                  </p:stCondLst>
                                  <p:childTnLst>
                                    <p:set>
                                      <p:cBhvr>
                                        <p:cTn id="12" dur="1" fill="hold">
                                          <p:stCondLst>
                                            <p:cond delay="0"/>
                                          </p:stCondLst>
                                        </p:cTn>
                                        <p:tgtEl>
                                          <p:spTgt spid="4107"/>
                                        </p:tgtEl>
                                        <p:attrNameLst>
                                          <p:attrName>style.visibility</p:attrName>
                                        </p:attrNameLst>
                                      </p:cBhvr>
                                      <p:to>
                                        <p:strVal val="visible"/>
                                      </p:to>
                                    </p:set>
                                    <p:animEffect>
                                      <p:cBhvr>
                                        <p:cTn id="13" dur="500"/>
                                        <p:tgtEl>
                                          <p:spTgt spid="4107"/>
                                        </p:tgtEl>
                                      </p:cBhvr>
                                    </p:animEffect>
                                  </p:childTnLst>
                                </p:cTn>
                              </p:par>
                              <p:par>
                                <p:cTn id="14" presetID="10" presetClass="entr" presetSubtype="0" fill="hold" nodeType="withEffect">
                                  <p:stCondLst>
                                    <p:cond delay="0"/>
                                  </p:stCondLst>
                                  <p:childTnLst>
                                    <p:set>
                                      <p:cBhvr>
                                        <p:cTn id="15" dur="1" fill="hold">
                                          <p:stCondLst>
                                            <p:cond delay="0"/>
                                          </p:stCondLst>
                                        </p:cTn>
                                        <p:tgtEl>
                                          <p:spTgt spid="4103"/>
                                        </p:tgtEl>
                                        <p:attrNameLst>
                                          <p:attrName>style.visibility</p:attrName>
                                        </p:attrNameLst>
                                      </p:cBhvr>
                                      <p:to>
                                        <p:strVal val="visible"/>
                                      </p:to>
                                    </p:set>
                                    <p:animEffect>
                                      <p:cBhvr>
                                        <p:cTn id="16" dur="500"/>
                                        <p:tgtEl>
                                          <p:spTgt spid="4103"/>
                                        </p:tgtEl>
                                      </p:cBhvr>
                                    </p:animEffect>
                                  </p:childTnLst>
                                </p:cTn>
                              </p:par>
                              <p:par>
                                <p:cTn id="17" presetID="10" presetClass="entr" presetSubtype="0" fill="hold" nodeType="withEffect">
                                  <p:stCondLst>
                                    <p:cond delay="0"/>
                                  </p:stCondLst>
                                  <p:childTnLst>
                                    <p:set>
                                      <p:cBhvr>
                                        <p:cTn id="18" dur="1" fill="hold">
                                          <p:stCondLst>
                                            <p:cond delay="0"/>
                                          </p:stCondLst>
                                        </p:cTn>
                                        <p:tgtEl>
                                          <p:spTgt spid="4106"/>
                                        </p:tgtEl>
                                        <p:attrNameLst>
                                          <p:attrName>style.visibility</p:attrName>
                                        </p:attrNameLst>
                                      </p:cBhvr>
                                      <p:to>
                                        <p:strVal val="visible"/>
                                      </p:to>
                                    </p:set>
                                    <p:animEffect>
                                      <p:cBhvr>
                                        <p:cTn id="19" dur="500"/>
                                        <p:tgtEl>
                                          <p:spTgt spid="4106"/>
                                        </p:tgtEl>
                                      </p:cBhvr>
                                    </p:animEffect>
                                  </p:childTnLst>
                                </p:cTn>
                              </p:par>
                              <p:par>
                                <p:cTn id="20" presetID="10" presetClass="entr" presetSubtype="0" fill="hold" nodeType="withEffect">
                                  <p:stCondLst>
                                    <p:cond delay="0"/>
                                  </p:stCondLst>
                                  <p:childTnLst>
                                    <p:set>
                                      <p:cBhvr>
                                        <p:cTn id="21" dur="1" fill="hold">
                                          <p:stCondLst>
                                            <p:cond delay="0"/>
                                          </p:stCondLst>
                                        </p:cTn>
                                        <p:tgtEl>
                                          <p:spTgt spid="4104"/>
                                        </p:tgtEl>
                                        <p:attrNameLst>
                                          <p:attrName>style.visibility</p:attrName>
                                        </p:attrNameLst>
                                      </p:cBhvr>
                                      <p:to>
                                        <p:strVal val="visible"/>
                                      </p:to>
                                    </p:set>
                                    <p:animEffect>
                                      <p:cBhvr>
                                        <p:cTn id="22" dur="500"/>
                                        <p:tgtEl>
                                          <p:spTgt spid="4104"/>
                                        </p:tgtEl>
                                      </p:cBhvr>
                                    </p:animEffect>
                                  </p:childTnLst>
                                </p:cTn>
                              </p:par>
                              <p:par>
                                <p:cTn id="23" presetID="35" presetClass="path" presetSubtype="0" fill="hold" nodeType="withEffect">
                                  <p:stCondLst>
                                    <p:cond delay="0"/>
                                  </p:stCondLst>
                                  <p:childTnLst>
                                    <p:animMotion origin="layout" path="M 0 0  L -0.25 0  E" pathEditMode="relative" rAng="0" ptsTypes="">
                                      <p:cBhvr>
                                        <p:cTn id="24" dur="500" fill="hold"/>
                                        <p:tgtEl>
                                          <p:spTgt spid="4106"/>
                                        </p:tgtEl>
                                        <p:attrNameLst>
                                          <p:attrName>ppt_x,ppt_y</p:attrName>
                                        </p:attrNameLst>
                                      </p:cBhvr>
                                      <p:rCtr x="0" y="0"/>
                                    </p:animMotion>
                                  </p:childTnLst>
                                </p:cTn>
                              </p:par>
                              <p:par>
                                <p:cTn id="25" presetID="35" presetClass="path" presetSubtype="0" fill="hold" nodeType="withEffect">
                                  <p:stCondLst>
                                    <p:cond delay="0"/>
                                  </p:stCondLst>
                                  <p:childTnLst>
                                    <p:animMotion origin="layout" path="M 4.16667E-6 3.33333E-6 L -0.31632 3.33333E-6 " pathEditMode="relative" rAng="0" ptsTypes="AA">
                                      <p:cBhvr>
                                        <p:cTn id="26" dur="500" fill="hold"/>
                                        <p:tgtEl>
                                          <p:spTgt spid="4103"/>
                                        </p:tgtEl>
                                        <p:attrNameLst>
                                          <p:attrName>ppt_x,ppt_y</p:attrName>
                                        </p:attrNameLst>
                                      </p:cBhvr>
                                      <p:rCtr x="-1581100" y="0"/>
                                    </p:animMotion>
                                  </p:childTnLst>
                                </p:cTn>
                              </p:par>
                              <p:par>
                                <p:cTn id="27" presetID="35" presetClass="path" presetSubtype="0" fill="hold" nodeType="withEffect">
                                  <p:stCondLst>
                                    <p:cond delay="0"/>
                                  </p:stCondLst>
                                  <p:childTnLst>
                                    <p:animMotion origin="layout" path="M 0.00504 -1.85185E-6 L -0.46684 -1.85185E-6 " pathEditMode="relative" rAng="0" ptsTypes="AA">
                                      <p:cBhvr>
                                        <p:cTn id="28" dur="500" fill="hold"/>
                                        <p:tgtEl>
                                          <p:spTgt spid="4104"/>
                                        </p:tgtEl>
                                        <p:attrNameLst>
                                          <p:attrName>ppt_x,ppt_y</p:attrName>
                                        </p:attrNameLst>
                                      </p:cBhvr>
                                      <p:rCtr x="-2358900" y="0"/>
                                    </p:animMotion>
                                  </p:childTnLst>
                                </p:cTn>
                              </p:par>
                              <p:par>
                                <p:cTn id="29" presetID="35" presetClass="path" presetSubtype="0" fill="hold" nodeType="withEffect">
                                  <p:stCondLst>
                                    <p:cond delay="0"/>
                                  </p:stCondLst>
                                  <p:childTnLst>
                                    <p:animMotion origin="layout" path="M -3.05556E-6 1.11111E-6 L -0.19531 1.11111E-6 " pathEditMode="relative" rAng="0" ptsTypes="AA">
                                      <p:cBhvr>
                                        <p:cTn id="30" dur="500" fill="hold"/>
                                        <p:tgtEl>
                                          <p:spTgt spid="4105"/>
                                        </p:tgtEl>
                                        <p:attrNameLst>
                                          <p:attrName>ppt_x,ppt_y</p:attrName>
                                        </p:attrNameLst>
                                      </p:cBhvr>
                                      <p:rCtr x="-976900" y="0"/>
                                    </p:animMotion>
                                  </p:childTnLst>
                                </p:cTn>
                              </p:par>
                              <p:par>
                                <p:cTn id="31" presetID="35" presetClass="path" presetSubtype="0" fill="hold" nodeType="withEffect">
                                  <p:stCondLst>
                                    <p:cond delay="0"/>
                                  </p:stCondLst>
                                  <p:childTnLst>
                                    <p:animMotion origin="layout" path="M 3.05556E-6 -1.85185E-6 L -0.33577 -1.85185E-6 " pathEditMode="relative" rAng="0" ptsTypes="AA">
                                      <p:cBhvr>
                                        <p:cTn id="32" dur="500" fill="hold"/>
                                        <p:tgtEl>
                                          <p:spTgt spid="4102"/>
                                        </p:tgtEl>
                                        <p:attrNameLst>
                                          <p:attrName>ppt_x,ppt_y</p:attrName>
                                        </p:attrNameLst>
                                      </p:cBhvr>
                                      <p:rCtr x="-1678300" y="0"/>
                                    </p:animMotion>
                                  </p:childTnLst>
                                </p:cTn>
                              </p:par>
                              <p:par>
                                <p:cTn id="33" presetID="35" presetClass="path" presetSubtype="0" fill="hold" nodeType="withEffect">
                                  <p:stCondLst>
                                    <p:cond delay="0"/>
                                  </p:stCondLst>
                                  <p:childTnLst>
                                    <p:animMotion origin="layout" path="M 1.66667E-6 -1.85185E-6 L -0.57188 -1.85185E-6 " pathEditMode="relative" rAng="0" ptsTypes="AA">
                                      <p:cBhvr>
                                        <p:cTn id="34" dur="500" fill="hold"/>
                                        <p:tgtEl>
                                          <p:spTgt spid="4107"/>
                                        </p:tgtEl>
                                        <p:attrNameLst>
                                          <p:attrName>ppt_x,ppt_y</p:attrName>
                                        </p:attrNameLst>
                                      </p:cBhvr>
                                      <p:rCtr x="-2858900" y="0"/>
                                    </p:animMotion>
                                  </p:childTnLst>
                                </p:cTn>
                              </p:par>
                              <p:par>
                                <p:cTn id="35" presetID="10" presetClass="exit" presetSubtype="0" fill="hold" nodeType="withEffect">
                                  <p:stCondLst>
                                    <p:cond delay="0"/>
                                  </p:stCondLst>
                                  <p:childTnLst>
                                    <p:animEffect>
                                      <p:cBhvr>
                                        <p:cTn id="36" dur="500"/>
                                        <p:tgtEl>
                                          <p:spTgt spid="4107"/>
                                        </p:tgtEl>
                                      </p:cBhvr>
                                    </p:animEffect>
                                    <p:set>
                                      <p:cBhvr>
                                        <p:cTn id="37" dur="1" fill="hold">
                                          <p:stCondLst>
                                            <p:cond delay="499"/>
                                          </p:stCondLst>
                                        </p:cTn>
                                        <p:tgtEl>
                                          <p:spTgt spid="4107"/>
                                        </p:tgtEl>
                                        <p:attrNameLst>
                                          <p:attrName>style.visibility</p:attrName>
                                        </p:attrNameLst>
                                      </p:cBhvr>
                                      <p:to>
                                        <p:strVal val="hidden"/>
                                      </p:to>
                                    </p:set>
                                  </p:childTnLst>
                                </p:cTn>
                              </p:par>
                              <p:par>
                                <p:cTn id="38" presetID="10" presetClass="exit" presetSubtype="0" fill="hold" nodeType="withEffect">
                                  <p:stCondLst>
                                    <p:cond delay="0"/>
                                  </p:stCondLst>
                                  <p:childTnLst>
                                    <p:animEffect>
                                      <p:cBhvr>
                                        <p:cTn id="39" dur="500"/>
                                        <p:tgtEl>
                                          <p:spTgt spid="4105"/>
                                        </p:tgtEl>
                                      </p:cBhvr>
                                    </p:animEffect>
                                    <p:set>
                                      <p:cBhvr>
                                        <p:cTn id="40" dur="1" fill="hold">
                                          <p:stCondLst>
                                            <p:cond delay="499"/>
                                          </p:stCondLst>
                                        </p:cTn>
                                        <p:tgtEl>
                                          <p:spTgt spid="4105"/>
                                        </p:tgtEl>
                                        <p:attrNameLst>
                                          <p:attrName>style.visibility</p:attrName>
                                        </p:attrNameLst>
                                      </p:cBhvr>
                                      <p:to>
                                        <p:strVal val="hidden"/>
                                      </p:to>
                                    </p:set>
                                  </p:childTnLst>
                                </p:cTn>
                              </p:par>
                              <p:par>
                                <p:cTn id="41" presetID="10" presetClass="exit" presetSubtype="0" fill="hold" nodeType="withEffect">
                                  <p:stCondLst>
                                    <p:cond delay="0"/>
                                  </p:stCondLst>
                                  <p:childTnLst>
                                    <p:animEffect>
                                      <p:cBhvr>
                                        <p:cTn id="42" dur="500"/>
                                        <p:tgtEl>
                                          <p:spTgt spid="4103"/>
                                        </p:tgtEl>
                                      </p:cBhvr>
                                    </p:animEffect>
                                    <p:set>
                                      <p:cBhvr>
                                        <p:cTn id="43" dur="1" fill="hold">
                                          <p:stCondLst>
                                            <p:cond delay="499"/>
                                          </p:stCondLst>
                                        </p:cTn>
                                        <p:tgtEl>
                                          <p:spTgt spid="4103"/>
                                        </p:tgtEl>
                                        <p:attrNameLst>
                                          <p:attrName>style.visibility</p:attrName>
                                        </p:attrNameLst>
                                      </p:cBhvr>
                                      <p:to>
                                        <p:strVal val="hidden"/>
                                      </p:to>
                                    </p:set>
                                  </p:childTnLst>
                                </p:cTn>
                              </p:par>
                              <p:par>
                                <p:cTn id="44" presetID="10" presetClass="exit" presetSubtype="0" fill="hold" nodeType="withEffect">
                                  <p:stCondLst>
                                    <p:cond delay="0"/>
                                  </p:stCondLst>
                                  <p:childTnLst>
                                    <p:animEffect>
                                      <p:cBhvr>
                                        <p:cTn id="45" dur="500"/>
                                        <p:tgtEl>
                                          <p:spTgt spid="4106"/>
                                        </p:tgtEl>
                                      </p:cBhvr>
                                    </p:animEffect>
                                    <p:set>
                                      <p:cBhvr>
                                        <p:cTn id="46" dur="1" fill="hold">
                                          <p:stCondLst>
                                            <p:cond delay="499"/>
                                          </p:stCondLst>
                                        </p:cTn>
                                        <p:tgtEl>
                                          <p:spTgt spid="4106"/>
                                        </p:tgtEl>
                                        <p:attrNameLst>
                                          <p:attrName>style.visibility</p:attrName>
                                        </p:attrNameLst>
                                      </p:cBhvr>
                                      <p:to>
                                        <p:strVal val="hidden"/>
                                      </p:to>
                                    </p:set>
                                  </p:childTnLst>
                                </p:cTn>
                              </p:par>
                              <p:par>
                                <p:cTn id="47" presetID="10" presetClass="exit" presetSubtype="0" fill="hold" nodeType="withEffect">
                                  <p:stCondLst>
                                    <p:cond delay="0"/>
                                  </p:stCondLst>
                                  <p:childTnLst>
                                    <p:animEffect>
                                      <p:cBhvr>
                                        <p:cTn id="48" dur="500"/>
                                        <p:tgtEl>
                                          <p:spTgt spid="4102"/>
                                        </p:tgtEl>
                                      </p:cBhvr>
                                    </p:animEffect>
                                    <p:set>
                                      <p:cBhvr>
                                        <p:cTn id="49" dur="1" fill="hold">
                                          <p:stCondLst>
                                            <p:cond delay="499"/>
                                          </p:stCondLst>
                                        </p:cTn>
                                        <p:tgtEl>
                                          <p:spTgt spid="4102"/>
                                        </p:tgtEl>
                                        <p:attrNameLst>
                                          <p:attrName>style.visibility</p:attrName>
                                        </p:attrNameLst>
                                      </p:cBhvr>
                                      <p:to>
                                        <p:strVal val="hidden"/>
                                      </p:to>
                                    </p:set>
                                  </p:childTnLst>
                                </p:cTn>
                              </p:par>
                              <p:par>
                                <p:cTn id="50" presetID="10" presetClass="exit" presetSubtype="0" fill="hold" nodeType="withEffect">
                                  <p:stCondLst>
                                    <p:cond delay="0"/>
                                  </p:stCondLst>
                                  <p:childTnLst>
                                    <p:animEffect>
                                      <p:cBhvr>
                                        <p:cTn id="51" dur="500"/>
                                        <p:tgtEl>
                                          <p:spTgt spid="4104"/>
                                        </p:tgtEl>
                                      </p:cBhvr>
                                    </p:animEffect>
                                    <p:set>
                                      <p:cBhvr>
                                        <p:cTn id="52" dur="1" fill="hold">
                                          <p:stCondLst>
                                            <p:cond delay="499"/>
                                          </p:stCondLst>
                                        </p:cTn>
                                        <p:tgtEl>
                                          <p:spTgt spid="4104"/>
                                        </p:tgtEl>
                                        <p:attrNameLst>
                                          <p:attrName>style.visibility</p:attrName>
                                        </p:attrNameLst>
                                      </p:cBhvr>
                                      <p:to>
                                        <p:strVal val="hidden"/>
                                      </p:to>
                                    </p:set>
                                  </p:childTnLst>
                                </p:cTn>
                              </p:par>
                              <p:par>
                                <p:cTn id="53" presetID="10" presetClass="entr" presetSubtype="0" fill="hold" nodeType="withEffect">
                                  <p:stCondLst>
                                    <p:cond delay="0"/>
                                  </p:stCondLst>
                                  <p:childTnLst>
                                    <p:set>
                                      <p:cBhvr>
                                        <p:cTn id="54" dur="1" fill="hold">
                                          <p:stCondLst>
                                            <p:cond delay="0"/>
                                          </p:stCondLst>
                                        </p:cTn>
                                        <p:tgtEl>
                                          <p:spTgt spid="4108"/>
                                        </p:tgtEl>
                                        <p:attrNameLst>
                                          <p:attrName>style.visibility</p:attrName>
                                        </p:attrNameLst>
                                      </p:cBhvr>
                                      <p:to>
                                        <p:strVal val="visible"/>
                                      </p:to>
                                    </p:set>
                                    <p:animEffect>
                                      <p:cBhvr>
                                        <p:cTn id="55" dur="500"/>
                                        <p:tgtEl>
                                          <p:spTgt spid="4108"/>
                                        </p:tgtEl>
                                      </p:cBhvr>
                                    </p:animEffect>
                                  </p:childTnLst>
                                </p:cTn>
                              </p:par>
                              <p:par>
                                <p:cTn id="56" presetID="10" presetClass="entr" presetSubtype="0" fill="hold" nodeType="withEffect">
                                  <p:stCondLst>
                                    <p:cond delay="0"/>
                                  </p:stCondLst>
                                  <p:childTnLst>
                                    <p:set>
                                      <p:cBhvr>
                                        <p:cTn id="57" dur="1" fill="hold">
                                          <p:stCondLst>
                                            <p:cond delay="0"/>
                                          </p:stCondLst>
                                        </p:cTn>
                                        <p:tgtEl>
                                          <p:spTgt spid="4109"/>
                                        </p:tgtEl>
                                        <p:attrNameLst>
                                          <p:attrName>style.visibility</p:attrName>
                                        </p:attrNameLst>
                                      </p:cBhvr>
                                      <p:to>
                                        <p:strVal val="visible"/>
                                      </p:to>
                                    </p:set>
                                    <p:animEffect>
                                      <p:cBhvr>
                                        <p:cTn id="58" dur="500"/>
                                        <p:tgtEl>
                                          <p:spTgt spid="4109"/>
                                        </p:tgtEl>
                                      </p:cBhvr>
                                    </p:animEffect>
                                  </p:childTnLst>
                                </p:cTn>
                              </p:par>
                              <p:par>
                                <p:cTn id="59" presetID="10" presetClass="entr" presetSubtype="0" fill="hold" nodeType="withEffect">
                                  <p:stCondLst>
                                    <p:cond delay="0"/>
                                  </p:stCondLst>
                                  <p:childTnLst>
                                    <p:set>
                                      <p:cBhvr>
                                        <p:cTn id="60" dur="1" fill="hold">
                                          <p:stCondLst>
                                            <p:cond delay="0"/>
                                          </p:stCondLst>
                                        </p:cTn>
                                        <p:tgtEl>
                                          <p:spTgt spid="4110"/>
                                        </p:tgtEl>
                                        <p:attrNameLst>
                                          <p:attrName>style.visibility</p:attrName>
                                        </p:attrNameLst>
                                      </p:cBhvr>
                                      <p:to>
                                        <p:strVal val="visible"/>
                                      </p:to>
                                    </p:set>
                                    <p:animEffect>
                                      <p:cBhvr>
                                        <p:cTn id="61" dur="500"/>
                                        <p:tgtEl>
                                          <p:spTgt spid="4110"/>
                                        </p:tgtEl>
                                      </p:cBhvr>
                                    </p:animEffect>
                                  </p:childTnLst>
                                </p:cTn>
                              </p:par>
                              <p:par>
                                <p:cTn id="62" presetID="10" presetClass="entr" presetSubtype="0" fill="hold" nodeType="withEffect">
                                  <p:stCondLst>
                                    <p:cond delay="0"/>
                                  </p:stCondLst>
                                  <p:childTnLst>
                                    <p:set>
                                      <p:cBhvr>
                                        <p:cTn id="63" dur="1" fill="hold">
                                          <p:stCondLst>
                                            <p:cond delay="0"/>
                                          </p:stCondLst>
                                        </p:cTn>
                                        <p:tgtEl>
                                          <p:spTgt spid="4111"/>
                                        </p:tgtEl>
                                        <p:attrNameLst>
                                          <p:attrName>style.visibility</p:attrName>
                                        </p:attrNameLst>
                                      </p:cBhvr>
                                      <p:to>
                                        <p:strVal val="visible"/>
                                      </p:to>
                                    </p:set>
                                    <p:animEffect>
                                      <p:cBhvr>
                                        <p:cTn id="64" dur="500"/>
                                        <p:tgtEl>
                                          <p:spTgt spid="4111"/>
                                        </p:tgtEl>
                                      </p:cBhvr>
                                    </p:animEffect>
                                  </p:childTnLst>
                                </p:cTn>
                              </p:par>
                              <p:par>
                                <p:cTn id="65" presetID="53" presetClass="exit" presetSubtype="0" fill="hold" nodeType="withEffect">
                                  <p:stCondLst>
                                    <p:cond delay="0"/>
                                  </p:stCondLst>
                                  <p:childTnLst>
                                    <p:anim calcmode="lin" valueType="num">
                                      <p:cBhvr>
                                        <p:cTn id="66" dur="500"/>
                                        <p:tgtEl>
                                          <p:spTgt spid="4108"/>
                                        </p:tgtEl>
                                        <p:attrNameLst>
                                          <p:attrName>ppt_w</p:attrName>
                                        </p:attrNameLst>
                                      </p:cBhvr>
                                      <p:tavLst>
                                        <p:tav tm="0">
                                          <p:val>
                                            <p:strVal val="ppt_w"/>
                                          </p:val>
                                        </p:tav>
                                        <p:tav tm="100000">
                                          <p:val>
                                            <p:fltVal val="0"/>
                                          </p:val>
                                        </p:tav>
                                      </p:tavLst>
                                    </p:anim>
                                    <p:anim calcmode="lin" valueType="num">
                                      <p:cBhvr>
                                        <p:cTn id="67" dur="500"/>
                                        <p:tgtEl>
                                          <p:spTgt spid="4108"/>
                                        </p:tgtEl>
                                        <p:attrNameLst>
                                          <p:attrName>ppt_h</p:attrName>
                                        </p:attrNameLst>
                                      </p:cBhvr>
                                      <p:tavLst>
                                        <p:tav tm="0">
                                          <p:val>
                                            <p:strVal val="ppt_h"/>
                                          </p:val>
                                        </p:tav>
                                        <p:tav tm="100000">
                                          <p:val>
                                            <p:fltVal val="0"/>
                                          </p:val>
                                        </p:tav>
                                      </p:tavLst>
                                    </p:anim>
                                    <p:animEffect>
                                      <p:cBhvr>
                                        <p:cTn id="68" dur="500"/>
                                        <p:tgtEl>
                                          <p:spTgt spid="4108"/>
                                        </p:tgtEl>
                                      </p:cBhvr>
                                    </p:animEffect>
                                    <p:set>
                                      <p:cBhvr>
                                        <p:cTn id="69" dur="1" fill="hold">
                                          <p:stCondLst>
                                            <p:cond delay="499"/>
                                          </p:stCondLst>
                                        </p:cTn>
                                        <p:tgtEl>
                                          <p:spTgt spid="4108"/>
                                        </p:tgtEl>
                                        <p:attrNameLst>
                                          <p:attrName>style.visibility</p:attrName>
                                        </p:attrNameLst>
                                      </p:cBhvr>
                                      <p:to>
                                        <p:strVal val="hidden"/>
                                      </p:to>
                                    </p:set>
                                  </p:childTnLst>
                                </p:cTn>
                              </p:par>
                              <p:par>
                                <p:cTn id="70" presetID="53" presetClass="exit" presetSubtype="0" fill="hold" nodeType="withEffect">
                                  <p:stCondLst>
                                    <p:cond delay="0"/>
                                  </p:stCondLst>
                                  <p:childTnLst>
                                    <p:anim calcmode="lin" valueType="num">
                                      <p:cBhvr>
                                        <p:cTn id="71" dur="500"/>
                                        <p:tgtEl>
                                          <p:spTgt spid="4109"/>
                                        </p:tgtEl>
                                        <p:attrNameLst>
                                          <p:attrName>ppt_w</p:attrName>
                                        </p:attrNameLst>
                                      </p:cBhvr>
                                      <p:tavLst>
                                        <p:tav tm="0">
                                          <p:val>
                                            <p:strVal val="ppt_w"/>
                                          </p:val>
                                        </p:tav>
                                        <p:tav tm="100000">
                                          <p:val>
                                            <p:fltVal val="0"/>
                                          </p:val>
                                        </p:tav>
                                      </p:tavLst>
                                    </p:anim>
                                    <p:anim calcmode="lin" valueType="num">
                                      <p:cBhvr>
                                        <p:cTn id="72" dur="500"/>
                                        <p:tgtEl>
                                          <p:spTgt spid="4109"/>
                                        </p:tgtEl>
                                        <p:attrNameLst>
                                          <p:attrName>ppt_h</p:attrName>
                                        </p:attrNameLst>
                                      </p:cBhvr>
                                      <p:tavLst>
                                        <p:tav tm="0">
                                          <p:val>
                                            <p:strVal val="ppt_h"/>
                                          </p:val>
                                        </p:tav>
                                        <p:tav tm="100000">
                                          <p:val>
                                            <p:fltVal val="0"/>
                                          </p:val>
                                        </p:tav>
                                      </p:tavLst>
                                    </p:anim>
                                    <p:animEffect>
                                      <p:cBhvr>
                                        <p:cTn id="73" dur="500"/>
                                        <p:tgtEl>
                                          <p:spTgt spid="4109"/>
                                        </p:tgtEl>
                                      </p:cBhvr>
                                    </p:animEffect>
                                    <p:set>
                                      <p:cBhvr>
                                        <p:cTn id="74" dur="1" fill="hold">
                                          <p:stCondLst>
                                            <p:cond delay="499"/>
                                          </p:stCondLst>
                                        </p:cTn>
                                        <p:tgtEl>
                                          <p:spTgt spid="4109"/>
                                        </p:tgtEl>
                                        <p:attrNameLst>
                                          <p:attrName>style.visibility</p:attrName>
                                        </p:attrNameLst>
                                      </p:cBhvr>
                                      <p:to>
                                        <p:strVal val="hidden"/>
                                      </p:to>
                                    </p:set>
                                  </p:childTnLst>
                                </p:cTn>
                              </p:par>
                              <p:par>
                                <p:cTn id="75" presetID="53" presetClass="exit" presetSubtype="0" fill="hold" nodeType="withEffect">
                                  <p:stCondLst>
                                    <p:cond delay="0"/>
                                  </p:stCondLst>
                                  <p:childTnLst>
                                    <p:anim calcmode="lin" valueType="num">
                                      <p:cBhvr>
                                        <p:cTn id="76" dur="500"/>
                                        <p:tgtEl>
                                          <p:spTgt spid="4110"/>
                                        </p:tgtEl>
                                        <p:attrNameLst>
                                          <p:attrName>ppt_w</p:attrName>
                                        </p:attrNameLst>
                                      </p:cBhvr>
                                      <p:tavLst>
                                        <p:tav tm="0">
                                          <p:val>
                                            <p:strVal val="ppt_w"/>
                                          </p:val>
                                        </p:tav>
                                        <p:tav tm="100000">
                                          <p:val>
                                            <p:fltVal val="0"/>
                                          </p:val>
                                        </p:tav>
                                      </p:tavLst>
                                    </p:anim>
                                    <p:anim calcmode="lin" valueType="num">
                                      <p:cBhvr>
                                        <p:cTn id="77" dur="500"/>
                                        <p:tgtEl>
                                          <p:spTgt spid="4110"/>
                                        </p:tgtEl>
                                        <p:attrNameLst>
                                          <p:attrName>ppt_h</p:attrName>
                                        </p:attrNameLst>
                                      </p:cBhvr>
                                      <p:tavLst>
                                        <p:tav tm="0">
                                          <p:val>
                                            <p:strVal val="ppt_h"/>
                                          </p:val>
                                        </p:tav>
                                        <p:tav tm="100000">
                                          <p:val>
                                            <p:fltVal val="0"/>
                                          </p:val>
                                        </p:tav>
                                      </p:tavLst>
                                    </p:anim>
                                    <p:animEffect>
                                      <p:cBhvr>
                                        <p:cTn id="78" dur="500"/>
                                        <p:tgtEl>
                                          <p:spTgt spid="4110"/>
                                        </p:tgtEl>
                                      </p:cBhvr>
                                    </p:animEffect>
                                    <p:set>
                                      <p:cBhvr>
                                        <p:cTn id="79" dur="1" fill="hold">
                                          <p:stCondLst>
                                            <p:cond delay="499"/>
                                          </p:stCondLst>
                                        </p:cTn>
                                        <p:tgtEl>
                                          <p:spTgt spid="4110"/>
                                        </p:tgtEl>
                                        <p:attrNameLst>
                                          <p:attrName>style.visibility</p:attrName>
                                        </p:attrNameLst>
                                      </p:cBhvr>
                                      <p:to>
                                        <p:strVal val="hidden"/>
                                      </p:to>
                                    </p:set>
                                  </p:childTnLst>
                                </p:cTn>
                              </p:par>
                              <p:par>
                                <p:cTn id="80" presetID="53" presetClass="exit" presetSubtype="0" fill="hold" nodeType="withEffect">
                                  <p:stCondLst>
                                    <p:cond delay="0"/>
                                  </p:stCondLst>
                                  <p:childTnLst>
                                    <p:anim calcmode="lin" valueType="num">
                                      <p:cBhvr>
                                        <p:cTn id="81" dur="500"/>
                                        <p:tgtEl>
                                          <p:spTgt spid="4111"/>
                                        </p:tgtEl>
                                        <p:attrNameLst>
                                          <p:attrName>ppt_w</p:attrName>
                                        </p:attrNameLst>
                                      </p:cBhvr>
                                      <p:tavLst>
                                        <p:tav tm="0">
                                          <p:val>
                                            <p:strVal val="ppt_w"/>
                                          </p:val>
                                        </p:tav>
                                        <p:tav tm="100000">
                                          <p:val>
                                            <p:fltVal val="0"/>
                                          </p:val>
                                        </p:tav>
                                      </p:tavLst>
                                    </p:anim>
                                    <p:anim calcmode="lin" valueType="num">
                                      <p:cBhvr>
                                        <p:cTn id="82" dur="500"/>
                                        <p:tgtEl>
                                          <p:spTgt spid="4111"/>
                                        </p:tgtEl>
                                        <p:attrNameLst>
                                          <p:attrName>ppt_h</p:attrName>
                                        </p:attrNameLst>
                                      </p:cBhvr>
                                      <p:tavLst>
                                        <p:tav tm="0">
                                          <p:val>
                                            <p:strVal val="ppt_h"/>
                                          </p:val>
                                        </p:tav>
                                        <p:tav tm="100000">
                                          <p:val>
                                            <p:fltVal val="0"/>
                                          </p:val>
                                        </p:tav>
                                      </p:tavLst>
                                    </p:anim>
                                    <p:animEffect>
                                      <p:cBhvr>
                                        <p:cTn id="83" dur="500"/>
                                        <p:tgtEl>
                                          <p:spTgt spid="4111"/>
                                        </p:tgtEl>
                                      </p:cBhvr>
                                    </p:animEffect>
                                    <p:set>
                                      <p:cBhvr>
                                        <p:cTn id="84" dur="1" fill="hold">
                                          <p:stCondLst>
                                            <p:cond delay="499"/>
                                          </p:stCondLst>
                                        </p:cTn>
                                        <p:tgtEl>
                                          <p:spTgt spid="41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长方形 289">
            <a:extLst>
              <a:ext uri="{FF2B5EF4-FFF2-40B4-BE49-F238E27FC236}">
                <a16:creationId xmlns:a16="http://schemas.microsoft.com/office/drawing/2014/main" id="{9B10A7E7-8B59-8042-BDF4-FDFE668329A7}"/>
              </a:ext>
            </a:extLst>
          </p:cNvPr>
          <p:cNvSpPr>
            <a:spLocks noChangeArrowheads="1"/>
          </p:cNvSpPr>
          <p:nvPr/>
        </p:nvSpPr>
        <p:spPr bwMode="auto">
          <a:xfrm>
            <a:off x="-26988" y="242888"/>
            <a:ext cx="6480176" cy="606425"/>
          </a:xfrm>
          <a:prstGeom prst="rect">
            <a:avLst/>
          </a:prstGeom>
          <a:gradFill rotWithShape="0">
            <a:gsLst>
              <a:gs pos="0">
                <a:srgbClr val="990033"/>
              </a:gs>
              <a:gs pos="100000">
                <a:srgbClr val="460017">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67628" tIns="35243" rIns="67628" bIns="35243"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en-US"/>
          </a:p>
        </p:txBody>
      </p:sp>
      <p:sp>
        <p:nvSpPr>
          <p:cNvPr id="37890" name="矩形 8">
            <a:extLst>
              <a:ext uri="{FF2B5EF4-FFF2-40B4-BE49-F238E27FC236}">
                <a16:creationId xmlns:a16="http://schemas.microsoft.com/office/drawing/2014/main" id="{04C873B8-A8A8-DD49-A3DA-631736607362}"/>
              </a:ext>
            </a:extLst>
          </p:cNvPr>
          <p:cNvSpPr>
            <a:spLocks noChangeArrowheads="1"/>
          </p:cNvSpPr>
          <p:nvPr/>
        </p:nvSpPr>
        <p:spPr bwMode="auto">
          <a:xfrm>
            <a:off x="2411413" y="523875"/>
            <a:ext cx="20891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endParaRPr lang="zh-CN" altLang="en-US" sz="15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4102" name="Picture 2" descr="PPECLOGO-eff-0-1">
            <a:extLst>
              <a:ext uri="{FF2B5EF4-FFF2-40B4-BE49-F238E27FC236}">
                <a16:creationId xmlns:a16="http://schemas.microsoft.com/office/drawing/2014/main" id="{E8AA8F43-F453-E74C-A77C-B5F781FED6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7863" y="525463"/>
            <a:ext cx="627062"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3" descr="PPECLOGO-eff-0-2">
            <a:extLst>
              <a:ext uri="{FF2B5EF4-FFF2-40B4-BE49-F238E27FC236}">
                <a16:creationId xmlns:a16="http://schemas.microsoft.com/office/drawing/2014/main" id="{2CBA52C3-A6E5-4441-8BD2-7173897A31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6600" y="506413"/>
            <a:ext cx="5778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6" descr="PPECLOGO-eff-0-1">
            <a:extLst>
              <a:ext uri="{FF2B5EF4-FFF2-40B4-BE49-F238E27FC236}">
                <a16:creationId xmlns:a16="http://schemas.microsoft.com/office/drawing/2014/main" id="{C32006C1-936F-6F42-BDBE-F6EE5FB52DD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6038" y="533400"/>
            <a:ext cx="23495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8" descr="PPECLOGO-eff-0-2">
            <a:extLst>
              <a:ext uri="{FF2B5EF4-FFF2-40B4-BE49-F238E27FC236}">
                <a16:creationId xmlns:a16="http://schemas.microsoft.com/office/drawing/2014/main" id="{4093F660-AAB1-E542-8F74-604C6297D88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6200" y="377825"/>
            <a:ext cx="57943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11" descr="PPECLOGO-eff-5-4">
            <a:extLst>
              <a:ext uri="{FF2B5EF4-FFF2-40B4-BE49-F238E27FC236}">
                <a16:creationId xmlns:a16="http://schemas.microsoft.com/office/drawing/2014/main" id="{D4625AD8-507A-644E-8685-E91FD59ADE8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53063" y="449263"/>
            <a:ext cx="5334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7" name="Picture 12" descr="PPECLOGO-eff-0-1">
            <a:extLst>
              <a:ext uri="{FF2B5EF4-FFF2-40B4-BE49-F238E27FC236}">
                <a16:creationId xmlns:a16="http://schemas.microsoft.com/office/drawing/2014/main" id="{7D85E8F1-B5A0-594E-B044-900F2387021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89413" y="874713"/>
            <a:ext cx="309562"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Picture 15" descr="PPECLOGO-eff2-1-3">
            <a:extLst>
              <a:ext uri="{FF2B5EF4-FFF2-40B4-BE49-F238E27FC236}">
                <a16:creationId xmlns:a16="http://schemas.microsoft.com/office/drawing/2014/main" id="{7751B28C-341F-B84A-8ED8-3EA21C90A4A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51025" y="477838"/>
            <a:ext cx="25876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6" descr="PPECLOGO-eff2-1-4">
            <a:extLst>
              <a:ext uri="{FF2B5EF4-FFF2-40B4-BE49-F238E27FC236}">
                <a16:creationId xmlns:a16="http://schemas.microsoft.com/office/drawing/2014/main" id="{BAF03EBC-5DEF-FE48-9946-5ACFB448E1E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30725" y="731838"/>
            <a:ext cx="4159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0" name="Picture 17" descr="PPECLOGO-eff2-1-3">
            <a:extLst>
              <a:ext uri="{FF2B5EF4-FFF2-40B4-BE49-F238E27FC236}">
                <a16:creationId xmlns:a16="http://schemas.microsoft.com/office/drawing/2014/main" id="{4CC2EA47-1779-E949-9168-96897749AE7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45063" y="534988"/>
            <a:ext cx="211137"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18" descr="PPECLOGO-eff2-1-3">
            <a:extLst>
              <a:ext uri="{FF2B5EF4-FFF2-40B4-BE49-F238E27FC236}">
                <a16:creationId xmlns:a16="http://schemas.microsoft.com/office/drawing/2014/main" id="{F58D0B20-8FFE-564E-BDD5-0A4245DD23C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43513" y="788988"/>
            <a:ext cx="166687" cy="11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01" name="网络 586">
            <a:extLst>
              <a:ext uri="{FF2B5EF4-FFF2-40B4-BE49-F238E27FC236}">
                <a16:creationId xmlns:a16="http://schemas.microsoft.com/office/drawing/2014/main" id="{8F0EA727-592B-7541-84A0-B7715A3C38B0}"/>
              </a:ext>
            </a:extLst>
          </p:cNvPr>
          <p:cNvSpPr>
            <a:spLocks/>
          </p:cNvSpPr>
          <p:nvPr/>
        </p:nvSpPr>
        <p:spPr bwMode="auto">
          <a:xfrm>
            <a:off x="19050" y="314325"/>
            <a:ext cx="506413" cy="484188"/>
          </a:xfrm>
          <a:custGeom>
            <a:avLst/>
            <a:gdLst>
              <a:gd name="T0" fmla="*/ 0 w 1889279"/>
              <a:gd name="T1" fmla="*/ 0 h 1810503"/>
              <a:gd name="T2" fmla="*/ 0 w 1889279"/>
              <a:gd name="T3" fmla="*/ 0 h 1810503"/>
              <a:gd name="T4" fmla="*/ 0 w 1889279"/>
              <a:gd name="T5" fmla="*/ 0 h 1810503"/>
              <a:gd name="T6" fmla="*/ 0 w 1889279"/>
              <a:gd name="T7" fmla="*/ 0 h 1810503"/>
              <a:gd name="T8" fmla="*/ 0 w 1889279"/>
              <a:gd name="T9" fmla="*/ 0 h 1810503"/>
              <a:gd name="T10" fmla="*/ 0 w 1889279"/>
              <a:gd name="T11" fmla="*/ 0 h 1810503"/>
              <a:gd name="T12" fmla="*/ 0 w 1889279"/>
              <a:gd name="T13" fmla="*/ 0 h 1810503"/>
              <a:gd name="T14" fmla="*/ 0 w 1889279"/>
              <a:gd name="T15" fmla="*/ 0 h 1810503"/>
              <a:gd name="T16" fmla="*/ 0 w 1889279"/>
              <a:gd name="T17" fmla="*/ 0 h 1810503"/>
              <a:gd name="T18" fmla="*/ 0 w 1889279"/>
              <a:gd name="T19" fmla="*/ 0 h 1810503"/>
              <a:gd name="T20" fmla="*/ 0 w 1889279"/>
              <a:gd name="T21" fmla="*/ 0 h 1810503"/>
              <a:gd name="T22" fmla="*/ 0 w 1889279"/>
              <a:gd name="T23" fmla="*/ 0 h 1810503"/>
              <a:gd name="T24" fmla="*/ 0 w 1889279"/>
              <a:gd name="T25" fmla="*/ 0 h 1810503"/>
              <a:gd name="T26" fmla="*/ 0 w 1889279"/>
              <a:gd name="T27" fmla="*/ 0 h 1810503"/>
              <a:gd name="T28" fmla="*/ 0 w 1889279"/>
              <a:gd name="T29" fmla="*/ 0 h 1810503"/>
              <a:gd name="T30" fmla="*/ 0 w 1889279"/>
              <a:gd name="T31" fmla="*/ 0 h 1810503"/>
              <a:gd name="T32" fmla="*/ 0 w 1889279"/>
              <a:gd name="T33" fmla="*/ 0 h 1810503"/>
              <a:gd name="T34" fmla="*/ 0 w 1889279"/>
              <a:gd name="T35" fmla="*/ 0 h 1810503"/>
              <a:gd name="T36" fmla="*/ 0 w 1889279"/>
              <a:gd name="T37" fmla="*/ 0 h 1810503"/>
              <a:gd name="T38" fmla="*/ 0 w 1889279"/>
              <a:gd name="T39" fmla="*/ 0 h 1810503"/>
              <a:gd name="T40" fmla="*/ 0 w 1889279"/>
              <a:gd name="T41" fmla="*/ 0 h 1810503"/>
              <a:gd name="T42" fmla="*/ 0 w 1889279"/>
              <a:gd name="T43" fmla="*/ 0 h 1810503"/>
              <a:gd name="T44" fmla="*/ 0 w 1889279"/>
              <a:gd name="T45" fmla="*/ 0 h 1810503"/>
              <a:gd name="T46" fmla="*/ 0 w 1889279"/>
              <a:gd name="T47" fmla="*/ 0 h 1810503"/>
              <a:gd name="T48" fmla="*/ 0 w 1889279"/>
              <a:gd name="T49" fmla="*/ 0 h 1810503"/>
              <a:gd name="T50" fmla="*/ 0 w 1889279"/>
              <a:gd name="T51" fmla="*/ 0 h 1810503"/>
              <a:gd name="T52" fmla="*/ 0 w 1889279"/>
              <a:gd name="T53" fmla="*/ 0 h 1810503"/>
              <a:gd name="T54" fmla="*/ 0 w 1889279"/>
              <a:gd name="T55" fmla="*/ 0 h 1810503"/>
              <a:gd name="T56" fmla="*/ 0 w 1889279"/>
              <a:gd name="T57" fmla="*/ 0 h 1810503"/>
              <a:gd name="T58" fmla="*/ 0 w 1889279"/>
              <a:gd name="T59" fmla="*/ 0 h 1810503"/>
              <a:gd name="T60" fmla="*/ 0 w 1889279"/>
              <a:gd name="T61" fmla="*/ 0 h 1810503"/>
              <a:gd name="T62" fmla="*/ 0 w 1889279"/>
              <a:gd name="T63" fmla="*/ 0 h 1810503"/>
              <a:gd name="T64" fmla="*/ 0 w 1889279"/>
              <a:gd name="T65" fmla="*/ 0 h 1810503"/>
              <a:gd name="T66" fmla="*/ 0 w 1889279"/>
              <a:gd name="T67" fmla="*/ 0 h 1810503"/>
              <a:gd name="T68" fmla="*/ 0 w 1889279"/>
              <a:gd name="T69" fmla="*/ 0 h 1810503"/>
              <a:gd name="T70" fmla="*/ 0 w 1889279"/>
              <a:gd name="T71" fmla="*/ 0 h 1810503"/>
              <a:gd name="T72" fmla="*/ 0 w 1889279"/>
              <a:gd name="T73" fmla="*/ 0 h 1810503"/>
              <a:gd name="T74" fmla="*/ 0 w 1889279"/>
              <a:gd name="T75" fmla="*/ 0 h 18105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89279"/>
              <a:gd name="T115" fmla="*/ 0 h 1810503"/>
              <a:gd name="T116" fmla="*/ 1889279 w 1889279"/>
              <a:gd name="T117" fmla="*/ 1810503 h 18105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lnTo>
                  <a:pt x="953521" y="1355186"/>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lnTo>
                  <a:pt x="953521" y="931303"/>
                </a:ln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lnTo>
                  <a:pt x="900586" y="1702"/>
                </a:lnTo>
                <a:close/>
                <a:moveTo>
                  <a:pt x="953521" y="0"/>
                </a:moveTo>
                <a:lnTo>
                  <a:pt x="981035" y="1330"/>
                </a:lnTo>
                <a:cubicBezTo>
                  <a:pt x="1124068" y="53565"/>
                  <a:pt x="1247786" y="180867"/>
                  <a:pt x="1332000" y="354889"/>
                </a:cubicBezTo>
                <a:cubicBezTo>
                  <a:pt x="1219743" y="403080"/>
                  <a:pt x="1090709" y="429800"/>
                  <a:pt x="953521" y="430954"/>
                </a:cubicBezTo>
                <a:lnTo>
                  <a:pt x="9535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nchor="ctr"/>
          <a:lstStyle/>
          <a:p>
            <a:endParaRPr lang="zh-CN" altLang="en-US"/>
          </a:p>
        </p:txBody>
      </p:sp>
      <p:pic>
        <p:nvPicPr>
          <p:cNvPr id="37902" name="Picture 22" descr="未标题-4">
            <a:extLst>
              <a:ext uri="{FF2B5EF4-FFF2-40B4-BE49-F238E27FC236}">
                <a16:creationId xmlns:a16="http://schemas.microsoft.com/office/drawing/2014/main" id="{CDC5EBAE-A534-7947-B0D7-E7AA1403969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75463" y="68263"/>
            <a:ext cx="2230437"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03" name="TextBox 2">
            <a:extLst>
              <a:ext uri="{FF2B5EF4-FFF2-40B4-BE49-F238E27FC236}">
                <a16:creationId xmlns:a16="http://schemas.microsoft.com/office/drawing/2014/main" id="{04F66A00-15EA-3442-8B69-7FDFEBE173CD}"/>
              </a:ext>
            </a:extLst>
          </p:cNvPr>
          <p:cNvSpPr txBox="1">
            <a:spLocks noChangeArrowheads="1"/>
          </p:cNvSpPr>
          <p:nvPr/>
        </p:nvSpPr>
        <p:spPr bwMode="auto">
          <a:xfrm>
            <a:off x="600075" y="998538"/>
            <a:ext cx="8543925" cy="397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a:r>
              <a:rPr kumimoji="1" lang="en-US" altLang="zh-CN" b="1">
                <a:solidFill>
                  <a:srgbClr val="000099"/>
                </a:solidFill>
                <a:latin typeface="宋体" panose="02010600030101010101" pitchFamily="2" charset="-122"/>
              </a:rPr>
              <a:t> RET</a:t>
            </a:r>
          </a:p>
          <a:p>
            <a:pPr eaLnBrk="1"/>
            <a:r>
              <a:rPr kumimoji="1" lang="en-US" altLang="zh-CN" b="1">
                <a:solidFill>
                  <a:srgbClr val="000099"/>
                </a:solidFill>
                <a:latin typeface="宋体" panose="02010600030101010101" pitchFamily="2" charset="-122"/>
              </a:rPr>
              <a:t>READ1C    ENDP</a:t>
            </a:r>
          </a:p>
          <a:p>
            <a:pPr eaLnBrk="1"/>
            <a:r>
              <a:rPr kumimoji="1" lang="en-US" altLang="zh-CN" b="1">
                <a:solidFill>
                  <a:srgbClr val="000099"/>
                </a:solidFill>
                <a:latin typeface="宋体" panose="02010600030101010101" pitchFamily="2" charset="-122"/>
              </a:rPr>
              <a:t>;---------------------------------</a:t>
            </a:r>
          </a:p>
          <a:p>
            <a:pPr eaLnBrk="1"/>
            <a:r>
              <a:rPr kumimoji="1" lang="en-US" altLang="zh-CN" b="1">
                <a:solidFill>
                  <a:srgbClr val="000099"/>
                </a:solidFill>
                <a:latin typeface="宋体" panose="02010600030101010101" pitchFamily="2" charset="-122"/>
              </a:rPr>
              <a:t>WRITE1C   PROC                         </a:t>
            </a:r>
            <a:r>
              <a:rPr kumimoji="1" lang="zh-CN" altLang="en-US" b="1">
                <a:solidFill>
                  <a:srgbClr val="C00000"/>
                </a:solidFill>
                <a:latin typeface="宋体" panose="02010600030101010101" pitchFamily="2" charset="-122"/>
              </a:rPr>
              <a:t>；写入用户</a:t>
            </a:r>
            <a:r>
              <a:rPr kumimoji="1" lang="en-US" altLang="zh-CN" b="1">
                <a:solidFill>
                  <a:srgbClr val="C00000"/>
                </a:solidFill>
                <a:latin typeface="宋体" panose="02010600030101010101" pitchFamily="2" charset="-122"/>
              </a:rPr>
              <a:t>1CH</a:t>
            </a:r>
            <a:r>
              <a:rPr kumimoji="1" lang="zh-CN" altLang="en-US" b="1">
                <a:solidFill>
                  <a:srgbClr val="C00000"/>
                </a:solidFill>
                <a:latin typeface="宋体" panose="02010600030101010101" pitchFamily="2" charset="-122"/>
              </a:rPr>
              <a:t>型中断向量</a:t>
            </a:r>
          </a:p>
          <a:p>
            <a:pPr eaLnBrk="1"/>
            <a:r>
              <a:rPr kumimoji="1" lang="en-US" altLang="zh-CN" b="1">
                <a:solidFill>
                  <a:srgbClr val="000099"/>
                </a:solidFill>
                <a:latin typeface="宋体" panose="02010600030101010101" pitchFamily="2" charset="-122"/>
              </a:rPr>
              <a:t>          PUSH    DS</a:t>
            </a:r>
            <a:endParaRPr kumimoji="1" lang="zh-CN" altLang="en-US" b="1">
              <a:solidFill>
                <a:srgbClr val="000099"/>
              </a:solidFill>
              <a:latin typeface="宋体" panose="02010600030101010101" pitchFamily="2" charset="-122"/>
            </a:endParaRPr>
          </a:p>
          <a:p>
            <a:pPr eaLnBrk="1"/>
            <a:r>
              <a:rPr kumimoji="1" lang="en-US" altLang="zh-CN" b="1">
                <a:solidFill>
                  <a:srgbClr val="000099"/>
                </a:solidFill>
                <a:latin typeface="宋体" panose="02010600030101010101" pitchFamily="2" charset="-122"/>
              </a:rPr>
              <a:t>          MOV     AX,CODE</a:t>
            </a:r>
            <a:endParaRPr kumimoji="1" lang="zh-CN" altLang="en-US" b="1">
              <a:solidFill>
                <a:srgbClr val="000099"/>
              </a:solidFill>
              <a:latin typeface="宋体" panose="02010600030101010101" pitchFamily="2" charset="-122"/>
            </a:endParaRPr>
          </a:p>
          <a:p>
            <a:pPr eaLnBrk="1"/>
            <a:r>
              <a:rPr kumimoji="1" lang="en-US" altLang="zh-CN" b="1">
                <a:solidFill>
                  <a:srgbClr val="000099"/>
                </a:solidFill>
                <a:latin typeface="宋体" panose="02010600030101010101" pitchFamily="2" charset="-122"/>
              </a:rPr>
              <a:t>          MOV     DS,AX</a:t>
            </a:r>
            <a:endParaRPr kumimoji="1" lang="zh-CN" altLang="en-US" b="1">
              <a:solidFill>
                <a:srgbClr val="000099"/>
              </a:solidFill>
              <a:latin typeface="宋体" panose="02010600030101010101" pitchFamily="2" charset="-122"/>
            </a:endParaRPr>
          </a:p>
          <a:p>
            <a:pPr eaLnBrk="1"/>
            <a:r>
              <a:rPr kumimoji="1" lang="en-US" altLang="zh-CN" b="1">
                <a:solidFill>
                  <a:srgbClr val="000099"/>
                </a:solidFill>
                <a:latin typeface="宋体" panose="02010600030101010101" pitchFamily="2" charset="-122"/>
              </a:rPr>
              <a:t>          MOV     DX,OFFSET SERVICE</a:t>
            </a:r>
            <a:endParaRPr kumimoji="1" lang="zh-CN" altLang="en-US" b="1">
              <a:solidFill>
                <a:srgbClr val="000099"/>
              </a:solidFill>
              <a:latin typeface="宋体" panose="02010600030101010101" pitchFamily="2" charset="-122"/>
            </a:endParaRPr>
          </a:p>
          <a:p>
            <a:pPr eaLnBrk="1"/>
            <a:r>
              <a:rPr kumimoji="1" lang="en-US" altLang="zh-CN" b="1">
                <a:solidFill>
                  <a:srgbClr val="000099"/>
                </a:solidFill>
                <a:latin typeface="宋体" panose="02010600030101010101" pitchFamily="2" charset="-122"/>
              </a:rPr>
              <a:t>          MOV     AX,25</a:t>
            </a:r>
            <a:r>
              <a:rPr kumimoji="1" lang="en-US" altLang="zh-CN" b="1">
                <a:solidFill>
                  <a:srgbClr val="C00000"/>
                </a:solidFill>
                <a:latin typeface="宋体" panose="02010600030101010101" pitchFamily="2" charset="-122"/>
              </a:rPr>
              <a:t>1C</a:t>
            </a:r>
            <a:r>
              <a:rPr kumimoji="1" lang="en-US" altLang="zh-CN" b="1">
                <a:solidFill>
                  <a:srgbClr val="000099"/>
                </a:solidFill>
                <a:latin typeface="宋体" panose="02010600030101010101" pitchFamily="2" charset="-122"/>
              </a:rPr>
              <a:t>H</a:t>
            </a:r>
            <a:endParaRPr kumimoji="1" lang="zh-CN" altLang="en-US" b="1">
              <a:solidFill>
                <a:srgbClr val="000099"/>
              </a:solidFill>
              <a:latin typeface="宋体" panose="02010600030101010101" pitchFamily="2" charset="-122"/>
            </a:endParaRPr>
          </a:p>
          <a:p>
            <a:pPr eaLnBrk="1"/>
            <a:r>
              <a:rPr kumimoji="1" lang="en-US" altLang="zh-CN" b="1">
                <a:solidFill>
                  <a:srgbClr val="000099"/>
                </a:solidFill>
                <a:latin typeface="宋体" panose="02010600030101010101" pitchFamily="2" charset="-122"/>
              </a:rPr>
              <a:t>          INT     21H</a:t>
            </a:r>
            <a:endParaRPr kumimoji="1" lang="zh-CN" altLang="en-US" b="1">
              <a:solidFill>
                <a:srgbClr val="000099"/>
              </a:solidFill>
              <a:latin typeface="宋体" panose="02010600030101010101" pitchFamily="2" charset="-122"/>
            </a:endParaRPr>
          </a:p>
          <a:p>
            <a:pPr eaLnBrk="1"/>
            <a:r>
              <a:rPr kumimoji="1" lang="en-US" altLang="zh-CN" b="1">
                <a:solidFill>
                  <a:srgbClr val="000099"/>
                </a:solidFill>
                <a:latin typeface="宋体" panose="02010600030101010101" pitchFamily="2" charset="-122"/>
              </a:rPr>
              <a:t>          POP     DS</a:t>
            </a:r>
            <a:endParaRPr kumimoji="1" lang="zh-CN" altLang="en-US" b="1">
              <a:solidFill>
                <a:srgbClr val="000099"/>
              </a:solidFill>
              <a:latin typeface="宋体" panose="02010600030101010101" pitchFamily="2" charset="-122"/>
            </a:endParaRPr>
          </a:p>
          <a:p>
            <a:pPr eaLnBrk="1"/>
            <a:r>
              <a:rPr kumimoji="1" lang="en-US" altLang="zh-CN" b="1">
                <a:solidFill>
                  <a:srgbClr val="000099"/>
                </a:solidFill>
                <a:latin typeface="宋体" panose="02010600030101010101" pitchFamily="2" charset="-122"/>
              </a:rPr>
              <a:t>          RET</a:t>
            </a:r>
            <a:endParaRPr kumimoji="1" lang="zh-CN" altLang="en-US" b="1">
              <a:solidFill>
                <a:srgbClr val="000099"/>
              </a:solidFill>
              <a:latin typeface="宋体" panose="02010600030101010101" pitchFamily="2" charset="-122"/>
            </a:endParaRPr>
          </a:p>
          <a:p>
            <a:pPr eaLnBrk="1"/>
            <a:r>
              <a:rPr kumimoji="1" lang="en-US" altLang="zh-CN" b="1">
                <a:solidFill>
                  <a:srgbClr val="000099"/>
                </a:solidFill>
                <a:latin typeface="宋体" panose="02010600030101010101" pitchFamily="2" charset="-122"/>
              </a:rPr>
              <a:t>WRITE1C   ENDP</a:t>
            </a:r>
            <a:endParaRPr kumimoji="1" lang="zh-CN" altLang="en-US" b="1">
              <a:solidFill>
                <a:srgbClr val="000099"/>
              </a:solidFill>
              <a:latin typeface="宋体" panose="02010600030101010101" pitchFamily="2" charset="-122"/>
            </a:endParaRPr>
          </a:p>
          <a:p>
            <a:pPr eaLnBrk="1"/>
            <a:r>
              <a:rPr kumimoji="1" lang="en-US" altLang="zh-CN" b="1">
                <a:solidFill>
                  <a:srgbClr val="000099"/>
                </a:solidFill>
                <a:latin typeface="宋体" panose="02010600030101010101" pitchFamily="2" charset="-122"/>
              </a:rPr>
              <a:t>;---------------------------------</a:t>
            </a:r>
            <a:endParaRPr kumimoji="1" lang="zh-CN" altLang="en-US" b="1">
              <a:solidFill>
                <a:srgbClr val="000099"/>
              </a:solidFill>
              <a:latin typeface="宋体" panose="02010600030101010101" pitchFamily="2" charset="-122"/>
            </a:endParaRPr>
          </a:p>
        </p:txBody>
      </p:sp>
      <p:sp>
        <p:nvSpPr>
          <p:cNvPr id="37904" name="文本框 5">
            <a:extLst>
              <a:ext uri="{FF2B5EF4-FFF2-40B4-BE49-F238E27FC236}">
                <a16:creationId xmlns:a16="http://schemas.microsoft.com/office/drawing/2014/main" id="{B8A4A338-1692-B244-B6AC-23176AC2AED2}"/>
              </a:ext>
            </a:extLst>
          </p:cNvPr>
          <p:cNvSpPr>
            <a:spLocks noChangeArrowheads="1"/>
          </p:cNvSpPr>
          <p:nvPr/>
        </p:nvSpPr>
        <p:spPr bwMode="auto">
          <a:xfrm>
            <a:off x="325438" y="328613"/>
            <a:ext cx="5805487"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buFont typeface="Arial" panose="020B0604020202020204" pitchFamily="34" charset="0"/>
              <a:buNone/>
            </a:pPr>
            <a:r>
              <a:rPr lang="zh-CN" altLang="en-US" sz="2400" b="1" noProof="1">
                <a:solidFill>
                  <a:schemeClr val="bg1"/>
                </a:solidFill>
                <a:ea typeface="微软雅黑" panose="020B0503020204020204" pitchFamily="34" charset="-122"/>
                <a:sym typeface="Arial" panose="020B0604020202020204" pitchFamily="34" charset="0"/>
              </a:rPr>
              <a:t>   系统日时钟</a:t>
            </a:r>
            <a:r>
              <a:rPr lang="zh-CN" altLang="en-US" sz="2400" b="1" noProof="1">
                <a:solidFill>
                  <a:schemeClr val="bg1"/>
                </a:solidFill>
                <a:ea typeface="微软雅黑" panose="020B0503020204020204" pitchFamily="34" charset="-122"/>
                <a:sym typeface="+mn-ea"/>
              </a:rPr>
              <a:t>中断应用开发举例</a:t>
            </a:r>
            <a:r>
              <a:rPr lang="en-US" altLang="zh-CN" sz="2400" b="1" noProof="1">
                <a:solidFill>
                  <a:schemeClr val="bg1"/>
                </a:solidFill>
                <a:ea typeface="微软雅黑" panose="020B0503020204020204" pitchFamily="34" charset="-122"/>
                <a:sym typeface="+mn-ea"/>
              </a:rPr>
              <a:t>-ICH</a:t>
            </a:r>
            <a:r>
              <a:rPr lang="zh-CN" altLang="en-US" sz="2400" b="1" noProof="1">
                <a:solidFill>
                  <a:schemeClr val="bg1"/>
                </a:solidFill>
                <a:ea typeface="微软雅黑" panose="020B0503020204020204" pitchFamily="34" charset="-122"/>
                <a:sym typeface="+mn-ea"/>
              </a:rPr>
              <a:t>中断</a:t>
            </a:r>
            <a:endParaRPr lang="zh-CN" altLang="en-US" sz="2400" b="1" noProof="1">
              <a:solidFill>
                <a:schemeClr val="bg1"/>
              </a:solidFill>
              <a:ea typeface="微软雅黑" panose="020B0503020204020204" pitchFamily="34" charset="-122"/>
              <a:sym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4102"/>
                                        </p:tgtEl>
                                        <p:attrNameLst>
                                          <p:attrName>style.visibility</p:attrName>
                                        </p:attrNameLst>
                                      </p:cBhvr>
                                      <p:to>
                                        <p:strVal val="visible"/>
                                      </p:to>
                                    </p:set>
                                    <p:animEffect>
                                      <p:cBhvr>
                                        <p:cTn id="7" dur="500"/>
                                        <p:tgtEl>
                                          <p:spTgt spid="4102"/>
                                        </p:tgtEl>
                                      </p:cBhvr>
                                    </p:animEffect>
                                  </p:childTnLst>
                                </p:cTn>
                              </p:par>
                              <p:par>
                                <p:cTn id="8" presetID="10" presetClass="entr" presetSubtype="0" fill="hold" nodeType="withEffect">
                                  <p:stCondLst>
                                    <p:cond delay="0"/>
                                  </p:stCondLst>
                                  <p:childTnLst>
                                    <p:set>
                                      <p:cBhvr>
                                        <p:cTn id="9" dur="1" fill="hold">
                                          <p:stCondLst>
                                            <p:cond delay="0"/>
                                          </p:stCondLst>
                                        </p:cTn>
                                        <p:tgtEl>
                                          <p:spTgt spid="4105"/>
                                        </p:tgtEl>
                                        <p:attrNameLst>
                                          <p:attrName>style.visibility</p:attrName>
                                        </p:attrNameLst>
                                      </p:cBhvr>
                                      <p:to>
                                        <p:strVal val="visible"/>
                                      </p:to>
                                    </p:set>
                                    <p:animEffect>
                                      <p:cBhvr>
                                        <p:cTn id="10" dur="500"/>
                                        <p:tgtEl>
                                          <p:spTgt spid="4105"/>
                                        </p:tgtEl>
                                      </p:cBhvr>
                                    </p:animEffect>
                                  </p:childTnLst>
                                </p:cTn>
                              </p:par>
                              <p:par>
                                <p:cTn id="11" presetID="10" presetClass="entr" presetSubtype="0" fill="hold" nodeType="withEffect">
                                  <p:stCondLst>
                                    <p:cond delay="0"/>
                                  </p:stCondLst>
                                  <p:childTnLst>
                                    <p:set>
                                      <p:cBhvr>
                                        <p:cTn id="12" dur="1" fill="hold">
                                          <p:stCondLst>
                                            <p:cond delay="0"/>
                                          </p:stCondLst>
                                        </p:cTn>
                                        <p:tgtEl>
                                          <p:spTgt spid="4107"/>
                                        </p:tgtEl>
                                        <p:attrNameLst>
                                          <p:attrName>style.visibility</p:attrName>
                                        </p:attrNameLst>
                                      </p:cBhvr>
                                      <p:to>
                                        <p:strVal val="visible"/>
                                      </p:to>
                                    </p:set>
                                    <p:animEffect>
                                      <p:cBhvr>
                                        <p:cTn id="13" dur="500"/>
                                        <p:tgtEl>
                                          <p:spTgt spid="4107"/>
                                        </p:tgtEl>
                                      </p:cBhvr>
                                    </p:animEffect>
                                  </p:childTnLst>
                                </p:cTn>
                              </p:par>
                              <p:par>
                                <p:cTn id="14" presetID="10" presetClass="entr" presetSubtype="0" fill="hold" nodeType="withEffect">
                                  <p:stCondLst>
                                    <p:cond delay="0"/>
                                  </p:stCondLst>
                                  <p:childTnLst>
                                    <p:set>
                                      <p:cBhvr>
                                        <p:cTn id="15" dur="1" fill="hold">
                                          <p:stCondLst>
                                            <p:cond delay="0"/>
                                          </p:stCondLst>
                                        </p:cTn>
                                        <p:tgtEl>
                                          <p:spTgt spid="4103"/>
                                        </p:tgtEl>
                                        <p:attrNameLst>
                                          <p:attrName>style.visibility</p:attrName>
                                        </p:attrNameLst>
                                      </p:cBhvr>
                                      <p:to>
                                        <p:strVal val="visible"/>
                                      </p:to>
                                    </p:set>
                                    <p:animEffect>
                                      <p:cBhvr>
                                        <p:cTn id="16" dur="500"/>
                                        <p:tgtEl>
                                          <p:spTgt spid="4103"/>
                                        </p:tgtEl>
                                      </p:cBhvr>
                                    </p:animEffect>
                                  </p:childTnLst>
                                </p:cTn>
                              </p:par>
                              <p:par>
                                <p:cTn id="17" presetID="10" presetClass="entr" presetSubtype="0" fill="hold" nodeType="withEffect">
                                  <p:stCondLst>
                                    <p:cond delay="0"/>
                                  </p:stCondLst>
                                  <p:childTnLst>
                                    <p:set>
                                      <p:cBhvr>
                                        <p:cTn id="18" dur="1" fill="hold">
                                          <p:stCondLst>
                                            <p:cond delay="0"/>
                                          </p:stCondLst>
                                        </p:cTn>
                                        <p:tgtEl>
                                          <p:spTgt spid="4106"/>
                                        </p:tgtEl>
                                        <p:attrNameLst>
                                          <p:attrName>style.visibility</p:attrName>
                                        </p:attrNameLst>
                                      </p:cBhvr>
                                      <p:to>
                                        <p:strVal val="visible"/>
                                      </p:to>
                                    </p:set>
                                    <p:animEffect>
                                      <p:cBhvr>
                                        <p:cTn id="19" dur="500"/>
                                        <p:tgtEl>
                                          <p:spTgt spid="4106"/>
                                        </p:tgtEl>
                                      </p:cBhvr>
                                    </p:animEffect>
                                  </p:childTnLst>
                                </p:cTn>
                              </p:par>
                              <p:par>
                                <p:cTn id="20" presetID="10" presetClass="entr" presetSubtype="0" fill="hold" nodeType="withEffect">
                                  <p:stCondLst>
                                    <p:cond delay="0"/>
                                  </p:stCondLst>
                                  <p:childTnLst>
                                    <p:set>
                                      <p:cBhvr>
                                        <p:cTn id="21" dur="1" fill="hold">
                                          <p:stCondLst>
                                            <p:cond delay="0"/>
                                          </p:stCondLst>
                                        </p:cTn>
                                        <p:tgtEl>
                                          <p:spTgt spid="4104"/>
                                        </p:tgtEl>
                                        <p:attrNameLst>
                                          <p:attrName>style.visibility</p:attrName>
                                        </p:attrNameLst>
                                      </p:cBhvr>
                                      <p:to>
                                        <p:strVal val="visible"/>
                                      </p:to>
                                    </p:set>
                                    <p:animEffect>
                                      <p:cBhvr>
                                        <p:cTn id="22" dur="500"/>
                                        <p:tgtEl>
                                          <p:spTgt spid="4104"/>
                                        </p:tgtEl>
                                      </p:cBhvr>
                                    </p:animEffect>
                                  </p:childTnLst>
                                </p:cTn>
                              </p:par>
                              <p:par>
                                <p:cTn id="23" presetID="35" presetClass="path" presetSubtype="0" fill="hold" nodeType="withEffect">
                                  <p:stCondLst>
                                    <p:cond delay="0"/>
                                  </p:stCondLst>
                                  <p:childTnLst>
                                    <p:animMotion origin="layout" path="M 0 0  L -0.25 0  E" pathEditMode="relative" rAng="0" ptsTypes="">
                                      <p:cBhvr>
                                        <p:cTn id="24" dur="500" fill="hold"/>
                                        <p:tgtEl>
                                          <p:spTgt spid="4106"/>
                                        </p:tgtEl>
                                        <p:attrNameLst>
                                          <p:attrName>ppt_x,ppt_y</p:attrName>
                                        </p:attrNameLst>
                                      </p:cBhvr>
                                      <p:rCtr x="0" y="0"/>
                                    </p:animMotion>
                                  </p:childTnLst>
                                </p:cTn>
                              </p:par>
                              <p:par>
                                <p:cTn id="25" presetID="35" presetClass="path" presetSubtype="0" fill="hold" nodeType="withEffect">
                                  <p:stCondLst>
                                    <p:cond delay="0"/>
                                  </p:stCondLst>
                                  <p:childTnLst>
                                    <p:animMotion origin="layout" path="M 4.16667E-6 3.33333E-6 L -0.31632 3.33333E-6 " pathEditMode="relative" rAng="0" ptsTypes="AA">
                                      <p:cBhvr>
                                        <p:cTn id="26" dur="500" fill="hold"/>
                                        <p:tgtEl>
                                          <p:spTgt spid="4103"/>
                                        </p:tgtEl>
                                        <p:attrNameLst>
                                          <p:attrName>ppt_x,ppt_y</p:attrName>
                                        </p:attrNameLst>
                                      </p:cBhvr>
                                      <p:rCtr x="-1581100" y="0"/>
                                    </p:animMotion>
                                  </p:childTnLst>
                                </p:cTn>
                              </p:par>
                              <p:par>
                                <p:cTn id="27" presetID="35" presetClass="path" presetSubtype="0" fill="hold" nodeType="withEffect">
                                  <p:stCondLst>
                                    <p:cond delay="0"/>
                                  </p:stCondLst>
                                  <p:childTnLst>
                                    <p:animMotion origin="layout" path="M 0.00504 -1.85185E-6 L -0.46684 -1.85185E-6 " pathEditMode="relative" rAng="0" ptsTypes="AA">
                                      <p:cBhvr>
                                        <p:cTn id="28" dur="500" fill="hold"/>
                                        <p:tgtEl>
                                          <p:spTgt spid="4104"/>
                                        </p:tgtEl>
                                        <p:attrNameLst>
                                          <p:attrName>ppt_x,ppt_y</p:attrName>
                                        </p:attrNameLst>
                                      </p:cBhvr>
                                      <p:rCtr x="-2358900" y="0"/>
                                    </p:animMotion>
                                  </p:childTnLst>
                                </p:cTn>
                              </p:par>
                              <p:par>
                                <p:cTn id="29" presetID="35" presetClass="path" presetSubtype="0" fill="hold" nodeType="withEffect">
                                  <p:stCondLst>
                                    <p:cond delay="0"/>
                                  </p:stCondLst>
                                  <p:childTnLst>
                                    <p:animMotion origin="layout" path="M -3.05556E-6 1.11111E-6 L -0.19531 1.11111E-6 " pathEditMode="relative" rAng="0" ptsTypes="AA">
                                      <p:cBhvr>
                                        <p:cTn id="30" dur="500" fill="hold"/>
                                        <p:tgtEl>
                                          <p:spTgt spid="4105"/>
                                        </p:tgtEl>
                                        <p:attrNameLst>
                                          <p:attrName>ppt_x,ppt_y</p:attrName>
                                        </p:attrNameLst>
                                      </p:cBhvr>
                                      <p:rCtr x="-976900" y="0"/>
                                    </p:animMotion>
                                  </p:childTnLst>
                                </p:cTn>
                              </p:par>
                              <p:par>
                                <p:cTn id="31" presetID="35" presetClass="path" presetSubtype="0" fill="hold" nodeType="withEffect">
                                  <p:stCondLst>
                                    <p:cond delay="0"/>
                                  </p:stCondLst>
                                  <p:childTnLst>
                                    <p:animMotion origin="layout" path="M 3.05556E-6 -1.85185E-6 L -0.33577 -1.85185E-6 " pathEditMode="relative" rAng="0" ptsTypes="AA">
                                      <p:cBhvr>
                                        <p:cTn id="32" dur="500" fill="hold"/>
                                        <p:tgtEl>
                                          <p:spTgt spid="4102"/>
                                        </p:tgtEl>
                                        <p:attrNameLst>
                                          <p:attrName>ppt_x,ppt_y</p:attrName>
                                        </p:attrNameLst>
                                      </p:cBhvr>
                                      <p:rCtr x="-1678300" y="0"/>
                                    </p:animMotion>
                                  </p:childTnLst>
                                </p:cTn>
                              </p:par>
                              <p:par>
                                <p:cTn id="33" presetID="35" presetClass="path" presetSubtype="0" fill="hold" nodeType="withEffect">
                                  <p:stCondLst>
                                    <p:cond delay="0"/>
                                  </p:stCondLst>
                                  <p:childTnLst>
                                    <p:animMotion origin="layout" path="M 1.66667E-6 -1.85185E-6 L -0.57188 -1.85185E-6 " pathEditMode="relative" rAng="0" ptsTypes="AA">
                                      <p:cBhvr>
                                        <p:cTn id="34" dur="500" fill="hold"/>
                                        <p:tgtEl>
                                          <p:spTgt spid="4107"/>
                                        </p:tgtEl>
                                        <p:attrNameLst>
                                          <p:attrName>ppt_x,ppt_y</p:attrName>
                                        </p:attrNameLst>
                                      </p:cBhvr>
                                      <p:rCtr x="-2858900" y="0"/>
                                    </p:animMotion>
                                  </p:childTnLst>
                                </p:cTn>
                              </p:par>
                              <p:par>
                                <p:cTn id="35" presetID="10" presetClass="exit" presetSubtype="0" fill="hold" nodeType="withEffect">
                                  <p:stCondLst>
                                    <p:cond delay="0"/>
                                  </p:stCondLst>
                                  <p:childTnLst>
                                    <p:animEffect>
                                      <p:cBhvr>
                                        <p:cTn id="36" dur="500"/>
                                        <p:tgtEl>
                                          <p:spTgt spid="4107"/>
                                        </p:tgtEl>
                                      </p:cBhvr>
                                    </p:animEffect>
                                    <p:set>
                                      <p:cBhvr>
                                        <p:cTn id="37" dur="1" fill="hold">
                                          <p:stCondLst>
                                            <p:cond delay="499"/>
                                          </p:stCondLst>
                                        </p:cTn>
                                        <p:tgtEl>
                                          <p:spTgt spid="4107"/>
                                        </p:tgtEl>
                                        <p:attrNameLst>
                                          <p:attrName>style.visibility</p:attrName>
                                        </p:attrNameLst>
                                      </p:cBhvr>
                                      <p:to>
                                        <p:strVal val="hidden"/>
                                      </p:to>
                                    </p:set>
                                  </p:childTnLst>
                                </p:cTn>
                              </p:par>
                              <p:par>
                                <p:cTn id="38" presetID="10" presetClass="exit" presetSubtype="0" fill="hold" nodeType="withEffect">
                                  <p:stCondLst>
                                    <p:cond delay="0"/>
                                  </p:stCondLst>
                                  <p:childTnLst>
                                    <p:animEffect>
                                      <p:cBhvr>
                                        <p:cTn id="39" dur="500"/>
                                        <p:tgtEl>
                                          <p:spTgt spid="4105"/>
                                        </p:tgtEl>
                                      </p:cBhvr>
                                    </p:animEffect>
                                    <p:set>
                                      <p:cBhvr>
                                        <p:cTn id="40" dur="1" fill="hold">
                                          <p:stCondLst>
                                            <p:cond delay="499"/>
                                          </p:stCondLst>
                                        </p:cTn>
                                        <p:tgtEl>
                                          <p:spTgt spid="4105"/>
                                        </p:tgtEl>
                                        <p:attrNameLst>
                                          <p:attrName>style.visibility</p:attrName>
                                        </p:attrNameLst>
                                      </p:cBhvr>
                                      <p:to>
                                        <p:strVal val="hidden"/>
                                      </p:to>
                                    </p:set>
                                  </p:childTnLst>
                                </p:cTn>
                              </p:par>
                              <p:par>
                                <p:cTn id="41" presetID="10" presetClass="exit" presetSubtype="0" fill="hold" nodeType="withEffect">
                                  <p:stCondLst>
                                    <p:cond delay="0"/>
                                  </p:stCondLst>
                                  <p:childTnLst>
                                    <p:animEffect>
                                      <p:cBhvr>
                                        <p:cTn id="42" dur="500"/>
                                        <p:tgtEl>
                                          <p:spTgt spid="4103"/>
                                        </p:tgtEl>
                                      </p:cBhvr>
                                    </p:animEffect>
                                    <p:set>
                                      <p:cBhvr>
                                        <p:cTn id="43" dur="1" fill="hold">
                                          <p:stCondLst>
                                            <p:cond delay="499"/>
                                          </p:stCondLst>
                                        </p:cTn>
                                        <p:tgtEl>
                                          <p:spTgt spid="4103"/>
                                        </p:tgtEl>
                                        <p:attrNameLst>
                                          <p:attrName>style.visibility</p:attrName>
                                        </p:attrNameLst>
                                      </p:cBhvr>
                                      <p:to>
                                        <p:strVal val="hidden"/>
                                      </p:to>
                                    </p:set>
                                  </p:childTnLst>
                                </p:cTn>
                              </p:par>
                              <p:par>
                                <p:cTn id="44" presetID="10" presetClass="exit" presetSubtype="0" fill="hold" nodeType="withEffect">
                                  <p:stCondLst>
                                    <p:cond delay="0"/>
                                  </p:stCondLst>
                                  <p:childTnLst>
                                    <p:animEffect>
                                      <p:cBhvr>
                                        <p:cTn id="45" dur="500"/>
                                        <p:tgtEl>
                                          <p:spTgt spid="4106"/>
                                        </p:tgtEl>
                                      </p:cBhvr>
                                    </p:animEffect>
                                    <p:set>
                                      <p:cBhvr>
                                        <p:cTn id="46" dur="1" fill="hold">
                                          <p:stCondLst>
                                            <p:cond delay="499"/>
                                          </p:stCondLst>
                                        </p:cTn>
                                        <p:tgtEl>
                                          <p:spTgt spid="4106"/>
                                        </p:tgtEl>
                                        <p:attrNameLst>
                                          <p:attrName>style.visibility</p:attrName>
                                        </p:attrNameLst>
                                      </p:cBhvr>
                                      <p:to>
                                        <p:strVal val="hidden"/>
                                      </p:to>
                                    </p:set>
                                  </p:childTnLst>
                                </p:cTn>
                              </p:par>
                              <p:par>
                                <p:cTn id="47" presetID="10" presetClass="exit" presetSubtype="0" fill="hold" nodeType="withEffect">
                                  <p:stCondLst>
                                    <p:cond delay="0"/>
                                  </p:stCondLst>
                                  <p:childTnLst>
                                    <p:animEffect>
                                      <p:cBhvr>
                                        <p:cTn id="48" dur="500"/>
                                        <p:tgtEl>
                                          <p:spTgt spid="4102"/>
                                        </p:tgtEl>
                                      </p:cBhvr>
                                    </p:animEffect>
                                    <p:set>
                                      <p:cBhvr>
                                        <p:cTn id="49" dur="1" fill="hold">
                                          <p:stCondLst>
                                            <p:cond delay="499"/>
                                          </p:stCondLst>
                                        </p:cTn>
                                        <p:tgtEl>
                                          <p:spTgt spid="4102"/>
                                        </p:tgtEl>
                                        <p:attrNameLst>
                                          <p:attrName>style.visibility</p:attrName>
                                        </p:attrNameLst>
                                      </p:cBhvr>
                                      <p:to>
                                        <p:strVal val="hidden"/>
                                      </p:to>
                                    </p:set>
                                  </p:childTnLst>
                                </p:cTn>
                              </p:par>
                              <p:par>
                                <p:cTn id="50" presetID="10" presetClass="exit" presetSubtype="0" fill="hold" nodeType="withEffect">
                                  <p:stCondLst>
                                    <p:cond delay="0"/>
                                  </p:stCondLst>
                                  <p:childTnLst>
                                    <p:animEffect>
                                      <p:cBhvr>
                                        <p:cTn id="51" dur="500"/>
                                        <p:tgtEl>
                                          <p:spTgt spid="4104"/>
                                        </p:tgtEl>
                                      </p:cBhvr>
                                    </p:animEffect>
                                    <p:set>
                                      <p:cBhvr>
                                        <p:cTn id="52" dur="1" fill="hold">
                                          <p:stCondLst>
                                            <p:cond delay="499"/>
                                          </p:stCondLst>
                                        </p:cTn>
                                        <p:tgtEl>
                                          <p:spTgt spid="4104"/>
                                        </p:tgtEl>
                                        <p:attrNameLst>
                                          <p:attrName>style.visibility</p:attrName>
                                        </p:attrNameLst>
                                      </p:cBhvr>
                                      <p:to>
                                        <p:strVal val="hidden"/>
                                      </p:to>
                                    </p:set>
                                  </p:childTnLst>
                                </p:cTn>
                              </p:par>
                              <p:par>
                                <p:cTn id="53" presetID="10" presetClass="entr" presetSubtype="0" fill="hold" nodeType="withEffect">
                                  <p:stCondLst>
                                    <p:cond delay="0"/>
                                  </p:stCondLst>
                                  <p:childTnLst>
                                    <p:set>
                                      <p:cBhvr>
                                        <p:cTn id="54" dur="1" fill="hold">
                                          <p:stCondLst>
                                            <p:cond delay="0"/>
                                          </p:stCondLst>
                                        </p:cTn>
                                        <p:tgtEl>
                                          <p:spTgt spid="4108"/>
                                        </p:tgtEl>
                                        <p:attrNameLst>
                                          <p:attrName>style.visibility</p:attrName>
                                        </p:attrNameLst>
                                      </p:cBhvr>
                                      <p:to>
                                        <p:strVal val="visible"/>
                                      </p:to>
                                    </p:set>
                                    <p:animEffect>
                                      <p:cBhvr>
                                        <p:cTn id="55" dur="500"/>
                                        <p:tgtEl>
                                          <p:spTgt spid="4108"/>
                                        </p:tgtEl>
                                      </p:cBhvr>
                                    </p:animEffect>
                                  </p:childTnLst>
                                </p:cTn>
                              </p:par>
                              <p:par>
                                <p:cTn id="56" presetID="10" presetClass="entr" presetSubtype="0" fill="hold" nodeType="withEffect">
                                  <p:stCondLst>
                                    <p:cond delay="0"/>
                                  </p:stCondLst>
                                  <p:childTnLst>
                                    <p:set>
                                      <p:cBhvr>
                                        <p:cTn id="57" dur="1" fill="hold">
                                          <p:stCondLst>
                                            <p:cond delay="0"/>
                                          </p:stCondLst>
                                        </p:cTn>
                                        <p:tgtEl>
                                          <p:spTgt spid="4109"/>
                                        </p:tgtEl>
                                        <p:attrNameLst>
                                          <p:attrName>style.visibility</p:attrName>
                                        </p:attrNameLst>
                                      </p:cBhvr>
                                      <p:to>
                                        <p:strVal val="visible"/>
                                      </p:to>
                                    </p:set>
                                    <p:animEffect>
                                      <p:cBhvr>
                                        <p:cTn id="58" dur="500"/>
                                        <p:tgtEl>
                                          <p:spTgt spid="4109"/>
                                        </p:tgtEl>
                                      </p:cBhvr>
                                    </p:animEffect>
                                  </p:childTnLst>
                                </p:cTn>
                              </p:par>
                              <p:par>
                                <p:cTn id="59" presetID="10" presetClass="entr" presetSubtype="0" fill="hold" nodeType="withEffect">
                                  <p:stCondLst>
                                    <p:cond delay="0"/>
                                  </p:stCondLst>
                                  <p:childTnLst>
                                    <p:set>
                                      <p:cBhvr>
                                        <p:cTn id="60" dur="1" fill="hold">
                                          <p:stCondLst>
                                            <p:cond delay="0"/>
                                          </p:stCondLst>
                                        </p:cTn>
                                        <p:tgtEl>
                                          <p:spTgt spid="4110"/>
                                        </p:tgtEl>
                                        <p:attrNameLst>
                                          <p:attrName>style.visibility</p:attrName>
                                        </p:attrNameLst>
                                      </p:cBhvr>
                                      <p:to>
                                        <p:strVal val="visible"/>
                                      </p:to>
                                    </p:set>
                                    <p:animEffect>
                                      <p:cBhvr>
                                        <p:cTn id="61" dur="500"/>
                                        <p:tgtEl>
                                          <p:spTgt spid="4110"/>
                                        </p:tgtEl>
                                      </p:cBhvr>
                                    </p:animEffect>
                                  </p:childTnLst>
                                </p:cTn>
                              </p:par>
                              <p:par>
                                <p:cTn id="62" presetID="10" presetClass="entr" presetSubtype="0" fill="hold" nodeType="withEffect">
                                  <p:stCondLst>
                                    <p:cond delay="0"/>
                                  </p:stCondLst>
                                  <p:childTnLst>
                                    <p:set>
                                      <p:cBhvr>
                                        <p:cTn id="63" dur="1" fill="hold">
                                          <p:stCondLst>
                                            <p:cond delay="0"/>
                                          </p:stCondLst>
                                        </p:cTn>
                                        <p:tgtEl>
                                          <p:spTgt spid="4111"/>
                                        </p:tgtEl>
                                        <p:attrNameLst>
                                          <p:attrName>style.visibility</p:attrName>
                                        </p:attrNameLst>
                                      </p:cBhvr>
                                      <p:to>
                                        <p:strVal val="visible"/>
                                      </p:to>
                                    </p:set>
                                    <p:animEffect>
                                      <p:cBhvr>
                                        <p:cTn id="64" dur="500"/>
                                        <p:tgtEl>
                                          <p:spTgt spid="4111"/>
                                        </p:tgtEl>
                                      </p:cBhvr>
                                    </p:animEffect>
                                  </p:childTnLst>
                                </p:cTn>
                              </p:par>
                              <p:par>
                                <p:cTn id="65" presetID="53" presetClass="exit" presetSubtype="0" fill="hold" nodeType="withEffect">
                                  <p:stCondLst>
                                    <p:cond delay="0"/>
                                  </p:stCondLst>
                                  <p:childTnLst>
                                    <p:anim calcmode="lin" valueType="num">
                                      <p:cBhvr>
                                        <p:cTn id="66" dur="500"/>
                                        <p:tgtEl>
                                          <p:spTgt spid="4108"/>
                                        </p:tgtEl>
                                        <p:attrNameLst>
                                          <p:attrName>ppt_w</p:attrName>
                                        </p:attrNameLst>
                                      </p:cBhvr>
                                      <p:tavLst>
                                        <p:tav tm="0">
                                          <p:val>
                                            <p:strVal val="ppt_w"/>
                                          </p:val>
                                        </p:tav>
                                        <p:tav tm="100000">
                                          <p:val>
                                            <p:fltVal val="0"/>
                                          </p:val>
                                        </p:tav>
                                      </p:tavLst>
                                    </p:anim>
                                    <p:anim calcmode="lin" valueType="num">
                                      <p:cBhvr>
                                        <p:cTn id="67" dur="500"/>
                                        <p:tgtEl>
                                          <p:spTgt spid="4108"/>
                                        </p:tgtEl>
                                        <p:attrNameLst>
                                          <p:attrName>ppt_h</p:attrName>
                                        </p:attrNameLst>
                                      </p:cBhvr>
                                      <p:tavLst>
                                        <p:tav tm="0">
                                          <p:val>
                                            <p:strVal val="ppt_h"/>
                                          </p:val>
                                        </p:tav>
                                        <p:tav tm="100000">
                                          <p:val>
                                            <p:fltVal val="0"/>
                                          </p:val>
                                        </p:tav>
                                      </p:tavLst>
                                    </p:anim>
                                    <p:animEffect>
                                      <p:cBhvr>
                                        <p:cTn id="68" dur="500"/>
                                        <p:tgtEl>
                                          <p:spTgt spid="4108"/>
                                        </p:tgtEl>
                                      </p:cBhvr>
                                    </p:animEffect>
                                    <p:set>
                                      <p:cBhvr>
                                        <p:cTn id="69" dur="1" fill="hold">
                                          <p:stCondLst>
                                            <p:cond delay="499"/>
                                          </p:stCondLst>
                                        </p:cTn>
                                        <p:tgtEl>
                                          <p:spTgt spid="4108"/>
                                        </p:tgtEl>
                                        <p:attrNameLst>
                                          <p:attrName>style.visibility</p:attrName>
                                        </p:attrNameLst>
                                      </p:cBhvr>
                                      <p:to>
                                        <p:strVal val="hidden"/>
                                      </p:to>
                                    </p:set>
                                  </p:childTnLst>
                                </p:cTn>
                              </p:par>
                              <p:par>
                                <p:cTn id="70" presetID="53" presetClass="exit" presetSubtype="0" fill="hold" nodeType="withEffect">
                                  <p:stCondLst>
                                    <p:cond delay="0"/>
                                  </p:stCondLst>
                                  <p:childTnLst>
                                    <p:anim calcmode="lin" valueType="num">
                                      <p:cBhvr>
                                        <p:cTn id="71" dur="500"/>
                                        <p:tgtEl>
                                          <p:spTgt spid="4109"/>
                                        </p:tgtEl>
                                        <p:attrNameLst>
                                          <p:attrName>ppt_w</p:attrName>
                                        </p:attrNameLst>
                                      </p:cBhvr>
                                      <p:tavLst>
                                        <p:tav tm="0">
                                          <p:val>
                                            <p:strVal val="ppt_w"/>
                                          </p:val>
                                        </p:tav>
                                        <p:tav tm="100000">
                                          <p:val>
                                            <p:fltVal val="0"/>
                                          </p:val>
                                        </p:tav>
                                      </p:tavLst>
                                    </p:anim>
                                    <p:anim calcmode="lin" valueType="num">
                                      <p:cBhvr>
                                        <p:cTn id="72" dur="500"/>
                                        <p:tgtEl>
                                          <p:spTgt spid="4109"/>
                                        </p:tgtEl>
                                        <p:attrNameLst>
                                          <p:attrName>ppt_h</p:attrName>
                                        </p:attrNameLst>
                                      </p:cBhvr>
                                      <p:tavLst>
                                        <p:tav tm="0">
                                          <p:val>
                                            <p:strVal val="ppt_h"/>
                                          </p:val>
                                        </p:tav>
                                        <p:tav tm="100000">
                                          <p:val>
                                            <p:fltVal val="0"/>
                                          </p:val>
                                        </p:tav>
                                      </p:tavLst>
                                    </p:anim>
                                    <p:animEffect>
                                      <p:cBhvr>
                                        <p:cTn id="73" dur="500"/>
                                        <p:tgtEl>
                                          <p:spTgt spid="4109"/>
                                        </p:tgtEl>
                                      </p:cBhvr>
                                    </p:animEffect>
                                    <p:set>
                                      <p:cBhvr>
                                        <p:cTn id="74" dur="1" fill="hold">
                                          <p:stCondLst>
                                            <p:cond delay="499"/>
                                          </p:stCondLst>
                                        </p:cTn>
                                        <p:tgtEl>
                                          <p:spTgt spid="4109"/>
                                        </p:tgtEl>
                                        <p:attrNameLst>
                                          <p:attrName>style.visibility</p:attrName>
                                        </p:attrNameLst>
                                      </p:cBhvr>
                                      <p:to>
                                        <p:strVal val="hidden"/>
                                      </p:to>
                                    </p:set>
                                  </p:childTnLst>
                                </p:cTn>
                              </p:par>
                              <p:par>
                                <p:cTn id="75" presetID="53" presetClass="exit" presetSubtype="0" fill="hold" nodeType="withEffect">
                                  <p:stCondLst>
                                    <p:cond delay="0"/>
                                  </p:stCondLst>
                                  <p:childTnLst>
                                    <p:anim calcmode="lin" valueType="num">
                                      <p:cBhvr>
                                        <p:cTn id="76" dur="500"/>
                                        <p:tgtEl>
                                          <p:spTgt spid="4110"/>
                                        </p:tgtEl>
                                        <p:attrNameLst>
                                          <p:attrName>ppt_w</p:attrName>
                                        </p:attrNameLst>
                                      </p:cBhvr>
                                      <p:tavLst>
                                        <p:tav tm="0">
                                          <p:val>
                                            <p:strVal val="ppt_w"/>
                                          </p:val>
                                        </p:tav>
                                        <p:tav tm="100000">
                                          <p:val>
                                            <p:fltVal val="0"/>
                                          </p:val>
                                        </p:tav>
                                      </p:tavLst>
                                    </p:anim>
                                    <p:anim calcmode="lin" valueType="num">
                                      <p:cBhvr>
                                        <p:cTn id="77" dur="500"/>
                                        <p:tgtEl>
                                          <p:spTgt spid="4110"/>
                                        </p:tgtEl>
                                        <p:attrNameLst>
                                          <p:attrName>ppt_h</p:attrName>
                                        </p:attrNameLst>
                                      </p:cBhvr>
                                      <p:tavLst>
                                        <p:tav tm="0">
                                          <p:val>
                                            <p:strVal val="ppt_h"/>
                                          </p:val>
                                        </p:tav>
                                        <p:tav tm="100000">
                                          <p:val>
                                            <p:fltVal val="0"/>
                                          </p:val>
                                        </p:tav>
                                      </p:tavLst>
                                    </p:anim>
                                    <p:animEffect>
                                      <p:cBhvr>
                                        <p:cTn id="78" dur="500"/>
                                        <p:tgtEl>
                                          <p:spTgt spid="4110"/>
                                        </p:tgtEl>
                                      </p:cBhvr>
                                    </p:animEffect>
                                    <p:set>
                                      <p:cBhvr>
                                        <p:cTn id="79" dur="1" fill="hold">
                                          <p:stCondLst>
                                            <p:cond delay="499"/>
                                          </p:stCondLst>
                                        </p:cTn>
                                        <p:tgtEl>
                                          <p:spTgt spid="4110"/>
                                        </p:tgtEl>
                                        <p:attrNameLst>
                                          <p:attrName>style.visibility</p:attrName>
                                        </p:attrNameLst>
                                      </p:cBhvr>
                                      <p:to>
                                        <p:strVal val="hidden"/>
                                      </p:to>
                                    </p:set>
                                  </p:childTnLst>
                                </p:cTn>
                              </p:par>
                              <p:par>
                                <p:cTn id="80" presetID="53" presetClass="exit" presetSubtype="0" fill="hold" nodeType="withEffect">
                                  <p:stCondLst>
                                    <p:cond delay="0"/>
                                  </p:stCondLst>
                                  <p:childTnLst>
                                    <p:anim calcmode="lin" valueType="num">
                                      <p:cBhvr>
                                        <p:cTn id="81" dur="500"/>
                                        <p:tgtEl>
                                          <p:spTgt spid="4111"/>
                                        </p:tgtEl>
                                        <p:attrNameLst>
                                          <p:attrName>ppt_w</p:attrName>
                                        </p:attrNameLst>
                                      </p:cBhvr>
                                      <p:tavLst>
                                        <p:tav tm="0">
                                          <p:val>
                                            <p:strVal val="ppt_w"/>
                                          </p:val>
                                        </p:tav>
                                        <p:tav tm="100000">
                                          <p:val>
                                            <p:fltVal val="0"/>
                                          </p:val>
                                        </p:tav>
                                      </p:tavLst>
                                    </p:anim>
                                    <p:anim calcmode="lin" valueType="num">
                                      <p:cBhvr>
                                        <p:cTn id="82" dur="500"/>
                                        <p:tgtEl>
                                          <p:spTgt spid="4111"/>
                                        </p:tgtEl>
                                        <p:attrNameLst>
                                          <p:attrName>ppt_h</p:attrName>
                                        </p:attrNameLst>
                                      </p:cBhvr>
                                      <p:tavLst>
                                        <p:tav tm="0">
                                          <p:val>
                                            <p:strVal val="ppt_h"/>
                                          </p:val>
                                        </p:tav>
                                        <p:tav tm="100000">
                                          <p:val>
                                            <p:fltVal val="0"/>
                                          </p:val>
                                        </p:tav>
                                      </p:tavLst>
                                    </p:anim>
                                    <p:animEffect>
                                      <p:cBhvr>
                                        <p:cTn id="83" dur="500"/>
                                        <p:tgtEl>
                                          <p:spTgt spid="4111"/>
                                        </p:tgtEl>
                                      </p:cBhvr>
                                    </p:animEffect>
                                    <p:set>
                                      <p:cBhvr>
                                        <p:cTn id="84" dur="1" fill="hold">
                                          <p:stCondLst>
                                            <p:cond delay="499"/>
                                          </p:stCondLst>
                                        </p:cTn>
                                        <p:tgtEl>
                                          <p:spTgt spid="41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长方形 289">
            <a:extLst>
              <a:ext uri="{FF2B5EF4-FFF2-40B4-BE49-F238E27FC236}">
                <a16:creationId xmlns:a16="http://schemas.microsoft.com/office/drawing/2014/main" id="{2E00B2E8-9E15-8745-95B0-2CA2CBC868FE}"/>
              </a:ext>
            </a:extLst>
          </p:cNvPr>
          <p:cNvSpPr>
            <a:spLocks noChangeArrowheads="1"/>
          </p:cNvSpPr>
          <p:nvPr/>
        </p:nvSpPr>
        <p:spPr bwMode="auto">
          <a:xfrm>
            <a:off x="-26988" y="242888"/>
            <a:ext cx="6480176" cy="606425"/>
          </a:xfrm>
          <a:prstGeom prst="rect">
            <a:avLst/>
          </a:prstGeom>
          <a:gradFill rotWithShape="0">
            <a:gsLst>
              <a:gs pos="0">
                <a:srgbClr val="990033"/>
              </a:gs>
              <a:gs pos="100000">
                <a:srgbClr val="460017">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67628" tIns="35243" rIns="67628" bIns="35243"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en-US"/>
          </a:p>
        </p:txBody>
      </p:sp>
      <p:sp>
        <p:nvSpPr>
          <p:cNvPr id="39938" name="矩形 8">
            <a:extLst>
              <a:ext uri="{FF2B5EF4-FFF2-40B4-BE49-F238E27FC236}">
                <a16:creationId xmlns:a16="http://schemas.microsoft.com/office/drawing/2014/main" id="{D03561A0-023E-9E4D-904D-057D6F8C659E}"/>
              </a:ext>
            </a:extLst>
          </p:cNvPr>
          <p:cNvSpPr>
            <a:spLocks noChangeArrowheads="1"/>
          </p:cNvSpPr>
          <p:nvPr/>
        </p:nvSpPr>
        <p:spPr bwMode="auto">
          <a:xfrm>
            <a:off x="2411413" y="523875"/>
            <a:ext cx="20891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endParaRPr lang="zh-CN" altLang="en-US" sz="15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4102" name="Picture 2" descr="PPECLOGO-eff-0-1">
            <a:extLst>
              <a:ext uri="{FF2B5EF4-FFF2-40B4-BE49-F238E27FC236}">
                <a16:creationId xmlns:a16="http://schemas.microsoft.com/office/drawing/2014/main" id="{023A65DF-A4F9-4B46-8035-6D40C509CD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7863" y="525463"/>
            <a:ext cx="627062"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3" descr="PPECLOGO-eff-0-2">
            <a:extLst>
              <a:ext uri="{FF2B5EF4-FFF2-40B4-BE49-F238E27FC236}">
                <a16:creationId xmlns:a16="http://schemas.microsoft.com/office/drawing/2014/main" id="{B1DFA4C8-4A69-804F-83F5-E62B9045E8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6600" y="506413"/>
            <a:ext cx="5778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6" descr="PPECLOGO-eff-0-1">
            <a:extLst>
              <a:ext uri="{FF2B5EF4-FFF2-40B4-BE49-F238E27FC236}">
                <a16:creationId xmlns:a16="http://schemas.microsoft.com/office/drawing/2014/main" id="{8F713A98-4AF1-1F40-828F-7AFC634C922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6038" y="533400"/>
            <a:ext cx="23495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8" descr="PPECLOGO-eff-0-2">
            <a:extLst>
              <a:ext uri="{FF2B5EF4-FFF2-40B4-BE49-F238E27FC236}">
                <a16:creationId xmlns:a16="http://schemas.microsoft.com/office/drawing/2014/main" id="{61F3F04E-5012-5743-BE08-3E1465DD0B4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6200" y="377825"/>
            <a:ext cx="57943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11" descr="PPECLOGO-eff-5-4">
            <a:extLst>
              <a:ext uri="{FF2B5EF4-FFF2-40B4-BE49-F238E27FC236}">
                <a16:creationId xmlns:a16="http://schemas.microsoft.com/office/drawing/2014/main" id="{A3F437E3-CE89-E646-B7D4-0166CCAA1DB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53063" y="449263"/>
            <a:ext cx="5334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7" name="Picture 12" descr="PPECLOGO-eff-0-1">
            <a:extLst>
              <a:ext uri="{FF2B5EF4-FFF2-40B4-BE49-F238E27FC236}">
                <a16:creationId xmlns:a16="http://schemas.microsoft.com/office/drawing/2014/main" id="{99B8584C-2159-C849-8A00-560D70DB68C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89413" y="874713"/>
            <a:ext cx="309562"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Picture 15" descr="PPECLOGO-eff2-1-3">
            <a:extLst>
              <a:ext uri="{FF2B5EF4-FFF2-40B4-BE49-F238E27FC236}">
                <a16:creationId xmlns:a16="http://schemas.microsoft.com/office/drawing/2014/main" id="{F9D19C5F-C7C9-CE43-927E-87310141FF2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51025" y="477838"/>
            <a:ext cx="25876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6" descr="PPECLOGO-eff2-1-4">
            <a:extLst>
              <a:ext uri="{FF2B5EF4-FFF2-40B4-BE49-F238E27FC236}">
                <a16:creationId xmlns:a16="http://schemas.microsoft.com/office/drawing/2014/main" id="{83D40565-BF67-A74E-8E2C-4DAAD430D86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30725" y="731838"/>
            <a:ext cx="4159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0" name="Picture 17" descr="PPECLOGO-eff2-1-3">
            <a:extLst>
              <a:ext uri="{FF2B5EF4-FFF2-40B4-BE49-F238E27FC236}">
                <a16:creationId xmlns:a16="http://schemas.microsoft.com/office/drawing/2014/main" id="{1C281991-FF0C-3546-86A5-FE7E26431E5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45063" y="534988"/>
            <a:ext cx="211137"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18" descr="PPECLOGO-eff2-1-3">
            <a:extLst>
              <a:ext uri="{FF2B5EF4-FFF2-40B4-BE49-F238E27FC236}">
                <a16:creationId xmlns:a16="http://schemas.microsoft.com/office/drawing/2014/main" id="{3E66859D-7292-B943-9123-378EF17B963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43513" y="788988"/>
            <a:ext cx="166687" cy="11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9" name="网络 586">
            <a:extLst>
              <a:ext uri="{FF2B5EF4-FFF2-40B4-BE49-F238E27FC236}">
                <a16:creationId xmlns:a16="http://schemas.microsoft.com/office/drawing/2014/main" id="{ACC05BA2-7B00-914A-A0BC-4497B2903F61}"/>
              </a:ext>
            </a:extLst>
          </p:cNvPr>
          <p:cNvSpPr>
            <a:spLocks/>
          </p:cNvSpPr>
          <p:nvPr/>
        </p:nvSpPr>
        <p:spPr bwMode="auto">
          <a:xfrm>
            <a:off x="19050" y="314325"/>
            <a:ext cx="506413" cy="484188"/>
          </a:xfrm>
          <a:custGeom>
            <a:avLst/>
            <a:gdLst>
              <a:gd name="T0" fmla="*/ 0 w 1889279"/>
              <a:gd name="T1" fmla="*/ 0 h 1810503"/>
              <a:gd name="T2" fmla="*/ 0 w 1889279"/>
              <a:gd name="T3" fmla="*/ 0 h 1810503"/>
              <a:gd name="T4" fmla="*/ 0 w 1889279"/>
              <a:gd name="T5" fmla="*/ 0 h 1810503"/>
              <a:gd name="T6" fmla="*/ 0 w 1889279"/>
              <a:gd name="T7" fmla="*/ 0 h 1810503"/>
              <a:gd name="T8" fmla="*/ 0 w 1889279"/>
              <a:gd name="T9" fmla="*/ 0 h 1810503"/>
              <a:gd name="T10" fmla="*/ 0 w 1889279"/>
              <a:gd name="T11" fmla="*/ 0 h 1810503"/>
              <a:gd name="T12" fmla="*/ 0 w 1889279"/>
              <a:gd name="T13" fmla="*/ 0 h 1810503"/>
              <a:gd name="T14" fmla="*/ 0 w 1889279"/>
              <a:gd name="T15" fmla="*/ 0 h 1810503"/>
              <a:gd name="T16" fmla="*/ 0 w 1889279"/>
              <a:gd name="T17" fmla="*/ 0 h 1810503"/>
              <a:gd name="T18" fmla="*/ 0 w 1889279"/>
              <a:gd name="T19" fmla="*/ 0 h 1810503"/>
              <a:gd name="T20" fmla="*/ 0 w 1889279"/>
              <a:gd name="T21" fmla="*/ 0 h 1810503"/>
              <a:gd name="T22" fmla="*/ 0 w 1889279"/>
              <a:gd name="T23" fmla="*/ 0 h 1810503"/>
              <a:gd name="T24" fmla="*/ 0 w 1889279"/>
              <a:gd name="T25" fmla="*/ 0 h 1810503"/>
              <a:gd name="T26" fmla="*/ 0 w 1889279"/>
              <a:gd name="T27" fmla="*/ 0 h 1810503"/>
              <a:gd name="T28" fmla="*/ 0 w 1889279"/>
              <a:gd name="T29" fmla="*/ 0 h 1810503"/>
              <a:gd name="T30" fmla="*/ 0 w 1889279"/>
              <a:gd name="T31" fmla="*/ 0 h 1810503"/>
              <a:gd name="T32" fmla="*/ 0 w 1889279"/>
              <a:gd name="T33" fmla="*/ 0 h 1810503"/>
              <a:gd name="T34" fmla="*/ 0 w 1889279"/>
              <a:gd name="T35" fmla="*/ 0 h 1810503"/>
              <a:gd name="T36" fmla="*/ 0 w 1889279"/>
              <a:gd name="T37" fmla="*/ 0 h 1810503"/>
              <a:gd name="T38" fmla="*/ 0 w 1889279"/>
              <a:gd name="T39" fmla="*/ 0 h 1810503"/>
              <a:gd name="T40" fmla="*/ 0 w 1889279"/>
              <a:gd name="T41" fmla="*/ 0 h 1810503"/>
              <a:gd name="T42" fmla="*/ 0 w 1889279"/>
              <a:gd name="T43" fmla="*/ 0 h 1810503"/>
              <a:gd name="T44" fmla="*/ 0 w 1889279"/>
              <a:gd name="T45" fmla="*/ 0 h 1810503"/>
              <a:gd name="T46" fmla="*/ 0 w 1889279"/>
              <a:gd name="T47" fmla="*/ 0 h 1810503"/>
              <a:gd name="T48" fmla="*/ 0 w 1889279"/>
              <a:gd name="T49" fmla="*/ 0 h 1810503"/>
              <a:gd name="T50" fmla="*/ 0 w 1889279"/>
              <a:gd name="T51" fmla="*/ 0 h 1810503"/>
              <a:gd name="T52" fmla="*/ 0 w 1889279"/>
              <a:gd name="T53" fmla="*/ 0 h 1810503"/>
              <a:gd name="T54" fmla="*/ 0 w 1889279"/>
              <a:gd name="T55" fmla="*/ 0 h 1810503"/>
              <a:gd name="T56" fmla="*/ 0 w 1889279"/>
              <a:gd name="T57" fmla="*/ 0 h 1810503"/>
              <a:gd name="T58" fmla="*/ 0 w 1889279"/>
              <a:gd name="T59" fmla="*/ 0 h 1810503"/>
              <a:gd name="T60" fmla="*/ 0 w 1889279"/>
              <a:gd name="T61" fmla="*/ 0 h 1810503"/>
              <a:gd name="T62" fmla="*/ 0 w 1889279"/>
              <a:gd name="T63" fmla="*/ 0 h 1810503"/>
              <a:gd name="T64" fmla="*/ 0 w 1889279"/>
              <a:gd name="T65" fmla="*/ 0 h 1810503"/>
              <a:gd name="T66" fmla="*/ 0 w 1889279"/>
              <a:gd name="T67" fmla="*/ 0 h 1810503"/>
              <a:gd name="T68" fmla="*/ 0 w 1889279"/>
              <a:gd name="T69" fmla="*/ 0 h 1810503"/>
              <a:gd name="T70" fmla="*/ 0 w 1889279"/>
              <a:gd name="T71" fmla="*/ 0 h 1810503"/>
              <a:gd name="T72" fmla="*/ 0 w 1889279"/>
              <a:gd name="T73" fmla="*/ 0 h 1810503"/>
              <a:gd name="T74" fmla="*/ 0 w 1889279"/>
              <a:gd name="T75" fmla="*/ 0 h 18105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89279"/>
              <a:gd name="T115" fmla="*/ 0 h 1810503"/>
              <a:gd name="T116" fmla="*/ 1889279 w 1889279"/>
              <a:gd name="T117" fmla="*/ 1810503 h 18105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lnTo>
                  <a:pt x="953521" y="1355186"/>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lnTo>
                  <a:pt x="953521" y="931303"/>
                </a:ln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lnTo>
                  <a:pt x="900586" y="1702"/>
                </a:lnTo>
                <a:close/>
                <a:moveTo>
                  <a:pt x="953521" y="0"/>
                </a:moveTo>
                <a:lnTo>
                  <a:pt x="981035" y="1330"/>
                </a:lnTo>
                <a:cubicBezTo>
                  <a:pt x="1124068" y="53565"/>
                  <a:pt x="1247786" y="180867"/>
                  <a:pt x="1332000" y="354889"/>
                </a:cubicBezTo>
                <a:cubicBezTo>
                  <a:pt x="1219743" y="403080"/>
                  <a:pt x="1090709" y="429800"/>
                  <a:pt x="953521" y="430954"/>
                </a:cubicBezTo>
                <a:lnTo>
                  <a:pt x="9535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nchor="ctr"/>
          <a:lstStyle/>
          <a:p>
            <a:endParaRPr lang="zh-CN" altLang="en-US"/>
          </a:p>
        </p:txBody>
      </p:sp>
      <p:pic>
        <p:nvPicPr>
          <p:cNvPr id="39950" name="Picture 22" descr="未标题-4">
            <a:extLst>
              <a:ext uri="{FF2B5EF4-FFF2-40B4-BE49-F238E27FC236}">
                <a16:creationId xmlns:a16="http://schemas.microsoft.com/office/drawing/2014/main" id="{9ECEA7D1-3B07-2446-8B70-F9A1CDB04E5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75463" y="68263"/>
            <a:ext cx="2230437"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51" name="TextBox 2">
            <a:extLst>
              <a:ext uri="{FF2B5EF4-FFF2-40B4-BE49-F238E27FC236}">
                <a16:creationId xmlns:a16="http://schemas.microsoft.com/office/drawing/2014/main" id="{E9644B91-9F1F-2D4E-9D8D-E67923AE1F33}"/>
              </a:ext>
            </a:extLst>
          </p:cNvPr>
          <p:cNvSpPr txBox="1">
            <a:spLocks noChangeArrowheads="1"/>
          </p:cNvSpPr>
          <p:nvPr/>
        </p:nvSpPr>
        <p:spPr bwMode="auto">
          <a:xfrm>
            <a:off x="627063" y="1358900"/>
            <a:ext cx="8516937"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a:r>
              <a:rPr kumimoji="1" lang="en-US" altLang="zh-CN" b="1">
                <a:solidFill>
                  <a:srgbClr val="000099"/>
                </a:solidFill>
                <a:latin typeface="宋体" panose="02010600030101010101" pitchFamily="2" charset="-122"/>
              </a:rPr>
              <a:t>RESET     PROC                        </a:t>
            </a:r>
            <a:r>
              <a:rPr kumimoji="1" lang="zh-CN" altLang="en-US" b="1">
                <a:solidFill>
                  <a:srgbClr val="C00000"/>
                </a:solidFill>
                <a:latin typeface="宋体" panose="02010600030101010101" pitchFamily="2" charset="-122"/>
              </a:rPr>
              <a:t>；恢复系统</a:t>
            </a:r>
            <a:r>
              <a:rPr kumimoji="1" lang="en-US" altLang="zh-CN" b="1">
                <a:solidFill>
                  <a:srgbClr val="C00000"/>
                </a:solidFill>
                <a:latin typeface="宋体" panose="02010600030101010101" pitchFamily="2" charset="-122"/>
              </a:rPr>
              <a:t>1CH</a:t>
            </a:r>
            <a:r>
              <a:rPr kumimoji="1" lang="zh-CN" altLang="en-US" b="1">
                <a:solidFill>
                  <a:srgbClr val="C00000"/>
                </a:solidFill>
                <a:latin typeface="宋体" panose="02010600030101010101" pitchFamily="2" charset="-122"/>
              </a:rPr>
              <a:t>型中断向量</a:t>
            </a:r>
          </a:p>
          <a:p>
            <a:pPr eaLnBrk="1"/>
            <a:r>
              <a:rPr kumimoji="1" lang="en-US" altLang="zh-CN" b="1">
                <a:solidFill>
                  <a:srgbClr val="000099"/>
                </a:solidFill>
                <a:latin typeface="宋体" panose="02010600030101010101" pitchFamily="2" charset="-122"/>
              </a:rPr>
              <a:t>          </a:t>
            </a:r>
            <a:r>
              <a:rPr kumimoji="1" lang="en-US" altLang="zh-CN" b="1">
                <a:solidFill>
                  <a:srgbClr val="C00000"/>
                </a:solidFill>
                <a:latin typeface="宋体" panose="02010600030101010101" pitchFamily="2" charset="-122"/>
              </a:rPr>
              <a:t>MOV     DX,WORD PTR OLD1C</a:t>
            </a:r>
            <a:endParaRPr kumimoji="1" lang="zh-CN" altLang="en-US" b="1">
              <a:solidFill>
                <a:srgbClr val="C00000"/>
              </a:solidFill>
              <a:latin typeface="宋体" panose="02010600030101010101" pitchFamily="2" charset="-122"/>
            </a:endParaRPr>
          </a:p>
          <a:p>
            <a:pPr eaLnBrk="1"/>
            <a:r>
              <a:rPr kumimoji="1" lang="en-US" altLang="zh-CN" b="1">
                <a:solidFill>
                  <a:srgbClr val="C00000"/>
                </a:solidFill>
                <a:latin typeface="宋体" panose="02010600030101010101" pitchFamily="2" charset="-122"/>
              </a:rPr>
              <a:t>          MOV     DS,WORD PTR OLD1C+2</a:t>
            </a:r>
            <a:endParaRPr kumimoji="1" lang="zh-CN" altLang="en-US" b="1">
              <a:solidFill>
                <a:srgbClr val="C00000"/>
              </a:solidFill>
              <a:latin typeface="宋体" panose="02010600030101010101" pitchFamily="2" charset="-122"/>
            </a:endParaRPr>
          </a:p>
          <a:p>
            <a:pPr eaLnBrk="1"/>
            <a:r>
              <a:rPr kumimoji="1" lang="en-US" altLang="zh-CN" b="1">
                <a:solidFill>
                  <a:srgbClr val="000099"/>
                </a:solidFill>
                <a:latin typeface="宋体" panose="02010600030101010101" pitchFamily="2" charset="-122"/>
              </a:rPr>
              <a:t>          MOV     AX,25</a:t>
            </a:r>
            <a:r>
              <a:rPr kumimoji="1" lang="en-US" altLang="zh-CN" b="1">
                <a:solidFill>
                  <a:srgbClr val="C00000"/>
                </a:solidFill>
                <a:latin typeface="宋体" panose="02010600030101010101" pitchFamily="2" charset="-122"/>
              </a:rPr>
              <a:t>1C</a:t>
            </a:r>
            <a:r>
              <a:rPr kumimoji="1" lang="en-US" altLang="zh-CN" b="1">
                <a:solidFill>
                  <a:srgbClr val="000099"/>
                </a:solidFill>
                <a:latin typeface="宋体" panose="02010600030101010101" pitchFamily="2" charset="-122"/>
              </a:rPr>
              <a:t>H</a:t>
            </a:r>
            <a:endParaRPr kumimoji="1" lang="zh-CN" altLang="en-US" b="1">
              <a:solidFill>
                <a:srgbClr val="000099"/>
              </a:solidFill>
              <a:latin typeface="宋体" panose="02010600030101010101" pitchFamily="2" charset="-122"/>
            </a:endParaRPr>
          </a:p>
          <a:p>
            <a:pPr eaLnBrk="1"/>
            <a:r>
              <a:rPr kumimoji="1" lang="en-US" altLang="zh-CN" b="1">
                <a:solidFill>
                  <a:srgbClr val="000099"/>
                </a:solidFill>
                <a:latin typeface="宋体" panose="02010600030101010101" pitchFamily="2" charset="-122"/>
              </a:rPr>
              <a:t>          INT     21H</a:t>
            </a:r>
            <a:endParaRPr kumimoji="1" lang="zh-CN" altLang="en-US" b="1">
              <a:solidFill>
                <a:srgbClr val="000099"/>
              </a:solidFill>
              <a:latin typeface="宋体" panose="02010600030101010101" pitchFamily="2" charset="-122"/>
            </a:endParaRPr>
          </a:p>
          <a:p>
            <a:pPr eaLnBrk="1"/>
            <a:r>
              <a:rPr kumimoji="1" lang="en-US" altLang="zh-CN" b="1">
                <a:solidFill>
                  <a:srgbClr val="000099"/>
                </a:solidFill>
                <a:latin typeface="宋体" panose="02010600030101010101" pitchFamily="2" charset="-122"/>
              </a:rPr>
              <a:t>          RET</a:t>
            </a:r>
            <a:endParaRPr kumimoji="1" lang="zh-CN" altLang="en-US" b="1">
              <a:solidFill>
                <a:srgbClr val="000099"/>
              </a:solidFill>
              <a:latin typeface="宋体" panose="02010600030101010101" pitchFamily="2" charset="-122"/>
            </a:endParaRPr>
          </a:p>
          <a:p>
            <a:pPr eaLnBrk="1"/>
            <a:r>
              <a:rPr kumimoji="1" lang="de-DE" altLang="zh-CN" b="1">
                <a:solidFill>
                  <a:srgbClr val="000099"/>
                </a:solidFill>
                <a:latin typeface="宋体" panose="02010600030101010101" pitchFamily="2" charset="-122"/>
              </a:rPr>
              <a:t>RESET     ENDP</a:t>
            </a:r>
            <a:endParaRPr kumimoji="1" lang="zh-CN" altLang="en-US" b="1">
              <a:solidFill>
                <a:srgbClr val="000099"/>
              </a:solidFill>
              <a:latin typeface="宋体" panose="02010600030101010101" pitchFamily="2" charset="-122"/>
            </a:endParaRPr>
          </a:p>
          <a:p>
            <a:pPr eaLnBrk="1"/>
            <a:r>
              <a:rPr kumimoji="1" lang="de-DE" altLang="zh-CN" b="1">
                <a:solidFill>
                  <a:srgbClr val="000099"/>
                </a:solidFill>
                <a:latin typeface="宋体" panose="02010600030101010101" pitchFamily="2" charset="-122"/>
              </a:rPr>
              <a:t>CODE      ENDS</a:t>
            </a:r>
            <a:endParaRPr kumimoji="1" lang="zh-CN" altLang="en-US" b="1">
              <a:solidFill>
                <a:srgbClr val="000099"/>
              </a:solidFill>
              <a:latin typeface="宋体" panose="02010600030101010101" pitchFamily="2" charset="-122"/>
            </a:endParaRPr>
          </a:p>
          <a:p>
            <a:pPr eaLnBrk="1" hangingPunct="1"/>
            <a:r>
              <a:rPr kumimoji="1" lang="de-DE" altLang="zh-CN" b="1">
                <a:solidFill>
                  <a:srgbClr val="000099"/>
                </a:solidFill>
                <a:latin typeface="宋体" panose="02010600030101010101" pitchFamily="2" charset="-122"/>
              </a:rPr>
              <a:t>END     </a:t>
            </a:r>
            <a:r>
              <a:rPr kumimoji="1" lang="zh-CN" altLang="en-US" b="1">
                <a:solidFill>
                  <a:srgbClr val="000099"/>
                </a:solidFill>
                <a:latin typeface="宋体" panose="02010600030101010101" pitchFamily="2" charset="-122"/>
              </a:rPr>
              <a:t>  </a:t>
            </a:r>
            <a:r>
              <a:rPr kumimoji="1" lang="de-DE" altLang="zh-CN" b="1">
                <a:solidFill>
                  <a:srgbClr val="000099"/>
                </a:solidFill>
                <a:latin typeface="宋体" panose="02010600030101010101" pitchFamily="2" charset="-122"/>
              </a:rPr>
              <a:t>BEG</a:t>
            </a:r>
            <a:endParaRPr kumimoji="1" lang="zh-CN" altLang="en-US" b="1">
              <a:solidFill>
                <a:srgbClr val="000099"/>
              </a:solidFill>
              <a:latin typeface="宋体" panose="02010600030101010101" pitchFamily="2" charset="-122"/>
            </a:endParaRPr>
          </a:p>
          <a:p>
            <a:pPr eaLnBrk="1" hangingPunct="1">
              <a:lnSpc>
                <a:spcPct val="130000"/>
              </a:lnSpc>
              <a:spcBef>
                <a:spcPct val="20000"/>
              </a:spcBef>
            </a:pPr>
            <a:endParaRPr kumimoji="1" lang="de-DE" altLang="zh-CN" b="1">
              <a:solidFill>
                <a:srgbClr val="CC0099"/>
              </a:solidFill>
              <a:latin typeface="宋体" panose="02010600030101010101" pitchFamily="2" charset="-122"/>
            </a:endParaRPr>
          </a:p>
        </p:txBody>
      </p:sp>
      <p:sp>
        <p:nvSpPr>
          <p:cNvPr id="39952" name="文本框 5">
            <a:extLst>
              <a:ext uri="{FF2B5EF4-FFF2-40B4-BE49-F238E27FC236}">
                <a16:creationId xmlns:a16="http://schemas.microsoft.com/office/drawing/2014/main" id="{9AC21CD6-768C-134D-BBCE-79A993ECC2A4}"/>
              </a:ext>
            </a:extLst>
          </p:cNvPr>
          <p:cNvSpPr>
            <a:spLocks noChangeArrowheads="1"/>
          </p:cNvSpPr>
          <p:nvPr/>
        </p:nvSpPr>
        <p:spPr bwMode="auto">
          <a:xfrm>
            <a:off x="325438" y="328613"/>
            <a:ext cx="5805487"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buFont typeface="Arial" panose="020B0604020202020204" pitchFamily="34" charset="0"/>
              <a:buNone/>
            </a:pPr>
            <a:r>
              <a:rPr lang="zh-CN" altLang="en-US" sz="2400" b="1" noProof="1">
                <a:solidFill>
                  <a:schemeClr val="bg1"/>
                </a:solidFill>
                <a:ea typeface="微软雅黑" panose="020B0503020204020204" pitchFamily="34" charset="-122"/>
                <a:sym typeface="Arial" panose="020B0604020202020204" pitchFamily="34" charset="0"/>
              </a:rPr>
              <a:t>   系统日时钟</a:t>
            </a:r>
            <a:r>
              <a:rPr lang="zh-CN" altLang="en-US" sz="2400" b="1" noProof="1">
                <a:solidFill>
                  <a:schemeClr val="bg1"/>
                </a:solidFill>
                <a:ea typeface="微软雅黑" panose="020B0503020204020204" pitchFamily="34" charset="-122"/>
                <a:sym typeface="+mn-ea"/>
              </a:rPr>
              <a:t>中断应用开发举例</a:t>
            </a:r>
            <a:r>
              <a:rPr lang="en-US" altLang="zh-CN" sz="2400" b="1" noProof="1">
                <a:solidFill>
                  <a:schemeClr val="bg1"/>
                </a:solidFill>
                <a:ea typeface="微软雅黑" panose="020B0503020204020204" pitchFamily="34" charset="-122"/>
                <a:sym typeface="+mn-ea"/>
              </a:rPr>
              <a:t>-ICH</a:t>
            </a:r>
            <a:r>
              <a:rPr lang="zh-CN" altLang="en-US" sz="2400" b="1" noProof="1">
                <a:solidFill>
                  <a:schemeClr val="bg1"/>
                </a:solidFill>
                <a:ea typeface="微软雅黑" panose="020B0503020204020204" pitchFamily="34" charset="-122"/>
                <a:sym typeface="+mn-ea"/>
              </a:rPr>
              <a:t>中断</a:t>
            </a:r>
            <a:endParaRPr lang="zh-CN" altLang="en-US" sz="2400" b="1" noProof="1">
              <a:solidFill>
                <a:schemeClr val="bg1"/>
              </a:solidFill>
              <a:ea typeface="微软雅黑" panose="020B0503020204020204" pitchFamily="34" charset="-122"/>
              <a:sym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4102"/>
                                        </p:tgtEl>
                                        <p:attrNameLst>
                                          <p:attrName>style.visibility</p:attrName>
                                        </p:attrNameLst>
                                      </p:cBhvr>
                                      <p:to>
                                        <p:strVal val="visible"/>
                                      </p:to>
                                    </p:set>
                                    <p:animEffect>
                                      <p:cBhvr>
                                        <p:cTn id="7" dur="500"/>
                                        <p:tgtEl>
                                          <p:spTgt spid="4102"/>
                                        </p:tgtEl>
                                      </p:cBhvr>
                                    </p:animEffect>
                                  </p:childTnLst>
                                </p:cTn>
                              </p:par>
                              <p:par>
                                <p:cTn id="8" presetID="10" presetClass="entr" presetSubtype="0" fill="hold" nodeType="withEffect">
                                  <p:stCondLst>
                                    <p:cond delay="0"/>
                                  </p:stCondLst>
                                  <p:childTnLst>
                                    <p:set>
                                      <p:cBhvr>
                                        <p:cTn id="9" dur="1" fill="hold">
                                          <p:stCondLst>
                                            <p:cond delay="0"/>
                                          </p:stCondLst>
                                        </p:cTn>
                                        <p:tgtEl>
                                          <p:spTgt spid="4105"/>
                                        </p:tgtEl>
                                        <p:attrNameLst>
                                          <p:attrName>style.visibility</p:attrName>
                                        </p:attrNameLst>
                                      </p:cBhvr>
                                      <p:to>
                                        <p:strVal val="visible"/>
                                      </p:to>
                                    </p:set>
                                    <p:animEffect>
                                      <p:cBhvr>
                                        <p:cTn id="10" dur="500"/>
                                        <p:tgtEl>
                                          <p:spTgt spid="4105"/>
                                        </p:tgtEl>
                                      </p:cBhvr>
                                    </p:animEffect>
                                  </p:childTnLst>
                                </p:cTn>
                              </p:par>
                              <p:par>
                                <p:cTn id="11" presetID="10" presetClass="entr" presetSubtype="0" fill="hold" nodeType="withEffect">
                                  <p:stCondLst>
                                    <p:cond delay="0"/>
                                  </p:stCondLst>
                                  <p:childTnLst>
                                    <p:set>
                                      <p:cBhvr>
                                        <p:cTn id="12" dur="1" fill="hold">
                                          <p:stCondLst>
                                            <p:cond delay="0"/>
                                          </p:stCondLst>
                                        </p:cTn>
                                        <p:tgtEl>
                                          <p:spTgt spid="4107"/>
                                        </p:tgtEl>
                                        <p:attrNameLst>
                                          <p:attrName>style.visibility</p:attrName>
                                        </p:attrNameLst>
                                      </p:cBhvr>
                                      <p:to>
                                        <p:strVal val="visible"/>
                                      </p:to>
                                    </p:set>
                                    <p:animEffect>
                                      <p:cBhvr>
                                        <p:cTn id="13" dur="500"/>
                                        <p:tgtEl>
                                          <p:spTgt spid="4107"/>
                                        </p:tgtEl>
                                      </p:cBhvr>
                                    </p:animEffect>
                                  </p:childTnLst>
                                </p:cTn>
                              </p:par>
                              <p:par>
                                <p:cTn id="14" presetID="10" presetClass="entr" presetSubtype="0" fill="hold" nodeType="withEffect">
                                  <p:stCondLst>
                                    <p:cond delay="0"/>
                                  </p:stCondLst>
                                  <p:childTnLst>
                                    <p:set>
                                      <p:cBhvr>
                                        <p:cTn id="15" dur="1" fill="hold">
                                          <p:stCondLst>
                                            <p:cond delay="0"/>
                                          </p:stCondLst>
                                        </p:cTn>
                                        <p:tgtEl>
                                          <p:spTgt spid="4103"/>
                                        </p:tgtEl>
                                        <p:attrNameLst>
                                          <p:attrName>style.visibility</p:attrName>
                                        </p:attrNameLst>
                                      </p:cBhvr>
                                      <p:to>
                                        <p:strVal val="visible"/>
                                      </p:to>
                                    </p:set>
                                    <p:animEffect>
                                      <p:cBhvr>
                                        <p:cTn id="16" dur="500"/>
                                        <p:tgtEl>
                                          <p:spTgt spid="4103"/>
                                        </p:tgtEl>
                                      </p:cBhvr>
                                    </p:animEffect>
                                  </p:childTnLst>
                                </p:cTn>
                              </p:par>
                              <p:par>
                                <p:cTn id="17" presetID="10" presetClass="entr" presetSubtype="0" fill="hold" nodeType="withEffect">
                                  <p:stCondLst>
                                    <p:cond delay="0"/>
                                  </p:stCondLst>
                                  <p:childTnLst>
                                    <p:set>
                                      <p:cBhvr>
                                        <p:cTn id="18" dur="1" fill="hold">
                                          <p:stCondLst>
                                            <p:cond delay="0"/>
                                          </p:stCondLst>
                                        </p:cTn>
                                        <p:tgtEl>
                                          <p:spTgt spid="4106"/>
                                        </p:tgtEl>
                                        <p:attrNameLst>
                                          <p:attrName>style.visibility</p:attrName>
                                        </p:attrNameLst>
                                      </p:cBhvr>
                                      <p:to>
                                        <p:strVal val="visible"/>
                                      </p:to>
                                    </p:set>
                                    <p:animEffect>
                                      <p:cBhvr>
                                        <p:cTn id="19" dur="500"/>
                                        <p:tgtEl>
                                          <p:spTgt spid="4106"/>
                                        </p:tgtEl>
                                      </p:cBhvr>
                                    </p:animEffect>
                                  </p:childTnLst>
                                </p:cTn>
                              </p:par>
                              <p:par>
                                <p:cTn id="20" presetID="10" presetClass="entr" presetSubtype="0" fill="hold" nodeType="withEffect">
                                  <p:stCondLst>
                                    <p:cond delay="0"/>
                                  </p:stCondLst>
                                  <p:childTnLst>
                                    <p:set>
                                      <p:cBhvr>
                                        <p:cTn id="21" dur="1" fill="hold">
                                          <p:stCondLst>
                                            <p:cond delay="0"/>
                                          </p:stCondLst>
                                        </p:cTn>
                                        <p:tgtEl>
                                          <p:spTgt spid="4104"/>
                                        </p:tgtEl>
                                        <p:attrNameLst>
                                          <p:attrName>style.visibility</p:attrName>
                                        </p:attrNameLst>
                                      </p:cBhvr>
                                      <p:to>
                                        <p:strVal val="visible"/>
                                      </p:to>
                                    </p:set>
                                    <p:animEffect>
                                      <p:cBhvr>
                                        <p:cTn id="22" dur="500"/>
                                        <p:tgtEl>
                                          <p:spTgt spid="4104"/>
                                        </p:tgtEl>
                                      </p:cBhvr>
                                    </p:animEffect>
                                  </p:childTnLst>
                                </p:cTn>
                              </p:par>
                              <p:par>
                                <p:cTn id="23" presetID="35" presetClass="path" presetSubtype="0" fill="hold" nodeType="withEffect">
                                  <p:stCondLst>
                                    <p:cond delay="0"/>
                                  </p:stCondLst>
                                  <p:childTnLst>
                                    <p:animMotion origin="layout" path="M 0 0  L -0.25 0  E" pathEditMode="relative" rAng="0" ptsTypes="">
                                      <p:cBhvr>
                                        <p:cTn id="24" dur="500" fill="hold"/>
                                        <p:tgtEl>
                                          <p:spTgt spid="4106"/>
                                        </p:tgtEl>
                                        <p:attrNameLst>
                                          <p:attrName>ppt_x,ppt_y</p:attrName>
                                        </p:attrNameLst>
                                      </p:cBhvr>
                                      <p:rCtr x="0" y="0"/>
                                    </p:animMotion>
                                  </p:childTnLst>
                                </p:cTn>
                              </p:par>
                              <p:par>
                                <p:cTn id="25" presetID="35" presetClass="path" presetSubtype="0" fill="hold" nodeType="withEffect">
                                  <p:stCondLst>
                                    <p:cond delay="0"/>
                                  </p:stCondLst>
                                  <p:childTnLst>
                                    <p:animMotion origin="layout" path="M 4.16667E-6 3.33333E-6 L -0.31632 3.33333E-6 " pathEditMode="relative" rAng="0" ptsTypes="AA">
                                      <p:cBhvr>
                                        <p:cTn id="26" dur="500" fill="hold"/>
                                        <p:tgtEl>
                                          <p:spTgt spid="4103"/>
                                        </p:tgtEl>
                                        <p:attrNameLst>
                                          <p:attrName>ppt_x,ppt_y</p:attrName>
                                        </p:attrNameLst>
                                      </p:cBhvr>
                                      <p:rCtr x="-1581100" y="0"/>
                                    </p:animMotion>
                                  </p:childTnLst>
                                </p:cTn>
                              </p:par>
                              <p:par>
                                <p:cTn id="27" presetID="35" presetClass="path" presetSubtype="0" fill="hold" nodeType="withEffect">
                                  <p:stCondLst>
                                    <p:cond delay="0"/>
                                  </p:stCondLst>
                                  <p:childTnLst>
                                    <p:animMotion origin="layout" path="M 0.00504 -1.85185E-6 L -0.46684 -1.85185E-6 " pathEditMode="relative" rAng="0" ptsTypes="AA">
                                      <p:cBhvr>
                                        <p:cTn id="28" dur="500" fill="hold"/>
                                        <p:tgtEl>
                                          <p:spTgt spid="4104"/>
                                        </p:tgtEl>
                                        <p:attrNameLst>
                                          <p:attrName>ppt_x,ppt_y</p:attrName>
                                        </p:attrNameLst>
                                      </p:cBhvr>
                                      <p:rCtr x="-2358900" y="0"/>
                                    </p:animMotion>
                                  </p:childTnLst>
                                </p:cTn>
                              </p:par>
                              <p:par>
                                <p:cTn id="29" presetID="35" presetClass="path" presetSubtype="0" fill="hold" nodeType="withEffect">
                                  <p:stCondLst>
                                    <p:cond delay="0"/>
                                  </p:stCondLst>
                                  <p:childTnLst>
                                    <p:animMotion origin="layout" path="M -3.05556E-6 1.11111E-6 L -0.19531 1.11111E-6 " pathEditMode="relative" rAng="0" ptsTypes="AA">
                                      <p:cBhvr>
                                        <p:cTn id="30" dur="500" fill="hold"/>
                                        <p:tgtEl>
                                          <p:spTgt spid="4105"/>
                                        </p:tgtEl>
                                        <p:attrNameLst>
                                          <p:attrName>ppt_x,ppt_y</p:attrName>
                                        </p:attrNameLst>
                                      </p:cBhvr>
                                      <p:rCtr x="-976900" y="0"/>
                                    </p:animMotion>
                                  </p:childTnLst>
                                </p:cTn>
                              </p:par>
                              <p:par>
                                <p:cTn id="31" presetID="35" presetClass="path" presetSubtype="0" fill="hold" nodeType="withEffect">
                                  <p:stCondLst>
                                    <p:cond delay="0"/>
                                  </p:stCondLst>
                                  <p:childTnLst>
                                    <p:animMotion origin="layout" path="M 3.05556E-6 -1.85185E-6 L -0.33577 -1.85185E-6 " pathEditMode="relative" rAng="0" ptsTypes="AA">
                                      <p:cBhvr>
                                        <p:cTn id="32" dur="500" fill="hold"/>
                                        <p:tgtEl>
                                          <p:spTgt spid="4102"/>
                                        </p:tgtEl>
                                        <p:attrNameLst>
                                          <p:attrName>ppt_x,ppt_y</p:attrName>
                                        </p:attrNameLst>
                                      </p:cBhvr>
                                      <p:rCtr x="-1678300" y="0"/>
                                    </p:animMotion>
                                  </p:childTnLst>
                                </p:cTn>
                              </p:par>
                              <p:par>
                                <p:cTn id="33" presetID="35" presetClass="path" presetSubtype="0" fill="hold" nodeType="withEffect">
                                  <p:stCondLst>
                                    <p:cond delay="0"/>
                                  </p:stCondLst>
                                  <p:childTnLst>
                                    <p:animMotion origin="layout" path="M 1.66667E-6 -1.85185E-6 L -0.57188 -1.85185E-6 " pathEditMode="relative" rAng="0" ptsTypes="AA">
                                      <p:cBhvr>
                                        <p:cTn id="34" dur="500" fill="hold"/>
                                        <p:tgtEl>
                                          <p:spTgt spid="4107"/>
                                        </p:tgtEl>
                                        <p:attrNameLst>
                                          <p:attrName>ppt_x,ppt_y</p:attrName>
                                        </p:attrNameLst>
                                      </p:cBhvr>
                                      <p:rCtr x="-2858900" y="0"/>
                                    </p:animMotion>
                                  </p:childTnLst>
                                </p:cTn>
                              </p:par>
                              <p:par>
                                <p:cTn id="35" presetID="10" presetClass="exit" presetSubtype="0" fill="hold" nodeType="withEffect">
                                  <p:stCondLst>
                                    <p:cond delay="0"/>
                                  </p:stCondLst>
                                  <p:childTnLst>
                                    <p:animEffect>
                                      <p:cBhvr>
                                        <p:cTn id="36" dur="500"/>
                                        <p:tgtEl>
                                          <p:spTgt spid="4107"/>
                                        </p:tgtEl>
                                      </p:cBhvr>
                                    </p:animEffect>
                                    <p:set>
                                      <p:cBhvr>
                                        <p:cTn id="37" dur="1" fill="hold">
                                          <p:stCondLst>
                                            <p:cond delay="499"/>
                                          </p:stCondLst>
                                        </p:cTn>
                                        <p:tgtEl>
                                          <p:spTgt spid="4107"/>
                                        </p:tgtEl>
                                        <p:attrNameLst>
                                          <p:attrName>style.visibility</p:attrName>
                                        </p:attrNameLst>
                                      </p:cBhvr>
                                      <p:to>
                                        <p:strVal val="hidden"/>
                                      </p:to>
                                    </p:set>
                                  </p:childTnLst>
                                </p:cTn>
                              </p:par>
                              <p:par>
                                <p:cTn id="38" presetID="10" presetClass="exit" presetSubtype="0" fill="hold" nodeType="withEffect">
                                  <p:stCondLst>
                                    <p:cond delay="0"/>
                                  </p:stCondLst>
                                  <p:childTnLst>
                                    <p:animEffect>
                                      <p:cBhvr>
                                        <p:cTn id="39" dur="500"/>
                                        <p:tgtEl>
                                          <p:spTgt spid="4105"/>
                                        </p:tgtEl>
                                      </p:cBhvr>
                                    </p:animEffect>
                                    <p:set>
                                      <p:cBhvr>
                                        <p:cTn id="40" dur="1" fill="hold">
                                          <p:stCondLst>
                                            <p:cond delay="499"/>
                                          </p:stCondLst>
                                        </p:cTn>
                                        <p:tgtEl>
                                          <p:spTgt spid="4105"/>
                                        </p:tgtEl>
                                        <p:attrNameLst>
                                          <p:attrName>style.visibility</p:attrName>
                                        </p:attrNameLst>
                                      </p:cBhvr>
                                      <p:to>
                                        <p:strVal val="hidden"/>
                                      </p:to>
                                    </p:set>
                                  </p:childTnLst>
                                </p:cTn>
                              </p:par>
                              <p:par>
                                <p:cTn id="41" presetID="10" presetClass="exit" presetSubtype="0" fill="hold" nodeType="withEffect">
                                  <p:stCondLst>
                                    <p:cond delay="0"/>
                                  </p:stCondLst>
                                  <p:childTnLst>
                                    <p:animEffect>
                                      <p:cBhvr>
                                        <p:cTn id="42" dur="500"/>
                                        <p:tgtEl>
                                          <p:spTgt spid="4103"/>
                                        </p:tgtEl>
                                      </p:cBhvr>
                                    </p:animEffect>
                                    <p:set>
                                      <p:cBhvr>
                                        <p:cTn id="43" dur="1" fill="hold">
                                          <p:stCondLst>
                                            <p:cond delay="499"/>
                                          </p:stCondLst>
                                        </p:cTn>
                                        <p:tgtEl>
                                          <p:spTgt spid="4103"/>
                                        </p:tgtEl>
                                        <p:attrNameLst>
                                          <p:attrName>style.visibility</p:attrName>
                                        </p:attrNameLst>
                                      </p:cBhvr>
                                      <p:to>
                                        <p:strVal val="hidden"/>
                                      </p:to>
                                    </p:set>
                                  </p:childTnLst>
                                </p:cTn>
                              </p:par>
                              <p:par>
                                <p:cTn id="44" presetID="10" presetClass="exit" presetSubtype="0" fill="hold" nodeType="withEffect">
                                  <p:stCondLst>
                                    <p:cond delay="0"/>
                                  </p:stCondLst>
                                  <p:childTnLst>
                                    <p:animEffect>
                                      <p:cBhvr>
                                        <p:cTn id="45" dur="500"/>
                                        <p:tgtEl>
                                          <p:spTgt spid="4106"/>
                                        </p:tgtEl>
                                      </p:cBhvr>
                                    </p:animEffect>
                                    <p:set>
                                      <p:cBhvr>
                                        <p:cTn id="46" dur="1" fill="hold">
                                          <p:stCondLst>
                                            <p:cond delay="499"/>
                                          </p:stCondLst>
                                        </p:cTn>
                                        <p:tgtEl>
                                          <p:spTgt spid="4106"/>
                                        </p:tgtEl>
                                        <p:attrNameLst>
                                          <p:attrName>style.visibility</p:attrName>
                                        </p:attrNameLst>
                                      </p:cBhvr>
                                      <p:to>
                                        <p:strVal val="hidden"/>
                                      </p:to>
                                    </p:set>
                                  </p:childTnLst>
                                </p:cTn>
                              </p:par>
                              <p:par>
                                <p:cTn id="47" presetID="10" presetClass="exit" presetSubtype="0" fill="hold" nodeType="withEffect">
                                  <p:stCondLst>
                                    <p:cond delay="0"/>
                                  </p:stCondLst>
                                  <p:childTnLst>
                                    <p:animEffect>
                                      <p:cBhvr>
                                        <p:cTn id="48" dur="500"/>
                                        <p:tgtEl>
                                          <p:spTgt spid="4102"/>
                                        </p:tgtEl>
                                      </p:cBhvr>
                                    </p:animEffect>
                                    <p:set>
                                      <p:cBhvr>
                                        <p:cTn id="49" dur="1" fill="hold">
                                          <p:stCondLst>
                                            <p:cond delay="499"/>
                                          </p:stCondLst>
                                        </p:cTn>
                                        <p:tgtEl>
                                          <p:spTgt spid="4102"/>
                                        </p:tgtEl>
                                        <p:attrNameLst>
                                          <p:attrName>style.visibility</p:attrName>
                                        </p:attrNameLst>
                                      </p:cBhvr>
                                      <p:to>
                                        <p:strVal val="hidden"/>
                                      </p:to>
                                    </p:set>
                                  </p:childTnLst>
                                </p:cTn>
                              </p:par>
                              <p:par>
                                <p:cTn id="50" presetID="10" presetClass="exit" presetSubtype="0" fill="hold" nodeType="withEffect">
                                  <p:stCondLst>
                                    <p:cond delay="0"/>
                                  </p:stCondLst>
                                  <p:childTnLst>
                                    <p:animEffect>
                                      <p:cBhvr>
                                        <p:cTn id="51" dur="500"/>
                                        <p:tgtEl>
                                          <p:spTgt spid="4104"/>
                                        </p:tgtEl>
                                      </p:cBhvr>
                                    </p:animEffect>
                                    <p:set>
                                      <p:cBhvr>
                                        <p:cTn id="52" dur="1" fill="hold">
                                          <p:stCondLst>
                                            <p:cond delay="499"/>
                                          </p:stCondLst>
                                        </p:cTn>
                                        <p:tgtEl>
                                          <p:spTgt spid="4104"/>
                                        </p:tgtEl>
                                        <p:attrNameLst>
                                          <p:attrName>style.visibility</p:attrName>
                                        </p:attrNameLst>
                                      </p:cBhvr>
                                      <p:to>
                                        <p:strVal val="hidden"/>
                                      </p:to>
                                    </p:set>
                                  </p:childTnLst>
                                </p:cTn>
                              </p:par>
                              <p:par>
                                <p:cTn id="53" presetID="10" presetClass="entr" presetSubtype="0" fill="hold" nodeType="withEffect">
                                  <p:stCondLst>
                                    <p:cond delay="0"/>
                                  </p:stCondLst>
                                  <p:childTnLst>
                                    <p:set>
                                      <p:cBhvr>
                                        <p:cTn id="54" dur="1" fill="hold">
                                          <p:stCondLst>
                                            <p:cond delay="0"/>
                                          </p:stCondLst>
                                        </p:cTn>
                                        <p:tgtEl>
                                          <p:spTgt spid="4108"/>
                                        </p:tgtEl>
                                        <p:attrNameLst>
                                          <p:attrName>style.visibility</p:attrName>
                                        </p:attrNameLst>
                                      </p:cBhvr>
                                      <p:to>
                                        <p:strVal val="visible"/>
                                      </p:to>
                                    </p:set>
                                    <p:animEffect>
                                      <p:cBhvr>
                                        <p:cTn id="55" dur="500"/>
                                        <p:tgtEl>
                                          <p:spTgt spid="4108"/>
                                        </p:tgtEl>
                                      </p:cBhvr>
                                    </p:animEffect>
                                  </p:childTnLst>
                                </p:cTn>
                              </p:par>
                              <p:par>
                                <p:cTn id="56" presetID="10" presetClass="entr" presetSubtype="0" fill="hold" nodeType="withEffect">
                                  <p:stCondLst>
                                    <p:cond delay="0"/>
                                  </p:stCondLst>
                                  <p:childTnLst>
                                    <p:set>
                                      <p:cBhvr>
                                        <p:cTn id="57" dur="1" fill="hold">
                                          <p:stCondLst>
                                            <p:cond delay="0"/>
                                          </p:stCondLst>
                                        </p:cTn>
                                        <p:tgtEl>
                                          <p:spTgt spid="4109"/>
                                        </p:tgtEl>
                                        <p:attrNameLst>
                                          <p:attrName>style.visibility</p:attrName>
                                        </p:attrNameLst>
                                      </p:cBhvr>
                                      <p:to>
                                        <p:strVal val="visible"/>
                                      </p:to>
                                    </p:set>
                                    <p:animEffect>
                                      <p:cBhvr>
                                        <p:cTn id="58" dur="500"/>
                                        <p:tgtEl>
                                          <p:spTgt spid="4109"/>
                                        </p:tgtEl>
                                      </p:cBhvr>
                                    </p:animEffect>
                                  </p:childTnLst>
                                </p:cTn>
                              </p:par>
                              <p:par>
                                <p:cTn id="59" presetID="10" presetClass="entr" presetSubtype="0" fill="hold" nodeType="withEffect">
                                  <p:stCondLst>
                                    <p:cond delay="0"/>
                                  </p:stCondLst>
                                  <p:childTnLst>
                                    <p:set>
                                      <p:cBhvr>
                                        <p:cTn id="60" dur="1" fill="hold">
                                          <p:stCondLst>
                                            <p:cond delay="0"/>
                                          </p:stCondLst>
                                        </p:cTn>
                                        <p:tgtEl>
                                          <p:spTgt spid="4110"/>
                                        </p:tgtEl>
                                        <p:attrNameLst>
                                          <p:attrName>style.visibility</p:attrName>
                                        </p:attrNameLst>
                                      </p:cBhvr>
                                      <p:to>
                                        <p:strVal val="visible"/>
                                      </p:to>
                                    </p:set>
                                    <p:animEffect>
                                      <p:cBhvr>
                                        <p:cTn id="61" dur="500"/>
                                        <p:tgtEl>
                                          <p:spTgt spid="4110"/>
                                        </p:tgtEl>
                                      </p:cBhvr>
                                    </p:animEffect>
                                  </p:childTnLst>
                                </p:cTn>
                              </p:par>
                              <p:par>
                                <p:cTn id="62" presetID="10" presetClass="entr" presetSubtype="0" fill="hold" nodeType="withEffect">
                                  <p:stCondLst>
                                    <p:cond delay="0"/>
                                  </p:stCondLst>
                                  <p:childTnLst>
                                    <p:set>
                                      <p:cBhvr>
                                        <p:cTn id="63" dur="1" fill="hold">
                                          <p:stCondLst>
                                            <p:cond delay="0"/>
                                          </p:stCondLst>
                                        </p:cTn>
                                        <p:tgtEl>
                                          <p:spTgt spid="4111"/>
                                        </p:tgtEl>
                                        <p:attrNameLst>
                                          <p:attrName>style.visibility</p:attrName>
                                        </p:attrNameLst>
                                      </p:cBhvr>
                                      <p:to>
                                        <p:strVal val="visible"/>
                                      </p:to>
                                    </p:set>
                                    <p:animEffect>
                                      <p:cBhvr>
                                        <p:cTn id="64" dur="500"/>
                                        <p:tgtEl>
                                          <p:spTgt spid="4111"/>
                                        </p:tgtEl>
                                      </p:cBhvr>
                                    </p:animEffect>
                                  </p:childTnLst>
                                </p:cTn>
                              </p:par>
                              <p:par>
                                <p:cTn id="65" presetID="53" presetClass="exit" presetSubtype="0" fill="hold" nodeType="withEffect">
                                  <p:stCondLst>
                                    <p:cond delay="0"/>
                                  </p:stCondLst>
                                  <p:childTnLst>
                                    <p:anim calcmode="lin" valueType="num">
                                      <p:cBhvr>
                                        <p:cTn id="66" dur="500"/>
                                        <p:tgtEl>
                                          <p:spTgt spid="4108"/>
                                        </p:tgtEl>
                                        <p:attrNameLst>
                                          <p:attrName>ppt_w</p:attrName>
                                        </p:attrNameLst>
                                      </p:cBhvr>
                                      <p:tavLst>
                                        <p:tav tm="0">
                                          <p:val>
                                            <p:strVal val="ppt_w"/>
                                          </p:val>
                                        </p:tav>
                                        <p:tav tm="100000">
                                          <p:val>
                                            <p:fltVal val="0"/>
                                          </p:val>
                                        </p:tav>
                                      </p:tavLst>
                                    </p:anim>
                                    <p:anim calcmode="lin" valueType="num">
                                      <p:cBhvr>
                                        <p:cTn id="67" dur="500"/>
                                        <p:tgtEl>
                                          <p:spTgt spid="4108"/>
                                        </p:tgtEl>
                                        <p:attrNameLst>
                                          <p:attrName>ppt_h</p:attrName>
                                        </p:attrNameLst>
                                      </p:cBhvr>
                                      <p:tavLst>
                                        <p:tav tm="0">
                                          <p:val>
                                            <p:strVal val="ppt_h"/>
                                          </p:val>
                                        </p:tav>
                                        <p:tav tm="100000">
                                          <p:val>
                                            <p:fltVal val="0"/>
                                          </p:val>
                                        </p:tav>
                                      </p:tavLst>
                                    </p:anim>
                                    <p:animEffect>
                                      <p:cBhvr>
                                        <p:cTn id="68" dur="500"/>
                                        <p:tgtEl>
                                          <p:spTgt spid="4108"/>
                                        </p:tgtEl>
                                      </p:cBhvr>
                                    </p:animEffect>
                                    <p:set>
                                      <p:cBhvr>
                                        <p:cTn id="69" dur="1" fill="hold">
                                          <p:stCondLst>
                                            <p:cond delay="499"/>
                                          </p:stCondLst>
                                        </p:cTn>
                                        <p:tgtEl>
                                          <p:spTgt spid="4108"/>
                                        </p:tgtEl>
                                        <p:attrNameLst>
                                          <p:attrName>style.visibility</p:attrName>
                                        </p:attrNameLst>
                                      </p:cBhvr>
                                      <p:to>
                                        <p:strVal val="hidden"/>
                                      </p:to>
                                    </p:set>
                                  </p:childTnLst>
                                </p:cTn>
                              </p:par>
                              <p:par>
                                <p:cTn id="70" presetID="53" presetClass="exit" presetSubtype="0" fill="hold" nodeType="withEffect">
                                  <p:stCondLst>
                                    <p:cond delay="0"/>
                                  </p:stCondLst>
                                  <p:childTnLst>
                                    <p:anim calcmode="lin" valueType="num">
                                      <p:cBhvr>
                                        <p:cTn id="71" dur="500"/>
                                        <p:tgtEl>
                                          <p:spTgt spid="4109"/>
                                        </p:tgtEl>
                                        <p:attrNameLst>
                                          <p:attrName>ppt_w</p:attrName>
                                        </p:attrNameLst>
                                      </p:cBhvr>
                                      <p:tavLst>
                                        <p:tav tm="0">
                                          <p:val>
                                            <p:strVal val="ppt_w"/>
                                          </p:val>
                                        </p:tav>
                                        <p:tav tm="100000">
                                          <p:val>
                                            <p:fltVal val="0"/>
                                          </p:val>
                                        </p:tav>
                                      </p:tavLst>
                                    </p:anim>
                                    <p:anim calcmode="lin" valueType="num">
                                      <p:cBhvr>
                                        <p:cTn id="72" dur="500"/>
                                        <p:tgtEl>
                                          <p:spTgt spid="4109"/>
                                        </p:tgtEl>
                                        <p:attrNameLst>
                                          <p:attrName>ppt_h</p:attrName>
                                        </p:attrNameLst>
                                      </p:cBhvr>
                                      <p:tavLst>
                                        <p:tav tm="0">
                                          <p:val>
                                            <p:strVal val="ppt_h"/>
                                          </p:val>
                                        </p:tav>
                                        <p:tav tm="100000">
                                          <p:val>
                                            <p:fltVal val="0"/>
                                          </p:val>
                                        </p:tav>
                                      </p:tavLst>
                                    </p:anim>
                                    <p:animEffect>
                                      <p:cBhvr>
                                        <p:cTn id="73" dur="500"/>
                                        <p:tgtEl>
                                          <p:spTgt spid="4109"/>
                                        </p:tgtEl>
                                      </p:cBhvr>
                                    </p:animEffect>
                                    <p:set>
                                      <p:cBhvr>
                                        <p:cTn id="74" dur="1" fill="hold">
                                          <p:stCondLst>
                                            <p:cond delay="499"/>
                                          </p:stCondLst>
                                        </p:cTn>
                                        <p:tgtEl>
                                          <p:spTgt spid="4109"/>
                                        </p:tgtEl>
                                        <p:attrNameLst>
                                          <p:attrName>style.visibility</p:attrName>
                                        </p:attrNameLst>
                                      </p:cBhvr>
                                      <p:to>
                                        <p:strVal val="hidden"/>
                                      </p:to>
                                    </p:set>
                                  </p:childTnLst>
                                </p:cTn>
                              </p:par>
                              <p:par>
                                <p:cTn id="75" presetID="53" presetClass="exit" presetSubtype="0" fill="hold" nodeType="withEffect">
                                  <p:stCondLst>
                                    <p:cond delay="0"/>
                                  </p:stCondLst>
                                  <p:childTnLst>
                                    <p:anim calcmode="lin" valueType="num">
                                      <p:cBhvr>
                                        <p:cTn id="76" dur="500"/>
                                        <p:tgtEl>
                                          <p:spTgt spid="4110"/>
                                        </p:tgtEl>
                                        <p:attrNameLst>
                                          <p:attrName>ppt_w</p:attrName>
                                        </p:attrNameLst>
                                      </p:cBhvr>
                                      <p:tavLst>
                                        <p:tav tm="0">
                                          <p:val>
                                            <p:strVal val="ppt_w"/>
                                          </p:val>
                                        </p:tav>
                                        <p:tav tm="100000">
                                          <p:val>
                                            <p:fltVal val="0"/>
                                          </p:val>
                                        </p:tav>
                                      </p:tavLst>
                                    </p:anim>
                                    <p:anim calcmode="lin" valueType="num">
                                      <p:cBhvr>
                                        <p:cTn id="77" dur="500"/>
                                        <p:tgtEl>
                                          <p:spTgt spid="4110"/>
                                        </p:tgtEl>
                                        <p:attrNameLst>
                                          <p:attrName>ppt_h</p:attrName>
                                        </p:attrNameLst>
                                      </p:cBhvr>
                                      <p:tavLst>
                                        <p:tav tm="0">
                                          <p:val>
                                            <p:strVal val="ppt_h"/>
                                          </p:val>
                                        </p:tav>
                                        <p:tav tm="100000">
                                          <p:val>
                                            <p:fltVal val="0"/>
                                          </p:val>
                                        </p:tav>
                                      </p:tavLst>
                                    </p:anim>
                                    <p:animEffect>
                                      <p:cBhvr>
                                        <p:cTn id="78" dur="500"/>
                                        <p:tgtEl>
                                          <p:spTgt spid="4110"/>
                                        </p:tgtEl>
                                      </p:cBhvr>
                                    </p:animEffect>
                                    <p:set>
                                      <p:cBhvr>
                                        <p:cTn id="79" dur="1" fill="hold">
                                          <p:stCondLst>
                                            <p:cond delay="499"/>
                                          </p:stCondLst>
                                        </p:cTn>
                                        <p:tgtEl>
                                          <p:spTgt spid="4110"/>
                                        </p:tgtEl>
                                        <p:attrNameLst>
                                          <p:attrName>style.visibility</p:attrName>
                                        </p:attrNameLst>
                                      </p:cBhvr>
                                      <p:to>
                                        <p:strVal val="hidden"/>
                                      </p:to>
                                    </p:set>
                                  </p:childTnLst>
                                </p:cTn>
                              </p:par>
                              <p:par>
                                <p:cTn id="80" presetID="53" presetClass="exit" presetSubtype="0" fill="hold" nodeType="withEffect">
                                  <p:stCondLst>
                                    <p:cond delay="0"/>
                                  </p:stCondLst>
                                  <p:childTnLst>
                                    <p:anim calcmode="lin" valueType="num">
                                      <p:cBhvr>
                                        <p:cTn id="81" dur="500"/>
                                        <p:tgtEl>
                                          <p:spTgt spid="4111"/>
                                        </p:tgtEl>
                                        <p:attrNameLst>
                                          <p:attrName>ppt_w</p:attrName>
                                        </p:attrNameLst>
                                      </p:cBhvr>
                                      <p:tavLst>
                                        <p:tav tm="0">
                                          <p:val>
                                            <p:strVal val="ppt_w"/>
                                          </p:val>
                                        </p:tav>
                                        <p:tav tm="100000">
                                          <p:val>
                                            <p:fltVal val="0"/>
                                          </p:val>
                                        </p:tav>
                                      </p:tavLst>
                                    </p:anim>
                                    <p:anim calcmode="lin" valueType="num">
                                      <p:cBhvr>
                                        <p:cTn id="82" dur="500"/>
                                        <p:tgtEl>
                                          <p:spTgt spid="4111"/>
                                        </p:tgtEl>
                                        <p:attrNameLst>
                                          <p:attrName>ppt_h</p:attrName>
                                        </p:attrNameLst>
                                      </p:cBhvr>
                                      <p:tavLst>
                                        <p:tav tm="0">
                                          <p:val>
                                            <p:strVal val="ppt_h"/>
                                          </p:val>
                                        </p:tav>
                                        <p:tav tm="100000">
                                          <p:val>
                                            <p:fltVal val="0"/>
                                          </p:val>
                                        </p:tav>
                                      </p:tavLst>
                                    </p:anim>
                                    <p:animEffect>
                                      <p:cBhvr>
                                        <p:cTn id="83" dur="500"/>
                                        <p:tgtEl>
                                          <p:spTgt spid="4111"/>
                                        </p:tgtEl>
                                      </p:cBhvr>
                                    </p:animEffect>
                                    <p:set>
                                      <p:cBhvr>
                                        <p:cTn id="84" dur="1" fill="hold">
                                          <p:stCondLst>
                                            <p:cond delay="499"/>
                                          </p:stCondLst>
                                        </p:cTn>
                                        <p:tgtEl>
                                          <p:spTgt spid="41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长方形 289">
            <a:extLst>
              <a:ext uri="{FF2B5EF4-FFF2-40B4-BE49-F238E27FC236}">
                <a16:creationId xmlns:a16="http://schemas.microsoft.com/office/drawing/2014/main" id="{DADA49E1-21C2-BB48-880E-179B41963A8E}"/>
              </a:ext>
            </a:extLst>
          </p:cNvPr>
          <p:cNvSpPr>
            <a:spLocks noChangeArrowheads="1"/>
          </p:cNvSpPr>
          <p:nvPr/>
        </p:nvSpPr>
        <p:spPr bwMode="auto">
          <a:xfrm>
            <a:off x="-26988" y="242888"/>
            <a:ext cx="6480176" cy="606425"/>
          </a:xfrm>
          <a:prstGeom prst="rect">
            <a:avLst/>
          </a:prstGeom>
          <a:gradFill rotWithShape="0">
            <a:gsLst>
              <a:gs pos="0">
                <a:srgbClr val="990033"/>
              </a:gs>
              <a:gs pos="100000">
                <a:srgbClr val="460017">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67628" tIns="35243" rIns="67628" bIns="35243"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en-US"/>
          </a:p>
        </p:txBody>
      </p:sp>
      <p:sp>
        <p:nvSpPr>
          <p:cNvPr id="292867" name="矩形 8">
            <a:extLst>
              <a:ext uri="{FF2B5EF4-FFF2-40B4-BE49-F238E27FC236}">
                <a16:creationId xmlns:a16="http://schemas.microsoft.com/office/drawing/2014/main" id="{7964FE75-664F-BE4F-8D90-0EB3C99CC729}"/>
              </a:ext>
            </a:extLst>
          </p:cNvPr>
          <p:cNvSpPr>
            <a:spLocks noChangeArrowheads="1"/>
          </p:cNvSpPr>
          <p:nvPr/>
        </p:nvSpPr>
        <p:spPr bwMode="auto">
          <a:xfrm>
            <a:off x="2411413" y="523875"/>
            <a:ext cx="20891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endParaRPr lang="zh-CN" altLang="en-US" sz="15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4102" name="Picture 2" descr="PPECLOGO-eff-0-1">
            <a:extLst>
              <a:ext uri="{FF2B5EF4-FFF2-40B4-BE49-F238E27FC236}">
                <a16:creationId xmlns:a16="http://schemas.microsoft.com/office/drawing/2014/main" id="{6904B0E3-C7C3-234E-9032-7D0C52F12B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7863" y="525463"/>
            <a:ext cx="627062"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3" descr="PPECLOGO-eff-0-2">
            <a:extLst>
              <a:ext uri="{FF2B5EF4-FFF2-40B4-BE49-F238E27FC236}">
                <a16:creationId xmlns:a16="http://schemas.microsoft.com/office/drawing/2014/main" id="{F2EB76E5-2FDB-D442-93CD-B916410440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6600" y="506413"/>
            <a:ext cx="5778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6" descr="PPECLOGO-eff-0-1">
            <a:extLst>
              <a:ext uri="{FF2B5EF4-FFF2-40B4-BE49-F238E27FC236}">
                <a16:creationId xmlns:a16="http://schemas.microsoft.com/office/drawing/2014/main" id="{0F6D20CA-2F09-7848-9052-7D27BA8E97E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6038" y="533400"/>
            <a:ext cx="23495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8" descr="PPECLOGO-eff-0-2">
            <a:extLst>
              <a:ext uri="{FF2B5EF4-FFF2-40B4-BE49-F238E27FC236}">
                <a16:creationId xmlns:a16="http://schemas.microsoft.com/office/drawing/2014/main" id="{048D17B0-A791-4041-A880-CB9CAE789FD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6200" y="377825"/>
            <a:ext cx="57943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11" descr="PPECLOGO-eff-5-4">
            <a:extLst>
              <a:ext uri="{FF2B5EF4-FFF2-40B4-BE49-F238E27FC236}">
                <a16:creationId xmlns:a16="http://schemas.microsoft.com/office/drawing/2014/main" id="{9F6FCF69-7046-AF43-A0C9-2413B73763A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53063" y="449263"/>
            <a:ext cx="5334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7" name="Picture 12" descr="PPECLOGO-eff-0-1">
            <a:extLst>
              <a:ext uri="{FF2B5EF4-FFF2-40B4-BE49-F238E27FC236}">
                <a16:creationId xmlns:a16="http://schemas.microsoft.com/office/drawing/2014/main" id="{334C541F-C2F8-9646-B834-36BF45E5F99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89413" y="874713"/>
            <a:ext cx="309562"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Picture 15" descr="PPECLOGO-eff2-1-3">
            <a:extLst>
              <a:ext uri="{FF2B5EF4-FFF2-40B4-BE49-F238E27FC236}">
                <a16:creationId xmlns:a16="http://schemas.microsoft.com/office/drawing/2014/main" id="{BEF8F210-267B-C441-88B4-1456408214C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51025" y="477838"/>
            <a:ext cx="25876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6" descr="PPECLOGO-eff2-1-4">
            <a:extLst>
              <a:ext uri="{FF2B5EF4-FFF2-40B4-BE49-F238E27FC236}">
                <a16:creationId xmlns:a16="http://schemas.microsoft.com/office/drawing/2014/main" id="{D44B7411-CCB4-2247-AACB-F7A3CA5BEA5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30725" y="731838"/>
            <a:ext cx="4159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0" name="Picture 17" descr="PPECLOGO-eff2-1-3">
            <a:extLst>
              <a:ext uri="{FF2B5EF4-FFF2-40B4-BE49-F238E27FC236}">
                <a16:creationId xmlns:a16="http://schemas.microsoft.com/office/drawing/2014/main" id="{2720F593-88C8-5347-9525-559B49EAB79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45063" y="534988"/>
            <a:ext cx="211137"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18" descr="PPECLOGO-eff2-1-3">
            <a:extLst>
              <a:ext uri="{FF2B5EF4-FFF2-40B4-BE49-F238E27FC236}">
                <a16:creationId xmlns:a16="http://schemas.microsoft.com/office/drawing/2014/main" id="{8003208E-3AE5-CB46-9BCF-A0AD0A603AF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43513" y="788988"/>
            <a:ext cx="166687" cy="11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2878" name="网络 586">
            <a:extLst>
              <a:ext uri="{FF2B5EF4-FFF2-40B4-BE49-F238E27FC236}">
                <a16:creationId xmlns:a16="http://schemas.microsoft.com/office/drawing/2014/main" id="{77040D2C-242E-0E4F-B1B1-71534D9DCF7D}"/>
              </a:ext>
            </a:extLst>
          </p:cNvPr>
          <p:cNvSpPr>
            <a:spLocks/>
          </p:cNvSpPr>
          <p:nvPr/>
        </p:nvSpPr>
        <p:spPr bwMode="auto">
          <a:xfrm>
            <a:off x="19050" y="314325"/>
            <a:ext cx="506413" cy="484188"/>
          </a:xfrm>
          <a:custGeom>
            <a:avLst/>
            <a:gdLst>
              <a:gd name="T0" fmla="*/ 0 w 1889279"/>
              <a:gd name="T1" fmla="*/ 0 h 1810503"/>
              <a:gd name="T2" fmla="*/ 0 w 1889279"/>
              <a:gd name="T3" fmla="*/ 0 h 1810503"/>
              <a:gd name="T4" fmla="*/ 0 w 1889279"/>
              <a:gd name="T5" fmla="*/ 0 h 1810503"/>
              <a:gd name="T6" fmla="*/ 0 w 1889279"/>
              <a:gd name="T7" fmla="*/ 0 h 1810503"/>
              <a:gd name="T8" fmla="*/ 0 w 1889279"/>
              <a:gd name="T9" fmla="*/ 0 h 1810503"/>
              <a:gd name="T10" fmla="*/ 0 w 1889279"/>
              <a:gd name="T11" fmla="*/ 0 h 1810503"/>
              <a:gd name="T12" fmla="*/ 0 w 1889279"/>
              <a:gd name="T13" fmla="*/ 0 h 1810503"/>
              <a:gd name="T14" fmla="*/ 0 w 1889279"/>
              <a:gd name="T15" fmla="*/ 0 h 1810503"/>
              <a:gd name="T16" fmla="*/ 0 w 1889279"/>
              <a:gd name="T17" fmla="*/ 0 h 1810503"/>
              <a:gd name="T18" fmla="*/ 0 w 1889279"/>
              <a:gd name="T19" fmla="*/ 0 h 1810503"/>
              <a:gd name="T20" fmla="*/ 0 w 1889279"/>
              <a:gd name="T21" fmla="*/ 0 h 1810503"/>
              <a:gd name="T22" fmla="*/ 0 w 1889279"/>
              <a:gd name="T23" fmla="*/ 0 h 1810503"/>
              <a:gd name="T24" fmla="*/ 0 w 1889279"/>
              <a:gd name="T25" fmla="*/ 0 h 1810503"/>
              <a:gd name="T26" fmla="*/ 0 w 1889279"/>
              <a:gd name="T27" fmla="*/ 0 h 1810503"/>
              <a:gd name="T28" fmla="*/ 0 w 1889279"/>
              <a:gd name="T29" fmla="*/ 0 h 1810503"/>
              <a:gd name="T30" fmla="*/ 0 w 1889279"/>
              <a:gd name="T31" fmla="*/ 0 h 1810503"/>
              <a:gd name="T32" fmla="*/ 0 w 1889279"/>
              <a:gd name="T33" fmla="*/ 0 h 1810503"/>
              <a:gd name="T34" fmla="*/ 0 w 1889279"/>
              <a:gd name="T35" fmla="*/ 0 h 1810503"/>
              <a:gd name="T36" fmla="*/ 0 w 1889279"/>
              <a:gd name="T37" fmla="*/ 0 h 1810503"/>
              <a:gd name="T38" fmla="*/ 0 w 1889279"/>
              <a:gd name="T39" fmla="*/ 0 h 1810503"/>
              <a:gd name="T40" fmla="*/ 0 w 1889279"/>
              <a:gd name="T41" fmla="*/ 0 h 1810503"/>
              <a:gd name="T42" fmla="*/ 0 w 1889279"/>
              <a:gd name="T43" fmla="*/ 0 h 1810503"/>
              <a:gd name="T44" fmla="*/ 0 w 1889279"/>
              <a:gd name="T45" fmla="*/ 0 h 1810503"/>
              <a:gd name="T46" fmla="*/ 0 w 1889279"/>
              <a:gd name="T47" fmla="*/ 0 h 1810503"/>
              <a:gd name="T48" fmla="*/ 0 w 1889279"/>
              <a:gd name="T49" fmla="*/ 0 h 1810503"/>
              <a:gd name="T50" fmla="*/ 0 w 1889279"/>
              <a:gd name="T51" fmla="*/ 0 h 1810503"/>
              <a:gd name="T52" fmla="*/ 0 w 1889279"/>
              <a:gd name="T53" fmla="*/ 0 h 1810503"/>
              <a:gd name="T54" fmla="*/ 0 w 1889279"/>
              <a:gd name="T55" fmla="*/ 0 h 1810503"/>
              <a:gd name="T56" fmla="*/ 0 w 1889279"/>
              <a:gd name="T57" fmla="*/ 0 h 1810503"/>
              <a:gd name="T58" fmla="*/ 0 w 1889279"/>
              <a:gd name="T59" fmla="*/ 0 h 1810503"/>
              <a:gd name="T60" fmla="*/ 0 w 1889279"/>
              <a:gd name="T61" fmla="*/ 0 h 1810503"/>
              <a:gd name="T62" fmla="*/ 0 w 1889279"/>
              <a:gd name="T63" fmla="*/ 0 h 1810503"/>
              <a:gd name="T64" fmla="*/ 0 w 1889279"/>
              <a:gd name="T65" fmla="*/ 0 h 1810503"/>
              <a:gd name="T66" fmla="*/ 0 w 1889279"/>
              <a:gd name="T67" fmla="*/ 0 h 1810503"/>
              <a:gd name="T68" fmla="*/ 0 w 1889279"/>
              <a:gd name="T69" fmla="*/ 0 h 1810503"/>
              <a:gd name="T70" fmla="*/ 0 w 1889279"/>
              <a:gd name="T71" fmla="*/ 0 h 1810503"/>
              <a:gd name="T72" fmla="*/ 0 w 1889279"/>
              <a:gd name="T73" fmla="*/ 0 h 1810503"/>
              <a:gd name="T74" fmla="*/ 0 w 1889279"/>
              <a:gd name="T75" fmla="*/ 0 h 18105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89279"/>
              <a:gd name="T115" fmla="*/ 0 h 1810503"/>
              <a:gd name="T116" fmla="*/ 1889279 w 1889279"/>
              <a:gd name="T117" fmla="*/ 1810503 h 18105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lnTo>
                  <a:pt x="953521" y="1355186"/>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lnTo>
                  <a:pt x="953521" y="931303"/>
                </a:ln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lnTo>
                  <a:pt x="900586" y="1702"/>
                </a:lnTo>
                <a:close/>
                <a:moveTo>
                  <a:pt x="953521" y="0"/>
                </a:moveTo>
                <a:lnTo>
                  <a:pt x="981035" y="1330"/>
                </a:lnTo>
                <a:cubicBezTo>
                  <a:pt x="1124068" y="53565"/>
                  <a:pt x="1247786" y="180867"/>
                  <a:pt x="1332000" y="354889"/>
                </a:cubicBezTo>
                <a:cubicBezTo>
                  <a:pt x="1219743" y="403080"/>
                  <a:pt x="1090709" y="429800"/>
                  <a:pt x="953521" y="430954"/>
                </a:cubicBezTo>
                <a:lnTo>
                  <a:pt x="9535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nchor="ctr"/>
          <a:lstStyle/>
          <a:p>
            <a:endParaRPr lang="zh-CN" altLang="en-US"/>
          </a:p>
        </p:txBody>
      </p:sp>
      <p:pic>
        <p:nvPicPr>
          <p:cNvPr id="292879" name="Picture 22" descr="未标题-4">
            <a:extLst>
              <a:ext uri="{FF2B5EF4-FFF2-40B4-BE49-F238E27FC236}">
                <a16:creationId xmlns:a16="http://schemas.microsoft.com/office/drawing/2014/main" id="{BD0AF978-3636-1846-B380-1DE6E77EEB2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75463" y="68263"/>
            <a:ext cx="2230437"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2880" name="Rectangle 3">
            <a:extLst>
              <a:ext uri="{FF2B5EF4-FFF2-40B4-BE49-F238E27FC236}">
                <a16:creationId xmlns:a16="http://schemas.microsoft.com/office/drawing/2014/main" id="{96B75CA0-2CD8-6A43-AF47-AE690F7557EF}"/>
              </a:ext>
            </a:extLst>
          </p:cNvPr>
          <p:cNvSpPr txBox="1">
            <a:spLocks noChangeArrowheads="1"/>
          </p:cNvSpPr>
          <p:nvPr/>
        </p:nvSpPr>
        <p:spPr bwMode="auto">
          <a:xfrm>
            <a:off x="271463" y="1855791"/>
            <a:ext cx="7772400" cy="184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20000"/>
              </a:spcBef>
            </a:pPr>
            <a:r>
              <a:rPr kumimoji="1" lang="en-US" altLang="zh-CN" sz="2000" b="1" dirty="0">
                <a:solidFill>
                  <a:srgbClr val="0000CC"/>
                </a:solidFill>
                <a:latin typeface="宋体" panose="02010600030101010101" pitchFamily="2" charset="-122"/>
              </a:rPr>
              <a:t>【</a:t>
            </a:r>
            <a:r>
              <a:rPr kumimoji="1" lang="zh-CN" altLang="en-US" sz="2000" b="1" dirty="0">
                <a:solidFill>
                  <a:srgbClr val="0000CC"/>
                </a:solidFill>
                <a:latin typeface="宋体" panose="02010600030101010101" pitchFamily="2" charset="-122"/>
              </a:rPr>
              <a:t>例</a:t>
            </a:r>
            <a:r>
              <a:rPr kumimoji="1" lang="en-US" altLang="zh-CN" sz="2000" b="1" dirty="0">
                <a:solidFill>
                  <a:srgbClr val="0000CC"/>
                </a:solidFill>
                <a:latin typeface="宋体" panose="02010600030101010101" pitchFamily="2" charset="-122"/>
              </a:rPr>
              <a:t>】</a:t>
            </a:r>
            <a:r>
              <a:rPr kumimoji="1" lang="zh-CN" altLang="en-US" sz="2000" b="1" dirty="0">
                <a:latin typeface="宋体" panose="02010600030101010101" pitchFamily="2" charset="-122"/>
              </a:rPr>
              <a:t>要求利用</a:t>
            </a:r>
            <a:r>
              <a:rPr kumimoji="1" lang="en-US" altLang="zh-CN" sz="2000" b="1" dirty="0">
                <a:latin typeface="宋体" panose="02010600030101010101" pitchFamily="2" charset="-122"/>
              </a:rPr>
              <a:t>PC</a:t>
            </a:r>
            <a:r>
              <a:rPr kumimoji="1" lang="zh-CN" altLang="en-US" sz="2000" b="1" dirty="0">
                <a:latin typeface="宋体" panose="02010600030101010101" pitchFamily="2" charset="-122"/>
              </a:rPr>
              <a:t>系统机上的</a:t>
            </a:r>
            <a:r>
              <a:rPr kumimoji="1" lang="en-US" altLang="zh-CN" sz="2000" b="1" dirty="0">
                <a:latin typeface="宋体" panose="02010600030101010101" pitchFamily="2" charset="-122"/>
              </a:rPr>
              <a:t>8254</a:t>
            </a:r>
            <a:r>
              <a:rPr kumimoji="1" lang="zh-CN" altLang="en-US" sz="2000" b="1" dirty="0">
                <a:latin typeface="宋体" panose="02010600030101010101" pitchFamily="2" charset="-122"/>
              </a:rPr>
              <a:t>的</a:t>
            </a:r>
            <a:r>
              <a:rPr kumimoji="1" lang="en-US" altLang="zh-CN" sz="2000" b="1" dirty="0">
                <a:latin typeface="宋体" panose="02010600030101010101" pitchFamily="2" charset="-122"/>
              </a:rPr>
              <a:t>0</a:t>
            </a:r>
            <a:r>
              <a:rPr kumimoji="1" lang="zh-CN" altLang="en-US" sz="2000" b="1" dirty="0">
                <a:latin typeface="宋体" panose="02010600030101010101" pitchFamily="2" charset="-122"/>
              </a:rPr>
              <a:t>号定时计数器引发的日时钟中断，设计程序：每间隔</a:t>
            </a:r>
            <a:r>
              <a:rPr kumimoji="1" lang="en-US" altLang="zh-CN" sz="2000" b="1" dirty="0">
                <a:latin typeface="宋体" panose="02010600030101010101" pitchFamily="2" charset="-122"/>
              </a:rPr>
              <a:t>1</a:t>
            </a:r>
            <a:r>
              <a:rPr kumimoji="1" lang="zh-CN" altLang="en-US" sz="2000" b="1" dirty="0">
                <a:latin typeface="宋体" panose="02010600030101010101" pitchFamily="2" charset="-122"/>
              </a:rPr>
              <a:t>秒在</a:t>
            </a:r>
            <a:r>
              <a:rPr kumimoji="1" lang="en-US" altLang="zh-CN" sz="2000" b="1" dirty="0">
                <a:latin typeface="宋体" panose="02010600030101010101" pitchFamily="2" charset="-122"/>
              </a:rPr>
              <a:t>PC</a:t>
            </a:r>
            <a:r>
              <a:rPr kumimoji="1" lang="zh-CN" altLang="en-US" sz="2000" b="1" dirty="0">
                <a:latin typeface="宋体" panose="02010600030101010101" pitchFamily="2" charset="-122"/>
              </a:rPr>
              <a:t>终端屏幕上显示</a:t>
            </a:r>
            <a:r>
              <a:rPr kumimoji="1" lang="en-US" altLang="zh-CN" sz="2000" b="1" dirty="0">
                <a:latin typeface="宋体" panose="02010600030101010101" pitchFamily="2" charset="-122"/>
              </a:rPr>
              <a:t>1</a:t>
            </a:r>
            <a:r>
              <a:rPr kumimoji="1" lang="zh-CN" altLang="en-US" sz="2000" b="1" dirty="0">
                <a:latin typeface="宋体" panose="02010600030101010101" pitchFamily="2" charset="-122"/>
              </a:rPr>
              <a:t>行字符串“ </a:t>
            </a:r>
            <a:r>
              <a:rPr kumimoji="1" lang="en-US" altLang="zh-CN" sz="2000" b="1" dirty="0">
                <a:latin typeface="宋体" panose="02010600030101010101" pitchFamily="2" charset="-122"/>
              </a:rPr>
              <a:t>HELLO</a:t>
            </a:r>
            <a:r>
              <a:rPr kumimoji="1" lang="zh-CN" altLang="en-US" sz="2000" b="1" dirty="0">
                <a:latin typeface="宋体" panose="02010600030101010101" pitchFamily="2" charset="-122"/>
              </a:rPr>
              <a:t>！”，显示</a:t>
            </a:r>
            <a:r>
              <a:rPr kumimoji="1" lang="en-US" altLang="zh-CN" sz="2000" b="1" dirty="0">
                <a:latin typeface="宋体" panose="02010600030101010101" pitchFamily="2" charset="-122"/>
              </a:rPr>
              <a:t>10</a:t>
            </a:r>
            <a:r>
              <a:rPr kumimoji="1" lang="zh-CN" altLang="en-US" sz="2000" b="1" dirty="0">
                <a:latin typeface="宋体" panose="02010600030101010101" pitchFamily="2" charset="-122"/>
              </a:rPr>
              <a:t>行后结束。</a:t>
            </a:r>
          </a:p>
        </p:txBody>
      </p:sp>
      <p:sp>
        <p:nvSpPr>
          <p:cNvPr id="292881" name="文本框 5">
            <a:extLst>
              <a:ext uri="{FF2B5EF4-FFF2-40B4-BE49-F238E27FC236}">
                <a16:creationId xmlns:a16="http://schemas.microsoft.com/office/drawing/2014/main" id="{8E865070-54FA-4E47-8A06-2A4B1A9B088C}"/>
              </a:ext>
            </a:extLst>
          </p:cNvPr>
          <p:cNvSpPr>
            <a:spLocks noChangeArrowheads="1"/>
          </p:cNvSpPr>
          <p:nvPr/>
        </p:nvSpPr>
        <p:spPr bwMode="auto">
          <a:xfrm>
            <a:off x="325438" y="328613"/>
            <a:ext cx="5805487"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buFont typeface="Arial" panose="020B0604020202020204" pitchFamily="34" charset="0"/>
              <a:buNone/>
            </a:pPr>
            <a:r>
              <a:rPr lang="zh-CN" altLang="en-US" sz="2400" b="1" noProof="1">
                <a:solidFill>
                  <a:schemeClr val="bg1"/>
                </a:solidFill>
                <a:ea typeface="微软雅黑" panose="020B0503020204020204" pitchFamily="34" charset="-122"/>
                <a:sym typeface="Arial" panose="020B0604020202020204" pitchFamily="34" charset="0"/>
              </a:rPr>
              <a:t>   系统日时钟</a:t>
            </a:r>
            <a:r>
              <a:rPr lang="zh-CN" altLang="en-US" sz="2400" b="1" noProof="1">
                <a:solidFill>
                  <a:schemeClr val="bg1"/>
                </a:solidFill>
                <a:ea typeface="微软雅黑" panose="020B0503020204020204" pitchFamily="34" charset="-122"/>
                <a:sym typeface="+mn-ea"/>
              </a:rPr>
              <a:t>中断应用开发举例</a:t>
            </a:r>
            <a:r>
              <a:rPr lang="en-US" altLang="zh-CN" sz="2400" b="1" noProof="1">
                <a:solidFill>
                  <a:schemeClr val="bg1"/>
                </a:solidFill>
                <a:ea typeface="微软雅黑" panose="020B0503020204020204" pitchFamily="34" charset="-122"/>
                <a:sym typeface="+mn-ea"/>
              </a:rPr>
              <a:t>-08H</a:t>
            </a:r>
            <a:r>
              <a:rPr lang="zh-CN" altLang="en-US" sz="2400" b="1" noProof="1">
                <a:solidFill>
                  <a:schemeClr val="bg1"/>
                </a:solidFill>
                <a:ea typeface="微软雅黑" panose="020B0503020204020204" pitchFamily="34" charset="-122"/>
                <a:sym typeface="+mn-ea"/>
              </a:rPr>
              <a:t>中断</a:t>
            </a:r>
            <a:endParaRPr lang="zh-CN" altLang="en-US" sz="2400" b="1" noProof="1">
              <a:solidFill>
                <a:schemeClr val="bg1"/>
              </a:solidFill>
              <a:ea typeface="微软雅黑" panose="020B0503020204020204" pitchFamily="34" charset="-122"/>
              <a:sym typeface="Arial" panose="020B0604020202020204" pitchFamily="34" charset="0"/>
            </a:endParaRPr>
          </a:p>
        </p:txBody>
      </p:sp>
      <p:sp>
        <p:nvSpPr>
          <p:cNvPr id="18" name="Rectangle 4">
            <a:extLst>
              <a:ext uri="{FF2B5EF4-FFF2-40B4-BE49-F238E27FC236}">
                <a16:creationId xmlns:a16="http://schemas.microsoft.com/office/drawing/2014/main" id="{AA8E2D0A-17DF-1344-A628-A1F27B73BC81}"/>
              </a:ext>
            </a:extLst>
          </p:cNvPr>
          <p:cNvSpPr txBox="1">
            <a:spLocks noChangeArrowheads="1"/>
          </p:cNvSpPr>
          <p:nvPr/>
        </p:nvSpPr>
        <p:spPr bwMode="auto">
          <a:xfrm>
            <a:off x="530225" y="1247770"/>
            <a:ext cx="5330825" cy="592137"/>
          </a:xfrm>
          <a:prstGeom prst="rect">
            <a:avLst/>
          </a:prstGeom>
          <a:noFill/>
          <a:ln>
            <a:noFill/>
          </a:ln>
        </p:spPr>
        <p:txBody>
          <a:bodyPr lIns="68580" tIns="34290" rIns="68580" bIns="34290"/>
          <a:lstStyle>
            <a:lvl1pPr marL="342900" indent="-342900">
              <a:defRPr>
                <a:solidFill>
                  <a:schemeClr val="tx1"/>
                </a:solidFill>
                <a:latin typeface="Arial" panose="020B0604020202020204" pitchFamily="34" charset="0"/>
                <a:ea typeface="宋体" panose="02010600030101010101" pitchFamily="2" charset="-122"/>
              </a:defRPr>
            </a:lvl1pPr>
            <a:lvl2pPr marL="685800" indent="-22860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Wingdings" pitchFamily="2" charset="2"/>
              <a:buChar char="v"/>
            </a:pPr>
            <a:r>
              <a:rPr lang="en-US" altLang="zh-CN" sz="2000" noProof="1">
                <a:latin typeface="微软雅黑" panose="020B0503020204020204" pitchFamily="34" charset="-122"/>
                <a:ea typeface="微软雅黑" panose="020B0503020204020204" pitchFamily="34" charset="-122"/>
                <a:sym typeface="+mn-ea"/>
              </a:rPr>
              <a:t>08H</a:t>
            </a:r>
            <a:r>
              <a:rPr lang="zh-CN" altLang="en-US" sz="2000" noProof="1">
                <a:latin typeface="微软雅黑" panose="020B0503020204020204" pitchFamily="34" charset="-122"/>
                <a:ea typeface="微软雅黑" panose="020B0503020204020204" pitchFamily="34" charset="-122"/>
                <a:sym typeface="+mn-ea"/>
              </a:rPr>
              <a:t>型中断的开发设计思路</a:t>
            </a:r>
            <a:endParaRPr lang="zh-CN" altLang="zh-CN" sz="2000" noProof="1">
              <a:latin typeface="微软雅黑" panose="020B0503020204020204" pitchFamily="34" charset="-122"/>
              <a:ea typeface="微软雅黑" panose="020B0503020204020204" pitchFamily="34" charset="-122"/>
              <a:sym typeface="+mn-ea"/>
            </a:endParaRPr>
          </a:p>
          <a:p>
            <a:pPr>
              <a:buFont typeface="Wingdings" pitchFamily="2" charset="2"/>
              <a:buChar char="v"/>
            </a:pPr>
            <a:endParaRPr lang="zh-CN" altLang="zh-CN" sz="2000" noProof="1">
              <a:latin typeface="微软雅黑" panose="020B0503020204020204" pitchFamily="34" charset="-122"/>
              <a:ea typeface="微软雅黑" panose="020B0503020204020204" pitchFamily="34" charset="-122"/>
              <a:sym typeface="+mn-ea"/>
            </a:endParaRPr>
          </a:p>
          <a:p>
            <a:pPr>
              <a:buFont typeface="Wingdings" pitchFamily="2" charset="2"/>
              <a:buChar char="v"/>
            </a:pPr>
            <a:endParaRPr lang="zh-CN" altLang="zh-CN" sz="2000" noProof="1">
              <a:latin typeface="微软雅黑" panose="020B0503020204020204" pitchFamily="34" charset="-122"/>
              <a:ea typeface="微软雅黑" panose="020B0503020204020204" pitchFamily="34" charset="-122"/>
              <a:sym typeface="+mn-ea"/>
            </a:endParaRPr>
          </a:p>
          <a:p>
            <a:endParaRPr lang="zh-CN" altLang="zh-CN" sz="2000" noProof="1">
              <a:latin typeface="微软雅黑" panose="020B0503020204020204" pitchFamily="34" charset="-122"/>
              <a:ea typeface="微软雅黑" panose="020B0503020204020204" pitchFamily="34" charset="-122"/>
              <a:sym typeface="+mn-ea"/>
            </a:endParaRPr>
          </a:p>
          <a:p>
            <a:pPr>
              <a:buFont typeface="Wingdings" pitchFamily="2" charset="2"/>
              <a:buChar char="v"/>
            </a:pPr>
            <a:endParaRPr lang="zh-CN" altLang="zh-CN" sz="2000" noProof="1">
              <a:latin typeface="微软雅黑" panose="020B0503020204020204" pitchFamily="34" charset="-122"/>
              <a:ea typeface="微软雅黑" panose="020B0503020204020204" pitchFamily="34" charset="-122"/>
              <a:sym typeface="+mn-ea"/>
            </a:endParaRPr>
          </a:p>
          <a:p>
            <a:pPr>
              <a:buFont typeface="Wingdings" pitchFamily="2" charset="2"/>
              <a:buChar char="v"/>
            </a:pPr>
            <a:endParaRPr lang="zh-CN" altLang="zh-CN" sz="2000" noProof="1">
              <a:latin typeface="微软雅黑" panose="020B0503020204020204" pitchFamily="34" charset="-122"/>
              <a:ea typeface="微软雅黑" panose="020B0503020204020204" pitchFamily="34" charset="-122"/>
              <a:sym typeface="+mn-ea"/>
            </a:endParaRPr>
          </a:p>
          <a:p>
            <a:pPr>
              <a:buFont typeface="Wingdings" pitchFamily="2" charset="2"/>
              <a:buChar char="v"/>
            </a:pPr>
            <a:endParaRPr lang="zh-CN" altLang="zh-CN" sz="2000" noProof="1">
              <a:latin typeface="微软雅黑" panose="020B0503020204020204" pitchFamily="34" charset="-122"/>
              <a:ea typeface="微软雅黑" panose="020B0503020204020204" pitchFamily="34" charset="-122"/>
              <a:sym typeface="+mn-ea"/>
            </a:endParaRPr>
          </a:p>
          <a:p>
            <a:pPr>
              <a:buFont typeface="Arial" panose="020B0604020202020204" pitchFamily="34" charset="0"/>
              <a:buNone/>
            </a:pPr>
            <a:endParaRPr lang="zh-CN" altLang="en-US" sz="2000"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mn-ea"/>
            </a:endParaRPr>
          </a:p>
        </p:txBody>
      </p:sp>
    </p:spTree>
    <p:extLst>
      <p:ext uri="{BB962C8B-B14F-4D97-AF65-F5344CB8AC3E}">
        <p14:creationId xmlns:p14="http://schemas.microsoft.com/office/powerpoint/2010/main" val="367068810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4102"/>
                                        </p:tgtEl>
                                        <p:attrNameLst>
                                          <p:attrName>style.visibility</p:attrName>
                                        </p:attrNameLst>
                                      </p:cBhvr>
                                      <p:to>
                                        <p:strVal val="visible"/>
                                      </p:to>
                                    </p:set>
                                    <p:animEffect>
                                      <p:cBhvr>
                                        <p:cTn id="7" dur="500"/>
                                        <p:tgtEl>
                                          <p:spTgt spid="4102"/>
                                        </p:tgtEl>
                                      </p:cBhvr>
                                    </p:animEffect>
                                  </p:childTnLst>
                                </p:cTn>
                              </p:par>
                              <p:par>
                                <p:cTn id="8" presetID="10" presetClass="entr" presetSubtype="0" fill="hold" nodeType="withEffect">
                                  <p:stCondLst>
                                    <p:cond delay="0"/>
                                  </p:stCondLst>
                                  <p:childTnLst>
                                    <p:set>
                                      <p:cBhvr>
                                        <p:cTn id="9" dur="1" fill="hold">
                                          <p:stCondLst>
                                            <p:cond delay="0"/>
                                          </p:stCondLst>
                                        </p:cTn>
                                        <p:tgtEl>
                                          <p:spTgt spid="4105"/>
                                        </p:tgtEl>
                                        <p:attrNameLst>
                                          <p:attrName>style.visibility</p:attrName>
                                        </p:attrNameLst>
                                      </p:cBhvr>
                                      <p:to>
                                        <p:strVal val="visible"/>
                                      </p:to>
                                    </p:set>
                                    <p:animEffect>
                                      <p:cBhvr>
                                        <p:cTn id="10" dur="500"/>
                                        <p:tgtEl>
                                          <p:spTgt spid="4105"/>
                                        </p:tgtEl>
                                      </p:cBhvr>
                                    </p:animEffect>
                                  </p:childTnLst>
                                </p:cTn>
                              </p:par>
                              <p:par>
                                <p:cTn id="11" presetID="10" presetClass="entr" presetSubtype="0" fill="hold" nodeType="withEffect">
                                  <p:stCondLst>
                                    <p:cond delay="0"/>
                                  </p:stCondLst>
                                  <p:childTnLst>
                                    <p:set>
                                      <p:cBhvr>
                                        <p:cTn id="12" dur="1" fill="hold">
                                          <p:stCondLst>
                                            <p:cond delay="0"/>
                                          </p:stCondLst>
                                        </p:cTn>
                                        <p:tgtEl>
                                          <p:spTgt spid="4107"/>
                                        </p:tgtEl>
                                        <p:attrNameLst>
                                          <p:attrName>style.visibility</p:attrName>
                                        </p:attrNameLst>
                                      </p:cBhvr>
                                      <p:to>
                                        <p:strVal val="visible"/>
                                      </p:to>
                                    </p:set>
                                    <p:animEffect>
                                      <p:cBhvr>
                                        <p:cTn id="13" dur="500"/>
                                        <p:tgtEl>
                                          <p:spTgt spid="4107"/>
                                        </p:tgtEl>
                                      </p:cBhvr>
                                    </p:animEffect>
                                  </p:childTnLst>
                                </p:cTn>
                              </p:par>
                              <p:par>
                                <p:cTn id="14" presetID="10" presetClass="entr" presetSubtype="0" fill="hold" nodeType="withEffect">
                                  <p:stCondLst>
                                    <p:cond delay="0"/>
                                  </p:stCondLst>
                                  <p:childTnLst>
                                    <p:set>
                                      <p:cBhvr>
                                        <p:cTn id="15" dur="1" fill="hold">
                                          <p:stCondLst>
                                            <p:cond delay="0"/>
                                          </p:stCondLst>
                                        </p:cTn>
                                        <p:tgtEl>
                                          <p:spTgt spid="4103"/>
                                        </p:tgtEl>
                                        <p:attrNameLst>
                                          <p:attrName>style.visibility</p:attrName>
                                        </p:attrNameLst>
                                      </p:cBhvr>
                                      <p:to>
                                        <p:strVal val="visible"/>
                                      </p:to>
                                    </p:set>
                                    <p:animEffect>
                                      <p:cBhvr>
                                        <p:cTn id="16" dur="500"/>
                                        <p:tgtEl>
                                          <p:spTgt spid="4103"/>
                                        </p:tgtEl>
                                      </p:cBhvr>
                                    </p:animEffect>
                                  </p:childTnLst>
                                </p:cTn>
                              </p:par>
                              <p:par>
                                <p:cTn id="17" presetID="10" presetClass="entr" presetSubtype="0" fill="hold" nodeType="withEffect">
                                  <p:stCondLst>
                                    <p:cond delay="0"/>
                                  </p:stCondLst>
                                  <p:childTnLst>
                                    <p:set>
                                      <p:cBhvr>
                                        <p:cTn id="18" dur="1" fill="hold">
                                          <p:stCondLst>
                                            <p:cond delay="0"/>
                                          </p:stCondLst>
                                        </p:cTn>
                                        <p:tgtEl>
                                          <p:spTgt spid="4106"/>
                                        </p:tgtEl>
                                        <p:attrNameLst>
                                          <p:attrName>style.visibility</p:attrName>
                                        </p:attrNameLst>
                                      </p:cBhvr>
                                      <p:to>
                                        <p:strVal val="visible"/>
                                      </p:to>
                                    </p:set>
                                    <p:animEffect>
                                      <p:cBhvr>
                                        <p:cTn id="19" dur="500"/>
                                        <p:tgtEl>
                                          <p:spTgt spid="4106"/>
                                        </p:tgtEl>
                                      </p:cBhvr>
                                    </p:animEffect>
                                  </p:childTnLst>
                                </p:cTn>
                              </p:par>
                              <p:par>
                                <p:cTn id="20" presetID="10" presetClass="entr" presetSubtype="0" fill="hold" nodeType="withEffect">
                                  <p:stCondLst>
                                    <p:cond delay="0"/>
                                  </p:stCondLst>
                                  <p:childTnLst>
                                    <p:set>
                                      <p:cBhvr>
                                        <p:cTn id="21" dur="1" fill="hold">
                                          <p:stCondLst>
                                            <p:cond delay="0"/>
                                          </p:stCondLst>
                                        </p:cTn>
                                        <p:tgtEl>
                                          <p:spTgt spid="4104"/>
                                        </p:tgtEl>
                                        <p:attrNameLst>
                                          <p:attrName>style.visibility</p:attrName>
                                        </p:attrNameLst>
                                      </p:cBhvr>
                                      <p:to>
                                        <p:strVal val="visible"/>
                                      </p:to>
                                    </p:set>
                                    <p:animEffect>
                                      <p:cBhvr>
                                        <p:cTn id="22" dur="500"/>
                                        <p:tgtEl>
                                          <p:spTgt spid="4104"/>
                                        </p:tgtEl>
                                      </p:cBhvr>
                                    </p:animEffect>
                                  </p:childTnLst>
                                </p:cTn>
                              </p:par>
                              <p:par>
                                <p:cTn id="23" presetID="35" presetClass="path" presetSubtype="0" fill="hold" nodeType="withEffect">
                                  <p:stCondLst>
                                    <p:cond delay="0"/>
                                  </p:stCondLst>
                                  <p:childTnLst>
                                    <p:animMotion origin="layout" path="M 0 0  L -0.25 0  E" pathEditMode="relative" rAng="0" ptsTypes="">
                                      <p:cBhvr>
                                        <p:cTn id="24" dur="500" fill="hold"/>
                                        <p:tgtEl>
                                          <p:spTgt spid="4106"/>
                                        </p:tgtEl>
                                        <p:attrNameLst>
                                          <p:attrName>ppt_x,ppt_y</p:attrName>
                                        </p:attrNameLst>
                                      </p:cBhvr>
                                      <p:rCtr x="0" y="0"/>
                                    </p:animMotion>
                                  </p:childTnLst>
                                </p:cTn>
                              </p:par>
                              <p:par>
                                <p:cTn id="25" presetID="35" presetClass="path" presetSubtype="0" fill="hold" nodeType="withEffect">
                                  <p:stCondLst>
                                    <p:cond delay="0"/>
                                  </p:stCondLst>
                                  <p:childTnLst>
                                    <p:animMotion origin="layout" path="M 4.16667E-6 3.33333E-6 L -0.31632 3.33333E-6 " pathEditMode="relative" rAng="0" ptsTypes="AA">
                                      <p:cBhvr>
                                        <p:cTn id="26" dur="500" fill="hold"/>
                                        <p:tgtEl>
                                          <p:spTgt spid="4103"/>
                                        </p:tgtEl>
                                        <p:attrNameLst>
                                          <p:attrName>ppt_x,ppt_y</p:attrName>
                                        </p:attrNameLst>
                                      </p:cBhvr>
                                      <p:rCtr x="-1581100" y="0"/>
                                    </p:animMotion>
                                  </p:childTnLst>
                                </p:cTn>
                              </p:par>
                              <p:par>
                                <p:cTn id="27" presetID="35" presetClass="path" presetSubtype="0" fill="hold" nodeType="withEffect">
                                  <p:stCondLst>
                                    <p:cond delay="0"/>
                                  </p:stCondLst>
                                  <p:childTnLst>
                                    <p:animMotion origin="layout" path="M 0.00504 -1.85185E-6 L -0.46684 -1.85185E-6 " pathEditMode="relative" rAng="0" ptsTypes="AA">
                                      <p:cBhvr>
                                        <p:cTn id="28" dur="500" fill="hold"/>
                                        <p:tgtEl>
                                          <p:spTgt spid="4104"/>
                                        </p:tgtEl>
                                        <p:attrNameLst>
                                          <p:attrName>ppt_x,ppt_y</p:attrName>
                                        </p:attrNameLst>
                                      </p:cBhvr>
                                      <p:rCtr x="-2358900" y="0"/>
                                    </p:animMotion>
                                  </p:childTnLst>
                                </p:cTn>
                              </p:par>
                              <p:par>
                                <p:cTn id="29" presetID="35" presetClass="path" presetSubtype="0" fill="hold" nodeType="withEffect">
                                  <p:stCondLst>
                                    <p:cond delay="0"/>
                                  </p:stCondLst>
                                  <p:childTnLst>
                                    <p:animMotion origin="layout" path="M -3.05556E-6 1.11111E-6 L -0.19531 1.11111E-6 " pathEditMode="relative" rAng="0" ptsTypes="AA">
                                      <p:cBhvr>
                                        <p:cTn id="30" dur="500" fill="hold"/>
                                        <p:tgtEl>
                                          <p:spTgt spid="4105"/>
                                        </p:tgtEl>
                                        <p:attrNameLst>
                                          <p:attrName>ppt_x,ppt_y</p:attrName>
                                        </p:attrNameLst>
                                      </p:cBhvr>
                                      <p:rCtr x="-976900" y="0"/>
                                    </p:animMotion>
                                  </p:childTnLst>
                                </p:cTn>
                              </p:par>
                              <p:par>
                                <p:cTn id="31" presetID="35" presetClass="path" presetSubtype="0" fill="hold" nodeType="withEffect">
                                  <p:stCondLst>
                                    <p:cond delay="0"/>
                                  </p:stCondLst>
                                  <p:childTnLst>
                                    <p:animMotion origin="layout" path="M 3.05556E-6 -1.85185E-6 L -0.33577 -1.85185E-6 " pathEditMode="relative" rAng="0" ptsTypes="AA">
                                      <p:cBhvr>
                                        <p:cTn id="32" dur="500" fill="hold"/>
                                        <p:tgtEl>
                                          <p:spTgt spid="4102"/>
                                        </p:tgtEl>
                                        <p:attrNameLst>
                                          <p:attrName>ppt_x,ppt_y</p:attrName>
                                        </p:attrNameLst>
                                      </p:cBhvr>
                                      <p:rCtr x="-1678300" y="0"/>
                                    </p:animMotion>
                                  </p:childTnLst>
                                </p:cTn>
                              </p:par>
                              <p:par>
                                <p:cTn id="33" presetID="35" presetClass="path" presetSubtype="0" fill="hold" nodeType="withEffect">
                                  <p:stCondLst>
                                    <p:cond delay="0"/>
                                  </p:stCondLst>
                                  <p:childTnLst>
                                    <p:animMotion origin="layout" path="M 1.66667E-6 -1.85185E-6 L -0.57188 -1.85185E-6 " pathEditMode="relative" rAng="0" ptsTypes="AA">
                                      <p:cBhvr>
                                        <p:cTn id="34" dur="500" fill="hold"/>
                                        <p:tgtEl>
                                          <p:spTgt spid="4107"/>
                                        </p:tgtEl>
                                        <p:attrNameLst>
                                          <p:attrName>ppt_x,ppt_y</p:attrName>
                                        </p:attrNameLst>
                                      </p:cBhvr>
                                      <p:rCtr x="-2858900" y="0"/>
                                    </p:animMotion>
                                  </p:childTnLst>
                                </p:cTn>
                              </p:par>
                              <p:par>
                                <p:cTn id="35" presetID="10" presetClass="exit" presetSubtype="0" fill="hold" nodeType="withEffect">
                                  <p:stCondLst>
                                    <p:cond delay="0"/>
                                  </p:stCondLst>
                                  <p:childTnLst>
                                    <p:animEffect>
                                      <p:cBhvr>
                                        <p:cTn id="36" dur="500"/>
                                        <p:tgtEl>
                                          <p:spTgt spid="4107"/>
                                        </p:tgtEl>
                                      </p:cBhvr>
                                    </p:animEffect>
                                    <p:set>
                                      <p:cBhvr>
                                        <p:cTn id="37" dur="1" fill="hold">
                                          <p:stCondLst>
                                            <p:cond delay="499"/>
                                          </p:stCondLst>
                                        </p:cTn>
                                        <p:tgtEl>
                                          <p:spTgt spid="4107"/>
                                        </p:tgtEl>
                                        <p:attrNameLst>
                                          <p:attrName>style.visibility</p:attrName>
                                        </p:attrNameLst>
                                      </p:cBhvr>
                                      <p:to>
                                        <p:strVal val="hidden"/>
                                      </p:to>
                                    </p:set>
                                  </p:childTnLst>
                                </p:cTn>
                              </p:par>
                              <p:par>
                                <p:cTn id="38" presetID="10" presetClass="exit" presetSubtype="0" fill="hold" nodeType="withEffect">
                                  <p:stCondLst>
                                    <p:cond delay="0"/>
                                  </p:stCondLst>
                                  <p:childTnLst>
                                    <p:animEffect>
                                      <p:cBhvr>
                                        <p:cTn id="39" dur="500"/>
                                        <p:tgtEl>
                                          <p:spTgt spid="4105"/>
                                        </p:tgtEl>
                                      </p:cBhvr>
                                    </p:animEffect>
                                    <p:set>
                                      <p:cBhvr>
                                        <p:cTn id="40" dur="1" fill="hold">
                                          <p:stCondLst>
                                            <p:cond delay="499"/>
                                          </p:stCondLst>
                                        </p:cTn>
                                        <p:tgtEl>
                                          <p:spTgt spid="4105"/>
                                        </p:tgtEl>
                                        <p:attrNameLst>
                                          <p:attrName>style.visibility</p:attrName>
                                        </p:attrNameLst>
                                      </p:cBhvr>
                                      <p:to>
                                        <p:strVal val="hidden"/>
                                      </p:to>
                                    </p:set>
                                  </p:childTnLst>
                                </p:cTn>
                              </p:par>
                              <p:par>
                                <p:cTn id="41" presetID="10" presetClass="exit" presetSubtype="0" fill="hold" nodeType="withEffect">
                                  <p:stCondLst>
                                    <p:cond delay="0"/>
                                  </p:stCondLst>
                                  <p:childTnLst>
                                    <p:animEffect>
                                      <p:cBhvr>
                                        <p:cTn id="42" dur="500"/>
                                        <p:tgtEl>
                                          <p:spTgt spid="4103"/>
                                        </p:tgtEl>
                                      </p:cBhvr>
                                    </p:animEffect>
                                    <p:set>
                                      <p:cBhvr>
                                        <p:cTn id="43" dur="1" fill="hold">
                                          <p:stCondLst>
                                            <p:cond delay="499"/>
                                          </p:stCondLst>
                                        </p:cTn>
                                        <p:tgtEl>
                                          <p:spTgt spid="4103"/>
                                        </p:tgtEl>
                                        <p:attrNameLst>
                                          <p:attrName>style.visibility</p:attrName>
                                        </p:attrNameLst>
                                      </p:cBhvr>
                                      <p:to>
                                        <p:strVal val="hidden"/>
                                      </p:to>
                                    </p:set>
                                  </p:childTnLst>
                                </p:cTn>
                              </p:par>
                              <p:par>
                                <p:cTn id="44" presetID="10" presetClass="exit" presetSubtype="0" fill="hold" nodeType="withEffect">
                                  <p:stCondLst>
                                    <p:cond delay="0"/>
                                  </p:stCondLst>
                                  <p:childTnLst>
                                    <p:animEffect>
                                      <p:cBhvr>
                                        <p:cTn id="45" dur="500"/>
                                        <p:tgtEl>
                                          <p:spTgt spid="4106"/>
                                        </p:tgtEl>
                                      </p:cBhvr>
                                    </p:animEffect>
                                    <p:set>
                                      <p:cBhvr>
                                        <p:cTn id="46" dur="1" fill="hold">
                                          <p:stCondLst>
                                            <p:cond delay="499"/>
                                          </p:stCondLst>
                                        </p:cTn>
                                        <p:tgtEl>
                                          <p:spTgt spid="4106"/>
                                        </p:tgtEl>
                                        <p:attrNameLst>
                                          <p:attrName>style.visibility</p:attrName>
                                        </p:attrNameLst>
                                      </p:cBhvr>
                                      <p:to>
                                        <p:strVal val="hidden"/>
                                      </p:to>
                                    </p:set>
                                  </p:childTnLst>
                                </p:cTn>
                              </p:par>
                              <p:par>
                                <p:cTn id="47" presetID="10" presetClass="exit" presetSubtype="0" fill="hold" nodeType="withEffect">
                                  <p:stCondLst>
                                    <p:cond delay="0"/>
                                  </p:stCondLst>
                                  <p:childTnLst>
                                    <p:animEffect>
                                      <p:cBhvr>
                                        <p:cTn id="48" dur="500"/>
                                        <p:tgtEl>
                                          <p:spTgt spid="4102"/>
                                        </p:tgtEl>
                                      </p:cBhvr>
                                    </p:animEffect>
                                    <p:set>
                                      <p:cBhvr>
                                        <p:cTn id="49" dur="1" fill="hold">
                                          <p:stCondLst>
                                            <p:cond delay="499"/>
                                          </p:stCondLst>
                                        </p:cTn>
                                        <p:tgtEl>
                                          <p:spTgt spid="4102"/>
                                        </p:tgtEl>
                                        <p:attrNameLst>
                                          <p:attrName>style.visibility</p:attrName>
                                        </p:attrNameLst>
                                      </p:cBhvr>
                                      <p:to>
                                        <p:strVal val="hidden"/>
                                      </p:to>
                                    </p:set>
                                  </p:childTnLst>
                                </p:cTn>
                              </p:par>
                              <p:par>
                                <p:cTn id="50" presetID="10" presetClass="exit" presetSubtype="0" fill="hold" nodeType="withEffect">
                                  <p:stCondLst>
                                    <p:cond delay="0"/>
                                  </p:stCondLst>
                                  <p:childTnLst>
                                    <p:animEffect>
                                      <p:cBhvr>
                                        <p:cTn id="51" dur="500"/>
                                        <p:tgtEl>
                                          <p:spTgt spid="4104"/>
                                        </p:tgtEl>
                                      </p:cBhvr>
                                    </p:animEffect>
                                    <p:set>
                                      <p:cBhvr>
                                        <p:cTn id="52" dur="1" fill="hold">
                                          <p:stCondLst>
                                            <p:cond delay="499"/>
                                          </p:stCondLst>
                                        </p:cTn>
                                        <p:tgtEl>
                                          <p:spTgt spid="4104"/>
                                        </p:tgtEl>
                                        <p:attrNameLst>
                                          <p:attrName>style.visibility</p:attrName>
                                        </p:attrNameLst>
                                      </p:cBhvr>
                                      <p:to>
                                        <p:strVal val="hidden"/>
                                      </p:to>
                                    </p:set>
                                  </p:childTnLst>
                                </p:cTn>
                              </p:par>
                              <p:par>
                                <p:cTn id="53" presetID="10" presetClass="entr" presetSubtype="0" fill="hold" nodeType="withEffect">
                                  <p:stCondLst>
                                    <p:cond delay="0"/>
                                  </p:stCondLst>
                                  <p:childTnLst>
                                    <p:set>
                                      <p:cBhvr>
                                        <p:cTn id="54" dur="1" fill="hold">
                                          <p:stCondLst>
                                            <p:cond delay="0"/>
                                          </p:stCondLst>
                                        </p:cTn>
                                        <p:tgtEl>
                                          <p:spTgt spid="4108"/>
                                        </p:tgtEl>
                                        <p:attrNameLst>
                                          <p:attrName>style.visibility</p:attrName>
                                        </p:attrNameLst>
                                      </p:cBhvr>
                                      <p:to>
                                        <p:strVal val="visible"/>
                                      </p:to>
                                    </p:set>
                                    <p:animEffect>
                                      <p:cBhvr>
                                        <p:cTn id="55" dur="500"/>
                                        <p:tgtEl>
                                          <p:spTgt spid="4108"/>
                                        </p:tgtEl>
                                      </p:cBhvr>
                                    </p:animEffect>
                                  </p:childTnLst>
                                </p:cTn>
                              </p:par>
                              <p:par>
                                <p:cTn id="56" presetID="10" presetClass="entr" presetSubtype="0" fill="hold" nodeType="withEffect">
                                  <p:stCondLst>
                                    <p:cond delay="0"/>
                                  </p:stCondLst>
                                  <p:childTnLst>
                                    <p:set>
                                      <p:cBhvr>
                                        <p:cTn id="57" dur="1" fill="hold">
                                          <p:stCondLst>
                                            <p:cond delay="0"/>
                                          </p:stCondLst>
                                        </p:cTn>
                                        <p:tgtEl>
                                          <p:spTgt spid="4109"/>
                                        </p:tgtEl>
                                        <p:attrNameLst>
                                          <p:attrName>style.visibility</p:attrName>
                                        </p:attrNameLst>
                                      </p:cBhvr>
                                      <p:to>
                                        <p:strVal val="visible"/>
                                      </p:to>
                                    </p:set>
                                    <p:animEffect>
                                      <p:cBhvr>
                                        <p:cTn id="58" dur="500"/>
                                        <p:tgtEl>
                                          <p:spTgt spid="4109"/>
                                        </p:tgtEl>
                                      </p:cBhvr>
                                    </p:animEffect>
                                  </p:childTnLst>
                                </p:cTn>
                              </p:par>
                              <p:par>
                                <p:cTn id="59" presetID="10" presetClass="entr" presetSubtype="0" fill="hold" nodeType="withEffect">
                                  <p:stCondLst>
                                    <p:cond delay="0"/>
                                  </p:stCondLst>
                                  <p:childTnLst>
                                    <p:set>
                                      <p:cBhvr>
                                        <p:cTn id="60" dur="1" fill="hold">
                                          <p:stCondLst>
                                            <p:cond delay="0"/>
                                          </p:stCondLst>
                                        </p:cTn>
                                        <p:tgtEl>
                                          <p:spTgt spid="4110"/>
                                        </p:tgtEl>
                                        <p:attrNameLst>
                                          <p:attrName>style.visibility</p:attrName>
                                        </p:attrNameLst>
                                      </p:cBhvr>
                                      <p:to>
                                        <p:strVal val="visible"/>
                                      </p:to>
                                    </p:set>
                                    <p:animEffect>
                                      <p:cBhvr>
                                        <p:cTn id="61" dur="500"/>
                                        <p:tgtEl>
                                          <p:spTgt spid="4110"/>
                                        </p:tgtEl>
                                      </p:cBhvr>
                                    </p:animEffect>
                                  </p:childTnLst>
                                </p:cTn>
                              </p:par>
                              <p:par>
                                <p:cTn id="62" presetID="10" presetClass="entr" presetSubtype="0" fill="hold" nodeType="withEffect">
                                  <p:stCondLst>
                                    <p:cond delay="0"/>
                                  </p:stCondLst>
                                  <p:childTnLst>
                                    <p:set>
                                      <p:cBhvr>
                                        <p:cTn id="63" dur="1" fill="hold">
                                          <p:stCondLst>
                                            <p:cond delay="0"/>
                                          </p:stCondLst>
                                        </p:cTn>
                                        <p:tgtEl>
                                          <p:spTgt spid="4111"/>
                                        </p:tgtEl>
                                        <p:attrNameLst>
                                          <p:attrName>style.visibility</p:attrName>
                                        </p:attrNameLst>
                                      </p:cBhvr>
                                      <p:to>
                                        <p:strVal val="visible"/>
                                      </p:to>
                                    </p:set>
                                    <p:animEffect>
                                      <p:cBhvr>
                                        <p:cTn id="64" dur="500"/>
                                        <p:tgtEl>
                                          <p:spTgt spid="4111"/>
                                        </p:tgtEl>
                                      </p:cBhvr>
                                    </p:animEffect>
                                  </p:childTnLst>
                                </p:cTn>
                              </p:par>
                              <p:par>
                                <p:cTn id="65" presetID="53" presetClass="exit" presetSubtype="0" fill="hold" nodeType="withEffect">
                                  <p:stCondLst>
                                    <p:cond delay="0"/>
                                  </p:stCondLst>
                                  <p:childTnLst>
                                    <p:anim calcmode="lin" valueType="num">
                                      <p:cBhvr>
                                        <p:cTn id="66" dur="500"/>
                                        <p:tgtEl>
                                          <p:spTgt spid="4108"/>
                                        </p:tgtEl>
                                        <p:attrNameLst>
                                          <p:attrName>ppt_w</p:attrName>
                                        </p:attrNameLst>
                                      </p:cBhvr>
                                      <p:tavLst>
                                        <p:tav tm="0">
                                          <p:val>
                                            <p:strVal val="ppt_w"/>
                                          </p:val>
                                        </p:tav>
                                        <p:tav tm="100000">
                                          <p:val>
                                            <p:fltVal val="0"/>
                                          </p:val>
                                        </p:tav>
                                      </p:tavLst>
                                    </p:anim>
                                    <p:anim calcmode="lin" valueType="num">
                                      <p:cBhvr>
                                        <p:cTn id="67" dur="500"/>
                                        <p:tgtEl>
                                          <p:spTgt spid="4108"/>
                                        </p:tgtEl>
                                        <p:attrNameLst>
                                          <p:attrName>ppt_h</p:attrName>
                                        </p:attrNameLst>
                                      </p:cBhvr>
                                      <p:tavLst>
                                        <p:tav tm="0">
                                          <p:val>
                                            <p:strVal val="ppt_h"/>
                                          </p:val>
                                        </p:tav>
                                        <p:tav tm="100000">
                                          <p:val>
                                            <p:fltVal val="0"/>
                                          </p:val>
                                        </p:tav>
                                      </p:tavLst>
                                    </p:anim>
                                    <p:animEffect>
                                      <p:cBhvr>
                                        <p:cTn id="68" dur="500"/>
                                        <p:tgtEl>
                                          <p:spTgt spid="4108"/>
                                        </p:tgtEl>
                                      </p:cBhvr>
                                    </p:animEffect>
                                    <p:set>
                                      <p:cBhvr>
                                        <p:cTn id="69" dur="1" fill="hold">
                                          <p:stCondLst>
                                            <p:cond delay="499"/>
                                          </p:stCondLst>
                                        </p:cTn>
                                        <p:tgtEl>
                                          <p:spTgt spid="4108"/>
                                        </p:tgtEl>
                                        <p:attrNameLst>
                                          <p:attrName>style.visibility</p:attrName>
                                        </p:attrNameLst>
                                      </p:cBhvr>
                                      <p:to>
                                        <p:strVal val="hidden"/>
                                      </p:to>
                                    </p:set>
                                  </p:childTnLst>
                                </p:cTn>
                              </p:par>
                              <p:par>
                                <p:cTn id="70" presetID="53" presetClass="exit" presetSubtype="0" fill="hold" nodeType="withEffect">
                                  <p:stCondLst>
                                    <p:cond delay="0"/>
                                  </p:stCondLst>
                                  <p:childTnLst>
                                    <p:anim calcmode="lin" valueType="num">
                                      <p:cBhvr>
                                        <p:cTn id="71" dur="500"/>
                                        <p:tgtEl>
                                          <p:spTgt spid="4109"/>
                                        </p:tgtEl>
                                        <p:attrNameLst>
                                          <p:attrName>ppt_w</p:attrName>
                                        </p:attrNameLst>
                                      </p:cBhvr>
                                      <p:tavLst>
                                        <p:tav tm="0">
                                          <p:val>
                                            <p:strVal val="ppt_w"/>
                                          </p:val>
                                        </p:tav>
                                        <p:tav tm="100000">
                                          <p:val>
                                            <p:fltVal val="0"/>
                                          </p:val>
                                        </p:tav>
                                      </p:tavLst>
                                    </p:anim>
                                    <p:anim calcmode="lin" valueType="num">
                                      <p:cBhvr>
                                        <p:cTn id="72" dur="500"/>
                                        <p:tgtEl>
                                          <p:spTgt spid="4109"/>
                                        </p:tgtEl>
                                        <p:attrNameLst>
                                          <p:attrName>ppt_h</p:attrName>
                                        </p:attrNameLst>
                                      </p:cBhvr>
                                      <p:tavLst>
                                        <p:tav tm="0">
                                          <p:val>
                                            <p:strVal val="ppt_h"/>
                                          </p:val>
                                        </p:tav>
                                        <p:tav tm="100000">
                                          <p:val>
                                            <p:fltVal val="0"/>
                                          </p:val>
                                        </p:tav>
                                      </p:tavLst>
                                    </p:anim>
                                    <p:animEffect>
                                      <p:cBhvr>
                                        <p:cTn id="73" dur="500"/>
                                        <p:tgtEl>
                                          <p:spTgt spid="4109"/>
                                        </p:tgtEl>
                                      </p:cBhvr>
                                    </p:animEffect>
                                    <p:set>
                                      <p:cBhvr>
                                        <p:cTn id="74" dur="1" fill="hold">
                                          <p:stCondLst>
                                            <p:cond delay="499"/>
                                          </p:stCondLst>
                                        </p:cTn>
                                        <p:tgtEl>
                                          <p:spTgt spid="4109"/>
                                        </p:tgtEl>
                                        <p:attrNameLst>
                                          <p:attrName>style.visibility</p:attrName>
                                        </p:attrNameLst>
                                      </p:cBhvr>
                                      <p:to>
                                        <p:strVal val="hidden"/>
                                      </p:to>
                                    </p:set>
                                  </p:childTnLst>
                                </p:cTn>
                              </p:par>
                              <p:par>
                                <p:cTn id="75" presetID="53" presetClass="exit" presetSubtype="0" fill="hold" nodeType="withEffect">
                                  <p:stCondLst>
                                    <p:cond delay="0"/>
                                  </p:stCondLst>
                                  <p:childTnLst>
                                    <p:anim calcmode="lin" valueType="num">
                                      <p:cBhvr>
                                        <p:cTn id="76" dur="500"/>
                                        <p:tgtEl>
                                          <p:spTgt spid="4110"/>
                                        </p:tgtEl>
                                        <p:attrNameLst>
                                          <p:attrName>ppt_w</p:attrName>
                                        </p:attrNameLst>
                                      </p:cBhvr>
                                      <p:tavLst>
                                        <p:tav tm="0">
                                          <p:val>
                                            <p:strVal val="ppt_w"/>
                                          </p:val>
                                        </p:tav>
                                        <p:tav tm="100000">
                                          <p:val>
                                            <p:fltVal val="0"/>
                                          </p:val>
                                        </p:tav>
                                      </p:tavLst>
                                    </p:anim>
                                    <p:anim calcmode="lin" valueType="num">
                                      <p:cBhvr>
                                        <p:cTn id="77" dur="500"/>
                                        <p:tgtEl>
                                          <p:spTgt spid="4110"/>
                                        </p:tgtEl>
                                        <p:attrNameLst>
                                          <p:attrName>ppt_h</p:attrName>
                                        </p:attrNameLst>
                                      </p:cBhvr>
                                      <p:tavLst>
                                        <p:tav tm="0">
                                          <p:val>
                                            <p:strVal val="ppt_h"/>
                                          </p:val>
                                        </p:tav>
                                        <p:tav tm="100000">
                                          <p:val>
                                            <p:fltVal val="0"/>
                                          </p:val>
                                        </p:tav>
                                      </p:tavLst>
                                    </p:anim>
                                    <p:animEffect>
                                      <p:cBhvr>
                                        <p:cTn id="78" dur="500"/>
                                        <p:tgtEl>
                                          <p:spTgt spid="4110"/>
                                        </p:tgtEl>
                                      </p:cBhvr>
                                    </p:animEffect>
                                    <p:set>
                                      <p:cBhvr>
                                        <p:cTn id="79" dur="1" fill="hold">
                                          <p:stCondLst>
                                            <p:cond delay="499"/>
                                          </p:stCondLst>
                                        </p:cTn>
                                        <p:tgtEl>
                                          <p:spTgt spid="4110"/>
                                        </p:tgtEl>
                                        <p:attrNameLst>
                                          <p:attrName>style.visibility</p:attrName>
                                        </p:attrNameLst>
                                      </p:cBhvr>
                                      <p:to>
                                        <p:strVal val="hidden"/>
                                      </p:to>
                                    </p:set>
                                  </p:childTnLst>
                                </p:cTn>
                              </p:par>
                              <p:par>
                                <p:cTn id="80" presetID="53" presetClass="exit" presetSubtype="0" fill="hold" nodeType="withEffect">
                                  <p:stCondLst>
                                    <p:cond delay="0"/>
                                  </p:stCondLst>
                                  <p:childTnLst>
                                    <p:anim calcmode="lin" valueType="num">
                                      <p:cBhvr>
                                        <p:cTn id="81" dur="500"/>
                                        <p:tgtEl>
                                          <p:spTgt spid="4111"/>
                                        </p:tgtEl>
                                        <p:attrNameLst>
                                          <p:attrName>ppt_w</p:attrName>
                                        </p:attrNameLst>
                                      </p:cBhvr>
                                      <p:tavLst>
                                        <p:tav tm="0">
                                          <p:val>
                                            <p:strVal val="ppt_w"/>
                                          </p:val>
                                        </p:tav>
                                        <p:tav tm="100000">
                                          <p:val>
                                            <p:fltVal val="0"/>
                                          </p:val>
                                        </p:tav>
                                      </p:tavLst>
                                    </p:anim>
                                    <p:anim calcmode="lin" valueType="num">
                                      <p:cBhvr>
                                        <p:cTn id="82" dur="500"/>
                                        <p:tgtEl>
                                          <p:spTgt spid="4111"/>
                                        </p:tgtEl>
                                        <p:attrNameLst>
                                          <p:attrName>ppt_h</p:attrName>
                                        </p:attrNameLst>
                                      </p:cBhvr>
                                      <p:tavLst>
                                        <p:tav tm="0">
                                          <p:val>
                                            <p:strVal val="ppt_h"/>
                                          </p:val>
                                        </p:tav>
                                        <p:tav tm="100000">
                                          <p:val>
                                            <p:fltVal val="0"/>
                                          </p:val>
                                        </p:tav>
                                      </p:tavLst>
                                    </p:anim>
                                    <p:animEffect>
                                      <p:cBhvr>
                                        <p:cTn id="83" dur="500"/>
                                        <p:tgtEl>
                                          <p:spTgt spid="4111"/>
                                        </p:tgtEl>
                                      </p:cBhvr>
                                    </p:animEffect>
                                    <p:set>
                                      <p:cBhvr>
                                        <p:cTn id="84" dur="1" fill="hold">
                                          <p:stCondLst>
                                            <p:cond delay="499"/>
                                          </p:stCondLst>
                                        </p:cTn>
                                        <p:tgtEl>
                                          <p:spTgt spid="41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长方形 289">
            <a:extLst>
              <a:ext uri="{FF2B5EF4-FFF2-40B4-BE49-F238E27FC236}">
                <a16:creationId xmlns:a16="http://schemas.microsoft.com/office/drawing/2014/main" id="{FC00C5FC-C222-2845-8266-8C55C751E9B4}"/>
              </a:ext>
            </a:extLst>
          </p:cNvPr>
          <p:cNvSpPr>
            <a:spLocks noChangeArrowheads="1"/>
          </p:cNvSpPr>
          <p:nvPr/>
        </p:nvSpPr>
        <p:spPr bwMode="auto">
          <a:xfrm>
            <a:off x="-26988" y="242888"/>
            <a:ext cx="4008438" cy="606425"/>
          </a:xfrm>
          <a:prstGeom prst="rect">
            <a:avLst/>
          </a:prstGeom>
          <a:gradFill rotWithShape="0">
            <a:gsLst>
              <a:gs pos="0">
                <a:srgbClr val="990033"/>
              </a:gs>
              <a:gs pos="100000">
                <a:srgbClr val="460017">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67628" tIns="35243" rIns="67628" bIns="35243" anchor="ctr"/>
          <a:lstStyle/>
          <a:p>
            <a:pPr>
              <a:buFont typeface="Arial" panose="020B0604020202020204" pitchFamily="34" charset="0"/>
              <a:buNone/>
            </a:pPr>
            <a:endParaRPr lang="zh-CN" altLang="en-US"/>
          </a:p>
        </p:txBody>
      </p:sp>
      <p:sp>
        <p:nvSpPr>
          <p:cNvPr id="10242" name="矩形 8">
            <a:extLst>
              <a:ext uri="{FF2B5EF4-FFF2-40B4-BE49-F238E27FC236}">
                <a16:creationId xmlns:a16="http://schemas.microsoft.com/office/drawing/2014/main" id="{2F5752BD-F323-AF44-AF9B-E2E1A89F27F3}"/>
              </a:ext>
            </a:extLst>
          </p:cNvPr>
          <p:cNvSpPr>
            <a:spLocks noChangeArrowheads="1"/>
          </p:cNvSpPr>
          <p:nvPr/>
        </p:nvSpPr>
        <p:spPr bwMode="auto">
          <a:xfrm>
            <a:off x="2411413" y="523875"/>
            <a:ext cx="20891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gn="ctr">
              <a:buFont typeface="Arial" panose="020B0604020202020204" pitchFamily="34" charset="0"/>
              <a:buNone/>
            </a:pPr>
            <a:endParaRPr lang="zh-CN" altLang="en-US" sz="15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4102" name="Picture 2" descr="PPECLOGO-eff-0-1">
            <a:extLst>
              <a:ext uri="{FF2B5EF4-FFF2-40B4-BE49-F238E27FC236}">
                <a16:creationId xmlns:a16="http://schemas.microsoft.com/office/drawing/2014/main" id="{D5631AC1-AD58-3A4B-9BA5-FD460CEE22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7863" y="525463"/>
            <a:ext cx="627062"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3" descr="PPECLOGO-eff-0-2">
            <a:extLst>
              <a:ext uri="{FF2B5EF4-FFF2-40B4-BE49-F238E27FC236}">
                <a16:creationId xmlns:a16="http://schemas.microsoft.com/office/drawing/2014/main" id="{C8119F65-F933-214D-9795-559D6E3D5D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6600" y="506413"/>
            <a:ext cx="5778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6" descr="PPECLOGO-eff-0-1">
            <a:extLst>
              <a:ext uri="{FF2B5EF4-FFF2-40B4-BE49-F238E27FC236}">
                <a16:creationId xmlns:a16="http://schemas.microsoft.com/office/drawing/2014/main" id="{4964F779-EFB1-8C4F-8B15-6ACF810863E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6038" y="533400"/>
            <a:ext cx="23495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8" descr="PPECLOGO-eff-0-2">
            <a:extLst>
              <a:ext uri="{FF2B5EF4-FFF2-40B4-BE49-F238E27FC236}">
                <a16:creationId xmlns:a16="http://schemas.microsoft.com/office/drawing/2014/main" id="{79B9C87E-866A-9A43-8B57-92C5FC1FF59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6200" y="377825"/>
            <a:ext cx="57943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11" descr="PPECLOGO-eff-5-4">
            <a:extLst>
              <a:ext uri="{FF2B5EF4-FFF2-40B4-BE49-F238E27FC236}">
                <a16:creationId xmlns:a16="http://schemas.microsoft.com/office/drawing/2014/main" id="{C984F7FC-53C1-AC46-B7D4-682CBB5213E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53063" y="449263"/>
            <a:ext cx="5334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7" name="Picture 12" descr="PPECLOGO-eff-0-1">
            <a:extLst>
              <a:ext uri="{FF2B5EF4-FFF2-40B4-BE49-F238E27FC236}">
                <a16:creationId xmlns:a16="http://schemas.microsoft.com/office/drawing/2014/main" id="{99A4B219-DA12-554F-ACBF-2F62EBF82F0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89413" y="874713"/>
            <a:ext cx="309562"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Picture 15" descr="PPECLOGO-eff2-1-3">
            <a:extLst>
              <a:ext uri="{FF2B5EF4-FFF2-40B4-BE49-F238E27FC236}">
                <a16:creationId xmlns:a16="http://schemas.microsoft.com/office/drawing/2014/main" id="{4F2C64C9-76BF-4647-80ED-C9629701F6A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47850" y="461963"/>
            <a:ext cx="25876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6" descr="PPECLOGO-eff2-1-4">
            <a:extLst>
              <a:ext uri="{FF2B5EF4-FFF2-40B4-BE49-F238E27FC236}">
                <a16:creationId xmlns:a16="http://schemas.microsoft.com/office/drawing/2014/main" id="{B3B928E0-7D0B-2C41-8CF4-38E56BCA7E7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30725" y="731838"/>
            <a:ext cx="4159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0" name="Picture 17" descr="PPECLOGO-eff2-1-3">
            <a:extLst>
              <a:ext uri="{FF2B5EF4-FFF2-40B4-BE49-F238E27FC236}">
                <a16:creationId xmlns:a16="http://schemas.microsoft.com/office/drawing/2014/main" id="{1CC6C9F1-3B4F-9040-91A8-99426001DF1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45063" y="534988"/>
            <a:ext cx="211137"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18" descr="PPECLOGO-eff2-1-3">
            <a:extLst>
              <a:ext uri="{FF2B5EF4-FFF2-40B4-BE49-F238E27FC236}">
                <a16:creationId xmlns:a16="http://schemas.microsoft.com/office/drawing/2014/main" id="{FAD40B87-1E45-C54F-A849-D29EE25CF8C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43513" y="788988"/>
            <a:ext cx="166687" cy="11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3" name="网络 586">
            <a:extLst>
              <a:ext uri="{FF2B5EF4-FFF2-40B4-BE49-F238E27FC236}">
                <a16:creationId xmlns:a16="http://schemas.microsoft.com/office/drawing/2014/main" id="{E9DBE6CD-CC58-804F-A5B8-F0802D37BFE6}"/>
              </a:ext>
            </a:extLst>
          </p:cNvPr>
          <p:cNvSpPr>
            <a:spLocks noChangeArrowheads="1"/>
          </p:cNvSpPr>
          <p:nvPr/>
        </p:nvSpPr>
        <p:spPr bwMode="auto">
          <a:xfrm>
            <a:off x="19050" y="314325"/>
            <a:ext cx="506413" cy="484188"/>
          </a:xfrm>
          <a:custGeom>
            <a:avLst/>
            <a:gdLst>
              <a:gd name="T0" fmla="*/ 0 w 1889279"/>
              <a:gd name="T1" fmla="*/ 0 h 1810503"/>
              <a:gd name="T2" fmla="*/ 0 w 1889279"/>
              <a:gd name="T3" fmla="*/ 0 h 1810503"/>
              <a:gd name="T4" fmla="*/ 0 w 1889279"/>
              <a:gd name="T5" fmla="*/ 0 h 1810503"/>
              <a:gd name="T6" fmla="*/ 0 w 1889279"/>
              <a:gd name="T7" fmla="*/ 0 h 1810503"/>
              <a:gd name="T8" fmla="*/ 0 w 1889279"/>
              <a:gd name="T9" fmla="*/ 0 h 1810503"/>
              <a:gd name="T10" fmla="*/ 0 w 1889279"/>
              <a:gd name="T11" fmla="*/ 0 h 1810503"/>
              <a:gd name="T12" fmla="*/ 0 w 1889279"/>
              <a:gd name="T13" fmla="*/ 0 h 1810503"/>
              <a:gd name="T14" fmla="*/ 0 w 1889279"/>
              <a:gd name="T15" fmla="*/ 0 h 1810503"/>
              <a:gd name="T16" fmla="*/ 0 w 1889279"/>
              <a:gd name="T17" fmla="*/ 0 h 1810503"/>
              <a:gd name="T18" fmla="*/ 0 w 1889279"/>
              <a:gd name="T19" fmla="*/ 0 h 1810503"/>
              <a:gd name="T20" fmla="*/ 0 w 1889279"/>
              <a:gd name="T21" fmla="*/ 0 h 1810503"/>
              <a:gd name="T22" fmla="*/ 0 w 1889279"/>
              <a:gd name="T23" fmla="*/ 0 h 1810503"/>
              <a:gd name="T24" fmla="*/ 0 w 1889279"/>
              <a:gd name="T25" fmla="*/ 0 h 1810503"/>
              <a:gd name="T26" fmla="*/ 0 w 1889279"/>
              <a:gd name="T27" fmla="*/ 0 h 1810503"/>
              <a:gd name="T28" fmla="*/ 0 w 1889279"/>
              <a:gd name="T29" fmla="*/ 0 h 1810503"/>
              <a:gd name="T30" fmla="*/ 0 w 1889279"/>
              <a:gd name="T31" fmla="*/ 0 h 1810503"/>
              <a:gd name="T32" fmla="*/ 0 w 1889279"/>
              <a:gd name="T33" fmla="*/ 0 h 1810503"/>
              <a:gd name="T34" fmla="*/ 0 w 1889279"/>
              <a:gd name="T35" fmla="*/ 0 h 1810503"/>
              <a:gd name="T36" fmla="*/ 0 w 1889279"/>
              <a:gd name="T37" fmla="*/ 0 h 1810503"/>
              <a:gd name="T38" fmla="*/ 0 w 1889279"/>
              <a:gd name="T39" fmla="*/ 0 h 1810503"/>
              <a:gd name="T40" fmla="*/ 0 w 1889279"/>
              <a:gd name="T41" fmla="*/ 0 h 1810503"/>
              <a:gd name="T42" fmla="*/ 0 w 1889279"/>
              <a:gd name="T43" fmla="*/ 0 h 1810503"/>
              <a:gd name="T44" fmla="*/ 0 w 1889279"/>
              <a:gd name="T45" fmla="*/ 0 h 1810503"/>
              <a:gd name="T46" fmla="*/ 0 w 1889279"/>
              <a:gd name="T47" fmla="*/ 0 h 1810503"/>
              <a:gd name="T48" fmla="*/ 0 w 1889279"/>
              <a:gd name="T49" fmla="*/ 0 h 1810503"/>
              <a:gd name="T50" fmla="*/ 0 w 1889279"/>
              <a:gd name="T51" fmla="*/ 0 h 1810503"/>
              <a:gd name="T52" fmla="*/ 0 w 1889279"/>
              <a:gd name="T53" fmla="*/ 0 h 1810503"/>
              <a:gd name="T54" fmla="*/ 0 w 1889279"/>
              <a:gd name="T55" fmla="*/ 0 h 1810503"/>
              <a:gd name="T56" fmla="*/ 0 w 1889279"/>
              <a:gd name="T57" fmla="*/ 0 h 1810503"/>
              <a:gd name="T58" fmla="*/ 0 w 1889279"/>
              <a:gd name="T59" fmla="*/ 0 h 1810503"/>
              <a:gd name="T60" fmla="*/ 0 w 1889279"/>
              <a:gd name="T61" fmla="*/ 0 h 1810503"/>
              <a:gd name="T62" fmla="*/ 0 w 1889279"/>
              <a:gd name="T63" fmla="*/ 0 h 1810503"/>
              <a:gd name="T64" fmla="*/ 0 w 1889279"/>
              <a:gd name="T65" fmla="*/ 0 h 1810503"/>
              <a:gd name="T66" fmla="*/ 0 w 1889279"/>
              <a:gd name="T67" fmla="*/ 0 h 1810503"/>
              <a:gd name="T68" fmla="*/ 0 w 1889279"/>
              <a:gd name="T69" fmla="*/ 0 h 1810503"/>
              <a:gd name="T70" fmla="*/ 0 w 1889279"/>
              <a:gd name="T71" fmla="*/ 0 h 1810503"/>
              <a:gd name="T72" fmla="*/ 0 w 1889279"/>
              <a:gd name="T73" fmla="*/ 0 h 1810503"/>
              <a:gd name="T74" fmla="*/ 0 w 1889279"/>
              <a:gd name="T75" fmla="*/ 0 h 18105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lnTo>
                  <a:pt x="953521" y="1355186"/>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lnTo>
                  <a:pt x="953521" y="931303"/>
                </a:ln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lnTo>
                  <a:pt x="900586" y="1702"/>
                </a:lnTo>
                <a:close/>
                <a:moveTo>
                  <a:pt x="953521" y="0"/>
                </a:moveTo>
                <a:lnTo>
                  <a:pt x="981035" y="1330"/>
                </a:lnTo>
                <a:cubicBezTo>
                  <a:pt x="1124068" y="53565"/>
                  <a:pt x="1247786" y="180867"/>
                  <a:pt x="1332000" y="354889"/>
                </a:cubicBezTo>
                <a:cubicBezTo>
                  <a:pt x="1219743" y="403080"/>
                  <a:pt x="1090709" y="429800"/>
                  <a:pt x="953521" y="430954"/>
                </a:cubicBezTo>
                <a:lnTo>
                  <a:pt x="9535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10254" name="Picture 22" descr="未标题-4">
            <a:extLst>
              <a:ext uri="{FF2B5EF4-FFF2-40B4-BE49-F238E27FC236}">
                <a16:creationId xmlns:a16="http://schemas.microsoft.com/office/drawing/2014/main" id="{571F3810-5E41-2344-BAA8-A55D56BBF7B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75463" y="68263"/>
            <a:ext cx="2230437"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矩形 3">
            <a:extLst>
              <a:ext uri="{FF2B5EF4-FFF2-40B4-BE49-F238E27FC236}">
                <a16:creationId xmlns:a16="http://schemas.microsoft.com/office/drawing/2014/main" id="{FFBB977D-58D8-7B47-9D3C-E0FA2B429766}"/>
              </a:ext>
            </a:extLst>
          </p:cNvPr>
          <p:cNvSpPr>
            <a:spLocks noChangeArrowheads="1"/>
          </p:cNvSpPr>
          <p:nvPr/>
        </p:nvSpPr>
        <p:spPr bwMode="auto">
          <a:xfrm>
            <a:off x="19050" y="1060450"/>
            <a:ext cx="4800600" cy="500063"/>
          </a:xfrm>
          <a:prstGeom prst="rect">
            <a:avLst/>
          </a:prstGeom>
          <a:gradFill rotWithShape="0">
            <a:gsLst>
              <a:gs pos="0">
                <a:srgbClr val="F46200">
                  <a:alpha val="89000"/>
                </a:srgbClr>
              </a:gs>
              <a:gs pos="100000">
                <a:srgbClr val="FF6600">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buFont typeface="Arial" panose="020B0604020202020204" pitchFamily="34" charset="0"/>
              <a:buNone/>
            </a:pPr>
            <a:r>
              <a:rPr lang="zh-CN" altLang="en-US" sz="2100" b="1">
                <a:solidFill>
                  <a:schemeClr val="bg1"/>
                </a:solidFill>
                <a:latin typeface="微软雅黑" panose="020B0503020204020204" pitchFamily="34" charset="-122"/>
                <a:ea typeface="微软雅黑" panose="020B0503020204020204" pitchFamily="34" charset="-122"/>
                <a:sym typeface="MS PGothic" panose="020B0600070205080204" pitchFamily="34" charset="-128"/>
              </a:rPr>
              <a:t>       </a:t>
            </a:r>
            <a:r>
              <a:rPr lang="en-US" altLang="zh-CN" sz="2100">
                <a:latin typeface="Times New Roman" panose="02020603050405020304" pitchFamily="18" charset="0"/>
              </a:rPr>
              <a:t> </a:t>
            </a:r>
            <a:r>
              <a:rPr lang="zh-CN" altLang="en-US" sz="2100" b="1">
                <a:solidFill>
                  <a:schemeClr val="bg1"/>
                </a:solidFill>
                <a:latin typeface="微软雅黑" panose="020B0503020204020204" pitchFamily="34" charset="-122"/>
                <a:ea typeface="微软雅黑" panose="020B0503020204020204" pitchFamily="34" charset="-122"/>
              </a:rPr>
              <a:t>一、8259A功能</a:t>
            </a:r>
            <a:endParaRPr lang="zh-CN" altLang="en-US" sz="2100" b="1">
              <a:solidFill>
                <a:schemeClr val="bg1"/>
              </a:solidFill>
              <a:latin typeface="微软雅黑" panose="020B0503020204020204" pitchFamily="34" charset="-122"/>
              <a:ea typeface="微软雅黑" panose="020B0503020204020204" pitchFamily="34" charset="-122"/>
              <a:sym typeface="MS PGothic" panose="020B0600070205080204" pitchFamily="34" charset="-128"/>
            </a:endParaRPr>
          </a:p>
        </p:txBody>
      </p:sp>
      <p:sp>
        <p:nvSpPr>
          <p:cNvPr id="63" name="Rectangle 4">
            <a:extLst>
              <a:ext uri="{FF2B5EF4-FFF2-40B4-BE49-F238E27FC236}">
                <a16:creationId xmlns:a16="http://schemas.microsoft.com/office/drawing/2014/main" id="{3E1E3977-BA20-4F4C-838C-D02819A8657A}"/>
              </a:ext>
            </a:extLst>
          </p:cNvPr>
          <p:cNvSpPr txBox="1">
            <a:spLocks noChangeArrowheads="1"/>
          </p:cNvSpPr>
          <p:nvPr/>
        </p:nvSpPr>
        <p:spPr bwMode="auto">
          <a:xfrm>
            <a:off x="166688" y="1625600"/>
            <a:ext cx="7859712" cy="2197100"/>
          </a:xfrm>
          <a:prstGeom prst="rect">
            <a:avLst/>
          </a:prstGeom>
          <a:noFill/>
          <a:ln>
            <a:noFill/>
          </a:ln>
        </p:spPr>
        <p:txBody>
          <a:bodyPr lIns="68580" tIns="34290" rIns="68580" bIns="34290"/>
          <a:lstStyle>
            <a:lvl1pPr marL="228600" indent="-228600">
              <a:defRPr>
                <a:solidFill>
                  <a:schemeClr val="tx1"/>
                </a:solidFill>
                <a:latin typeface="Arial" panose="020B0604020202020204" pitchFamily="34" charset="0"/>
                <a:ea typeface="宋体" panose="02010600030101010101" pitchFamily="2" charset="-122"/>
              </a:defRPr>
            </a:lvl1pPr>
            <a:lvl2pPr marL="685800" indent="-22860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indent="0" algn="just" eaLnBrk="1" hangingPunct="1">
              <a:lnSpc>
                <a:spcPct val="90000"/>
              </a:lnSpc>
              <a:spcBef>
                <a:spcPts val="750"/>
              </a:spcBef>
              <a:buSzPct val="100000"/>
              <a:buFont typeface="Wingdings" panose="05000000000000000000" pitchFamily="2" charset="2"/>
              <a:buNone/>
              <a:defRPr/>
            </a:pPr>
            <a:endParaRPr lang="en-US" altLang="zh-CN" sz="2000"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Arial" panose="020B0604020202020204" pitchFamily="34" charset="0"/>
            </a:endParaRPr>
          </a:p>
          <a:p>
            <a:pPr marL="0" indent="0" algn="just" eaLnBrk="1" hangingPunct="1">
              <a:lnSpc>
                <a:spcPct val="90000"/>
              </a:lnSpc>
              <a:spcBef>
                <a:spcPts val="750"/>
              </a:spcBef>
              <a:buSzPct val="100000"/>
              <a:defRPr/>
            </a:pPr>
            <a:endParaRPr lang="zh-CN" altLang="en-US" sz="2100"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Arial" panose="020B0604020202020204" pitchFamily="34" charset="0"/>
            </a:endParaRPr>
          </a:p>
          <a:p>
            <a:pPr marL="243205" indent="-243205" algn="just" eaLnBrk="1" hangingPunct="1">
              <a:lnSpc>
                <a:spcPct val="90000"/>
              </a:lnSpc>
              <a:spcBef>
                <a:spcPts val="750"/>
              </a:spcBef>
              <a:buSzPct val="100000"/>
              <a:buFont typeface="Wingdings" panose="05000000000000000000" pitchFamily="2" charset="2"/>
              <a:buChar char="v"/>
              <a:defRPr/>
            </a:pPr>
            <a:endParaRPr lang="zh-CN" altLang="en-US" sz="2100"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Arial" panose="020B0604020202020204" pitchFamily="34" charset="0"/>
            </a:endParaRPr>
          </a:p>
        </p:txBody>
      </p:sp>
      <p:sp>
        <p:nvSpPr>
          <p:cNvPr id="10257" name="文本框 1">
            <a:extLst>
              <a:ext uri="{FF2B5EF4-FFF2-40B4-BE49-F238E27FC236}">
                <a16:creationId xmlns:a16="http://schemas.microsoft.com/office/drawing/2014/main" id="{AE8A53C7-63C7-4F4B-BE36-9279ADB98C5B}"/>
              </a:ext>
            </a:extLst>
          </p:cNvPr>
          <p:cNvSpPr txBox="1">
            <a:spLocks noChangeArrowheads="1"/>
          </p:cNvSpPr>
          <p:nvPr/>
        </p:nvSpPr>
        <p:spPr bwMode="auto">
          <a:xfrm>
            <a:off x="573088" y="1687513"/>
            <a:ext cx="7453312"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30000"/>
              </a:lnSpc>
              <a:spcBef>
                <a:spcPct val="20000"/>
              </a:spcBef>
            </a:pPr>
            <a:r>
              <a:rPr lang="en-US" altLang="en-US" sz="2000" b="1" noProof="1">
                <a:solidFill>
                  <a:srgbClr val="0033CC"/>
                </a:solidFill>
                <a:latin typeface="宋体" panose="02010600030101010101" pitchFamily="2" charset="-122"/>
                <a:sym typeface="+mn-ea"/>
              </a:rPr>
              <a:t>Intel 8259</a:t>
            </a:r>
            <a:r>
              <a:rPr lang="en-US" altLang="en-US" sz="2000" b="1" noProof="1">
                <a:solidFill>
                  <a:srgbClr val="0033CC"/>
                </a:solidFill>
                <a:latin typeface="Times New Roman" panose="02020603050405020304" pitchFamily="18" charset="0"/>
                <a:cs typeface="Times New Roman" panose="02020603050405020304" pitchFamily="18" charset="0"/>
                <a:sym typeface="+mn-ea"/>
              </a:rPr>
              <a:t>A</a:t>
            </a:r>
            <a:r>
              <a:rPr lang="zh-CN" altLang="en-US" sz="2000" b="1" noProof="1">
                <a:solidFill>
                  <a:srgbClr val="0033CC"/>
                </a:solidFill>
                <a:latin typeface="宋体" panose="02010600030101010101" pitchFamily="2" charset="-122"/>
                <a:sym typeface="+mn-ea"/>
              </a:rPr>
              <a:t>是可编程的中断控制器，其主要功能如下：</a:t>
            </a:r>
            <a:endParaRPr lang="zh-CN" altLang="en-US" sz="2000" b="1" noProof="1">
              <a:solidFill>
                <a:srgbClr val="0033CC"/>
              </a:solidFill>
              <a:latin typeface="宋体" panose="02010600030101010101" pitchFamily="2" charset="-122"/>
            </a:endParaRPr>
          </a:p>
          <a:p>
            <a:pPr eaLnBrk="1" hangingPunct="1">
              <a:lnSpc>
                <a:spcPct val="130000"/>
              </a:lnSpc>
              <a:spcBef>
                <a:spcPct val="20000"/>
              </a:spcBef>
              <a:buFontTx/>
              <a:buAutoNum type="arabicParenBoth"/>
            </a:pPr>
            <a:r>
              <a:rPr lang="zh-CN" altLang="en-US" sz="2000" b="1" noProof="1">
                <a:latin typeface="宋体" panose="02010600030101010101" pitchFamily="2" charset="-122"/>
                <a:sym typeface="+mn-ea"/>
              </a:rPr>
              <a:t>1片8259</a:t>
            </a:r>
            <a:r>
              <a:rPr lang="en-US" altLang="en-US" sz="2000" b="1" noProof="1">
                <a:latin typeface="Times New Roman" panose="02020603050405020304" pitchFamily="18" charset="0"/>
                <a:cs typeface="Times New Roman" panose="02020603050405020304" pitchFamily="18" charset="0"/>
                <a:sym typeface="+mn-ea"/>
              </a:rPr>
              <a:t>A</a:t>
            </a:r>
            <a:r>
              <a:rPr lang="zh-CN" altLang="en-US" sz="2000" b="1" noProof="1">
                <a:latin typeface="宋体" panose="02010600030101010101" pitchFamily="2" charset="-122"/>
                <a:sym typeface="+mn-ea"/>
              </a:rPr>
              <a:t>中断控制器可以管理8级中断。</a:t>
            </a:r>
            <a:endParaRPr kumimoji="1" lang="zh-CN" altLang="en-US" sz="2000">
              <a:latin typeface="宋体" panose="02010600030101010101" pitchFamily="2" charset="-122"/>
              <a:sym typeface="+mn-ea"/>
            </a:endParaRPr>
          </a:p>
        </p:txBody>
      </p:sp>
      <p:grpSp>
        <p:nvGrpSpPr>
          <p:cNvPr id="10258" name="Group 1">
            <a:extLst>
              <a:ext uri="{FF2B5EF4-FFF2-40B4-BE49-F238E27FC236}">
                <a16:creationId xmlns:a16="http://schemas.microsoft.com/office/drawing/2014/main" id="{4E60B37C-63D6-9445-8FB3-6482E0B93984}"/>
              </a:ext>
            </a:extLst>
          </p:cNvPr>
          <p:cNvGrpSpPr>
            <a:grpSpLocks noChangeAspect="1"/>
          </p:cNvGrpSpPr>
          <p:nvPr/>
        </p:nvGrpSpPr>
        <p:grpSpPr bwMode="auto">
          <a:xfrm>
            <a:off x="931863" y="2352675"/>
            <a:ext cx="5005387" cy="2071688"/>
            <a:chOff x="2370" y="3175"/>
            <a:chExt cx="4050" cy="1677"/>
          </a:xfrm>
        </p:grpSpPr>
        <p:sp>
          <p:nvSpPr>
            <p:cNvPr id="10262" name="AutoShape 11">
              <a:extLst>
                <a:ext uri="{FF2B5EF4-FFF2-40B4-BE49-F238E27FC236}">
                  <a16:creationId xmlns:a16="http://schemas.microsoft.com/office/drawing/2014/main" id="{38A7FD51-1D13-9043-8EBD-EC9927ACE7A1}"/>
                </a:ext>
              </a:extLst>
            </p:cNvPr>
            <p:cNvSpPr>
              <a:spLocks noChangeAspect="1" noChangeArrowheads="1" noTextEdit="1"/>
            </p:cNvSpPr>
            <p:nvPr/>
          </p:nvSpPr>
          <p:spPr bwMode="auto">
            <a:xfrm>
              <a:off x="2370" y="3175"/>
              <a:ext cx="4050" cy="1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63" name="Text Box 10">
              <a:extLst>
                <a:ext uri="{FF2B5EF4-FFF2-40B4-BE49-F238E27FC236}">
                  <a16:creationId xmlns:a16="http://schemas.microsoft.com/office/drawing/2014/main" id="{0B8393EE-C42C-F24C-BA11-C92BC624BFE0}"/>
                </a:ext>
              </a:extLst>
            </p:cNvPr>
            <p:cNvSpPr txBox="1">
              <a:spLocks noChangeArrowheads="1"/>
            </p:cNvSpPr>
            <p:nvPr/>
          </p:nvSpPr>
          <p:spPr bwMode="auto">
            <a:xfrm>
              <a:off x="3525" y="3581"/>
              <a:ext cx="884" cy="1124"/>
            </a:xfrm>
            <a:prstGeom prst="rect">
              <a:avLst/>
            </a:prstGeom>
            <a:solidFill>
              <a:srgbClr val="FFFFFF"/>
            </a:solidFill>
            <a:ln w="9525">
              <a:solidFill>
                <a:srgbClr val="000000"/>
              </a:solidFill>
              <a:miter lim="800000"/>
              <a:headEnd/>
              <a:tailEnd/>
            </a:ln>
          </p:spPr>
          <p:txBody>
            <a:bodyPr/>
            <a:lstStyle/>
            <a:p>
              <a:pPr eaLnBrk="1" hangingPunct="1">
                <a:lnSpc>
                  <a:spcPct val="130000"/>
                </a:lnSpc>
                <a:spcBef>
                  <a:spcPct val="20000"/>
                </a:spcBef>
                <a:buFont typeface="Arial" panose="020B0604020202020204" pitchFamily="34" charset="0"/>
                <a:buNone/>
              </a:pPr>
              <a:endParaRPr lang="en-US" altLang="zh-CN">
                <a:solidFill>
                  <a:srgbClr val="0000CC"/>
                </a:solidFill>
                <a:latin typeface="Times New Roman" panose="02020603050405020304" pitchFamily="18" charset="0"/>
                <a:cs typeface="Times New Roman" panose="02020603050405020304" pitchFamily="18" charset="0"/>
              </a:endParaRPr>
            </a:p>
            <a:p>
              <a:pPr eaLnBrk="1" hangingPunct="1">
                <a:lnSpc>
                  <a:spcPct val="130000"/>
                </a:lnSpc>
                <a:spcBef>
                  <a:spcPct val="20000"/>
                </a:spcBef>
                <a:buFont typeface="Arial" panose="020B0604020202020204" pitchFamily="34" charset="0"/>
                <a:buNone/>
              </a:pPr>
              <a:r>
                <a:rPr lang="en-US" altLang="zh-CN">
                  <a:solidFill>
                    <a:srgbClr val="0000CC"/>
                  </a:solidFill>
                  <a:latin typeface="Times New Roman" panose="02020603050405020304" pitchFamily="18" charset="0"/>
                  <a:cs typeface="Times New Roman" panose="02020603050405020304" pitchFamily="18" charset="0"/>
                </a:rPr>
                <a:t>  8259</a:t>
              </a:r>
              <a:r>
                <a:rPr lang="zh-CN" altLang="en-US" b="1">
                  <a:solidFill>
                    <a:srgbClr val="0033CC"/>
                  </a:solidFill>
                  <a:latin typeface="Times New Roman" panose="02020603050405020304" pitchFamily="18" charset="0"/>
                  <a:cs typeface="Times New Roman" panose="02020603050405020304" pitchFamily="18" charset="0"/>
                </a:rPr>
                <a:t>A</a:t>
              </a:r>
            </a:p>
          </p:txBody>
        </p:sp>
        <p:cxnSp>
          <p:nvCxnSpPr>
            <p:cNvPr id="10264" name="AutoShape 9">
              <a:extLst>
                <a:ext uri="{FF2B5EF4-FFF2-40B4-BE49-F238E27FC236}">
                  <a16:creationId xmlns:a16="http://schemas.microsoft.com/office/drawing/2014/main" id="{4E346AFD-9684-4B41-9013-7755F2219D92}"/>
                </a:ext>
              </a:extLst>
            </p:cNvPr>
            <p:cNvCxnSpPr>
              <a:cxnSpLocks noChangeShapeType="1"/>
            </p:cNvCxnSpPr>
            <p:nvPr/>
          </p:nvCxnSpPr>
          <p:spPr bwMode="auto">
            <a:xfrm>
              <a:off x="4409" y="4144"/>
              <a:ext cx="931" cy="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0265" name="Text Box 8">
              <a:extLst>
                <a:ext uri="{FF2B5EF4-FFF2-40B4-BE49-F238E27FC236}">
                  <a16:creationId xmlns:a16="http://schemas.microsoft.com/office/drawing/2014/main" id="{F9EDFD52-9446-194A-BDB1-8D83AECE849B}"/>
                </a:ext>
              </a:extLst>
            </p:cNvPr>
            <p:cNvSpPr txBox="1">
              <a:spLocks noChangeArrowheads="1"/>
            </p:cNvSpPr>
            <p:nvPr/>
          </p:nvSpPr>
          <p:spPr bwMode="auto">
            <a:xfrm>
              <a:off x="5340" y="3417"/>
              <a:ext cx="930" cy="1435"/>
            </a:xfrm>
            <a:prstGeom prst="rect">
              <a:avLst/>
            </a:prstGeom>
            <a:solidFill>
              <a:srgbClr val="FFFFFF"/>
            </a:solidFill>
            <a:ln w="9525">
              <a:solidFill>
                <a:srgbClr val="000000"/>
              </a:solidFill>
              <a:miter lim="800000"/>
              <a:headEnd/>
              <a:tailEnd/>
            </a:ln>
          </p:spPr>
          <p:txBody>
            <a:bodyPr/>
            <a:lstStyle/>
            <a:p>
              <a:pPr eaLnBrk="1" hangingPunct="1">
                <a:lnSpc>
                  <a:spcPct val="130000"/>
                </a:lnSpc>
                <a:spcBef>
                  <a:spcPct val="20000"/>
                </a:spcBef>
                <a:buFont typeface="Arial" panose="020B0604020202020204" pitchFamily="34" charset="0"/>
                <a:buNone/>
              </a:pPr>
              <a:endParaRPr lang="en-US" altLang="zh-CN">
                <a:solidFill>
                  <a:srgbClr val="0000CC"/>
                </a:solidFill>
                <a:latin typeface="Times New Roman" panose="02020603050405020304" pitchFamily="18" charset="0"/>
                <a:cs typeface="Times New Roman" panose="02020603050405020304" pitchFamily="18" charset="0"/>
              </a:endParaRPr>
            </a:p>
            <a:p>
              <a:pPr eaLnBrk="1" hangingPunct="1">
                <a:lnSpc>
                  <a:spcPct val="130000"/>
                </a:lnSpc>
                <a:spcBef>
                  <a:spcPct val="20000"/>
                </a:spcBef>
                <a:buFont typeface="Arial" panose="020B0604020202020204" pitchFamily="34" charset="0"/>
                <a:buNone/>
              </a:pPr>
              <a:r>
                <a:rPr lang="en-US" altLang="zh-CN">
                  <a:solidFill>
                    <a:srgbClr val="0000CC"/>
                  </a:solidFill>
                  <a:latin typeface="Times New Roman" panose="02020603050405020304" pitchFamily="18" charset="0"/>
                  <a:cs typeface="Times New Roman" panose="02020603050405020304" pitchFamily="18" charset="0"/>
                </a:rPr>
                <a:t> 80X86</a:t>
              </a:r>
            </a:p>
          </p:txBody>
        </p:sp>
        <p:sp>
          <p:nvSpPr>
            <p:cNvPr id="10266" name="Text Box 7">
              <a:extLst>
                <a:ext uri="{FF2B5EF4-FFF2-40B4-BE49-F238E27FC236}">
                  <a16:creationId xmlns:a16="http://schemas.microsoft.com/office/drawing/2014/main" id="{15364DF4-DC37-4042-9811-7239A5C0F1F2}"/>
                </a:ext>
              </a:extLst>
            </p:cNvPr>
            <p:cNvSpPr txBox="1">
              <a:spLocks noChangeArrowheads="1"/>
            </p:cNvSpPr>
            <p:nvPr/>
          </p:nvSpPr>
          <p:spPr bwMode="auto">
            <a:xfrm>
              <a:off x="4427" y="3737"/>
              <a:ext cx="1395"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30000"/>
                </a:lnSpc>
                <a:spcBef>
                  <a:spcPct val="20000"/>
                </a:spcBef>
                <a:buFont typeface="Arial" panose="020B0604020202020204" pitchFamily="34" charset="0"/>
                <a:buNone/>
              </a:pPr>
              <a:r>
                <a:rPr lang="zh-CN" altLang="en-US">
                  <a:solidFill>
                    <a:srgbClr val="0000CC"/>
                  </a:solidFill>
                  <a:latin typeface="Calibri" panose="020F0502020204030204" pitchFamily="34" charset="0"/>
                </a:rPr>
                <a:t>中断请求</a:t>
              </a:r>
              <a:endParaRPr lang="zh-CN" altLang="en-US">
                <a:solidFill>
                  <a:srgbClr val="0000CC"/>
                </a:solidFill>
                <a:latin typeface="宋体" panose="02010600030101010101" pitchFamily="2" charset="-122"/>
              </a:endParaRPr>
            </a:p>
          </p:txBody>
        </p:sp>
        <p:cxnSp>
          <p:nvCxnSpPr>
            <p:cNvPr id="10267" name="AutoShape 6">
              <a:extLst>
                <a:ext uri="{FF2B5EF4-FFF2-40B4-BE49-F238E27FC236}">
                  <a16:creationId xmlns:a16="http://schemas.microsoft.com/office/drawing/2014/main" id="{43FAF7A6-BD63-D948-85AC-6C272BB83A79}"/>
                </a:ext>
              </a:extLst>
            </p:cNvPr>
            <p:cNvCxnSpPr>
              <a:cxnSpLocks noChangeShapeType="1"/>
            </p:cNvCxnSpPr>
            <p:nvPr/>
          </p:nvCxnSpPr>
          <p:spPr bwMode="auto">
            <a:xfrm>
              <a:off x="3210" y="3697"/>
              <a:ext cx="330"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0268" name="AutoShape 5">
              <a:extLst>
                <a:ext uri="{FF2B5EF4-FFF2-40B4-BE49-F238E27FC236}">
                  <a16:creationId xmlns:a16="http://schemas.microsoft.com/office/drawing/2014/main" id="{52FFD5EE-26B7-164B-B012-B5707351C3A2}"/>
                </a:ext>
              </a:extLst>
            </p:cNvPr>
            <p:cNvCxnSpPr>
              <a:cxnSpLocks noChangeShapeType="1"/>
            </p:cNvCxnSpPr>
            <p:nvPr/>
          </p:nvCxnSpPr>
          <p:spPr bwMode="auto">
            <a:xfrm>
              <a:off x="3165" y="4510"/>
              <a:ext cx="330"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0269" name="Text Box 4">
              <a:extLst>
                <a:ext uri="{FF2B5EF4-FFF2-40B4-BE49-F238E27FC236}">
                  <a16:creationId xmlns:a16="http://schemas.microsoft.com/office/drawing/2014/main" id="{55269906-38D4-A045-91DE-A91658367180}"/>
                </a:ext>
              </a:extLst>
            </p:cNvPr>
            <p:cNvSpPr txBox="1">
              <a:spLocks noChangeArrowheads="1"/>
            </p:cNvSpPr>
            <p:nvPr/>
          </p:nvSpPr>
          <p:spPr bwMode="auto">
            <a:xfrm>
              <a:off x="2447" y="3479"/>
              <a:ext cx="960"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30000"/>
                </a:lnSpc>
                <a:spcBef>
                  <a:spcPct val="20000"/>
                </a:spcBef>
                <a:buFont typeface="Arial" panose="020B0604020202020204" pitchFamily="34" charset="0"/>
                <a:buNone/>
              </a:pPr>
              <a:r>
                <a:rPr lang="zh-CN" altLang="en-US">
                  <a:solidFill>
                    <a:srgbClr val="0000CC"/>
                  </a:solidFill>
                  <a:latin typeface="Calibri" panose="020F0502020204030204" pitchFamily="34" charset="0"/>
                </a:rPr>
                <a:t>中断</a:t>
              </a:r>
              <a:r>
                <a:rPr lang="en-US" altLang="zh-CN">
                  <a:solidFill>
                    <a:srgbClr val="0000CC"/>
                  </a:solidFill>
                  <a:latin typeface="Calibri" panose="020F0502020204030204" pitchFamily="34" charset="0"/>
                </a:rPr>
                <a:t>0</a:t>
              </a:r>
              <a:endParaRPr lang="en-US" altLang="zh-CN">
                <a:solidFill>
                  <a:srgbClr val="0000CC"/>
                </a:solidFill>
                <a:latin typeface="宋体" panose="02010600030101010101" pitchFamily="2" charset="-122"/>
              </a:endParaRPr>
            </a:p>
          </p:txBody>
        </p:sp>
        <p:sp>
          <p:nvSpPr>
            <p:cNvPr id="10270" name="Text Box 3">
              <a:extLst>
                <a:ext uri="{FF2B5EF4-FFF2-40B4-BE49-F238E27FC236}">
                  <a16:creationId xmlns:a16="http://schemas.microsoft.com/office/drawing/2014/main" id="{80C4E0D3-B591-AE4B-B9E3-34B109721119}"/>
                </a:ext>
              </a:extLst>
            </p:cNvPr>
            <p:cNvSpPr txBox="1">
              <a:spLocks noChangeArrowheads="1"/>
            </p:cNvSpPr>
            <p:nvPr/>
          </p:nvSpPr>
          <p:spPr bwMode="auto">
            <a:xfrm>
              <a:off x="2400" y="4288"/>
              <a:ext cx="960"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30000"/>
                </a:lnSpc>
                <a:spcBef>
                  <a:spcPct val="20000"/>
                </a:spcBef>
                <a:buFont typeface="Arial" panose="020B0604020202020204" pitchFamily="34" charset="0"/>
                <a:buNone/>
              </a:pPr>
              <a:r>
                <a:rPr lang="zh-CN" altLang="en-US">
                  <a:solidFill>
                    <a:srgbClr val="0000CC"/>
                  </a:solidFill>
                  <a:latin typeface="Calibri" panose="020F0502020204030204" pitchFamily="34" charset="0"/>
                </a:rPr>
                <a:t>中断</a:t>
              </a:r>
              <a:r>
                <a:rPr lang="en-US" altLang="zh-CN">
                  <a:solidFill>
                    <a:srgbClr val="0000CC"/>
                  </a:solidFill>
                  <a:latin typeface="Calibri" panose="020F0502020204030204" pitchFamily="34" charset="0"/>
                </a:rPr>
                <a:t>7</a:t>
              </a:r>
              <a:endParaRPr lang="en-US" altLang="zh-CN">
                <a:solidFill>
                  <a:srgbClr val="0000CC"/>
                </a:solidFill>
                <a:latin typeface="宋体" panose="02010600030101010101" pitchFamily="2" charset="-122"/>
              </a:endParaRPr>
            </a:p>
          </p:txBody>
        </p:sp>
        <p:sp>
          <p:nvSpPr>
            <p:cNvPr id="10271" name="Text Box 2">
              <a:extLst>
                <a:ext uri="{FF2B5EF4-FFF2-40B4-BE49-F238E27FC236}">
                  <a16:creationId xmlns:a16="http://schemas.microsoft.com/office/drawing/2014/main" id="{4DAAB6BF-6FA7-2346-976F-E8491F39EA40}"/>
                </a:ext>
              </a:extLst>
            </p:cNvPr>
            <p:cNvSpPr txBox="1">
              <a:spLocks noChangeArrowheads="1"/>
            </p:cNvSpPr>
            <p:nvPr/>
          </p:nvSpPr>
          <p:spPr bwMode="auto">
            <a:xfrm>
              <a:off x="2447" y="3712"/>
              <a:ext cx="752" cy="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30000"/>
                </a:lnSpc>
                <a:spcBef>
                  <a:spcPct val="20000"/>
                </a:spcBef>
                <a:buFont typeface="Arial" panose="020B0604020202020204" pitchFamily="34" charset="0"/>
                <a:buNone/>
              </a:pPr>
              <a:r>
                <a:rPr lang="en-US" altLang="zh-CN" sz="1000">
                  <a:latin typeface="Calibri" panose="020F0502020204030204" pitchFamily="34" charset="0"/>
                </a:rPr>
                <a:t>.</a:t>
              </a:r>
              <a:endParaRPr lang="en-US" altLang="zh-CN" sz="800">
                <a:latin typeface="宋体" panose="02010600030101010101" pitchFamily="2" charset="-122"/>
              </a:endParaRPr>
            </a:p>
            <a:p>
              <a:pPr eaLnBrk="1" hangingPunct="1">
                <a:buFont typeface="Arial" panose="020B0604020202020204" pitchFamily="34" charset="0"/>
                <a:buNone/>
              </a:pPr>
              <a:r>
                <a:rPr lang="en-US" altLang="zh-CN" sz="1000">
                  <a:latin typeface="Calibri" panose="020F0502020204030204" pitchFamily="34" charset="0"/>
                </a:rPr>
                <a:t>.</a:t>
              </a:r>
              <a:endParaRPr lang="en-US" altLang="zh-CN" sz="800">
                <a:latin typeface="宋体" panose="02010600030101010101" pitchFamily="2" charset="-122"/>
              </a:endParaRPr>
            </a:p>
            <a:p>
              <a:pPr eaLnBrk="1" hangingPunct="1">
                <a:buFont typeface="Arial" panose="020B0604020202020204" pitchFamily="34" charset="0"/>
                <a:buNone/>
              </a:pPr>
              <a:r>
                <a:rPr lang="en-US" altLang="zh-CN" sz="1000">
                  <a:latin typeface="Calibri" panose="020F0502020204030204" pitchFamily="34" charset="0"/>
                </a:rPr>
                <a:t>.</a:t>
              </a:r>
              <a:endParaRPr lang="en-US" altLang="zh-CN">
                <a:latin typeface="宋体" panose="02010600030101010101" pitchFamily="2" charset="-122"/>
              </a:endParaRPr>
            </a:p>
          </p:txBody>
        </p:sp>
      </p:grpSp>
      <p:sp>
        <p:nvSpPr>
          <p:cNvPr id="10259" name="文本框 16">
            <a:extLst>
              <a:ext uri="{FF2B5EF4-FFF2-40B4-BE49-F238E27FC236}">
                <a16:creationId xmlns:a16="http://schemas.microsoft.com/office/drawing/2014/main" id="{E4A94FCA-6951-4943-BF14-D6B4599C515D}"/>
              </a:ext>
            </a:extLst>
          </p:cNvPr>
          <p:cNvSpPr txBox="1">
            <a:spLocks noChangeArrowheads="1"/>
          </p:cNvSpPr>
          <p:nvPr/>
        </p:nvSpPr>
        <p:spPr bwMode="auto">
          <a:xfrm>
            <a:off x="828675" y="4624388"/>
            <a:ext cx="7439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2000" b="1">
                <a:solidFill>
                  <a:srgbClr val="FF0000"/>
                </a:solidFill>
                <a:latin typeface="宋体" panose="02010600030101010101" pitchFamily="2" charset="-122"/>
              </a:rPr>
              <a:t>通过级联，采用1主8从的方式，最多可扩展管理64级中断。</a:t>
            </a:r>
          </a:p>
        </p:txBody>
      </p:sp>
      <p:sp>
        <p:nvSpPr>
          <p:cNvPr id="10260" name="文本框 5">
            <a:extLst>
              <a:ext uri="{FF2B5EF4-FFF2-40B4-BE49-F238E27FC236}">
                <a16:creationId xmlns:a16="http://schemas.microsoft.com/office/drawing/2014/main" id="{E772BBAA-F7A0-FA42-9231-52C281ABC33C}"/>
              </a:ext>
            </a:extLst>
          </p:cNvPr>
          <p:cNvSpPr>
            <a:spLocks noChangeArrowheads="1"/>
          </p:cNvSpPr>
          <p:nvPr/>
        </p:nvSpPr>
        <p:spPr bwMode="auto">
          <a:xfrm>
            <a:off x="325438" y="328613"/>
            <a:ext cx="5805487"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buFont typeface="Arial" panose="020B0604020202020204" pitchFamily="34" charset="0"/>
              <a:buNone/>
            </a:pPr>
            <a:r>
              <a:rPr lang="zh-CN" altLang="en-US" sz="2400" b="1" noProof="1">
                <a:solidFill>
                  <a:schemeClr val="bg1"/>
                </a:solidFill>
                <a:ea typeface="微软雅黑" panose="020B0503020204020204" pitchFamily="34" charset="-122"/>
                <a:sym typeface="Arial" panose="020B0604020202020204" pitchFamily="34" charset="0"/>
              </a:rPr>
              <a:t>   </a:t>
            </a:r>
            <a:r>
              <a:rPr lang="zh-CN" altLang="en-US" sz="2400" b="1" noProof="1">
                <a:solidFill>
                  <a:schemeClr val="bg1"/>
                </a:solidFill>
                <a:ea typeface="微软雅黑" panose="020B0503020204020204" pitchFamily="34" charset="-122"/>
                <a:sym typeface="+mn-ea"/>
              </a:rPr>
              <a:t>中断控制器</a:t>
            </a:r>
            <a:r>
              <a:rPr lang="en-US" altLang="en-US" sz="2400" b="1" noProof="1">
                <a:solidFill>
                  <a:schemeClr val="bg1"/>
                </a:solidFill>
                <a:ea typeface="微软雅黑" panose="020B0503020204020204" pitchFamily="34" charset="-122"/>
                <a:sym typeface="+mn-ea"/>
              </a:rPr>
              <a:t>8259A</a:t>
            </a:r>
            <a:r>
              <a:rPr lang="zh-CN" altLang="en-US" sz="2400" b="1" noProof="1">
                <a:solidFill>
                  <a:schemeClr val="bg1"/>
                </a:solidFill>
                <a:ea typeface="微软雅黑" panose="020B0503020204020204" pitchFamily="34" charset="-122"/>
                <a:sym typeface="+mn-ea"/>
              </a:rPr>
              <a:t>功能</a:t>
            </a:r>
            <a:endParaRPr lang="zh-CN" altLang="en-US" sz="2400" b="1" noProof="1">
              <a:solidFill>
                <a:schemeClr val="bg1"/>
              </a:solidFill>
              <a:ea typeface="微软雅黑" panose="020B0503020204020204" pitchFamily="34" charset="-122"/>
              <a:sym typeface="Arial" panose="020B0604020202020204" pitchFamily="34" charset="0"/>
            </a:endParaRPr>
          </a:p>
        </p:txBody>
      </p:sp>
      <p:sp>
        <p:nvSpPr>
          <p:cNvPr id="10261" name="文本框 12">
            <a:extLst>
              <a:ext uri="{FF2B5EF4-FFF2-40B4-BE49-F238E27FC236}">
                <a16:creationId xmlns:a16="http://schemas.microsoft.com/office/drawing/2014/main" id="{64209893-BD6D-164D-9C97-4D6A5B70BDFD}"/>
              </a:ext>
            </a:extLst>
          </p:cNvPr>
          <p:cNvSpPr txBox="1">
            <a:spLocks noChangeArrowheads="1"/>
          </p:cNvSpPr>
          <p:nvPr/>
        </p:nvSpPr>
        <p:spPr bwMode="auto">
          <a:xfrm flipH="1">
            <a:off x="4071938" y="3365500"/>
            <a:ext cx="17462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1600">
                <a:latin typeface="Times New Roman" panose="02020603050405020304" pitchFamily="18" charset="0"/>
              </a:rPr>
              <a:t>INTR</a:t>
            </a:r>
          </a:p>
        </p:txBody>
      </p:sp>
    </p:spTree>
    <p:extLst>
      <p:ext uri="{BB962C8B-B14F-4D97-AF65-F5344CB8AC3E}">
        <p14:creationId xmlns:p14="http://schemas.microsoft.com/office/powerpoint/2010/main" val="54457772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4102"/>
                                        </p:tgtEl>
                                        <p:attrNameLst>
                                          <p:attrName>style.visibility</p:attrName>
                                        </p:attrNameLst>
                                      </p:cBhvr>
                                      <p:to>
                                        <p:strVal val="visible"/>
                                      </p:to>
                                    </p:set>
                                    <p:animEffect filter="fade">
                                      <p:cBhvr>
                                        <p:cTn id="7" dur="500"/>
                                        <p:tgtEl>
                                          <p:spTgt spid="4102"/>
                                        </p:tgtEl>
                                      </p:cBhvr>
                                    </p:animEffect>
                                  </p:childTnLst>
                                </p:cTn>
                              </p:par>
                              <p:par>
                                <p:cTn id="8" presetID="10" presetClass="entr" presetSubtype="0" fill="hold" nodeType="withEffect">
                                  <p:stCondLst>
                                    <p:cond delay="0"/>
                                  </p:stCondLst>
                                  <p:childTnLst>
                                    <p:set>
                                      <p:cBhvr>
                                        <p:cTn id="9" dur="1" fill="hold">
                                          <p:stCondLst>
                                            <p:cond delay="0"/>
                                          </p:stCondLst>
                                        </p:cTn>
                                        <p:tgtEl>
                                          <p:spTgt spid="4105"/>
                                        </p:tgtEl>
                                        <p:attrNameLst>
                                          <p:attrName>style.visibility</p:attrName>
                                        </p:attrNameLst>
                                      </p:cBhvr>
                                      <p:to>
                                        <p:strVal val="visible"/>
                                      </p:to>
                                    </p:set>
                                    <p:animEffect filter="fade">
                                      <p:cBhvr>
                                        <p:cTn id="10" dur="500"/>
                                        <p:tgtEl>
                                          <p:spTgt spid="4105"/>
                                        </p:tgtEl>
                                      </p:cBhvr>
                                    </p:animEffect>
                                  </p:childTnLst>
                                </p:cTn>
                              </p:par>
                              <p:par>
                                <p:cTn id="11" presetID="10" presetClass="entr" presetSubtype="0" fill="hold" nodeType="withEffect">
                                  <p:stCondLst>
                                    <p:cond delay="0"/>
                                  </p:stCondLst>
                                  <p:childTnLst>
                                    <p:set>
                                      <p:cBhvr>
                                        <p:cTn id="12" dur="1" fill="hold">
                                          <p:stCondLst>
                                            <p:cond delay="0"/>
                                          </p:stCondLst>
                                        </p:cTn>
                                        <p:tgtEl>
                                          <p:spTgt spid="4107"/>
                                        </p:tgtEl>
                                        <p:attrNameLst>
                                          <p:attrName>style.visibility</p:attrName>
                                        </p:attrNameLst>
                                      </p:cBhvr>
                                      <p:to>
                                        <p:strVal val="visible"/>
                                      </p:to>
                                    </p:set>
                                    <p:animEffect filter="fade">
                                      <p:cBhvr>
                                        <p:cTn id="13" dur="500"/>
                                        <p:tgtEl>
                                          <p:spTgt spid="4107"/>
                                        </p:tgtEl>
                                      </p:cBhvr>
                                    </p:animEffect>
                                  </p:childTnLst>
                                </p:cTn>
                              </p:par>
                              <p:par>
                                <p:cTn id="14" presetID="10" presetClass="entr" presetSubtype="0" fill="hold" nodeType="withEffect">
                                  <p:stCondLst>
                                    <p:cond delay="0"/>
                                  </p:stCondLst>
                                  <p:childTnLst>
                                    <p:set>
                                      <p:cBhvr>
                                        <p:cTn id="15" dur="1" fill="hold">
                                          <p:stCondLst>
                                            <p:cond delay="0"/>
                                          </p:stCondLst>
                                        </p:cTn>
                                        <p:tgtEl>
                                          <p:spTgt spid="4103"/>
                                        </p:tgtEl>
                                        <p:attrNameLst>
                                          <p:attrName>style.visibility</p:attrName>
                                        </p:attrNameLst>
                                      </p:cBhvr>
                                      <p:to>
                                        <p:strVal val="visible"/>
                                      </p:to>
                                    </p:set>
                                    <p:animEffect filter="fade">
                                      <p:cBhvr>
                                        <p:cTn id="16" dur="500"/>
                                        <p:tgtEl>
                                          <p:spTgt spid="4103"/>
                                        </p:tgtEl>
                                      </p:cBhvr>
                                    </p:animEffect>
                                  </p:childTnLst>
                                </p:cTn>
                              </p:par>
                              <p:par>
                                <p:cTn id="17" presetID="10" presetClass="entr" presetSubtype="0" fill="hold" nodeType="withEffect">
                                  <p:stCondLst>
                                    <p:cond delay="0"/>
                                  </p:stCondLst>
                                  <p:childTnLst>
                                    <p:set>
                                      <p:cBhvr>
                                        <p:cTn id="18" dur="1" fill="hold">
                                          <p:stCondLst>
                                            <p:cond delay="0"/>
                                          </p:stCondLst>
                                        </p:cTn>
                                        <p:tgtEl>
                                          <p:spTgt spid="4106"/>
                                        </p:tgtEl>
                                        <p:attrNameLst>
                                          <p:attrName>style.visibility</p:attrName>
                                        </p:attrNameLst>
                                      </p:cBhvr>
                                      <p:to>
                                        <p:strVal val="visible"/>
                                      </p:to>
                                    </p:set>
                                    <p:animEffect filter="fade">
                                      <p:cBhvr>
                                        <p:cTn id="19" dur="500"/>
                                        <p:tgtEl>
                                          <p:spTgt spid="4106"/>
                                        </p:tgtEl>
                                      </p:cBhvr>
                                    </p:animEffect>
                                  </p:childTnLst>
                                </p:cTn>
                              </p:par>
                              <p:par>
                                <p:cTn id="20" presetID="10" presetClass="entr" presetSubtype="0" fill="hold" nodeType="withEffect">
                                  <p:stCondLst>
                                    <p:cond delay="0"/>
                                  </p:stCondLst>
                                  <p:childTnLst>
                                    <p:set>
                                      <p:cBhvr>
                                        <p:cTn id="21" dur="1" fill="hold">
                                          <p:stCondLst>
                                            <p:cond delay="0"/>
                                          </p:stCondLst>
                                        </p:cTn>
                                        <p:tgtEl>
                                          <p:spTgt spid="4104"/>
                                        </p:tgtEl>
                                        <p:attrNameLst>
                                          <p:attrName>style.visibility</p:attrName>
                                        </p:attrNameLst>
                                      </p:cBhvr>
                                      <p:to>
                                        <p:strVal val="visible"/>
                                      </p:to>
                                    </p:set>
                                    <p:animEffect filter="fade">
                                      <p:cBhvr>
                                        <p:cTn id="22" dur="500"/>
                                        <p:tgtEl>
                                          <p:spTgt spid="4104"/>
                                        </p:tgtEl>
                                      </p:cBhvr>
                                    </p:animEffect>
                                  </p:childTnLst>
                                </p:cTn>
                              </p:par>
                              <p:par>
                                <p:cTn id="23" presetID="35" presetClass="path" presetSubtype="0" fill="hold" nodeType="withEffect">
                                  <p:stCondLst>
                                    <p:cond delay="0"/>
                                  </p:stCondLst>
                                  <p:childTnLst>
                                    <p:animMotion origin="layout" path="M 0 0  L -0.25 0  E" pathEditMode="relative" rAng="0" ptsTypes="">
                                      <p:cBhvr>
                                        <p:cTn id="24" dur="500" fill="hold"/>
                                        <p:tgtEl>
                                          <p:spTgt spid="4106"/>
                                        </p:tgtEl>
                                        <p:attrNameLst>
                                          <p:attrName>ppt_x,ppt_y</p:attrName>
                                        </p:attrNameLst>
                                      </p:cBhvr>
                                      <p:rCtr x="0" y="0"/>
                                    </p:animMotion>
                                  </p:childTnLst>
                                </p:cTn>
                              </p:par>
                              <p:par>
                                <p:cTn id="25" presetID="35" presetClass="path" presetSubtype="0" fill="hold" nodeType="withEffect">
                                  <p:stCondLst>
                                    <p:cond delay="0"/>
                                  </p:stCondLst>
                                  <p:childTnLst>
                                    <p:animMotion origin="layout" path="M 4.16667E-6 3.33333E-6 L -0.31632 3.33333E-6 " pathEditMode="relative" rAng="0" ptsTypes="AA">
                                      <p:cBhvr>
                                        <p:cTn id="26" dur="500" fill="hold"/>
                                        <p:tgtEl>
                                          <p:spTgt spid="4103"/>
                                        </p:tgtEl>
                                        <p:attrNameLst>
                                          <p:attrName>ppt_x,ppt_y</p:attrName>
                                        </p:attrNameLst>
                                      </p:cBhvr>
                                      <p:rCtr x="-1581100" y="0"/>
                                    </p:animMotion>
                                  </p:childTnLst>
                                </p:cTn>
                              </p:par>
                              <p:par>
                                <p:cTn id="27" presetID="35" presetClass="path" presetSubtype="0" fill="hold" nodeType="withEffect">
                                  <p:stCondLst>
                                    <p:cond delay="0"/>
                                  </p:stCondLst>
                                  <p:childTnLst>
                                    <p:animMotion origin="layout" path="M 0.00504 -1.85185E-6 L -0.46684 -1.85185E-6 " pathEditMode="relative" rAng="0" ptsTypes="AA">
                                      <p:cBhvr>
                                        <p:cTn id="28" dur="500" fill="hold"/>
                                        <p:tgtEl>
                                          <p:spTgt spid="4104"/>
                                        </p:tgtEl>
                                        <p:attrNameLst>
                                          <p:attrName>ppt_x,ppt_y</p:attrName>
                                        </p:attrNameLst>
                                      </p:cBhvr>
                                      <p:rCtr x="-2358900" y="0"/>
                                    </p:animMotion>
                                  </p:childTnLst>
                                </p:cTn>
                              </p:par>
                              <p:par>
                                <p:cTn id="29" presetID="35" presetClass="path" presetSubtype="0" fill="hold" nodeType="withEffect">
                                  <p:stCondLst>
                                    <p:cond delay="0"/>
                                  </p:stCondLst>
                                  <p:childTnLst>
                                    <p:animMotion origin="layout" path="M -3.05556E-6 1.11111E-6 L -0.19531 1.11111E-6 " pathEditMode="relative" rAng="0" ptsTypes="AA">
                                      <p:cBhvr>
                                        <p:cTn id="30" dur="500" fill="hold"/>
                                        <p:tgtEl>
                                          <p:spTgt spid="4105"/>
                                        </p:tgtEl>
                                        <p:attrNameLst>
                                          <p:attrName>ppt_x,ppt_y</p:attrName>
                                        </p:attrNameLst>
                                      </p:cBhvr>
                                      <p:rCtr x="-976900" y="0"/>
                                    </p:animMotion>
                                  </p:childTnLst>
                                </p:cTn>
                              </p:par>
                              <p:par>
                                <p:cTn id="31" presetID="35" presetClass="path" presetSubtype="0" fill="hold" nodeType="withEffect">
                                  <p:stCondLst>
                                    <p:cond delay="0"/>
                                  </p:stCondLst>
                                  <p:childTnLst>
                                    <p:animMotion origin="layout" path="M 3.05556E-6 -1.85185E-6 L -0.33577 -1.85185E-6 " pathEditMode="relative" rAng="0" ptsTypes="AA">
                                      <p:cBhvr>
                                        <p:cTn id="32" dur="500" fill="hold"/>
                                        <p:tgtEl>
                                          <p:spTgt spid="4102"/>
                                        </p:tgtEl>
                                        <p:attrNameLst>
                                          <p:attrName>ppt_x,ppt_y</p:attrName>
                                        </p:attrNameLst>
                                      </p:cBhvr>
                                      <p:rCtr x="-1678300" y="0"/>
                                    </p:animMotion>
                                  </p:childTnLst>
                                </p:cTn>
                              </p:par>
                              <p:par>
                                <p:cTn id="33" presetID="35" presetClass="path" presetSubtype="0" fill="hold" nodeType="withEffect">
                                  <p:stCondLst>
                                    <p:cond delay="0"/>
                                  </p:stCondLst>
                                  <p:childTnLst>
                                    <p:animMotion origin="layout" path="M 1.66667E-6 -1.85185E-6 L -0.57188 -1.85185E-6 " pathEditMode="relative" rAng="0" ptsTypes="AA">
                                      <p:cBhvr>
                                        <p:cTn id="34" dur="500" fill="hold"/>
                                        <p:tgtEl>
                                          <p:spTgt spid="4107"/>
                                        </p:tgtEl>
                                        <p:attrNameLst>
                                          <p:attrName>ppt_x,ppt_y</p:attrName>
                                        </p:attrNameLst>
                                      </p:cBhvr>
                                      <p:rCtr x="-2858900" y="0"/>
                                    </p:animMotion>
                                  </p:childTnLst>
                                </p:cTn>
                              </p:par>
                              <p:par>
                                <p:cTn id="35" presetID="10" presetClass="exit" presetSubtype="0" fill="hold" nodeType="withEffect">
                                  <p:stCondLst>
                                    <p:cond delay="0"/>
                                  </p:stCondLst>
                                  <p:childTnLst>
                                    <p:animEffect filter="fade">
                                      <p:cBhvr>
                                        <p:cTn id="36" dur="500"/>
                                        <p:tgtEl>
                                          <p:spTgt spid="4107"/>
                                        </p:tgtEl>
                                      </p:cBhvr>
                                    </p:animEffect>
                                    <p:set>
                                      <p:cBhvr>
                                        <p:cTn id="37" dur="1" fill="hold">
                                          <p:stCondLst>
                                            <p:cond delay="499"/>
                                          </p:stCondLst>
                                        </p:cTn>
                                        <p:tgtEl>
                                          <p:spTgt spid="4107"/>
                                        </p:tgtEl>
                                        <p:attrNameLst>
                                          <p:attrName>style.visibility</p:attrName>
                                        </p:attrNameLst>
                                      </p:cBhvr>
                                      <p:to>
                                        <p:strVal val="hidden"/>
                                      </p:to>
                                    </p:set>
                                  </p:childTnLst>
                                </p:cTn>
                              </p:par>
                              <p:par>
                                <p:cTn id="38" presetID="10" presetClass="exit" presetSubtype="0" fill="hold" nodeType="withEffect">
                                  <p:stCondLst>
                                    <p:cond delay="0"/>
                                  </p:stCondLst>
                                  <p:childTnLst>
                                    <p:animEffect filter="fade">
                                      <p:cBhvr>
                                        <p:cTn id="39" dur="500"/>
                                        <p:tgtEl>
                                          <p:spTgt spid="4105"/>
                                        </p:tgtEl>
                                      </p:cBhvr>
                                    </p:animEffect>
                                    <p:set>
                                      <p:cBhvr>
                                        <p:cTn id="40" dur="1" fill="hold">
                                          <p:stCondLst>
                                            <p:cond delay="499"/>
                                          </p:stCondLst>
                                        </p:cTn>
                                        <p:tgtEl>
                                          <p:spTgt spid="4105"/>
                                        </p:tgtEl>
                                        <p:attrNameLst>
                                          <p:attrName>style.visibility</p:attrName>
                                        </p:attrNameLst>
                                      </p:cBhvr>
                                      <p:to>
                                        <p:strVal val="hidden"/>
                                      </p:to>
                                    </p:set>
                                  </p:childTnLst>
                                </p:cTn>
                              </p:par>
                              <p:par>
                                <p:cTn id="41" presetID="10" presetClass="exit" presetSubtype="0" fill="hold" nodeType="withEffect">
                                  <p:stCondLst>
                                    <p:cond delay="0"/>
                                  </p:stCondLst>
                                  <p:childTnLst>
                                    <p:animEffect filter="fade">
                                      <p:cBhvr>
                                        <p:cTn id="42" dur="500"/>
                                        <p:tgtEl>
                                          <p:spTgt spid="4103"/>
                                        </p:tgtEl>
                                      </p:cBhvr>
                                    </p:animEffect>
                                    <p:set>
                                      <p:cBhvr>
                                        <p:cTn id="43" dur="1" fill="hold">
                                          <p:stCondLst>
                                            <p:cond delay="499"/>
                                          </p:stCondLst>
                                        </p:cTn>
                                        <p:tgtEl>
                                          <p:spTgt spid="4103"/>
                                        </p:tgtEl>
                                        <p:attrNameLst>
                                          <p:attrName>style.visibility</p:attrName>
                                        </p:attrNameLst>
                                      </p:cBhvr>
                                      <p:to>
                                        <p:strVal val="hidden"/>
                                      </p:to>
                                    </p:set>
                                  </p:childTnLst>
                                </p:cTn>
                              </p:par>
                              <p:par>
                                <p:cTn id="44" presetID="10" presetClass="exit" presetSubtype="0" fill="hold" nodeType="withEffect">
                                  <p:stCondLst>
                                    <p:cond delay="0"/>
                                  </p:stCondLst>
                                  <p:childTnLst>
                                    <p:animEffect filter="fade">
                                      <p:cBhvr>
                                        <p:cTn id="45" dur="500"/>
                                        <p:tgtEl>
                                          <p:spTgt spid="4106"/>
                                        </p:tgtEl>
                                      </p:cBhvr>
                                    </p:animEffect>
                                    <p:set>
                                      <p:cBhvr>
                                        <p:cTn id="46" dur="1" fill="hold">
                                          <p:stCondLst>
                                            <p:cond delay="499"/>
                                          </p:stCondLst>
                                        </p:cTn>
                                        <p:tgtEl>
                                          <p:spTgt spid="4106"/>
                                        </p:tgtEl>
                                        <p:attrNameLst>
                                          <p:attrName>style.visibility</p:attrName>
                                        </p:attrNameLst>
                                      </p:cBhvr>
                                      <p:to>
                                        <p:strVal val="hidden"/>
                                      </p:to>
                                    </p:set>
                                  </p:childTnLst>
                                </p:cTn>
                              </p:par>
                              <p:par>
                                <p:cTn id="47" presetID="10" presetClass="exit" presetSubtype="0" fill="hold" nodeType="withEffect">
                                  <p:stCondLst>
                                    <p:cond delay="0"/>
                                  </p:stCondLst>
                                  <p:childTnLst>
                                    <p:animEffect filter="fade">
                                      <p:cBhvr>
                                        <p:cTn id="48" dur="500"/>
                                        <p:tgtEl>
                                          <p:spTgt spid="4102"/>
                                        </p:tgtEl>
                                      </p:cBhvr>
                                    </p:animEffect>
                                    <p:set>
                                      <p:cBhvr>
                                        <p:cTn id="49" dur="1" fill="hold">
                                          <p:stCondLst>
                                            <p:cond delay="499"/>
                                          </p:stCondLst>
                                        </p:cTn>
                                        <p:tgtEl>
                                          <p:spTgt spid="4102"/>
                                        </p:tgtEl>
                                        <p:attrNameLst>
                                          <p:attrName>style.visibility</p:attrName>
                                        </p:attrNameLst>
                                      </p:cBhvr>
                                      <p:to>
                                        <p:strVal val="hidden"/>
                                      </p:to>
                                    </p:set>
                                  </p:childTnLst>
                                </p:cTn>
                              </p:par>
                              <p:par>
                                <p:cTn id="50" presetID="10" presetClass="exit" presetSubtype="0" fill="hold" nodeType="withEffect">
                                  <p:stCondLst>
                                    <p:cond delay="0"/>
                                  </p:stCondLst>
                                  <p:childTnLst>
                                    <p:animEffect filter="fade">
                                      <p:cBhvr>
                                        <p:cTn id="51" dur="500"/>
                                        <p:tgtEl>
                                          <p:spTgt spid="4104"/>
                                        </p:tgtEl>
                                      </p:cBhvr>
                                    </p:animEffect>
                                    <p:set>
                                      <p:cBhvr>
                                        <p:cTn id="52" dur="1" fill="hold">
                                          <p:stCondLst>
                                            <p:cond delay="499"/>
                                          </p:stCondLst>
                                        </p:cTn>
                                        <p:tgtEl>
                                          <p:spTgt spid="4104"/>
                                        </p:tgtEl>
                                        <p:attrNameLst>
                                          <p:attrName>style.visibility</p:attrName>
                                        </p:attrNameLst>
                                      </p:cBhvr>
                                      <p:to>
                                        <p:strVal val="hidden"/>
                                      </p:to>
                                    </p:set>
                                  </p:childTnLst>
                                </p:cTn>
                              </p:par>
                              <p:par>
                                <p:cTn id="53" presetID="10" presetClass="entr" presetSubtype="0" fill="hold" nodeType="withEffect">
                                  <p:stCondLst>
                                    <p:cond delay="0"/>
                                  </p:stCondLst>
                                  <p:childTnLst>
                                    <p:set>
                                      <p:cBhvr>
                                        <p:cTn id="54" dur="1" fill="hold">
                                          <p:stCondLst>
                                            <p:cond delay="0"/>
                                          </p:stCondLst>
                                        </p:cTn>
                                        <p:tgtEl>
                                          <p:spTgt spid="4108"/>
                                        </p:tgtEl>
                                        <p:attrNameLst>
                                          <p:attrName>style.visibility</p:attrName>
                                        </p:attrNameLst>
                                      </p:cBhvr>
                                      <p:to>
                                        <p:strVal val="visible"/>
                                      </p:to>
                                    </p:set>
                                    <p:animEffect filter="fade">
                                      <p:cBhvr>
                                        <p:cTn id="55" dur="500"/>
                                        <p:tgtEl>
                                          <p:spTgt spid="4108"/>
                                        </p:tgtEl>
                                      </p:cBhvr>
                                    </p:animEffect>
                                  </p:childTnLst>
                                </p:cTn>
                              </p:par>
                              <p:par>
                                <p:cTn id="56" presetID="10" presetClass="entr" presetSubtype="0" fill="hold" nodeType="withEffect">
                                  <p:stCondLst>
                                    <p:cond delay="0"/>
                                  </p:stCondLst>
                                  <p:childTnLst>
                                    <p:set>
                                      <p:cBhvr>
                                        <p:cTn id="57" dur="1" fill="hold">
                                          <p:stCondLst>
                                            <p:cond delay="0"/>
                                          </p:stCondLst>
                                        </p:cTn>
                                        <p:tgtEl>
                                          <p:spTgt spid="4109"/>
                                        </p:tgtEl>
                                        <p:attrNameLst>
                                          <p:attrName>style.visibility</p:attrName>
                                        </p:attrNameLst>
                                      </p:cBhvr>
                                      <p:to>
                                        <p:strVal val="visible"/>
                                      </p:to>
                                    </p:set>
                                    <p:animEffect filter="fade">
                                      <p:cBhvr>
                                        <p:cTn id="58" dur="500"/>
                                        <p:tgtEl>
                                          <p:spTgt spid="4109"/>
                                        </p:tgtEl>
                                      </p:cBhvr>
                                    </p:animEffect>
                                  </p:childTnLst>
                                </p:cTn>
                              </p:par>
                              <p:par>
                                <p:cTn id="59" presetID="10" presetClass="entr" presetSubtype="0" fill="hold" nodeType="withEffect">
                                  <p:stCondLst>
                                    <p:cond delay="0"/>
                                  </p:stCondLst>
                                  <p:childTnLst>
                                    <p:set>
                                      <p:cBhvr>
                                        <p:cTn id="60" dur="1" fill="hold">
                                          <p:stCondLst>
                                            <p:cond delay="0"/>
                                          </p:stCondLst>
                                        </p:cTn>
                                        <p:tgtEl>
                                          <p:spTgt spid="4110"/>
                                        </p:tgtEl>
                                        <p:attrNameLst>
                                          <p:attrName>style.visibility</p:attrName>
                                        </p:attrNameLst>
                                      </p:cBhvr>
                                      <p:to>
                                        <p:strVal val="visible"/>
                                      </p:to>
                                    </p:set>
                                    <p:animEffect filter="fade">
                                      <p:cBhvr>
                                        <p:cTn id="61" dur="500"/>
                                        <p:tgtEl>
                                          <p:spTgt spid="4110"/>
                                        </p:tgtEl>
                                      </p:cBhvr>
                                    </p:animEffect>
                                  </p:childTnLst>
                                </p:cTn>
                              </p:par>
                              <p:par>
                                <p:cTn id="62" presetID="10" presetClass="entr" presetSubtype="0" fill="hold" nodeType="withEffect">
                                  <p:stCondLst>
                                    <p:cond delay="0"/>
                                  </p:stCondLst>
                                  <p:childTnLst>
                                    <p:set>
                                      <p:cBhvr>
                                        <p:cTn id="63" dur="1" fill="hold">
                                          <p:stCondLst>
                                            <p:cond delay="0"/>
                                          </p:stCondLst>
                                        </p:cTn>
                                        <p:tgtEl>
                                          <p:spTgt spid="4111"/>
                                        </p:tgtEl>
                                        <p:attrNameLst>
                                          <p:attrName>style.visibility</p:attrName>
                                        </p:attrNameLst>
                                      </p:cBhvr>
                                      <p:to>
                                        <p:strVal val="visible"/>
                                      </p:to>
                                    </p:set>
                                    <p:animEffect filter="fade">
                                      <p:cBhvr>
                                        <p:cTn id="64" dur="500"/>
                                        <p:tgtEl>
                                          <p:spTgt spid="4111"/>
                                        </p:tgtEl>
                                      </p:cBhvr>
                                    </p:animEffect>
                                  </p:childTnLst>
                                </p:cTn>
                              </p:par>
                              <p:par>
                                <p:cTn id="65" presetID="53" presetClass="exit" presetSubtype="16" fill="hold" nodeType="withEffect">
                                  <p:stCondLst>
                                    <p:cond delay="0"/>
                                  </p:stCondLst>
                                  <p:childTnLst>
                                    <p:anim calcmode="lin" valueType="num">
                                      <p:cBhvr>
                                        <p:cTn id="66" dur="500"/>
                                        <p:tgtEl>
                                          <p:spTgt spid="4108"/>
                                        </p:tgtEl>
                                        <p:attrNameLst>
                                          <p:attrName>ppt_w</p:attrName>
                                        </p:attrNameLst>
                                      </p:cBhvr>
                                      <p:tavLst>
                                        <p:tav tm="0">
                                          <p:val>
                                            <p:strVal val="ppt_w"/>
                                          </p:val>
                                        </p:tav>
                                        <p:tav tm="100000">
                                          <p:val>
                                            <p:fltVal val="0"/>
                                          </p:val>
                                        </p:tav>
                                      </p:tavLst>
                                    </p:anim>
                                    <p:anim calcmode="lin" valueType="num">
                                      <p:cBhvr>
                                        <p:cTn id="67" dur="500"/>
                                        <p:tgtEl>
                                          <p:spTgt spid="4108"/>
                                        </p:tgtEl>
                                        <p:attrNameLst>
                                          <p:attrName>ppt_h</p:attrName>
                                        </p:attrNameLst>
                                      </p:cBhvr>
                                      <p:tavLst>
                                        <p:tav tm="0">
                                          <p:val>
                                            <p:strVal val="ppt_h"/>
                                          </p:val>
                                        </p:tav>
                                        <p:tav tm="100000">
                                          <p:val>
                                            <p:fltVal val="0"/>
                                          </p:val>
                                        </p:tav>
                                      </p:tavLst>
                                    </p:anim>
                                    <p:animEffect filter="fade">
                                      <p:cBhvr>
                                        <p:cTn id="68" dur="500"/>
                                        <p:tgtEl>
                                          <p:spTgt spid="4108"/>
                                        </p:tgtEl>
                                      </p:cBhvr>
                                    </p:animEffect>
                                    <p:set>
                                      <p:cBhvr>
                                        <p:cTn id="69" dur="1" fill="hold">
                                          <p:stCondLst>
                                            <p:cond delay="499"/>
                                          </p:stCondLst>
                                        </p:cTn>
                                        <p:tgtEl>
                                          <p:spTgt spid="4108"/>
                                        </p:tgtEl>
                                        <p:attrNameLst>
                                          <p:attrName>style.visibility</p:attrName>
                                        </p:attrNameLst>
                                      </p:cBhvr>
                                      <p:to>
                                        <p:strVal val="hidden"/>
                                      </p:to>
                                    </p:set>
                                  </p:childTnLst>
                                </p:cTn>
                              </p:par>
                              <p:par>
                                <p:cTn id="70" presetID="53" presetClass="exit" presetSubtype="16" fill="hold" nodeType="withEffect">
                                  <p:stCondLst>
                                    <p:cond delay="0"/>
                                  </p:stCondLst>
                                  <p:childTnLst>
                                    <p:anim calcmode="lin" valueType="num">
                                      <p:cBhvr>
                                        <p:cTn id="71" dur="500"/>
                                        <p:tgtEl>
                                          <p:spTgt spid="4109"/>
                                        </p:tgtEl>
                                        <p:attrNameLst>
                                          <p:attrName>ppt_w</p:attrName>
                                        </p:attrNameLst>
                                      </p:cBhvr>
                                      <p:tavLst>
                                        <p:tav tm="0">
                                          <p:val>
                                            <p:strVal val="ppt_w"/>
                                          </p:val>
                                        </p:tav>
                                        <p:tav tm="100000">
                                          <p:val>
                                            <p:fltVal val="0"/>
                                          </p:val>
                                        </p:tav>
                                      </p:tavLst>
                                    </p:anim>
                                    <p:anim calcmode="lin" valueType="num">
                                      <p:cBhvr>
                                        <p:cTn id="72" dur="500"/>
                                        <p:tgtEl>
                                          <p:spTgt spid="4109"/>
                                        </p:tgtEl>
                                        <p:attrNameLst>
                                          <p:attrName>ppt_h</p:attrName>
                                        </p:attrNameLst>
                                      </p:cBhvr>
                                      <p:tavLst>
                                        <p:tav tm="0">
                                          <p:val>
                                            <p:strVal val="ppt_h"/>
                                          </p:val>
                                        </p:tav>
                                        <p:tav tm="100000">
                                          <p:val>
                                            <p:fltVal val="0"/>
                                          </p:val>
                                        </p:tav>
                                      </p:tavLst>
                                    </p:anim>
                                    <p:animEffect filter="fade">
                                      <p:cBhvr>
                                        <p:cTn id="73" dur="500"/>
                                        <p:tgtEl>
                                          <p:spTgt spid="4109"/>
                                        </p:tgtEl>
                                      </p:cBhvr>
                                    </p:animEffect>
                                    <p:set>
                                      <p:cBhvr>
                                        <p:cTn id="74" dur="1" fill="hold">
                                          <p:stCondLst>
                                            <p:cond delay="499"/>
                                          </p:stCondLst>
                                        </p:cTn>
                                        <p:tgtEl>
                                          <p:spTgt spid="4109"/>
                                        </p:tgtEl>
                                        <p:attrNameLst>
                                          <p:attrName>style.visibility</p:attrName>
                                        </p:attrNameLst>
                                      </p:cBhvr>
                                      <p:to>
                                        <p:strVal val="hidden"/>
                                      </p:to>
                                    </p:set>
                                  </p:childTnLst>
                                </p:cTn>
                              </p:par>
                              <p:par>
                                <p:cTn id="75" presetID="53" presetClass="exit" presetSubtype="16" fill="hold" nodeType="withEffect">
                                  <p:stCondLst>
                                    <p:cond delay="0"/>
                                  </p:stCondLst>
                                  <p:childTnLst>
                                    <p:anim calcmode="lin" valueType="num">
                                      <p:cBhvr>
                                        <p:cTn id="76" dur="500"/>
                                        <p:tgtEl>
                                          <p:spTgt spid="4110"/>
                                        </p:tgtEl>
                                        <p:attrNameLst>
                                          <p:attrName>ppt_w</p:attrName>
                                        </p:attrNameLst>
                                      </p:cBhvr>
                                      <p:tavLst>
                                        <p:tav tm="0">
                                          <p:val>
                                            <p:strVal val="ppt_w"/>
                                          </p:val>
                                        </p:tav>
                                        <p:tav tm="100000">
                                          <p:val>
                                            <p:fltVal val="0"/>
                                          </p:val>
                                        </p:tav>
                                      </p:tavLst>
                                    </p:anim>
                                    <p:anim calcmode="lin" valueType="num">
                                      <p:cBhvr>
                                        <p:cTn id="77" dur="500"/>
                                        <p:tgtEl>
                                          <p:spTgt spid="4110"/>
                                        </p:tgtEl>
                                        <p:attrNameLst>
                                          <p:attrName>ppt_h</p:attrName>
                                        </p:attrNameLst>
                                      </p:cBhvr>
                                      <p:tavLst>
                                        <p:tav tm="0">
                                          <p:val>
                                            <p:strVal val="ppt_h"/>
                                          </p:val>
                                        </p:tav>
                                        <p:tav tm="100000">
                                          <p:val>
                                            <p:fltVal val="0"/>
                                          </p:val>
                                        </p:tav>
                                      </p:tavLst>
                                    </p:anim>
                                    <p:animEffect filter="fade">
                                      <p:cBhvr>
                                        <p:cTn id="78" dur="500"/>
                                        <p:tgtEl>
                                          <p:spTgt spid="4110"/>
                                        </p:tgtEl>
                                      </p:cBhvr>
                                    </p:animEffect>
                                    <p:set>
                                      <p:cBhvr>
                                        <p:cTn id="79" dur="1" fill="hold">
                                          <p:stCondLst>
                                            <p:cond delay="499"/>
                                          </p:stCondLst>
                                        </p:cTn>
                                        <p:tgtEl>
                                          <p:spTgt spid="4110"/>
                                        </p:tgtEl>
                                        <p:attrNameLst>
                                          <p:attrName>style.visibility</p:attrName>
                                        </p:attrNameLst>
                                      </p:cBhvr>
                                      <p:to>
                                        <p:strVal val="hidden"/>
                                      </p:to>
                                    </p:set>
                                  </p:childTnLst>
                                </p:cTn>
                              </p:par>
                              <p:par>
                                <p:cTn id="80" presetID="53" presetClass="exit" presetSubtype="16" fill="hold" nodeType="withEffect">
                                  <p:stCondLst>
                                    <p:cond delay="0"/>
                                  </p:stCondLst>
                                  <p:childTnLst>
                                    <p:anim calcmode="lin" valueType="num">
                                      <p:cBhvr>
                                        <p:cTn id="81" dur="500"/>
                                        <p:tgtEl>
                                          <p:spTgt spid="4111"/>
                                        </p:tgtEl>
                                        <p:attrNameLst>
                                          <p:attrName>ppt_w</p:attrName>
                                        </p:attrNameLst>
                                      </p:cBhvr>
                                      <p:tavLst>
                                        <p:tav tm="0">
                                          <p:val>
                                            <p:strVal val="ppt_w"/>
                                          </p:val>
                                        </p:tav>
                                        <p:tav tm="100000">
                                          <p:val>
                                            <p:fltVal val="0"/>
                                          </p:val>
                                        </p:tav>
                                      </p:tavLst>
                                    </p:anim>
                                    <p:anim calcmode="lin" valueType="num">
                                      <p:cBhvr>
                                        <p:cTn id="82" dur="500"/>
                                        <p:tgtEl>
                                          <p:spTgt spid="4111"/>
                                        </p:tgtEl>
                                        <p:attrNameLst>
                                          <p:attrName>ppt_h</p:attrName>
                                        </p:attrNameLst>
                                      </p:cBhvr>
                                      <p:tavLst>
                                        <p:tav tm="0">
                                          <p:val>
                                            <p:strVal val="ppt_h"/>
                                          </p:val>
                                        </p:tav>
                                        <p:tav tm="100000">
                                          <p:val>
                                            <p:fltVal val="0"/>
                                          </p:val>
                                        </p:tav>
                                      </p:tavLst>
                                    </p:anim>
                                    <p:animEffect filter="fade">
                                      <p:cBhvr>
                                        <p:cTn id="83" dur="500"/>
                                        <p:tgtEl>
                                          <p:spTgt spid="4111"/>
                                        </p:tgtEl>
                                      </p:cBhvr>
                                    </p:animEffect>
                                    <p:set>
                                      <p:cBhvr>
                                        <p:cTn id="84" dur="1" fill="hold">
                                          <p:stCondLst>
                                            <p:cond delay="499"/>
                                          </p:stCondLst>
                                        </p:cTn>
                                        <p:tgtEl>
                                          <p:spTgt spid="4111"/>
                                        </p:tgtEl>
                                        <p:attrNameLst>
                                          <p:attrName>style.visibility</p:attrName>
                                        </p:attrNameLst>
                                      </p:cBhvr>
                                      <p:to>
                                        <p:strVal val="hidden"/>
                                      </p:to>
                                    </p:set>
                                  </p:childTnLst>
                                </p:cTn>
                              </p:par>
                            </p:childTnLst>
                          </p:cTn>
                        </p:par>
                        <p:par>
                          <p:cTn id="85" fill="hold" nodeType="afterGroup">
                            <p:stCondLst>
                              <p:cond delay="500"/>
                            </p:stCondLst>
                            <p:childTnLst>
                              <p:par>
                                <p:cTn id="86" presetID="3" presetClass="entr" presetSubtype="10" fill="hold" grpId="0" nodeType="afterEffect">
                                  <p:stCondLst>
                                    <p:cond delay="0"/>
                                  </p:stCondLst>
                                  <p:childTnLst>
                                    <p:set>
                                      <p:cBhvr>
                                        <p:cTn id="87" dur="1" fill="hold">
                                          <p:stCondLst>
                                            <p:cond delay="0"/>
                                          </p:stCondLst>
                                        </p:cTn>
                                        <p:tgtEl>
                                          <p:spTgt spid="37"/>
                                        </p:tgtEl>
                                        <p:attrNameLst>
                                          <p:attrName>style.visibility</p:attrName>
                                        </p:attrNameLst>
                                      </p:cBhvr>
                                      <p:to>
                                        <p:strVal val="visible"/>
                                      </p:to>
                                    </p:set>
                                    <p:animEffect transition="in" filter="blinds(horizontal)">
                                      <p:cBhvr>
                                        <p:cTn id="88"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ldLvl="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长方形 289">
            <a:extLst>
              <a:ext uri="{FF2B5EF4-FFF2-40B4-BE49-F238E27FC236}">
                <a16:creationId xmlns:a16="http://schemas.microsoft.com/office/drawing/2014/main" id="{918CF4C1-9087-744B-AA21-EA18E0DF3661}"/>
              </a:ext>
            </a:extLst>
          </p:cNvPr>
          <p:cNvSpPr>
            <a:spLocks noChangeArrowheads="1"/>
          </p:cNvSpPr>
          <p:nvPr/>
        </p:nvSpPr>
        <p:spPr bwMode="auto">
          <a:xfrm>
            <a:off x="-26988" y="242888"/>
            <a:ext cx="6480176" cy="606425"/>
          </a:xfrm>
          <a:prstGeom prst="rect">
            <a:avLst/>
          </a:prstGeom>
          <a:gradFill rotWithShape="0">
            <a:gsLst>
              <a:gs pos="0">
                <a:srgbClr val="990033"/>
              </a:gs>
              <a:gs pos="100000">
                <a:srgbClr val="460017">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67628" tIns="35243" rIns="67628" bIns="35243"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en-US"/>
          </a:p>
        </p:txBody>
      </p:sp>
      <p:sp>
        <p:nvSpPr>
          <p:cNvPr id="294915" name="矩形 8">
            <a:extLst>
              <a:ext uri="{FF2B5EF4-FFF2-40B4-BE49-F238E27FC236}">
                <a16:creationId xmlns:a16="http://schemas.microsoft.com/office/drawing/2014/main" id="{E23C4518-CEB8-1842-AA5A-1E29B5621881}"/>
              </a:ext>
            </a:extLst>
          </p:cNvPr>
          <p:cNvSpPr>
            <a:spLocks noChangeArrowheads="1"/>
          </p:cNvSpPr>
          <p:nvPr/>
        </p:nvSpPr>
        <p:spPr bwMode="auto">
          <a:xfrm>
            <a:off x="2411413" y="523875"/>
            <a:ext cx="20891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endParaRPr lang="zh-CN" altLang="en-US" sz="15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4102" name="Picture 2" descr="PPECLOGO-eff-0-1">
            <a:extLst>
              <a:ext uri="{FF2B5EF4-FFF2-40B4-BE49-F238E27FC236}">
                <a16:creationId xmlns:a16="http://schemas.microsoft.com/office/drawing/2014/main" id="{13BDBF1C-D4D5-2843-BE0A-FBF3AD9466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7863" y="525463"/>
            <a:ext cx="627062"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3" descr="PPECLOGO-eff-0-2">
            <a:extLst>
              <a:ext uri="{FF2B5EF4-FFF2-40B4-BE49-F238E27FC236}">
                <a16:creationId xmlns:a16="http://schemas.microsoft.com/office/drawing/2014/main" id="{542D7D88-F915-F44B-B013-EB62EDE608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6600" y="506413"/>
            <a:ext cx="5778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6" descr="PPECLOGO-eff-0-1">
            <a:extLst>
              <a:ext uri="{FF2B5EF4-FFF2-40B4-BE49-F238E27FC236}">
                <a16:creationId xmlns:a16="http://schemas.microsoft.com/office/drawing/2014/main" id="{84F0534E-21B2-8E49-B58F-A793B9FE25C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6038" y="533400"/>
            <a:ext cx="23495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8" descr="PPECLOGO-eff-0-2">
            <a:extLst>
              <a:ext uri="{FF2B5EF4-FFF2-40B4-BE49-F238E27FC236}">
                <a16:creationId xmlns:a16="http://schemas.microsoft.com/office/drawing/2014/main" id="{C3006F1B-9606-1249-AD44-C98FE38DE23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6200" y="377825"/>
            <a:ext cx="57943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11" descr="PPECLOGO-eff-5-4">
            <a:extLst>
              <a:ext uri="{FF2B5EF4-FFF2-40B4-BE49-F238E27FC236}">
                <a16:creationId xmlns:a16="http://schemas.microsoft.com/office/drawing/2014/main" id="{5081CAE0-F715-5947-995C-0D21C281397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53063" y="449263"/>
            <a:ext cx="5334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7" name="Picture 12" descr="PPECLOGO-eff-0-1">
            <a:extLst>
              <a:ext uri="{FF2B5EF4-FFF2-40B4-BE49-F238E27FC236}">
                <a16:creationId xmlns:a16="http://schemas.microsoft.com/office/drawing/2014/main" id="{6ACA747A-AC21-AE42-8CD3-F413F9469B8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89413" y="874713"/>
            <a:ext cx="309562"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Picture 15" descr="PPECLOGO-eff2-1-3">
            <a:extLst>
              <a:ext uri="{FF2B5EF4-FFF2-40B4-BE49-F238E27FC236}">
                <a16:creationId xmlns:a16="http://schemas.microsoft.com/office/drawing/2014/main" id="{6A661153-2A86-0549-99E5-72F65BE5CD0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51025" y="477838"/>
            <a:ext cx="25876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6" descr="PPECLOGO-eff2-1-4">
            <a:extLst>
              <a:ext uri="{FF2B5EF4-FFF2-40B4-BE49-F238E27FC236}">
                <a16:creationId xmlns:a16="http://schemas.microsoft.com/office/drawing/2014/main" id="{1AADFEB2-67AA-A345-B8B5-23D88A805D6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30725" y="731838"/>
            <a:ext cx="4159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0" name="Picture 17" descr="PPECLOGO-eff2-1-3">
            <a:extLst>
              <a:ext uri="{FF2B5EF4-FFF2-40B4-BE49-F238E27FC236}">
                <a16:creationId xmlns:a16="http://schemas.microsoft.com/office/drawing/2014/main" id="{BA3B780C-62D1-1745-9173-4D834BAD398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45063" y="534988"/>
            <a:ext cx="211137"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18" descr="PPECLOGO-eff2-1-3">
            <a:extLst>
              <a:ext uri="{FF2B5EF4-FFF2-40B4-BE49-F238E27FC236}">
                <a16:creationId xmlns:a16="http://schemas.microsoft.com/office/drawing/2014/main" id="{964D87E1-7D29-AD4B-B75D-8B81A34C5AC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43513" y="788988"/>
            <a:ext cx="166687" cy="11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4926" name="网络 586">
            <a:extLst>
              <a:ext uri="{FF2B5EF4-FFF2-40B4-BE49-F238E27FC236}">
                <a16:creationId xmlns:a16="http://schemas.microsoft.com/office/drawing/2014/main" id="{A564C7D8-3958-F543-967D-20880A7BDEEE}"/>
              </a:ext>
            </a:extLst>
          </p:cNvPr>
          <p:cNvSpPr>
            <a:spLocks/>
          </p:cNvSpPr>
          <p:nvPr/>
        </p:nvSpPr>
        <p:spPr bwMode="auto">
          <a:xfrm>
            <a:off x="19050" y="314325"/>
            <a:ext cx="506413" cy="484188"/>
          </a:xfrm>
          <a:custGeom>
            <a:avLst/>
            <a:gdLst>
              <a:gd name="T0" fmla="*/ 0 w 1889279"/>
              <a:gd name="T1" fmla="*/ 0 h 1810503"/>
              <a:gd name="T2" fmla="*/ 0 w 1889279"/>
              <a:gd name="T3" fmla="*/ 0 h 1810503"/>
              <a:gd name="T4" fmla="*/ 0 w 1889279"/>
              <a:gd name="T5" fmla="*/ 0 h 1810503"/>
              <a:gd name="T6" fmla="*/ 0 w 1889279"/>
              <a:gd name="T7" fmla="*/ 0 h 1810503"/>
              <a:gd name="T8" fmla="*/ 0 w 1889279"/>
              <a:gd name="T9" fmla="*/ 0 h 1810503"/>
              <a:gd name="T10" fmla="*/ 0 w 1889279"/>
              <a:gd name="T11" fmla="*/ 0 h 1810503"/>
              <a:gd name="T12" fmla="*/ 0 w 1889279"/>
              <a:gd name="T13" fmla="*/ 0 h 1810503"/>
              <a:gd name="T14" fmla="*/ 0 w 1889279"/>
              <a:gd name="T15" fmla="*/ 0 h 1810503"/>
              <a:gd name="T16" fmla="*/ 0 w 1889279"/>
              <a:gd name="T17" fmla="*/ 0 h 1810503"/>
              <a:gd name="T18" fmla="*/ 0 w 1889279"/>
              <a:gd name="T19" fmla="*/ 0 h 1810503"/>
              <a:gd name="T20" fmla="*/ 0 w 1889279"/>
              <a:gd name="T21" fmla="*/ 0 h 1810503"/>
              <a:gd name="T22" fmla="*/ 0 w 1889279"/>
              <a:gd name="T23" fmla="*/ 0 h 1810503"/>
              <a:gd name="T24" fmla="*/ 0 w 1889279"/>
              <a:gd name="T25" fmla="*/ 0 h 1810503"/>
              <a:gd name="T26" fmla="*/ 0 w 1889279"/>
              <a:gd name="T27" fmla="*/ 0 h 1810503"/>
              <a:gd name="T28" fmla="*/ 0 w 1889279"/>
              <a:gd name="T29" fmla="*/ 0 h 1810503"/>
              <a:gd name="T30" fmla="*/ 0 w 1889279"/>
              <a:gd name="T31" fmla="*/ 0 h 1810503"/>
              <a:gd name="T32" fmla="*/ 0 w 1889279"/>
              <a:gd name="T33" fmla="*/ 0 h 1810503"/>
              <a:gd name="T34" fmla="*/ 0 w 1889279"/>
              <a:gd name="T35" fmla="*/ 0 h 1810503"/>
              <a:gd name="T36" fmla="*/ 0 w 1889279"/>
              <a:gd name="T37" fmla="*/ 0 h 1810503"/>
              <a:gd name="T38" fmla="*/ 0 w 1889279"/>
              <a:gd name="T39" fmla="*/ 0 h 1810503"/>
              <a:gd name="T40" fmla="*/ 0 w 1889279"/>
              <a:gd name="T41" fmla="*/ 0 h 1810503"/>
              <a:gd name="T42" fmla="*/ 0 w 1889279"/>
              <a:gd name="T43" fmla="*/ 0 h 1810503"/>
              <a:gd name="T44" fmla="*/ 0 w 1889279"/>
              <a:gd name="T45" fmla="*/ 0 h 1810503"/>
              <a:gd name="T46" fmla="*/ 0 w 1889279"/>
              <a:gd name="T47" fmla="*/ 0 h 1810503"/>
              <a:gd name="T48" fmla="*/ 0 w 1889279"/>
              <a:gd name="T49" fmla="*/ 0 h 1810503"/>
              <a:gd name="T50" fmla="*/ 0 w 1889279"/>
              <a:gd name="T51" fmla="*/ 0 h 1810503"/>
              <a:gd name="T52" fmla="*/ 0 w 1889279"/>
              <a:gd name="T53" fmla="*/ 0 h 1810503"/>
              <a:gd name="T54" fmla="*/ 0 w 1889279"/>
              <a:gd name="T55" fmla="*/ 0 h 1810503"/>
              <a:gd name="T56" fmla="*/ 0 w 1889279"/>
              <a:gd name="T57" fmla="*/ 0 h 1810503"/>
              <a:gd name="T58" fmla="*/ 0 w 1889279"/>
              <a:gd name="T59" fmla="*/ 0 h 1810503"/>
              <a:gd name="T60" fmla="*/ 0 w 1889279"/>
              <a:gd name="T61" fmla="*/ 0 h 1810503"/>
              <a:gd name="T62" fmla="*/ 0 w 1889279"/>
              <a:gd name="T63" fmla="*/ 0 h 1810503"/>
              <a:gd name="T64" fmla="*/ 0 w 1889279"/>
              <a:gd name="T65" fmla="*/ 0 h 1810503"/>
              <a:gd name="T66" fmla="*/ 0 w 1889279"/>
              <a:gd name="T67" fmla="*/ 0 h 1810503"/>
              <a:gd name="T68" fmla="*/ 0 w 1889279"/>
              <a:gd name="T69" fmla="*/ 0 h 1810503"/>
              <a:gd name="T70" fmla="*/ 0 w 1889279"/>
              <a:gd name="T71" fmla="*/ 0 h 1810503"/>
              <a:gd name="T72" fmla="*/ 0 w 1889279"/>
              <a:gd name="T73" fmla="*/ 0 h 1810503"/>
              <a:gd name="T74" fmla="*/ 0 w 1889279"/>
              <a:gd name="T75" fmla="*/ 0 h 18105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89279"/>
              <a:gd name="T115" fmla="*/ 0 h 1810503"/>
              <a:gd name="T116" fmla="*/ 1889279 w 1889279"/>
              <a:gd name="T117" fmla="*/ 1810503 h 18105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lnTo>
                  <a:pt x="953521" y="1355186"/>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lnTo>
                  <a:pt x="953521" y="931303"/>
                </a:ln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lnTo>
                  <a:pt x="900586" y="1702"/>
                </a:lnTo>
                <a:close/>
                <a:moveTo>
                  <a:pt x="953521" y="0"/>
                </a:moveTo>
                <a:lnTo>
                  <a:pt x="981035" y="1330"/>
                </a:lnTo>
                <a:cubicBezTo>
                  <a:pt x="1124068" y="53565"/>
                  <a:pt x="1247786" y="180867"/>
                  <a:pt x="1332000" y="354889"/>
                </a:cubicBezTo>
                <a:cubicBezTo>
                  <a:pt x="1219743" y="403080"/>
                  <a:pt x="1090709" y="429800"/>
                  <a:pt x="953521" y="430954"/>
                </a:cubicBezTo>
                <a:lnTo>
                  <a:pt x="9535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nchor="ctr"/>
          <a:lstStyle/>
          <a:p>
            <a:endParaRPr lang="zh-CN" altLang="en-US"/>
          </a:p>
        </p:txBody>
      </p:sp>
      <p:pic>
        <p:nvPicPr>
          <p:cNvPr id="294927" name="Picture 22" descr="未标题-4">
            <a:extLst>
              <a:ext uri="{FF2B5EF4-FFF2-40B4-BE49-F238E27FC236}">
                <a16:creationId xmlns:a16="http://schemas.microsoft.com/office/drawing/2014/main" id="{3E36A44F-8A6B-FE47-B8FB-A9E50A9E440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75463" y="68263"/>
            <a:ext cx="2230437"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4928" name="TextBox 4">
            <a:extLst>
              <a:ext uri="{FF2B5EF4-FFF2-40B4-BE49-F238E27FC236}">
                <a16:creationId xmlns:a16="http://schemas.microsoft.com/office/drawing/2014/main" id="{790B2A30-F443-9646-A460-AC2AE9BFB6DA}"/>
              </a:ext>
            </a:extLst>
          </p:cNvPr>
          <p:cNvSpPr txBox="1">
            <a:spLocks noChangeArrowheads="1"/>
          </p:cNvSpPr>
          <p:nvPr/>
        </p:nvSpPr>
        <p:spPr bwMode="auto">
          <a:xfrm>
            <a:off x="325438" y="1685925"/>
            <a:ext cx="7531100"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20000"/>
              </a:spcBef>
            </a:pPr>
            <a:r>
              <a:rPr kumimoji="1" lang="zh-CN" altLang="en-US" sz="2000" b="1">
                <a:latin typeface="宋体" panose="02010600030101010101" pitchFamily="2" charset="-122"/>
              </a:rPr>
              <a:t>    系统</a:t>
            </a:r>
            <a:r>
              <a:rPr kumimoji="1" lang="en-US" altLang="zh-CN" sz="2000" b="1">
                <a:latin typeface="宋体" panose="02010600030101010101" pitchFamily="2" charset="-122"/>
              </a:rPr>
              <a:t>8254 </a:t>
            </a:r>
            <a:r>
              <a:rPr kumimoji="1" lang="zh-CN" altLang="en-US" sz="2000" b="1">
                <a:latin typeface="宋体" panose="02010600030101010101" pitchFamily="2" charset="-122"/>
              </a:rPr>
              <a:t>的</a:t>
            </a:r>
            <a:r>
              <a:rPr kumimoji="1" lang="en-US" altLang="zh-CN" sz="2000" b="1">
                <a:latin typeface="宋体" panose="02010600030101010101" pitchFamily="2" charset="-122"/>
              </a:rPr>
              <a:t>0</a:t>
            </a:r>
            <a:r>
              <a:rPr kumimoji="1" lang="zh-CN" altLang="en-US" sz="2000" b="1">
                <a:latin typeface="宋体" panose="02010600030101010101" pitchFamily="2" charset="-122"/>
              </a:rPr>
              <a:t>号定时计数器每</a:t>
            </a:r>
            <a:r>
              <a:rPr kumimoji="1" lang="en-US" altLang="zh-CN" sz="2000" b="1">
                <a:latin typeface="宋体" panose="02010600030101010101" pitchFamily="2" charset="-122"/>
              </a:rPr>
              <a:t>55ms</a:t>
            </a:r>
            <a:r>
              <a:rPr kumimoji="1" lang="zh-CN" altLang="en-US" sz="2000" b="1">
                <a:latin typeface="宋体" panose="02010600030101010101" pitchFamily="2" charset="-122"/>
              </a:rPr>
              <a:t>向系统主</a:t>
            </a:r>
            <a:r>
              <a:rPr kumimoji="1" lang="en-US" altLang="zh-CN" sz="2000" b="1">
                <a:latin typeface="宋体" panose="02010600030101010101" pitchFamily="2" charset="-122"/>
              </a:rPr>
              <a:t>8259A IR0</a:t>
            </a:r>
            <a:r>
              <a:rPr kumimoji="1" lang="zh-CN" altLang="en-US" sz="2000" b="1">
                <a:latin typeface="宋体" panose="02010600030101010101" pitchFamily="2" charset="-122"/>
              </a:rPr>
              <a:t>端提</a:t>
            </a:r>
            <a:r>
              <a:rPr kumimoji="1" lang="en-US" altLang="zh-CN" sz="2000" b="1">
                <a:latin typeface="宋体" panose="02010600030101010101" pitchFamily="2" charset="-122"/>
              </a:rPr>
              <a:t>1</a:t>
            </a:r>
            <a:r>
              <a:rPr kumimoji="1" lang="zh-CN" altLang="en-US" sz="2000" b="1">
                <a:latin typeface="宋体" panose="02010600030101010101" pitchFamily="2" charset="-122"/>
              </a:rPr>
              <a:t>次日时钟中断请求，</a:t>
            </a:r>
            <a:r>
              <a:rPr kumimoji="1" lang="en-US" altLang="zh-CN" sz="2000" b="1">
                <a:latin typeface="宋体" panose="02010600030101010101" pitchFamily="2" charset="-122"/>
              </a:rPr>
              <a:t>CPU</a:t>
            </a:r>
            <a:r>
              <a:rPr kumimoji="1" lang="zh-CN" altLang="en-US" sz="2000" b="1">
                <a:latin typeface="宋体" panose="02010600030101010101" pitchFamily="2" charset="-122"/>
              </a:rPr>
              <a:t>响应后转入</a:t>
            </a:r>
            <a:r>
              <a:rPr kumimoji="1" lang="en-US" altLang="zh-CN" sz="2000" b="1">
                <a:latin typeface="宋体" panose="02010600030101010101" pitchFamily="2" charset="-122"/>
              </a:rPr>
              <a:t>08H</a:t>
            </a:r>
            <a:r>
              <a:rPr kumimoji="1" lang="zh-CN" altLang="en-US" sz="2000" b="1">
                <a:latin typeface="宋体" panose="02010600030101010101" pitchFamily="2" charset="-122"/>
              </a:rPr>
              <a:t>型中断服务程序。用户可以利用这个</a:t>
            </a:r>
            <a:r>
              <a:rPr kumimoji="1" lang="en-US" altLang="zh-CN" sz="2000" b="1">
                <a:latin typeface="宋体" panose="02010600030101010101" pitchFamily="2" charset="-122"/>
              </a:rPr>
              <a:t>55ms</a:t>
            </a:r>
            <a:r>
              <a:rPr kumimoji="1" lang="zh-CN" altLang="en-US" sz="2000" b="1">
                <a:latin typeface="宋体" panose="02010600030101010101" pitchFamily="2" charset="-122"/>
              </a:rPr>
              <a:t>执行一次的中断服务，定义用户中断服务程序为</a:t>
            </a:r>
            <a:r>
              <a:rPr kumimoji="1" lang="en-US" altLang="zh-CN" sz="2000" b="1">
                <a:solidFill>
                  <a:srgbClr val="FF0000"/>
                </a:solidFill>
                <a:latin typeface="宋体" panose="02010600030101010101" pitchFamily="2" charset="-122"/>
              </a:rPr>
              <a:t>08H</a:t>
            </a:r>
            <a:r>
              <a:rPr kumimoji="1" lang="zh-CN" altLang="en-US" sz="2000" b="1">
                <a:solidFill>
                  <a:srgbClr val="FF0000"/>
                </a:solidFill>
                <a:latin typeface="宋体" panose="02010600030101010101" pitchFamily="2" charset="-122"/>
              </a:rPr>
              <a:t>型</a:t>
            </a:r>
            <a:r>
              <a:rPr kumimoji="1" lang="zh-CN" altLang="en-US" sz="2000" b="1">
                <a:latin typeface="宋体" panose="02010600030101010101" pitchFamily="2" charset="-122"/>
              </a:rPr>
              <a:t>，设计程序段完成相应的功能。</a:t>
            </a:r>
            <a:endParaRPr kumimoji="1" lang="de-DE" altLang="en-US" sz="2000" b="1">
              <a:latin typeface="宋体" panose="02010600030101010101" pitchFamily="2" charset="-122"/>
            </a:endParaRPr>
          </a:p>
        </p:txBody>
      </p:sp>
      <p:sp>
        <p:nvSpPr>
          <p:cNvPr id="294929" name="文本框 5">
            <a:extLst>
              <a:ext uri="{FF2B5EF4-FFF2-40B4-BE49-F238E27FC236}">
                <a16:creationId xmlns:a16="http://schemas.microsoft.com/office/drawing/2014/main" id="{A388E52B-83ED-1140-AC03-343BA2B8E279}"/>
              </a:ext>
            </a:extLst>
          </p:cNvPr>
          <p:cNvSpPr>
            <a:spLocks noChangeArrowheads="1"/>
          </p:cNvSpPr>
          <p:nvPr/>
        </p:nvSpPr>
        <p:spPr bwMode="auto">
          <a:xfrm>
            <a:off x="325438" y="328613"/>
            <a:ext cx="5805487"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buFont typeface="Arial" panose="020B0604020202020204" pitchFamily="34" charset="0"/>
              <a:buNone/>
            </a:pPr>
            <a:r>
              <a:rPr lang="zh-CN" altLang="en-US" sz="2400" b="1" noProof="1">
                <a:solidFill>
                  <a:schemeClr val="bg1"/>
                </a:solidFill>
                <a:ea typeface="微软雅黑" panose="020B0503020204020204" pitchFamily="34" charset="-122"/>
                <a:sym typeface="Arial" panose="020B0604020202020204" pitchFamily="34" charset="0"/>
              </a:rPr>
              <a:t>   系统日时钟</a:t>
            </a:r>
            <a:r>
              <a:rPr lang="zh-CN" altLang="en-US" sz="2400" b="1" noProof="1">
                <a:solidFill>
                  <a:schemeClr val="bg1"/>
                </a:solidFill>
                <a:ea typeface="微软雅黑" panose="020B0503020204020204" pitchFamily="34" charset="-122"/>
                <a:sym typeface="+mn-ea"/>
              </a:rPr>
              <a:t>中断应用开发举例</a:t>
            </a:r>
            <a:r>
              <a:rPr lang="en-US" altLang="zh-CN" sz="2400" b="1" noProof="1">
                <a:solidFill>
                  <a:schemeClr val="bg1"/>
                </a:solidFill>
                <a:ea typeface="微软雅黑" panose="020B0503020204020204" pitchFamily="34" charset="-122"/>
                <a:sym typeface="+mn-ea"/>
              </a:rPr>
              <a:t>-08H</a:t>
            </a:r>
            <a:r>
              <a:rPr lang="zh-CN" altLang="en-US" sz="2400" b="1" noProof="1">
                <a:solidFill>
                  <a:schemeClr val="bg1"/>
                </a:solidFill>
                <a:ea typeface="微软雅黑" panose="020B0503020204020204" pitchFamily="34" charset="-122"/>
                <a:sym typeface="+mn-ea"/>
              </a:rPr>
              <a:t>中断</a:t>
            </a:r>
            <a:endParaRPr lang="zh-CN" altLang="en-US" sz="2400" b="1" noProof="1">
              <a:solidFill>
                <a:schemeClr val="bg1"/>
              </a:solidFill>
              <a:ea typeface="微软雅黑" panose="020B0503020204020204" pitchFamily="34" charset="-122"/>
              <a:sym typeface="Arial" panose="020B0604020202020204" pitchFamily="34" charset="0"/>
            </a:endParaRPr>
          </a:p>
        </p:txBody>
      </p:sp>
      <p:sp>
        <p:nvSpPr>
          <p:cNvPr id="23" name="矩形 3">
            <a:extLst>
              <a:ext uri="{FF2B5EF4-FFF2-40B4-BE49-F238E27FC236}">
                <a16:creationId xmlns:a16="http://schemas.microsoft.com/office/drawing/2014/main" id="{DB4E3F34-C31A-B742-9799-E4938B616508}"/>
              </a:ext>
            </a:extLst>
          </p:cNvPr>
          <p:cNvSpPr>
            <a:spLocks noChangeArrowheads="1"/>
          </p:cNvSpPr>
          <p:nvPr/>
        </p:nvSpPr>
        <p:spPr bwMode="auto">
          <a:xfrm>
            <a:off x="34925" y="1044575"/>
            <a:ext cx="4800600" cy="500063"/>
          </a:xfrm>
          <a:prstGeom prst="rect">
            <a:avLst/>
          </a:prstGeom>
          <a:gradFill rotWithShape="0">
            <a:gsLst>
              <a:gs pos="0">
                <a:srgbClr val="F46200">
                  <a:alpha val="89000"/>
                </a:srgbClr>
              </a:gs>
              <a:gs pos="100000">
                <a:srgbClr val="FF6600">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1" hangingPunct="1">
              <a:lnSpc>
                <a:spcPct val="130000"/>
              </a:lnSpc>
              <a:spcBef>
                <a:spcPct val="20000"/>
              </a:spcBef>
              <a:buFont typeface="Arial" panose="020B0604020202020204" pitchFamily="34" charset="0"/>
              <a:buNone/>
            </a:pPr>
            <a:r>
              <a:rPr lang="zh-CN" altLang="en-US" sz="2100" b="1">
                <a:solidFill>
                  <a:schemeClr val="bg1"/>
                </a:solidFill>
                <a:latin typeface="微软雅黑" panose="020B0503020204020204" pitchFamily="34" charset="-122"/>
                <a:ea typeface="微软雅黑" panose="020B0503020204020204" pitchFamily="34" charset="-122"/>
                <a:sym typeface="MS PGothic" panose="020B0600070205080204" pitchFamily="34" charset="-128"/>
              </a:rPr>
              <a:t>     一、设计思路</a:t>
            </a:r>
          </a:p>
        </p:txBody>
      </p:sp>
    </p:spTree>
    <p:extLst>
      <p:ext uri="{BB962C8B-B14F-4D97-AF65-F5344CB8AC3E}">
        <p14:creationId xmlns:p14="http://schemas.microsoft.com/office/powerpoint/2010/main" val="25179411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4102"/>
                                        </p:tgtEl>
                                        <p:attrNameLst>
                                          <p:attrName>style.visibility</p:attrName>
                                        </p:attrNameLst>
                                      </p:cBhvr>
                                      <p:to>
                                        <p:strVal val="visible"/>
                                      </p:to>
                                    </p:set>
                                    <p:animEffect>
                                      <p:cBhvr>
                                        <p:cTn id="7" dur="500"/>
                                        <p:tgtEl>
                                          <p:spTgt spid="4102"/>
                                        </p:tgtEl>
                                      </p:cBhvr>
                                    </p:animEffect>
                                  </p:childTnLst>
                                </p:cTn>
                              </p:par>
                              <p:par>
                                <p:cTn id="8" presetID="10" presetClass="entr" presetSubtype="0" fill="hold" nodeType="withEffect">
                                  <p:stCondLst>
                                    <p:cond delay="0"/>
                                  </p:stCondLst>
                                  <p:childTnLst>
                                    <p:set>
                                      <p:cBhvr>
                                        <p:cTn id="9" dur="1" fill="hold">
                                          <p:stCondLst>
                                            <p:cond delay="0"/>
                                          </p:stCondLst>
                                        </p:cTn>
                                        <p:tgtEl>
                                          <p:spTgt spid="4105"/>
                                        </p:tgtEl>
                                        <p:attrNameLst>
                                          <p:attrName>style.visibility</p:attrName>
                                        </p:attrNameLst>
                                      </p:cBhvr>
                                      <p:to>
                                        <p:strVal val="visible"/>
                                      </p:to>
                                    </p:set>
                                    <p:animEffect>
                                      <p:cBhvr>
                                        <p:cTn id="10" dur="500"/>
                                        <p:tgtEl>
                                          <p:spTgt spid="4105"/>
                                        </p:tgtEl>
                                      </p:cBhvr>
                                    </p:animEffect>
                                  </p:childTnLst>
                                </p:cTn>
                              </p:par>
                              <p:par>
                                <p:cTn id="11" presetID="10" presetClass="entr" presetSubtype="0" fill="hold" nodeType="withEffect">
                                  <p:stCondLst>
                                    <p:cond delay="0"/>
                                  </p:stCondLst>
                                  <p:childTnLst>
                                    <p:set>
                                      <p:cBhvr>
                                        <p:cTn id="12" dur="1" fill="hold">
                                          <p:stCondLst>
                                            <p:cond delay="0"/>
                                          </p:stCondLst>
                                        </p:cTn>
                                        <p:tgtEl>
                                          <p:spTgt spid="4107"/>
                                        </p:tgtEl>
                                        <p:attrNameLst>
                                          <p:attrName>style.visibility</p:attrName>
                                        </p:attrNameLst>
                                      </p:cBhvr>
                                      <p:to>
                                        <p:strVal val="visible"/>
                                      </p:to>
                                    </p:set>
                                    <p:animEffect>
                                      <p:cBhvr>
                                        <p:cTn id="13" dur="500"/>
                                        <p:tgtEl>
                                          <p:spTgt spid="4107"/>
                                        </p:tgtEl>
                                      </p:cBhvr>
                                    </p:animEffect>
                                  </p:childTnLst>
                                </p:cTn>
                              </p:par>
                              <p:par>
                                <p:cTn id="14" presetID="10" presetClass="entr" presetSubtype="0" fill="hold" nodeType="withEffect">
                                  <p:stCondLst>
                                    <p:cond delay="0"/>
                                  </p:stCondLst>
                                  <p:childTnLst>
                                    <p:set>
                                      <p:cBhvr>
                                        <p:cTn id="15" dur="1" fill="hold">
                                          <p:stCondLst>
                                            <p:cond delay="0"/>
                                          </p:stCondLst>
                                        </p:cTn>
                                        <p:tgtEl>
                                          <p:spTgt spid="4103"/>
                                        </p:tgtEl>
                                        <p:attrNameLst>
                                          <p:attrName>style.visibility</p:attrName>
                                        </p:attrNameLst>
                                      </p:cBhvr>
                                      <p:to>
                                        <p:strVal val="visible"/>
                                      </p:to>
                                    </p:set>
                                    <p:animEffect>
                                      <p:cBhvr>
                                        <p:cTn id="16" dur="500"/>
                                        <p:tgtEl>
                                          <p:spTgt spid="4103"/>
                                        </p:tgtEl>
                                      </p:cBhvr>
                                    </p:animEffect>
                                  </p:childTnLst>
                                </p:cTn>
                              </p:par>
                              <p:par>
                                <p:cTn id="17" presetID="10" presetClass="entr" presetSubtype="0" fill="hold" nodeType="withEffect">
                                  <p:stCondLst>
                                    <p:cond delay="0"/>
                                  </p:stCondLst>
                                  <p:childTnLst>
                                    <p:set>
                                      <p:cBhvr>
                                        <p:cTn id="18" dur="1" fill="hold">
                                          <p:stCondLst>
                                            <p:cond delay="0"/>
                                          </p:stCondLst>
                                        </p:cTn>
                                        <p:tgtEl>
                                          <p:spTgt spid="4106"/>
                                        </p:tgtEl>
                                        <p:attrNameLst>
                                          <p:attrName>style.visibility</p:attrName>
                                        </p:attrNameLst>
                                      </p:cBhvr>
                                      <p:to>
                                        <p:strVal val="visible"/>
                                      </p:to>
                                    </p:set>
                                    <p:animEffect>
                                      <p:cBhvr>
                                        <p:cTn id="19" dur="500"/>
                                        <p:tgtEl>
                                          <p:spTgt spid="4106"/>
                                        </p:tgtEl>
                                      </p:cBhvr>
                                    </p:animEffect>
                                  </p:childTnLst>
                                </p:cTn>
                              </p:par>
                              <p:par>
                                <p:cTn id="20" presetID="10" presetClass="entr" presetSubtype="0" fill="hold" nodeType="withEffect">
                                  <p:stCondLst>
                                    <p:cond delay="0"/>
                                  </p:stCondLst>
                                  <p:childTnLst>
                                    <p:set>
                                      <p:cBhvr>
                                        <p:cTn id="21" dur="1" fill="hold">
                                          <p:stCondLst>
                                            <p:cond delay="0"/>
                                          </p:stCondLst>
                                        </p:cTn>
                                        <p:tgtEl>
                                          <p:spTgt spid="4104"/>
                                        </p:tgtEl>
                                        <p:attrNameLst>
                                          <p:attrName>style.visibility</p:attrName>
                                        </p:attrNameLst>
                                      </p:cBhvr>
                                      <p:to>
                                        <p:strVal val="visible"/>
                                      </p:to>
                                    </p:set>
                                    <p:animEffect>
                                      <p:cBhvr>
                                        <p:cTn id="22" dur="500"/>
                                        <p:tgtEl>
                                          <p:spTgt spid="4104"/>
                                        </p:tgtEl>
                                      </p:cBhvr>
                                    </p:animEffect>
                                  </p:childTnLst>
                                </p:cTn>
                              </p:par>
                              <p:par>
                                <p:cTn id="23" presetID="35" presetClass="path" presetSubtype="0" fill="hold" nodeType="withEffect">
                                  <p:stCondLst>
                                    <p:cond delay="0"/>
                                  </p:stCondLst>
                                  <p:childTnLst>
                                    <p:animMotion origin="layout" path="M 0 0  L -0.25 0  E" pathEditMode="relative" rAng="0" ptsTypes="">
                                      <p:cBhvr>
                                        <p:cTn id="24" dur="500" fill="hold"/>
                                        <p:tgtEl>
                                          <p:spTgt spid="4106"/>
                                        </p:tgtEl>
                                        <p:attrNameLst>
                                          <p:attrName>ppt_x,ppt_y</p:attrName>
                                        </p:attrNameLst>
                                      </p:cBhvr>
                                      <p:rCtr x="0" y="0"/>
                                    </p:animMotion>
                                  </p:childTnLst>
                                </p:cTn>
                              </p:par>
                              <p:par>
                                <p:cTn id="25" presetID="35" presetClass="path" presetSubtype="0" fill="hold" nodeType="withEffect">
                                  <p:stCondLst>
                                    <p:cond delay="0"/>
                                  </p:stCondLst>
                                  <p:childTnLst>
                                    <p:animMotion origin="layout" path="M 4.16667E-6 3.33333E-6 L -0.31632 3.33333E-6 " pathEditMode="relative" rAng="0" ptsTypes="AA">
                                      <p:cBhvr>
                                        <p:cTn id="26" dur="500" fill="hold"/>
                                        <p:tgtEl>
                                          <p:spTgt spid="4103"/>
                                        </p:tgtEl>
                                        <p:attrNameLst>
                                          <p:attrName>ppt_x,ppt_y</p:attrName>
                                        </p:attrNameLst>
                                      </p:cBhvr>
                                      <p:rCtr x="-1581100" y="0"/>
                                    </p:animMotion>
                                  </p:childTnLst>
                                </p:cTn>
                              </p:par>
                              <p:par>
                                <p:cTn id="27" presetID="35" presetClass="path" presetSubtype="0" fill="hold" nodeType="withEffect">
                                  <p:stCondLst>
                                    <p:cond delay="0"/>
                                  </p:stCondLst>
                                  <p:childTnLst>
                                    <p:animMotion origin="layout" path="M 0.00504 -1.85185E-6 L -0.46684 -1.85185E-6 " pathEditMode="relative" rAng="0" ptsTypes="AA">
                                      <p:cBhvr>
                                        <p:cTn id="28" dur="500" fill="hold"/>
                                        <p:tgtEl>
                                          <p:spTgt spid="4104"/>
                                        </p:tgtEl>
                                        <p:attrNameLst>
                                          <p:attrName>ppt_x,ppt_y</p:attrName>
                                        </p:attrNameLst>
                                      </p:cBhvr>
                                      <p:rCtr x="-2358900" y="0"/>
                                    </p:animMotion>
                                  </p:childTnLst>
                                </p:cTn>
                              </p:par>
                              <p:par>
                                <p:cTn id="29" presetID="35" presetClass="path" presetSubtype="0" fill="hold" nodeType="withEffect">
                                  <p:stCondLst>
                                    <p:cond delay="0"/>
                                  </p:stCondLst>
                                  <p:childTnLst>
                                    <p:animMotion origin="layout" path="M -3.05556E-6 1.11111E-6 L -0.19531 1.11111E-6 " pathEditMode="relative" rAng="0" ptsTypes="AA">
                                      <p:cBhvr>
                                        <p:cTn id="30" dur="500" fill="hold"/>
                                        <p:tgtEl>
                                          <p:spTgt spid="4105"/>
                                        </p:tgtEl>
                                        <p:attrNameLst>
                                          <p:attrName>ppt_x,ppt_y</p:attrName>
                                        </p:attrNameLst>
                                      </p:cBhvr>
                                      <p:rCtr x="-976900" y="0"/>
                                    </p:animMotion>
                                  </p:childTnLst>
                                </p:cTn>
                              </p:par>
                              <p:par>
                                <p:cTn id="31" presetID="35" presetClass="path" presetSubtype="0" fill="hold" nodeType="withEffect">
                                  <p:stCondLst>
                                    <p:cond delay="0"/>
                                  </p:stCondLst>
                                  <p:childTnLst>
                                    <p:animMotion origin="layout" path="M 3.05556E-6 -1.85185E-6 L -0.33577 -1.85185E-6 " pathEditMode="relative" rAng="0" ptsTypes="AA">
                                      <p:cBhvr>
                                        <p:cTn id="32" dur="500" fill="hold"/>
                                        <p:tgtEl>
                                          <p:spTgt spid="4102"/>
                                        </p:tgtEl>
                                        <p:attrNameLst>
                                          <p:attrName>ppt_x,ppt_y</p:attrName>
                                        </p:attrNameLst>
                                      </p:cBhvr>
                                      <p:rCtr x="-1678300" y="0"/>
                                    </p:animMotion>
                                  </p:childTnLst>
                                </p:cTn>
                              </p:par>
                              <p:par>
                                <p:cTn id="33" presetID="35" presetClass="path" presetSubtype="0" fill="hold" nodeType="withEffect">
                                  <p:stCondLst>
                                    <p:cond delay="0"/>
                                  </p:stCondLst>
                                  <p:childTnLst>
                                    <p:animMotion origin="layout" path="M 1.66667E-6 -1.85185E-6 L -0.57188 -1.85185E-6 " pathEditMode="relative" rAng="0" ptsTypes="AA">
                                      <p:cBhvr>
                                        <p:cTn id="34" dur="500" fill="hold"/>
                                        <p:tgtEl>
                                          <p:spTgt spid="4107"/>
                                        </p:tgtEl>
                                        <p:attrNameLst>
                                          <p:attrName>ppt_x,ppt_y</p:attrName>
                                        </p:attrNameLst>
                                      </p:cBhvr>
                                      <p:rCtr x="-2858900" y="0"/>
                                    </p:animMotion>
                                  </p:childTnLst>
                                </p:cTn>
                              </p:par>
                              <p:par>
                                <p:cTn id="35" presetID="10" presetClass="exit" presetSubtype="0" fill="hold" nodeType="withEffect">
                                  <p:stCondLst>
                                    <p:cond delay="0"/>
                                  </p:stCondLst>
                                  <p:childTnLst>
                                    <p:animEffect>
                                      <p:cBhvr>
                                        <p:cTn id="36" dur="500"/>
                                        <p:tgtEl>
                                          <p:spTgt spid="4107"/>
                                        </p:tgtEl>
                                      </p:cBhvr>
                                    </p:animEffect>
                                    <p:set>
                                      <p:cBhvr>
                                        <p:cTn id="37" dur="1" fill="hold">
                                          <p:stCondLst>
                                            <p:cond delay="499"/>
                                          </p:stCondLst>
                                        </p:cTn>
                                        <p:tgtEl>
                                          <p:spTgt spid="4107"/>
                                        </p:tgtEl>
                                        <p:attrNameLst>
                                          <p:attrName>style.visibility</p:attrName>
                                        </p:attrNameLst>
                                      </p:cBhvr>
                                      <p:to>
                                        <p:strVal val="hidden"/>
                                      </p:to>
                                    </p:set>
                                  </p:childTnLst>
                                </p:cTn>
                              </p:par>
                              <p:par>
                                <p:cTn id="38" presetID="10" presetClass="exit" presetSubtype="0" fill="hold" nodeType="withEffect">
                                  <p:stCondLst>
                                    <p:cond delay="0"/>
                                  </p:stCondLst>
                                  <p:childTnLst>
                                    <p:animEffect>
                                      <p:cBhvr>
                                        <p:cTn id="39" dur="500"/>
                                        <p:tgtEl>
                                          <p:spTgt spid="4105"/>
                                        </p:tgtEl>
                                      </p:cBhvr>
                                    </p:animEffect>
                                    <p:set>
                                      <p:cBhvr>
                                        <p:cTn id="40" dur="1" fill="hold">
                                          <p:stCondLst>
                                            <p:cond delay="499"/>
                                          </p:stCondLst>
                                        </p:cTn>
                                        <p:tgtEl>
                                          <p:spTgt spid="4105"/>
                                        </p:tgtEl>
                                        <p:attrNameLst>
                                          <p:attrName>style.visibility</p:attrName>
                                        </p:attrNameLst>
                                      </p:cBhvr>
                                      <p:to>
                                        <p:strVal val="hidden"/>
                                      </p:to>
                                    </p:set>
                                  </p:childTnLst>
                                </p:cTn>
                              </p:par>
                              <p:par>
                                <p:cTn id="41" presetID="10" presetClass="exit" presetSubtype="0" fill="hold" nodeType="withEffect">
                                  <p:stCondLst>
                                    <p:cond delay="0"/>
                                  </p:stCondLst>
                                  <p:childTnLst>
                                    <p:animEffect>
                                      <p:cBhvr>
                                        <p:cTn id="42" dur="500"/>
                                        <p:tgtEl>
                                          <p:spTgt spid="4103"/>
                                        </p:tgtEl>
                                      </p:cBhvr>
                                    </p:animEffect>
                                    <p:set>
                                      <p:cBhvr>
                                        <p:cTn id="43" dur="1" fill="hold">
                                          <p:stCondLst>
                                            <p:cond delay="499"/>
                                          </p:stCondLst>
                                        </p:cTn>
                                        <p:tgtEl>
                                          <p:spTgt spid="4103"/>
                                        </p:tgtEl>
                                        <p:attrNameLst>
                                          <p:attrName>style.visibility</p:attrName>
                                        </p:attrNameLst>
                                      </p:cBhvr>
                                      <p:to>
                                        <p:strVal val="hidden"/>
                                      </p:to>
                                    </p:set>
                                  </p:childTnLst>
                                </p:cTn>
                              </p:par>
                              <p:par>
                                <p:cTn id="44" presetID="10" presetClass="exit" presetSubtype="0" fill="hold" nodeType="withEffect">
                                  <p:stCondLst>
                                    <p:cond delay="0"/>
                                  </p:stCondLst>
                                  <p:childTnLst>
                                    <p:animEffect>
                                      <p:cBhvr>
                                        <p:cTn id="45" dur="500"/>
                                        <p:tgtEl>
                                          <p:spTgt spid="4106"/>
                                        </p:tgtEl>
                                      </p:cBhvr>
                                    </p:animEffect>
                                    <p:set>
                                      <p:cBhvr>
                                        <p:cTn id="46" dur="1" fill="hold">
                                          <p:stCondLst>
                                            <p:cond delay="499"/>
                                          </p:stCondLst>
                                        </p:cTn>
                                        <p:tgtEl>
                                          <p:spTgt spid="4106"/>
                                        </p:tgtEl>
                                        <p:attrNameLst>
                                          <p:attrName>style.visibility</p:attrName>
                                        </p:attrNameLst>
                                      </p:cBhvr>
                                      <p:to>
                                        <p:strVal val="hidden"/>
                                      </p:to>
                                    </p:set>
                                  </p:childTnLst>
                                </p:cTn>
                              </p:par>
                              <p:par>
                                <p:cTn id="47" presetID="10" presetClass="exit" presetSubtype="0" fill="hold" nodeType="withEffect">
                                  <p:stCondLst>
                                    <p:cond delay="0"/>
                                  </p:stCondLst>
                                  <p:childTnLst>
                                    <p:animEffect>
                                      <p:cBhvr>
                                        <p:cTn id="48" dur="500"/>
                                        <p:tgtEl>
                                          <p:spTgt spid="4102"/>
                                        </p:tgtEl>
                                      </p:cBhvr>
                                    </p:animEffect>
                                    <p:set>
                                      <p:cBhvr>
                                        <p:cTn id="49" dur="1" fill="hold">
                                          <p:stCondLst>
                                            <p:cond delay="499"/>
                                          </p:stCondLst>
                                        </p:cTn>
                                        <p:tgtEl>
                                          <p:spTgt spid="4102"/>
                                        </p:tgtEl>
                                        <p:attrNameLst>
                                          <p:attrName>style.visibility</p:attrName>
                                        </p:attrNameLst>
                                      </p:cBhvr>
                                      <p:to>
                                        <p:strVal val="hidden"/>
                                      </p:to>
                                    </p:set>
                                  </p:childTnLst>
                                </p:cTn>
                              </p:par>
                              <p:par>
                                <p:cTn id="50" presetID="10" presetClass="exit" presetSubtype="0" fill="hold" nodeType="withEffect">
                                  <p:stCondLst>
                                    <p:cond delay="0"/>
                                  </p:stCondLst>
                                  <p:childTnLst>
                                    <p:animEffect>
                                      <p:cBhvr>
                                        <p:cTn id="51" dur="500"/>
                                        <p:tgtEl>
                                          <p:spTgt spid="4104"/>
                                        </p:tgtEl>
                                      </p:cBhvr>
                                    </p:animEffect>
                                    <p:set>
                                      <p:cBhvr>
                                        <p:cTn id="52" dur="1" fill="hold">
                                          <p:stCondLst>
                                            <p:cond delay="499"/>
                                          </p:stCondLst>
                                        </p:cTn>
                                        <p:tgtEl>
                                          <p:spTgt spid="4104"/>
                                        </p:tgtEl>
                                        <p:attrNameLst>
                                          <p:attrName>style.visibility</p:attrName>
                                        </p:attrNameLst>
                                      </p:cBhvr>
                                      <p:to>
                                        <p:strVal val="hidden"/>
                                      </p:to>
                                    </p:set>
                                  </p:childTnLst>
                                </p:cTn>
                              </p:par>
                              <p:par>
                                <p:cTn id="53" presetID="10" presetClass="entr" presetSubtype="0" fill="hold" nodeType="withEffect">
                                  <p:stCondLst>
                                    <p:cond delay="0"/>
                                  </p:stCondLst>
                                  <p:childTnLst>
                                    <p:set>
                                      <p:cBhvr>
                                        <p:cTn id="54" dur="1" fill="hold">
                                          <p:stCondLst>
                                            <p:cond delay="0"/>
                                          </p:stCondLst>
                                        </p:cTn>
                                        <p:tgtEl>
                                          <p:spTgt spid="4108"/>
                                        </p:tgtEl>
                                        <p:attrNameLst>
                                          <p:attrName>style.visibility</p:attrName>
                                        </p:attrNameLst>
                                      </p:cBhvr>
                                      <p:to>
                                        <p:strVal val="visible"/>
                                      </p:to>
                                    </p:set>
                                    <p:animEffect>
                                      <p:cBhvr>
                                        <p:cTn id="55" dur="500"/>
                                        <p:tgtEl>
                                          <p:spTgt spid="4108"/>
                                        </p:tgtEl>
                                      </p:cBhvr>
                                    </p:animEffect>
                                  </p:childTnLst>
                                </p:cTn>
                              </p:par>
                              <p:par>
                                <p:cTn id="56" presetID="10" presetClass="entr" presetSubtype="0" fill="hold" nodeType="withEffect">
                                  <p:stCondLst>
                                    <p:cond delay="0"/>
                                  </p:stCondLst>
                                  <p:childTnLst>
                                    <p:set>
                                      <p:cBhvr>
                                        <p:cTn id="57" dur="1" fill="hold">
                                          <p:stCondLst>
                                            <p:cond delay="0"/>
                                          </p:stCondLst>
                                        </p:cTn>
                                        <p:tgtEl>
                                          <p:spTgt spid="4109"/>
                                        </p:tgtEl>
                                        <p:attrNameLst>
                                          <p:attrName>style.visibility</p:attrName>
                                        </p:attrNameLst>
                                      </p:cBhvr>
                                      <p:to>
                                        <p:strVal val="visible"/>
                                      </p:to>
                                    </p:set>
                                    <p:animEffect>
                                      <p:cBhvr>
                                        <p:cTn id="58" dur="500"/>
                                        <p:tgtEl>
                                          <p:spTgt spid="4109"/>
                                        </p:tgtEl>
                                      </p:cBhvr>
                                    </p:animEffect>
                                  </p:childTnLst>
                                </p:cTn>
                              </p:par>
                              <p:par>
                                <p:cTn id="59" presetID="10" presetClass="entr" presetSubtype="0" fill="hold" nodeType="withEffect">
                                  <p:stCondLst>
                                    <p:cond delay="0"/>
                                  </p:stCondLst>
                                  <p:childTnLst>
                                    <p:set>
                                      <p:cBhvr>
                                        <p:cTn id="60" dur="1" fill="hold">
                                          <p:stCondLst>
                                            <p:cond delay="0"/>
                                          </p:stCondLst>
                                        </p:cTn>
                                        <p:tgtEl>
                                          <p:spTgt spid="4110"/>
                                        </p:tgtEl>
                                        <p:attrNameLst>
                                          <p:attrName>style.visibility</p:attrName>
                                        </p:attrNameLst>
                                      </p:cBhvr>
                                      <p:to>
                                        <p:strVal val="visible"/>
                                      </p:to>
                                    </p:set>
                                    <p:animEffect>
                                      <p:cBhvr>
                                        <p:cTn id="61" dur="500"/>
                                        <p:tgtEl>
                                          <p:spTgt spid="4110"/>
                                        </p:tgtEl>
                                      </p:cBhvr>
                                    </p:animEffect>
                                  </p:childTnLst>
                                </p:cTn>
                              </p:par>
                              <p:par>
                                <p:cTn id="62" presetID="10" presetClass="entr" presetSubtype="0" fill="hold" nodeType="withEffect">
                                  <p:stCondLst>
                                    <p:cond delay="0"/>
                                  </p:stCondLst>
                                  <p:childTnLst>
                                    <p:set>
                                      <p:cBhvr>
                                        <p:cTn id="63" dur="1" fill="hold">
                                          <p:stCondLst>
                                            <p:cond delay="0"/>
                                          </p:stCondLst>
                                        </p:cTn>
                                        <p:tgtEl>
                                          <p:spTgt spid="4111"/>
                                        </p:tgtEl>
                                        <p:attrNameLst>
                                          <p:attrName>style.visibility</p:attrName>
                                        </p:attrNameLst>
                                      </p:cBhvr>
                                      <p:to>
                                        <p:strVal val="visible"/>
                                      </p:to>
                                    </p:set>
                                    <p:animEffect>
                                      <p:cBhvr>
                                        <p:cTn id="64" dur="500"/>
                                        <p:tgtEl>
                                          <p:spTgt spid="4111"/>
                                        </p:tgtEl>
                                      </p:cBhvr>
                                    </p:animEffect>
                                  </p:childTnLst>
                                </p:cTn>
                              </p:par>
                              <p:par>
                                <p:cTn id="65" presetID="53" presetClass="exit" presetSubtype="0" fill="hold" nodeType="withEffect">
                                  <p:stCondLst>
                                    <p:cond delay="0"/>
                                  </p:stCondLst>
                                  <p:childTnLst>
                                    <p:anim calcmode="lin" valueType="num">
                                      <p:cBhvr>
                                        <p:cTn id="66" dur="500"/>
                                        <p:tgtEl>
                                          <p:spTgt spid="4108"/>
                                        </p:tgtEl>
                                        <p:attrNameLst>
                                          <p:attrName>ppt_w</p:attrName>
                                        </p:attrNameLst>
                                      </p:cBhvr>
                                      <p:tavLst>
                                        <p:tav tm="0">
                                          <p:val>
                                            <p:strVal val="ppt_w"/>
                                          </p:val>
                                        </p:tav>
                                        <p:tav tm="100000">
                                          <p:val>
                                            <p:fltVal val="0"/>
                                          </p:val>
                                        </p:tav>
                                      </p:tavLst>
                                    </p:anim>
                                    <p:anim calcmode="lin" valueType="num">
                                      <p:cBhvr>
                                        <p:cTn id="67" dur="500"/>
                                        <p:tgtEl>
                                          <p:spTgt spid="4108"/>
                                        </p:tgtEl>
                                        <p:attrNameLst>
                                          <p:attrName>ppt_h</p:attrName>
                                        </p:attrNameLst>
                                      </p:cBhvr>
                                      <p:tavLst>
                                        <p:tav tm="0">
                                          <p:val>
                                            <p:strVal val="ppt_h"/>
                                          </p:val>
                                        </p:tav>
                                        <p:tav tm="100000">
                                          <p:val>
                                            <p:fltVal val="0"/>
                                          </p:val>
                                        </p:tav>
                                      </p:tavLst>
                                    </p:anim>
                                    <p:animEffect>
                                      <p:cBhvr>
                                        <p:cTn id="68" dur="500"/>
                                        <p:tgtEl>
                                          <p:spTgt spid="4108"/>
                                        </p:tgtEl>
                                      </p:cBhvr>
                                    </p:animEffect>
                                    <p:set>
                                      <p:cBhvr>
                                        <p:cTn id="69" dur="1" fill="hold">
                                          <p:stCondLst>
                                            <p:cond delay="499"/>
                                          </p:stCondLst>
                                        </p:cTn>
                                        <p:tgtEl>
                                          <p:spTgt spid="4108"/>
                                        </p:tgtEl>
                                        <p:attrNameLst>
                                          <p:attrName>style.visibility</p:attrName>
                                        </p:attrNameLst>
                                      </p:cBhvr>
                                      <p:to>
                                        <p:strVal val="hidden"/>
                                      </p:to>
                                    </p:set>
                                  </p:childTnLst>
                                </p:cTn>
                              </p:par>
                              <p:par>
                                <p:cTn id="70" presetID="53" presetClass="exit" presetSubtype="0" fill="hold" nodeType="withEffect">
                                  <p:stCondLst>
                                    <p:cond delay="0"/>
                                  </p:stCondLst>
                                  <p:childTnLst>
                                    <p:anim calcmode="lin" valueType="num">
                                      <p:cBhvr>
                                        <p:cTn id="71" dur="500"/>
                                        <p:tgtEl>
                                          <p:spTgt spid="4109"/>
                                        </p:tgtEl>
                                        <p:attrNameLst>
                                          <p:attrName>ppt_w</p:attrName>
                                        </p:attrNameLst>
                                      </p:cBhvr>
                                      <p:tavLst>
                                        <p:tav tm="0">
                                          <p:val>
                                            <p:strVal val="ppt_w"/>
                                          </p:val>
                                        </p:tav>
                                        <p:tav tm="100000">
                                          <p:val>
                                            <p:fltVal val="0"/>
                                          </p:val>
                                        </p:tav>
                                      </p:tavLst>
                                    </p:anim>
                                    <p:anim calcmode="lin" valueType="num">
                                      <p:cBhvr>
                                        <p:cTn id="72" dur="500"/>
                                        <p:tgtEl>
                                          <p:spTgt spid="4109"/>
                                        </p:tgtEl>
                                        <p:attrNameLst>
                                          <p:attrName>ppt_h</p:attrName>
                                        </p:attrNameLst>
                                      </p:cBhvr>
                                      <p:tavLst>
                                        <p:tav tm="0">
                                          <p:val>
                                            <p:strVal val="ppt_h"/>
                                          </p:val>
                                        </p:tav>
                                        <p:tav tm="100000">
                                          <p:val>
                                            <p:fltVal val="0"/>
                                          </p:val>
                                        </p:tav>
                                      </p:tavLst>
                                    </p:anim>
                                    <p:animEffect>
                                      <p:cBhvr>
                                        <p:cTn id="73" dur="500"/>
                                        <p:tgtEl>
                                          <p:spTgt spid="4109"/>
                                        </p:tgtEl>
                                      </p:cBhvr>
                                    </p:animEffect>
                                    <p:set>
                                      <p:cBhvr>
                                        <p:cTn id="74" dur="1" fill="hold">
                                          <p:stCondLst>
                                            <p:cond delay="499"/>
                                          </p:stCondLst>
                                        </p:cTn>
                                        <p:tgtEl>
                                          <p:spTgt spid="4109"/>
                                        </p:tgtEl>
                                        <p:attrNameLst>
                                          <p:attrName>style.visibility</p:attrName>
                                        </p:attrNameLst>
                                      </p:cBhvr>
                                      <p:to>
                                        <p:strVal val="hidden"/>
                                      </p:to>
                                    </p:set>
                                  </p:childTnLst>
                                </p:cTn>
                              </p:par>
                              <p:par>
                                <p:cTn id="75" presetID="53" presetClass="exit" presetSubtype="0" fill="hold" nodeType="withEffect">
                                  <p:stCondLst>
                                    <p:cond delay="0"/>
                                  </p:stCondLst>
                                  <p:childTnLst>
                                    <p:anim calcmode="lin" valueType="num">
                                      <p:cBhvr>
                                        <p:cTn id="76" dur="500"/>
                                        <p:tgtEl>
                                          <p:spTgt spid="4110"/>
                                        </p:tgtEl>
                                        <p:attrNameLst>
                                          <p:attrName>ppt_w</p:attrName>
                                        </p:attrNameLst>
                                      </p:cBhvr>
                                      <p:tavLst>
                                        <p:tav tm="0">
                                          <p:val>
                                            <p:strVal val="ppt_w"/>
                                          </p:val>
                                        </p:tav>
                                        <p:tav tm="100000">
                                          <p:val>
                                            <p:fltVal val="0"/>
                                          </p:val>
                                        </p:tav>
                                      </p:tavLst>
                                    </p:anim>
                                    <p:anim calcmode="lin" valueType="num">
                                      <p:cBhvr>
                                        <p:cTn id="77" dur="500"/>
                                        <p:tgtEl>
                                          <p:spTgt spid="4110"/>
                                        </p:tgtEl>
                                        <p:attrNameLst>
                                          <p:attrName>ppt_h</p:attrName>
                                        </p:attrNameLst>
                                      </p:cBhvr>
                                      <p:tavLst>
                                        <p:tav tm="0">
                                          <p:val>
                                            <p:strVal val="ppt_h"/>
                                          </p:val>
                                        </p:tav>
                                        <p:tav tm="100000">
                                          <p:val>
                                            <p:fltVal val="0"/>
                                          </p:val>
                                        </p:tav>
                                      </p:tavLst>
                                    </p:anim>
                                    <p:animEffect>
                                      <p:cBhvr>
                                        <p:cTn id="78" dur="500"/>
                                        <p:tgtEl>
                                          <p:spTgt spid="4110"/>
                                        </p:tgtEl>
                                      </p:cBhvr>
                                    </p:animEffect>
                                    <p:set>
                                      <p:cBhvr>
                                        <p:cTn id="79" dur="1" fill="hold">
                                          <p:stCondLst>
                                            <p:cond delay="499"/>
                                          </p:stCondLst>
                                        </p:cTn>
                                        <p:tgtEl>
                                          <p:spTgt spid="4110"/>
                                        </p:tgtEl>
                                        <p:attrNameLst>
                                          <p:attrName>style.visibility</p:attrName>
                                        </p:attrNameLst>
                                      </p:cBhvr>
                                      <p:to>
                                        <p:strVal val="hidden"/>
                                      </p:to>
                                    </p:set>
                                  </p:childTnLst>
                                </p:cTn>
                              </p:par>
                              <p:par>
                                <p:cTn id="80" presetID="53" presetClass="exit" presetSubtype="0" fill="hold" nodeType="withEffect">
                                  <p:stCondLst>
                                    <p:cond delay="0"/>
                                  </p:stCondLst>
                                  <p:childTnLst>
                                    <p:anim calcmode="lin" valueType="num">
                                      <p:cBhvr>
                                        <p:cTn id="81" dur="500"/>
                                        <p:tgtEl>
                                          <p:spTgt spid="4111"/>
                                        </p:tgtEl>
                                        <p:attrNameLst>
                                          <p:attrName>ppt_w</p:attrName>
                                        </p:attrNameLst>
                                      </p:cBhvr>
                                      <p:tavLst>
                                        <p:tav tm="0">
                                          <p:val>
                                            <p:strVal val="ppt_w"/>
                                          </p:val>
                                        </p:tav>
                                        <p:tav tm="100000">
                                          <p:val>
                                            <p:fltVal val="0"/>
                                          </p:val>
                                        </p:tav>
                                      </p:tavLst>
                                    </p:anim>
                                    <p:anim calcmode="lin" valueType="num">
                                      <p:cBhvr>
                                        <p:cTn id="82" dur="500"/>
                                        <p:tgtEl>
                                          <p:spTgt spid="4111"/>
                                        </p:tgtEl>
                                        <p:attrNameLst>
                                          <p:attrName>ppt_h</p:attrName>
                                        </p:attrNameLst>
                                      </p:cBhvr>
                                      <p:tavLst>
                                        <p:tav tm="0">
                                          <p:val>
                                            <p:strVal val="ppt_h"/>
                                          </p:val>
                                        </p:tav>
                                        <p:tav tm="100000">
                                          <p:val>
                                            <p:fltVal val="0"/>
                                          </p:val>
                                        </p:tav>
                                      </p:tavLst>
                                    </p:anim>
                                    <p:animEffect>
                                      <p:cBhvr>
                                        <p:cTn id="83" dur="500"/>
                                        <p:tgtEl>
                                          <p:spTgt spid="4111"/>
                                        </p:tgtEl>
                                      </p:cBhvr>
                                    </p:animEffect>
                                    <p:set>
                                      <p:cBhvr>
                                        <p:cTn id="84" dur="1" fill="hold">
                                          <p:stCondLst>
                                            <p:cond delay="499"/>
                                          </p:stCondLst>
                                        </p:cTn>
                                        <p:tgtEl>
                                          <p:spTgt spid="4111"/>
                                        </p:tgtEl>
                                        <p:attrNameLst>
                                          <p:attrName>style.visibility</p:attrName>
                                        </p:attrNameLst>
                                      </p:cBhvr>
                                      <p:to>
                                        <p:strVal val="hidden"/>
                                      </p:to>
                                    </p:set>
                                  </p:childTnLst>
                                </p:cTn>
                              </p:par>
                            </p:childTnLst>
                          </p:cTn>
                        </p:par>
                        <p:par>
                          <p:cTn id="85" fill="hold" nodeType="afterGroup">
                            <p:stCondLst>
                              <p:cond delay="500"/>
                            </p:stCondLst>
                            <p:childTnLst>
                              <p:par>
                                <p:cTn id="86" presetID="3" presetClass="entr" presetSubtype="10" fill="hold" grpId="0" nodeType="afterEffect">
                                  <p:stCondLst>
                                    <p:cond delay="0"/>
                                  </p:stCondLst>
                                  <p:childTnLst>
                                    <p:set>
                                      <p:cBhvr>
                                        <p:cTn id="87" dur="1" fill="hold">
                                          <p:stCondLst>
                                            <p:cond delay="0"/>
                                          </p:stCondLst>
                                        </p:cTn>
                                        <p:tgtEl>
                                          <p:spTgt spid="23"/>
                                        </p:tgtEl>
                                        <p:attrNameLst>
                                          <p:attrName>style.visibility</p:attrName>
                                        </p:attrNameLst>
                                      </p:cBhvr>
                                      <p:to>
                                        <p:strVal val="visible"/>
                                      </p:to>
                                    </p:set>
                                    <p:animEffect transition="in" filter="blinds(horizontal)">
                                      <p:cBhvr>
                                        <p:cTn id="8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长方形 289">
            <a:extLst>
              <a:ext uri="{FF2B5EF4-FFF2-40B4-BE49-F238E27FC236}">
                <a16:creationId xmlns:a16="http://schemas.microsoft.com/office/drawing/2014/main" id="{D90867EC-B228-8C4F-B7C2-0CCD006C69CD}"/>
              </a:ext>
            </a:extLst>
          </p:cNvPr>
          <p:cNvSpPr>
            <a:spLocks noChangeArrowheads="1"/>
          </p:cNvSpPr>
          <p:nvPr/>
        </p:nvSpPr>
        <p:spPr bwMode="auto">
          <a:xfrm>
            <a:off x="-26988" y="242888"/>
            <a:ext cx="6480176" cy="606425"/>
          </a:xfrm>
          <a:prstGeom prst="rect">
            <a:avLst/>
          </a:prstGeom>
          <a:gradFill rotWithShape="0">
            <a:gsLst>
              <a:gs pos="0">
                <a:srgbClr val="990033"/>
              </a:gs>
              <a:gs pos="100000">
                <a:srgbClr val="460017">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67628" tIns="35243" rIns="67628" bIns="35243"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en-US"/>
          </a:p>
        </p:txBody>
      </p:sp>
      <p:sp>
        <p:nvSpPr>
          <p:cNvPr id="299011" name="矩形 8">
            <a:extLst>
              <a:ext uri="{FF2B5EF4-FFF2-40B4-BE49-F238E27FC236}">
                <a16:creationId xmlns:a16="http://schemas.microsoft.com/office/drawing/2014/main" id="{07B81201-1D3D-A545-827C-9B285572039B}"/>
              </a:ext>
            </a:extLst>
          </p:cNvPr>
          <p:cNvSpPr>
            <a:spLocks noChangeArrowheads="1"/>
          </p:cNvSpPr>
          <p:nvPr/>
        </p:nvSpPr>
        <p:spPr bwMode="auto">
          <a:xfrm>
            <a:off x="2411413" y="523875"/>
            <a:ext cx="20891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endParaRPr lang="zh-CN" altLang="en-US" sz="15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4102" name="Picture 2" descr="PPECLOGO-eff-0-1">
            <a:extLst>
              <a:ext uri="{FF2B5EF4-FFF2-40B4-BE49-F238E27FC236}">
                <a16:creationId xmlns:a16="http://schemas.microsoft.com/office/drawing/2014/main" id="{78A0FE7B-5F04-3F47-BFE4-68F767EC08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7863" y="525463"/>
            <a:ext cx="627062"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3" descr="PPECLOGO-eff-0-2">
            <a:extLst>
              <a:ext uri="{FF2B5EF4-FFF2-40B4-BE49-F238E27FC236}">
                <a16:creationId xmlns:a16="http://schemas.microsoft.com/office/drawing/2014/main" id="{ACAACD79-73EF-844B-9F56-8E292F5C59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6600" y="506413"/>
            <a:ext cx="5778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6" descr="PPECLOGO-eff-0-1">
            <a:extLst>
              <a:ext uri="{FF2B5EF4-FFF2-40B4-BE49-F238E27FC236}">
                <a16:creationId xmlns:a16="http://schemas.microsoft.com/office/drawing/2014/main" id="{B0D836C7-6F61-8F49-B25A-C5D46C8A6D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6038" y="533400"/>
            <a:ext cx="23495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8" descr="PPECLOGO-eff-0-2">
            <a:extLst>
              <a:ext uri="{FF2B5EF4-FFF2-40B4-BE49-F238E27FC236}">
                <a16:creationId xmlns:a16="http://schemas.microsoft.com/office/drawing/2014/main" id="{1C15BFDE-DA1B-A94D-8092-E29337317DD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6200" y="377825"/>
            <a:ext cx="57943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11" descr="PPECLOGO-eff-5-4">
            <a:extLst>
              <a:ext uri="{FF2B5EF4-FFF2-40B4-BE49-F238E27FC236}">
                <a16:creationId xmlns:a16="http://schemas.microsoft.com/office/drawing/2014/main" id="{6E067601-7C04-2944-B81C-CA38DC457D4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53063" y="449263"/>
            <a:ext cx="5334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7" name="Picture 12" descr="PPECLOGO-eff-0-1">
            <a:extLst>
              <a:ext uri="{FF2B5EF4-FFF2-40B4-BE49-F238E27FC236}">
                <a16:creationId xmlns:a16="http://schemas.microsoft.com/office/drawing/2014/main" id="{5A31603F-9F5C-8A46-846F-D8D7427933E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89413" y="874713"/>
            <a:ext cx="309562"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Picture 15" descr="PPECLOGO-eff2-1-3">
            <a:extLst>
              <a:ext uri="{FF2B5EF4-FFF2-40B4-BE49-F238E27FC236}">
                <a16:creationId xmlns:a16="http://schemas.microsoft.com/office/drawing/2014/main" id="{71C4F4AD-7EB6-E84E-9574-FF7B46AC83C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51025" y="477838"/>
            <a:ext cx="25876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6" descr="PPECLOGO-eff2-1-4">
            <a:extLst>
              <a:ext uri="{FF2B5EF4-FFF2-40B4-BE49-F238E27FC236}">
                <a16:creationId xmlns:a16="http://schemas.microsoft.com/office/drawing/2014/main" id="{C128D216-4D1D-074F-B85F-7624AB0EB51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30725" y="731838"/>
            <a:ext cx="4159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0" name="Picture 17" descr="PPECLOGO-eff2-1-3">
            <a:extLst>
              <a:ext uri="{FF2B5EF4-FFF2-40B4-BE49-F238E27FC236}">
                <a16:creationId xmlns:a16="http://schemas.microsoft.com/office/drawing/2014/main" id="{7C483713-08B5-F64F-86A7-812B1EB9522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45063" y="534988"/>
            <a:ext cx="211137"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18" descr="PPECLOGO-eff2-1-3">
            <a:extLst>
              <a:ext uri="{FF2B5EF4-FFF2-40B4-BE49-F238E27FC236}">
                <a16:creationId xmlns:a16="http://schemas.microsoft.com/office/drawing/2014/main" id="{B81F2F07-BD37-9D40-BE6B-E50C73E393D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43513" y="788988"/>
            <a:ext cx="166687" cy="11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9022" name="网络 586">
            <a:extLst>
              <a:ext uri="{FF2B5EF4-FFF2-40B4-BE49-F238E27FC236}">
                <a16:creationId xmlns:a16="http://schemas.microsoft.com/office/drawing/2014/main" id="{4DF87D7B-9C4A-EA4A-AC7A-3ADAD02B4E79}"/>
              </a:ext>
            </a:extLst>
          </p:cNvPr>
          <p:cNvSpPr>
            <a:spLocks/>
          </p:cNvSpPr>
          <p:nvPr/>
        </p:nvSpPr>
        <p:spPr bwMode="auto">
          <a:xfrm>
            <a:off x="19050" y="314325"/>
            <a:ext cx="506413" cy="484188"/>
          </a:xfrm>
          <a:custGeom>
            <a:avLst/>
            <a:gdLst>
              <a:gd name="T0" fmla="*/ 0 w 1889279"/>
              <a:gd name="T1" fmla="*/ 0 h 1810503"/>
              <a:gd name="T2" fmla="*/ 0 w 1889279"/>
              <a:gd name="T3" fmla="*/ 0 h 1810503"/>
              <a:gd name="T4" fmla="*/ 0 w 1889279"/>
              <a:gd name="T5" fmla="*/ 0 h 1810503"/>
              <a:gd name="T6" fmla="*/ 0 w 1889279"/>
              <a:gd name="T7" fmla="*/ 0 h 1810503"/>
              <a:gd name="T8" fmla="*/ 0 w 1889279"/>
              <a:gd name="T9" fmla="*/ 0 h 1810503"/>
              <a:gd name="T10" fmla="*/ 0 w 1889279"/>
              <a:gd name="T11" fmla="*/ 0 h 1810503"/>
              <a:gd name="T12" fmla="*/ 0 w 1889279"/>
              <a:gd name="T13" fmla="*/ 0 h 1810503"/>
              <a:gd name="T14" fmla="*/ 0 w 1889279"/>
              <a:gd name="T15" fmla="*/ 0 h 1810503"/>
              <a:gd name="T16" fmla="*/ 0 w 1889279"/>
              <a:gd name="T17" fmla="*/ 0 h 1810503"/>
              <a:gd name="T18" fmla="*/ 0 w 1889279"/>
              <a:gd name="T19" fmla="*/ 0 h 1810503"/>
              <a:gd name="T20" fmla="*/ 0 w 1889279"/>
              <a:gd name="T21" fmla="*/ 0 h 1810503"/>
              <a:gd name="T22" fmla="*/ 0 w 1889279"/>
              <a:gd name="T23" fmla="*/ 0 h 1810503"/>
              <a:gd name="T24" fmla="*/ 0 w 1889279"/>
              <a:gd name="T25" fmla="*/ 0 h 1810503"/>
              <a:gd name="T26" fmla="*/ 0 w 1889279"/>
              <a:gd name="T27" fmla="*/ 0 h 1810503"/>
              <a:gd name="T28" fmla="*/ 0 w 1889279"/>
              <a:gd name="T29" fmla="*/ 0 h 1810503"/>
              <a:gd name="T30" fmla="*/ 0 w 1889279"/>
              <a:gd name="T31" fmla="*/ 0 h 1810503"/>
              <a:gd name="T32" fmla="*/ 0 w 1889279"/>
              <a:gd name="T33" fmla="*/ 0 h 1810503"/>
              <a:gd name="T34" fmla="*/ 0 w 1889279"/>
              <a:gd name="T35" fmla="*/ 0 h 1810503"/>
              <a:gd name="T36" fmla="*/ 0 w 1889279"/>
              <a:gd name="T37" fmla="*/ 0 h 1810503"/>
              <a:gd name="T38" fmla="*/ 0 w 1889279"/>
              <a:gd name="T39" fmla="*/ 0 h 1810503"/>
              <a:gd name="T40" fmla="*/ 0 w 1889279"/>
              <a:gd name="T41" fmla="*/ 0 h 1810503"/>
              <a:gd name="T42" fmla="*/ 0 w 1889279"/>
              <a:gd name="T43" fmla="*/ 0 h 1810503"/>
              <a:gd name="T44" fmla="*/ 0 w 1889279"/>
              <a:gd name="T45" fmla="*/ 0 h 1810503"/>
              <a:gd name="T46" fmla="*/ 0 w 1889279"/>
              <a:gd name="T47" fmla="*/ 0 h 1810503"/>
              <a:gd name="T48" fmla="*/ 0 w 1889279"/>
              <a:gd name="T49" fmla="*/ 0 h 1810503"/>
              <a:gd name="T50" fmla="*/ 0 w 1889279"/>
              <a:gd name="T51" fmla="*/ 0 h 1810503"/>
              <a:gd name="T52" fmla="*/ 0 w 1889279"/>
              <a:gd name="T53" fmla="*/ 0 h 1810503"/>
              <a:gd name="T54" fmla="*/ 0 w 1889279"/>
              <a:gd name="T55" fmla="*/ 0 h 1810503"/>
              <a:gd name="T56" fmla="*/ 0 w 1889279"/>
              <a:gd name="T57" fmla="*/ 0 h 1810503"/>
              <a:gd name="T58" fmla="*/ 0 w 1889279"/>
              <a:gd name="T59" fmla="*/ 0 h 1810503"/>
              <a:gd name="T60" fmla="*/ 0 w 1889279"/>
              <a:gd name="T61" fmla="*/ 0 h 1810503"/>
              <a:gd name="T62" fmla="*/ 0 w 1889279"/>
              <a:gd name="T63" fmla="*/ 0 h 1810503"/>
              <a:gd name="T64" fmla="*/ 0 w 1889279"/>
              <a:gd name="T65" fmla="*/ 0 h 1810503"/>
              <a:gd name="T66" fmla="*/ 0 w 1889279"/>
              <a:gd name="T67" fmla="*/ 0 h 1810503"/>
              <a:gd name="T68" fmla="*/ 0 w 1889279"/>
              <a:gd name="T69" fmla="*/ 0 h 1810503"/>
              <a:gd name="T70" fmla="*/ 0 w 1889279"/>
              <a:gd name="T71" fmla="*/ 0 h 1810503"/>
              <a:gd name="T72" fmla="*/ 0 w 1889279"/>
              <a:gd name="T73" fmla="*/ 0 h 1810503"/>
              <a:gd name="T74" fmla="*/ 0 w 1889279"/>
              <a:gd name="T75" fmla="*/ 0 h 18105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89279"/>
              <a:gd name="T115" fmla="*/ 0 h 1810503"/>
              <a:gd name="T116" fmla="*/ 1889279 w 1889279"/>
              <a:gd name="T117" fmla="*/ 1810503 h 18105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lnTo>
                  <a:pt x="953521" y="1355186"/>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lnTo>
                  <a:pt x="953521" y="931303"/>
                </a:ln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lnTo>
                  <a:pt x="900586" y="1702"/>
                </a:lnTo>
                <a:close/>
                <a:moveTo>
                  <a:pt x="953521" y="0"/>
                </a:moveTo>
                <a:lnTo>
                  <a:pt x="981035" y="1330"/>
                </a:lnTo>
                <a:cubicBezTo>
                  <a:pt x="1124068" y="53565"/>
                  <a:pt x="1247786" y="180867"/>
                  <a:pt x="1332000" y="354889"/>
                </a:cubicBezTo>
                <a:cubicBezTo>
                  <a:pt x="1219743" y="403080"/>
                  <a:pt x="1090709" y="429800"/>
                  <a:pt x="953521" y="430954"/>
                </a:cubicBezTo>
                <a:lnTo>
                  <a:pt x="9535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nchor="ctr"/>
          <a:lstStyle/>
          <a:p>
            <a:endParaRPr lang="zh-CN" altLang="en-US"/>
          </a:p>
        </p:txBody>
      </p:sp>
      <p:pic>
        <p:nvPicPr>
          <p:cNvPr id="299023" name="Picture 22" descr="未标题-4">
            <a:extLst>
              <a:ext uri="{FF2B5EF4-FFF2-40B4-BE49-F238E27FC236}">
                <a16:creationId xmlns:a16="http://schemas.microsoft.com/office/drawing/2014/main" id="{3A9F2F3D-BDEE-2148-9A41-F1BA9CB7DF0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75463" y="68263"/>
            <a:ext cx="2230437"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9024" name="TextBox 5">
            <a:extLst>
              <a:ext uri="{FF2B5EF4-FFF2-40B4-BE49-F238E27FC236}">
                <a16:creationId xmlns:a16="http://schemas.microsoft.com/office/drawing/2014/main" id="{8734DE87-B4AD-7D4C-8CDC-EDBE31B7494D}"/>
              </a:ext>
            </a:extLst>
          </p:cNvPr>
          <p:cNvSpPr txBox="1">
            <a:spLocks noChangeArrowheads="1"/>
          </p:cNvSpPr>
          <p:nvPr/>
        </p:nvSpPr>
        <p:spPr bwMode="auto">
          <a:xfrm>
            <a:off x="325438" y="1074738"/>
            <a:ext cx="7751762" cy="3478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20000"/>
              </a:spcBef>
            </a:pPr>
            <a:r>
              <a:rPr kumimoji="1" lang="zh-CN" altLang="en-US" sz="2000" b="1">
                <a:solidFill>
                  <a:srgbClr val="000099"/>
                </a:solidFill>
                <a:latin typeface="宋体" panose="02010600030101010101" pitchFamily="2" charset="-122"/>
              </a:rPr>
              <a:t>     </a:t>
            </a:r>
            <a:r>
              <a:rPr kumimoji="1" lang="zh-CN" altLang="en-US" sz="2000" b="1">
                <a:latin typeface="宋体" panose="02010600030101010101" pitchFamily="2" charset="-122"/>
              </a:rPr>
              <a:t>本例中（</a:t>
            </a:r>
            <a:r>
              <a:rPr kumimoji="1" lang="en-US" altLang="zh-CN" sz="2000" b="1">
                <a:latin typeface="宋体" panose="02010600030101010101" pitchFamily="2" charset="-122"/>
              </a:rPr>
              <a:t>1</a:t>
            </a:r>
            <a:r>
              <a:rPr kumimoji="1" lang="zh-CN" altLang="en-US" sz="2000" b="1">
                <a:latin typeface="宋体" panose="02010600030101010101" pitchFamily="2" charset="-122"/>
              </a:rPr>
              <a:t>）需要置换系统</a:t>
            </a:r>
            <a:r>
              <a:rPr kumimoji="1" lang="en-US" altLang="zh-CN" sz="2000" b="1">
                <a:solidFill>
                  <a:srgbClr val="C00000"/>
                </a:solidFill>
                <a:latin typeface="宋体" panose="02010600030101010101" pitchFamily="2" charset="-122"/>
              </a:rPr>
              <a:t>08H</a:t>
            </a:r>
            <a:r>
              <a:rPr kumimoji="1" lang="zh-CN" altLang="en-US" sz="2000" b="1">
                <a:latin typeface="宋体" panose="02010600030101010101" pitchFamily="2" charset="-122"/>
              </a:rPr>
              <a:t>中断向量，将其指向自定义的中断服务程序。调用</a:t>
            </a:r>
            <a:r>
              <a:rPr kumimoji="1" lang="en-US" altLang="zh-CN" sz="2000" b="1">
                <a:latin typeface="宋体" panose="02010600030101010101" pitchFamily="2" charset="-122"/>
              </a:rPr>
              <a:t>DOS</a:t>
            </a:r>
            <a:r>
              <a:rPr kumimoji="1" lang="zh-CN" altLang="en-US" sz="2000" b="1">
                <a:latin typeface="宋体" panose="02010600030101010101" pitchFamily="2" charset="-122"/>
              </a:rPr>
              <a:t>系统</a:t>
            </a:r>
            <a:r>
              <a:rPr kumimoji="1" lang="en-US" altLang="zh-CN" sz="2000" b="1">
                <a:latin typeface="宋体" panose="02010600030101010101" pitchFamily="2" charset="-122"/>
              </a:rPr>
              <a:t>25H</a:t>
            </a:r>
            <a:r>
              <a:rPr kumimoji="1" lang="zh-CN" altLang="en-US" sz="2000" b="1">
                <a:latin typeface="宋体" panose="02010600030101010101" pitchFamily="2" charset="-122"/>
              </a:rPr>
              <a:t>号子程序把用户定时中断服务程序入口地址写入</a:t>
            </a:r>
            <a:r>
              <a:rPr kumimoji="1" lang="en-US" altLang="zh-CN" sz="2000" b="1">
                <a:latin typeface="宋体" panose="02010600030101010101" pitchFamily="2" charset="-122"/>
              </a:rPr>
              <a:t>4×08H</a:t>
            </a:r>
            <a:r>
              <a:rPr kumimoji="1" lang="zh-CN" altLang="en-US" sz="2000" b="1">
                <a:latin typeface="宋体" panose="02010600030101010101" pitchFamily="2" charset="-122"/>
              </a:rPr>
              <a:t>～</a:t>
            </a:r>
            <a:r>
              <a:rPr kumimoji="1" lang="en-US" altLang="zh-CN" sz="2000" b="1">
                <a:latin typeface="宋体" panose="02010600030101010101" pitchFamily="2" charset="-122"/>
              </a:rPr>
              <a:t>4×08H</a:t>
            </a:r>
            <a:r>
              <a:rPr kumimoji="1" lang="zh-CN" altLang="en-US" sz="2000" b="1">
                <a:latin typeface="宋体" panose="02010600030101010101" pitchFamily="2" charset="-122"/>
              </a:rPr>
              <a:t>＋</a:t>
            </a:r>
            <a:r>
              <a:rPr kumimoji="1" lang="en-US" altLang="zh-CN" sz="2000" b="1">
                <a:latin typeface="宋体" panose="02010600030101010101" pitchFamily="2" charset="-122"/>
              </a:rPr>
              <a:t>3</a:t>
            </a:r>
            <a:r>
              <a:rPr kumimoji="1" lang="zh-CN" altLang="en-US" sz="2000" b="1">
                <a:latin typeface="宋体" panose="02010600030101010101" pitchFamily="2" charset="-122"/>
              </a:rPr>
              <a:t>单元。</a:t>
            </a:r>
            <a:endParaRPr kumimoji="1" lang="de-DE" altLang="en-US" sz="2000" b="1">
              <a:latin typeface="宋体" panose="02010600030101010101" pitchFamily="2" charset="-122"/>
            </a:endParaRPr>
          </a:p>
          <a:p>
            <a:pPr eaLnBrk="1" hangingPunct="1">
              <a:lnSpc>
                <a:spcPct val="130000"/>
              </a:lnSpc>
              <a:spcBef>
                <a:spcPct val="20000"/>
              </a:spcBef>
            </a:pPr>
            <a:r>
              <a:rPr kumimoji="1" lang="zh-CN" altLang="en-US" sz="2000" b="1">
                <a:latin typeface="宋体" panose="02010600030101010101" pitchFamily="2" charset="-122"/>
              </a:rPr>
              <a:t>     （</a:t>
            </a:r>
            <a:r>
              <a:rPr kumimoji="1" lang="en-US" altLang="zh-CN" sz="2000" b="1">
                <a:latin typeface="宋体" panose="02010600030101010101" pitchFamily="2" charset="-122"/>
              </a:rPr>
              <a:t>2</a:t>
            </a:r>
            <a:r>
              <a:rPr kumimoji="1" lang="zh-CN" altLang="en-US" sz="2000" b="1">
                <a:latin typeface="宋体" panose="02010600030101010101" pitchFamily="2" charset="-122"/>
              </a:rPr>
              <a:t>）设定</a:t>
            </a:r>
            <a:r>
              <a:rPr kumimoji="1" lang="en-US" altLang="zh-CN" sz="2000" b="1">
                <a:latin typeface="宋体" panose="02010600030101010101" pitchFamily="2" charset="-122"/>
              </a:rPr>
              <a:t>1</a:t>
            </a:r>
            <a:r>
              <a:rPr kumimoji="1" lang="zh-CN" altLang="en-US" sz="2000" b="1">
                <a:latin typeface="宋体" panose="02010600030101010101" pitchFamily="2" charset="-122"/>
              </a:rPr>
              <a:t>个计数变量，每当系统提请</a:t>
            </a:r>
            <a:r>
              <a:rPr kumimoji="1" lang="en-US" altLang="zh-CN" sz="2000" b="1">
                <a:latin typeface="宋体" panose="02010600030101010101" pitchFamily="2" charset="-122"/>
              </a:rPr>
              <a:t>18</a:t>
            </a:r>
            <a:r>
              <a:rPr kumimoji="1" lang="zh-CN" altLang="en-US" sz="2000" b="1">
                <a:latin typeface="宋体" panose="02010600030101010101" pitchFamily="2" charset="-122"/>
              </a:rPr>
              <a:t>次日时钟中断（</a:t>
            </a:r>
            <a:r>
              <a:rPr kumimoji="1" lang="en-US" altLang="zh-CN" sz="2000" b="1">
                <a:latin typeface="宋体" panose="02010600030101010101" pitchFamily="2" charset="-122"/>
              </a:rPr>
              <a:t> </a:t>
            </a:r>
            <a:r>
              <a:rPr kumimoji="1" lang="en-US" altLang="zh-CN" sz="2000" b="1">
                <a:solidFill>
                  <a:srgbClr val="0033CC"/>
                </a:solidFill>
                <a:latin typeface="宋体" panose="02010600030101010101" pitchFamily="2" charset="-122"/>
              </a:rPr>
              <a:t>18x55ms=990ms</a:t>
            </a:r>
            <a:r>
              <a:rPr kumimoji="1" lang="en-US" altLang="zh-CN" sz="2000" b="1">
                <a:latin typeface="宋体" panose="02010600030101010101" pitchFamily="2" charset="-122"/>
              </a:rPr>
              <a:t> </a:t>
            </a:r>
            <a:r>
              <a:rPr kumimoji="1" lang="zh-CN" altLang="en-US" sz="2000" b="1">
                <a:latin typeface="宋体" panose="02010600030101010101" pitchFamily="2" charset="-122"/>
              </a:rPr>
              <a:t>）时在自定义的中断服务程序中完成</a:t>
            </a:r>
            <a:r>
              <a:rPr kumimoji="1" lang="en-US" altLang="zh-CN" sz="2000" b="1">
                <a:latin typeface="宋体" panose="02010600030101010101" pitchFamily="2" charset="-122"/>
              </a:rPr>
              <a:t>1</a:t>
            </a:r>
            <a:r>
              <a:rPr kumimoji="1" lang="zh-CN" altLang="en-US" sz="2000" b="1">
                <a:latin typeface="宋体" panose="02010600030101010101" pitchFamily="2" charset="-122"/>
              </a:rPr>
              <a:t>次字符串显示。</a:t>
            </a:r>
            <a:endParaRPr kumimoji="1" lang="en-US" altLang="zh-CN" sz="2000" b="1">
              <a:latin typeface="宋体" panose="02010600030101010101" pitchFamily="2" charset="-122"/>
            </a:endParaRPr>
          </a:p>
          <a:p>
            <a:pPr eaLnBrk="1" hangingPunct="1">
              <a:lnSpc>
                <a:spcPct val="130000"/>
              </a:lnSpc>
              <a:spcBef>
                <a:spcPct val="20000"/>
              </a:spcBef>
            </a:pPr>
            <a:endParaRPr kumimoji="1" lang="zh-CN" altLang="en-US" sz="2000" b="1">
              <a:latin typeface="宋体" panose="02010600030101010101" pitchFamily="2" charset="-122"/>
            </a:endParaRPr>
          </a:p>
          <a:p>
            <a:pPr eaLnBrk="1" hangingPunct="1">
              <a:lnSpc>
                <a:spcPct val="130000"/>
              </a:lnSpc>
              <a:spcBef>
                <a:spcPct val="20000"/>
              </a:spcBef>
            </a:pPr>
            <a:r>
              <a:rPr kumimoji="1" lang="en-US" altLang="zh-CN" sz="2000" b="1">
                <a:solidFill>
                  <a:srgbClr val="000099"/>
                </a:solidFill>
                <a:latin typeface="宋体" panose="02010600030101010101" pitchFamily="2" charset="-122"/>
              </a:rPr>
              <a:t>    </a:t>
            </a:r>
            <a:r>
              <a:rPr kumimoji="1" lang="zh-CN" altLang="en-US" sz="2000" b="1">
                <a:solidFill>
                  <a:srgbClr val="000099"/>
                </a:solidFill>
                <a:latin typeface="宋体" panose="02010600030101010101" pitchFamily="2" charset="-122"/>
              </a:rPr>
              <a:t>为此我们需要进行的操作为：</a:t>
            </a:r>
            <a:r>
              <a:rPr kumimoji="1" lang="en-US" altLang="en-US" sz="2000" b="1">
                <a:solidFill>
                  <a:srgbClr val="C00000"/>
                </a:solidFill>
                <a:latin typeface="宋体" panose="02010600030101010101" pitchFamily="2" charset="-122"/>
              </a:rPr>
              <a:t>*</a:t>
            </a:r>
            <a:r>
              <a:rPr kumimoji="1" lang="zh-CN" altLang="en-US" sz="2000" b="1">
                <a:solidFill>
                  <a:srgbClr val="C00000"/>
                </a:solidFill>
                <a:latin typeface="宋体" panose="02010600030101010101" pitchFamily="2" charset="-122"/>
              </a:rPr>
              <a:t>为与前一节的方法不同的操作</a:t>
            </a:r>
            <a:r>
              <a:rPr kumimoji="1" lang="zh-CN" altLang="en-US" sz="2000" b="1">
                <a:solidFill>
                  <a:srgbClr val="000099"/>
                </a:solidFill>
                <a:latin typeface="宋体" panose="02010600030101010101" pitchFamily="2" charset="-122"/>
              </a:rPr>
              <a:t>。</a:t>
            </a:r>
          </a:p>
        </p:txBody>
      </p:sp>
      <p:sp>
        <p:nvSpPr>
          <p:cNvPr id="299025" name="文本框 5">
            <a:extLst>
              <a:ext uri="{FF2B5EF4-FFF2-40B4-BE49-F238E27FC236}">
                <a16:creationId xmlns:a16="http://schemas.microsoft.com/office/drawing/2014/main" id="{60FA23E8-C5C6-164D-8A80-5BB956DADF50}"/>
              </a:ext>
            </a:extLst>
          </p:cNvPr>
          <p:cNvSpPr>
            <a:spLocks noChangeArrowheads="1"/>
          </p:cNvSpPr>
          <p:nvPr/>
        </p:nvSpPr>
        <p:spPr bwMode="auto">
          <a:xfrm>
            <a:off x="325438" y="328613"/>
            <a:ext cx="5805487"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buFont typeface="Arial" panose="020B0604020202020204" pitchFamily="34" charset="0"/>
              <a:buNone/>
            </a:pPr>
            <a:r>
              <a:rPr lang="zh-CN" altLang="en-US" sz="2400" b="1" noProof="1">
                <a:solidFill>
                  <a:schemeClr val="bg1"/>
                </a:solidFill>
                <a:ea typeface="微软雅黑" panose="020B0503020204020204" pitchFamily="34" charset="-122"/>
                <a:sym typeface="Arial" panose="020B0604020202020204" pitchFamily="34" charset="0"/>
              </a:rPr>
              <a:t>   系统日时钟</a:t>
            </a:r>
            <a:r>
              <a:rPr lang="zh-CN" altLang="en-US" sz="2400" b="1" noProof="1">
                <a:solidFill>
                  <a:schemeClr val="bg1"/>
                </a:solidFill>
                <a:ea typeface="微软雅黑" panose="020B0503020204020204" pitchFamily="34" charset="-122"/>
                <a:sym typeface="+mn-ea"/>
              </a:rPr>
              <a:t>中断应用开发举例</a:t>
            </a:r>
            <a:r>
              <a:rPr lang="en-US" altLang="zh-CN" sz="2400" b="1" noProof="1">
                <a:solidFill>
                  <a:schemeClr val="bg1"/>
                </a:solidFill>
                <a:ea typeface="微软雅黑" panose="020B0503020204020204" pitchFamily="34" charset="-122"/>
                <a:sym typeface="+mn-ea"/>
              </a:rPr>
              <a:t>-08H</a:t>
            </a:r>
            <a:r>
              <a:rPr lang="zh-CN" altLang="en-US" sz="2400" b="1" noProof="1">
                <a:solidFill>
                  <a:schemeClr val="bg1"/>
                </a:solidFill>
                <a:ea typeface="微软雅黑" panose="020B0503020204020204" pitchFamily="34" charset="-122"/>
                <a:sym typeface="+mn-ea"/>
              </a:rPr>
              <a:t>中断</a:t>
            </a:r>
            <a:endParaRPr lang="zh-CN" altLang="en-US" sz="2400" b="1" noProof="1">
              <a:solidFill>
                <a:schemeClr val="bg1"/>
              </a:solidFill>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71512416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4102"/>
                                        </p:tgtEl>
                                        <p:attrNameLst>
                                          <p:attrName>style.visibility</p:attrName>
                                        </p:attrNameLst>
                                      </p:cBhvr>
                                      <p:to>
                                        <p:strVal val="visible"/>
                                      </p:to>
                                    </p:set>
                                    <p:animEffect>
                                      <p:cBhvr>
                                        <p:cTn id="7" dur="500"/>
                                        <p:tgtEl>
                                          <p:spTgt spid="4102"/>
                                        </p:tgtEl>
                                      </p:cBhvr>
                                    </p:animEffect>
                                  </p:childTnLst>
                                </p:cTn>
                              </p:par>
                              <p:par>
                                <p:cTn id="8" presetID="10" presetClass="entr" presetSubtype="0" fill="hold" nodeType="withEffect">
                                  <p:stCondLst>
                                    <p:cond delay="0"/>
                                  </p:stCondLst>
                                  <p:childTnLst>
                                    <p:set>
                                      <p:cBhvr>
                                        <p:cTn id="9" dur="1" fill="hold">
                                          <p:stCondLst>
                                            <p:cond delay="0"/>
                                          </p:stCondLst>
                                        </p:cTn>
                                        <p:tgtEl>
                                          <p:spTgt spid="4105"/>
                                        </p:tgtEl>
                                        <p:attrNameLst>
                                          <p:attrName>style.visibility</p:attrName>
                                        </p:attrNameLst>
                                      </p:cBhvr>
                                      <p:to>
                                        <p:strVal val="visible"/>
                                      </p:to>
                                    </p:set>
                                    <p:animEffect>
                                      <p:cBhvr>
                                        <p:cTn id="10" dur="500"/>
                                        <p:tgtEl>
                                          <p:spTgt spid="4105"/>
                                        </p:tgtEl>
                                      </p:cBhvr>
                                    </p:animEffect>
                                  </p:childTnLst>
                                </p:cTn>
                              </p:par>
                              <p:par>
                                <p:cTn id="11" presetID="10" presetClass="entr" presetSubtype="0" fill="hold" nodeType="withEffect">
                                  <p:stCondLst>
                                    <p:cond delay="0"/>
                                  </p:stCondLst>
                                  <p:childTnLst>
                                    <p:set>
                                      <p:cBhvr>
                                        <p:cTn id="12" dur="1" fill="hold">
                                          <p:stCondLst>
                                            <p:cond delay="0"/>
                                          </p:stCondLst>
                                        </p:cTn>
                                        <p:tgtEl>
                                          <p:spTgt spid="4107"/>
                                        </p:tgtEl>
                                        <p:attrNameLst>
                                          <p:attrName>style.visibility</p:attrName>
                                        </p:attrNameLst>
                                      </p:cBhvr>
                                      <p:to>
                                        <p:strVal val="visible"/>
                                      </p:to>
                                    </p:set>
                                    <p:animEffect>
                                      <p:cBhvr>
                                        <p:cTn id="13" dur="500"/>
                                        <p:tgtEl>
                                          <p:spTgt spid="4107"/>
                                        </p:tgtEl>
                                      </p:cBhvr>
                                    </p:animEffect>
                                  </p:childTnLst>
                                </p:cTn>
                              </p:par>
                              <p:par>
                                <p:cTn id="14" presetID="10" presetClass="entr" presetSubtype="0" fill="hold" nodeType="withEffect">
                                  <p:stCondLst>
                                    <p:cond delay="0"/>
                                  </p:stCondLst>
                                  <p:childTnLst>
                                    <p:set>
                                      <p:cBhvr>
                                        <p:cTn id="15" dur="1" fill="hold">
                                          <p:stCondLst>
                                            <p:cond delay="0"/>
                                          </p:stCondLst>
                                        </p:cTn>
                                        <p:tgtEl>
                                          <p:spTgt spid="4103"/>
                                        </p:tgtEl>
                                        <p:attrNameLst>
                                          <p:attrName>style.visibility</p:attrName>
                                        </p:attrNameLst>
                                      </p:cBhvr>
                                      <p:to>
                                        <p:strVal val="visible"/>
                                      </p:to>
                                    </p:set>
                                    <p:animEffect>
                                      <p:cBhvr>
                                        <p:cTn id="16" dur="500"/>
                                        <p:tgtEl>
                                          <p:spTgt spid="4103"/>
                                        </p:tgtEl>
                                      </p:cBhvr>
                                    </p:animEffect>
                                  </p:childTnLst>
                                </p:cTn>
                              </p:par>
                              <p:par>
                                <p:cTn id="17" presetID="10" presetClass="entr" presetSubtype="0" fill="hold" nodeType="withEffect">
                                  <p:stCondLst>
                                    <p:cond delay="0"/>
                                  </p:stCondLst>
                                  <p:childTnLst>
                                    <p:set>
                                      <p:cBhvr>
                                        <p:cTn id="18" dur="1" fill="hold">
                                          <p:stCondLst>
                                            <p:cond delay="0"/>
                                          </p:stCondLst>
                                        </p:cTn>
                                        <p:tgtEl>
                                          <p:spTgt spid="4106"/>
                                        </p:tgtEl>
                                        <p:attrNameLst>
                                          <p:attrName>style.visibility</p:attrName>
                                        </p:attrNameLst>
                                      </p:cBhvr>
                                      <p:to>
                                        <p:strVal val="visible"/>
                                      </p:to>
                                    </p:set>
                                    <p:animEffect>
                                      <p:cBhvr>
                                        <p:cTn id="19" dur="500"/>
                                        <p:tgtEl>
                                          <p:spTgt spid="4106"/>
                                        </p:tgtEl>
                                      </p:cBhvr>
                                    </p:animEffect>
                                  </p:childTnLst>
                                </p:cTn>
                              </p:par>
                              <p:par>
                                <p:cTn id="20" presetID="10" presetClass="entr" presetSubtype="0" fill="hold" nodeType="withEffect">
                                  <p:stCondLst>
                                    <p:cond delay="0"/>
                                  </p:stCondLst>
                                  <p:childTnLst>
                                    <p:set>
                                      <p:cBhvr>
                                        <p:cTn id="21" dur="1" fill="hold">
                                          <p:stCondLst>
                                            <p:cond delay="0"/>
                                          </p:stCondLst>
                                        </p:cTn>
                                        <p:tgtEl>
                                          <p:spTgt spid="4104"/>
                                        </p:tgtEl>
                                        <p:attrNameLst>
                                          <p:attrName>style.visibility</p:attrName>
                                        </p:attrNameLst>
                                      </p:cBhvr>
                                      <p:to>
                                        <p:strVal val="visible"/>
                                      </p:to>
                                    </p:set>
                                    <p:animEffect>
                                      <p:cBhvr>
                                        <p:cTn id="22" dur="500"/>
                                        <p:tgtEl>
                                          <p:spTgt spid="4104"/>
                                        </p:tgtEl>
                                      </p:cBhvr>
                                    </p:animEffect>
                                  </p:childTnLst>
                                </p:cTn>
                              </p:par>
                              <p:par>
                                <p:cTn id="23" presetID="35" presetClass="path" presetSubtype="0" fill="hold" nodeType="withEffect">
                                  <p:stCondLst>
                                    <p:cond delay="0"/>
                                  </p:stCondLst>
                                  <p:childTnLst>
                                    <p:animMotion origin="layout" path="M 0 0  L -0.25 0  E" pathEditMode="relative" rAng="0" ptsTypes="">
                                      <p:cBhvr>
                                        <p:cTn id="24" dur="500" fill="hold"/>
                                        <p:tgtEl>
                                          <p:spTgt spid="4106"/>
                                        </p:tgtEl>
                                        <p:attrNameLst>
                                          <p:attrName>ppt_x,ppt_y</p:attrName>
                                        </p:attrNameLst>
                                      </p:cBhvr>
                                      <p:rCtr x="0" y="0"/>
                                    </p:animMotion>
                                  </p:childTnLst>
                                </p:cTn>
                              </p:par>
                              <p:par>
                                <p:cTn id="25" presetID="35" presetClass="path" presetSubtype="0" fill="hold" nodeType="withEffect">
                                  <p:stCondLst>
                                    <p:cond delay="0"/>
                                  </p:stCondLst>
                                  <p:childTnLst>
                                    <p:animMotion origin="layout" path="M 4.16667E-6 3.33333E-6 L -0.31632 3.33333E-6 " pathEditMode="relative" rAng="0" ptsTypes="AA">
                                      <p:cBhvr>
                                        <p:cTn id="26" dur="500" fill="hold"/>
                                        <p:tgtEl>
                                          <p:spTgt spid="4103"/>
                                        </p:tgtEl>
                                        <p:attrNameLst>
                                          <p:attrName>ppt_x,ppt_y</p:attrName>
                                        </p:attrNameLst>
                                      </p:cBhvr>
                                      <p:rCtr x="-1581100" y="0"/>
                                    </p:animMotion>
                                  </p:childTnLst>
                                </p:cTn>
                              </p:par>
                              <p:par>
                                <p:cTn id="27" presetID="35" presetClass="path" presetSubtype="0" fill="hold" nodeType="withEffect">
                                  <p:stCondLst>
                                    <p:cond delay="0"/>
                                  </p:stCondLst>
                                  <p:childTnLst>
                                    <p:animMotion origin="layout" path="M 0.00504 -1.85185E-6 L -0.46684 -1.85185E-6 " pathEditMode="relative" rAng="0" ptsTypes="AA">
                                      <p:cBhvr>
                                        <p:cTn id="28" dur="500" fill="hold"/>
                                        <p:tgtEl>
                                          <p:spTgt spid="4104"/>
                                        </p:tgtEl>
                                        <p:attrNameLst>
                                          <p:attrName>ppt_x,ppt_y</p:attrName>
                                        </p:attrNameLst>
                                      </p:cBhvr>
                                      <p:rCtr x="-2358900" y="0"/>
                                    </p:animMotion>
                                  </p:childTnLst>
                                </p:cTn>
                              </p:par>
                              <p:par>
                                <p:cTn id="29" presetID="35" presetClass="path" presetSubtype="0" fill="hold" nodeType="withEffect">
                                  <p:stCondLst>
                                    <p:cond delay="0"/>
                                  </p:stCondLst>
                                  <p:childTnLst>
                                    <p:animMotion origin="layout" path="M -3.05556E-6 1.11111E-6 L -0.19531 1.11111E-6 " pathEditMode="relative" rAng="0" ptsTypes="AA">
                                      <p:cBhvr>
                                        <p:cTn id="30" dur="500" fill="hold"/>
                                        <p:tgtEl>
                                          <p:spTgt spid="4105"/>
                                        </p:tgtEl>
                                        <p:attrNameLst>
                                          <p:attrName>ppt_x,ppt_y</p:attrName>
                                        </p:attrNameLst>
                                      </p:cBhvr>
                                      <p:rCtr x="-976900" y="0"/>
                                    </p:animMotion>
                                  </p:childTnLst>
                                </p:cTn>
                              </p:par>
                              <p:par>
                                <p:cTn id="31" presetID="35" presetClass="path" presetSubtype="0" fill="hold" nodeType="withEffect">
                                  <p:stCondLst>
                                    <p:cond delay="0"/>
                                  </p:stCondLst>
                                  <p:childTnLst>
                                    <p:animMotion origin="layout" path="M 3.05556E-6 -1.85185E-6 L -0.33577 -1.85185E-6 " pathEditMode="relative" rAng="0" ptsTypes="AA">
                                      <p:cBhvr>
                                        <p:cTn id="32" dur="500" fill="hold"/>
                                        <p:tgtEl>
                                          <p:spTgt spid="4102"/>
                                        </p:tgtEl>
                                        <p:attrNameLst>
                                          <p:attrName>ppt_x,ppt_y</p:attrName>
                                        </p:attrNameLst>
                                      </p:cBhvr>
                                      <p:rCtr x="-1678300" y="0"/>
                                    </p:animMotion>
                                  </p:childTnLst>
                                </p:cTn>
                              </p:par>
                              <p:par>
                                <p:cTn id="33" presetID="35" presetClass="path" presetSubtype="0" fill="hold" nodeType="withEffect">
                                  <p:stCondLst>
                                    <p:cond delay="0"/>
                                  </p:stCondLst>
                                  <p:childTnLst>
                                    <p:animMotion origin="layout" path="M 1.66667E-6 -1.85185E-6 L -0.57188 -1.85185E-6 " pathEditMode="relative" rAng="0" ptsTypes="AA">
                                      <p:cBhvr>
                                        <p:cTn id="34" dur="500" fill="hold"/>
                                        <p:tgtEl>
                                          <p:spTgt spid="4107"/>
                                        </p:tgtEl>
                                        <p:attrNameLst>
                                          <p:attrName>ppt_x,ppt_y</p:attrName>
                                        </p:attrNameLst>
                                      </p:cBhvr>
                                      <p:rCtr x="-2858900" y="0"/>
                                    </p:animMotion>
                                  </p:childTnLst>
                                </p:cTn>
                              </p:par>
                              <p:par>
                                <p:cTn id="35" presetID="10" presetClass="exit" presetSubtype="0" fill="hold" nodeType="withEffect">
                                  <p:stCondLst>
                                    <p:cond delay="0"/>
                                  </p:stCondLst>
                                  <p:childTnLst>
                                    <p:animEffect>
                                      <p:cBhvr>
                                        <p:cTn id="36" dur="500"/>
                                        <p:tgtEl>
                                          <p:spTgt spid="4107"/>
                                        </p:tgtEl>
                                      </p:cBhvr>
                                    </p:animEffect>
                                    <p:set>
                                      <p:cBhvr>
                                        <p:cTn id="37" dur="1" fill="hold">
                                          <p:stCondLst>
                                            <p:cond delay="499"/>
                                          </p:stCondLst>
                                        </p:cTn>
                                        <p:tgtEl>
                                          <p:spTgt spid="4107"/>
                                        </p:tgtEl>
                                        <p:attrNameLst>
                                          <p:attrName>style.visibility</p:attrName>
                                        </p:attrNameLst>
                                      </p:cBhvr>
                                      <p:to>
                                        <p:strVal val="hidden"/>
                                      </p:to>
                                    </p:set>
                                  </p:childTnLst>
                                </p:cTn>
                              </p:par>
                              <p:par>
                                <p:cTn id="38" presetID="10" presetClass="exit" presetSubtype="0" fill="hold" nodeType="withEffect">
                                  <p:stCondLst>
                                    <p:cond delay="0"/>
                                  </p:stCondLst>
                                  <p:childTnLst>
                                    <p:animEffect>
                                      <p:cBhvr>
                                        <p:cTn id="39" dur="500"/>
                                        <p:tgtEl>
                                          <p:spTgt spid="4105"/>
                                        </p:tgtEl>
                                      </p:cBhvr>
                                    </p:animEffect>
                                    <p:set>
                                      <p:cBhvr>
                                        <p:cTn id="40" dur="1" fill="hold">
                                          <p:stCondLst>
                                            <p:cond delay="499"/>
                                          </p:stCondLst>
                                        </p:cTn>
                                        <p:tgtEl>
                                          <p:spTgt spid="4105"/>
                                        </p:tgtEl>
                                        <p:attrNameLst>
                                          <p:attrName>style.visibility</p:attrName>
                                        </p:attrNameLst>
                                      </p:cBhvr>
                                      <p:to>
                                        <p:strVal val="hidden"/>
                                      </p:to>
                                    </p:set>
                                  </p:childTnLst>
                                </p:cTn>
                              </p:par>
                              <p:par>
                                <p:cTn id="41" presetID="10" presetClass="exit" presetSubtype="0" fill="hold" nodeType="withEffect">
                                  <p:stCondLst>
                                    <p:cond delay="0"/>
                                  </p:stCondLst>
                                  <p:childTnLst>
                                    <p:animEffect>
                                      <p:cBhvr>
                                        <p:cTn id="42" dur="500"/>
                                        <p:tgtEl>
                                          <p:spTgt spid="4103"/>
                                        </p:tgtEl>
                                      </p:cBhvr>
                                    </p:animEffect>
                                    <p:set>
                                      <p:cBhvr>
                                        <p:cTn id="43" dur="1" fill="hold">
                                          <p:stCondLst>
                                            <p:cond delay="499"/>
                                          </p:stCondLst>
                                        </p:cTn>
                                        <p:tgtEl>
                                          <p:spTgt spid="4103"/>
                                        </p:tgtEl>
                                        <p:attrNameLst>
                                          <p:attrName>style.visibility</p:attrName>
                                        </p:attrNameLst>
                                      </p:cBhvr>
                                      <p:to>
                                        <p:strVal val="hidden"/>
                                      </p:to>
                                    </p:set>
                                  </p:childTnLst>
                                </p:cTn>
                              </p:par>
                              <p:par>
                                <p:cTn id="44" presetID="10" presetClass="exit" presetSubtype="0" fill="hold" nodeType="withEffect">
                                  <p:stCondLst>
                                    <p:cond delay="0"/>
                                  </p:stCondLst>
                                  <p:childTnLst>
                                    <p:animEffect>
                                      <p:cBhvr>
                                        <p:cTn id="45" dur="500"/>
                                        <p:tgtEl>
                                          <p:spTgt spid="4106"/>
                                        </p:tgtEl>
                                      </p:cBhvr>
                                    </p:animEffect>
                                    <p:set>
                                      <p:cBhvr>
                                        <p:cTn id="46" dur="1" fill="hold">
                                          <p:stCondLst>
                                            <p:cond delay="499"/>
                                          </p:stCondLst>
                                        </p:cTn>
                                        <p:tgtEl>
                                          <p:spTgt spid="4106"/>
                                        </p:tgtEl>
                                        <p:attrNameLst>
                                          <p:attrName>style.visibility</p:attrName>
                                        </p:attrNameLst>
                                      </p:cBhvr>
                                      <p:to>
                                        <p:strVal val="hidden"/>
                                      </p:to>
                                    </p:set>
                                  </p:childTnLst>
                                </p:cTn>
                              </p:par>
                              <p:par>
                                <p:cTn id="47" presetID="10" presetClass="exit" presetSubtype="0" fill="hold" nodeType="withEffect">
                                  <p:stCondLst>
                                    <p:cond delay="0"/>
                                  </p:stCondLst>
                                  <p:childTnLst>
                                    <p:animEffect>
                                      <p:cBhvr>
                                        <p:cTn id="48" dur="500"/>
                                        <p:tgtEl>
                                          <p:spTgt spid="4102"/>
                                        </p:tgtEl>
                                      </p:cBhvr>
                                    </p:animEffect>
                                    <p:set>
                                      <p:cBhvr>
                                        <p:cTn id="49" dur="1" fill="hold">
                                          <p:stCondLst>
                                            <p:cond delay="499"/>
                                          </p:stCondLst>
                                        </p:cTn>
                                        <p:tgtEl>
                                          <p:spTgt spid="4102"/>
                                        </p:tgtEl>
                                        <p:attrNameLst>
                                          <p:attrName>style.visibility</p:attrName>
                                        </p:attrNameLst>
                                      </p:cBhvr>
                                      <p:to>
                                        <p:strVal val="hidden"/>
                                      </p:to>
                                    </p:set>
                                  </p:childTnLst>
                                </p:cTn>
                              </p:par>
                              <p:par>
                                <p:cTn id="50" presetID="10" presetClass="exit" presetSubtype="0" fill="hold" nodeType="withEffect">
                                  <p:stCondLst>
                                    <p:cond delay="0"/>
                                  </p:stCondLst>
                                  <p:childTnLst>
                                    <p:animEffect>
                                      <p:cBhvr>
                                        <p:cTn id="51" dur="500"/>
                                        <p:tgtEl>
                                          <p:spTgt spid="4104"/>
                                        </p:tgtEl>
                                      </p:cBhvr>
                                    </p:animEffect>
                                    <p:set>
                                      <p:cBhvr>
                                        <p:cTn id="52" dur="1" fill="hold">
                                          <p:stCondLst>
                                            <p:cond delay="499"/>
                                          </p:stCondLst>
                                        </p:cTn>
                                        <p:tgtEl>
                                          <p:spTgt spid="4104"/>
                                        </p:tgtEl>
                                        <p:attrNameLst>
                                          <p:attrName>style.visibility</p:attrName>
                                        </p:attrNameLst>
                                      </p:cBhvr>
                                      <p:to>
                                        <p:strVal val="hidden"/>
                                      </p:to>
                                    </p:set>
                                  </p:childTnLst>
                                </p:cTn>
                              </p:par>
                              <p:par>
                                <p:cTn id="53" presetID="10" presetClass="entr" presetSubtype="0" fill="hold" nodeType="withEffect">
                                  <p:stCondLst>
                                    <p:cond delay="0"/>
                                  </p:stCondLst>
                                  <p:childTnLst>
                                    <p:set>
                                      <p:cBhvr>
                                        <p:cTn id="54" dur="1" fill="hold">
                                          <p:stCondLst>
                                            <p:cond delay="0"/>
                                          </p:stCondLst>
                                        </p:cTn>
                                        <p:tgtEl>
                                          <p:spTgt spid="4108"/>
                                        </p:tgtEl>
                                        <p:attrNameLst>
                                          <p:attrName>style.visibility</p:attrName>
                                        </p:attrNameLst>
                                      </p:cBhvr>
                                      <p:to>
                                        <p:strVal val="visible"/>
                                      </p:to>
                                    </p:set>
                                    <p:animEffect>
                                      <p:cBhvr>
                                        <p:cTn id="55" dur="500"/>
                                        <p:tgtEl>
                                          <p:spTgt spid="4108"/>
                                        </p:tgtEl>
                                      </p:cBhvr>
                                    </p:animEffect>
                                  </p:childTnLst>
                                </p:cTn>
                              </p:par>
                              <p:par>
                                <p:cTn id="56" presetID="10" presetClass="entr" presetSubtype="0" fill="hold" nodeType="withEffect">
                                  <p:stCondLst>
                                    <p:cond delay="0"/>
                                  </p:stCondLst>
                                  <p:childTnLst>
                                    <p:set>
                                      <p:cBhvr>
                                        <p:cTn id="57" dur="1" fill="hold">
                                          <p:stCondLst>
                                            <p:cond delay="0"/>
                                          </p:stCondLst>
                                        </p:cTn>
                                        <p:tgtEl>
                                          <p:spTgt spid="4109"/>
                                        </p:tgtEl>
                                        <p:attrNameLst>
                                          <p:attrName>style.visibility</p:attrName>
                                        </p:attrNameLst>
                                      </p:cBhvr>
                                      <p:to>
                                        <p:strVal val="visible"/>
                                      </p:to>
                                    </p:set>
                                    <p:animEffect>
                                      <p:cBhvr>
                                        <p:cTn id="58" dur="500"/>
                                        <p:tgtEl>
                                          <p:spTgt spid="4109"/>
                                        </p:tgtEl>
                                      </p:cBhvr>
                                    </p:animEffect>
                                  </p:childTnLst>
                                </p:cTn>
                              </p:par>
                              <p:par>
                                <p:cTn id="59" presetID="10" presetClass="entr" presetSubtype="0" fill="hold" nodeType="withEffect">
                                  <p:stCondLst>
                                    <p:cond delay="0"/>
                                  </p:stCondLst>
                                  <p:childTnLst>
                                    <p:set>
                                      <p:cBhvr>
                                        <p:cTn id="60" dur="1" fill="hold">
                                          <p:stCondLst>
                                            <p:cond delay="0"/>
                                          </p:stCondLst>
                                        </p:cTn>
                                        <p:tgtEl>
                                          <p:spTgt spid="4110"/>
                                        </p:tgtEl>
                                        <p:attrNameLst>
                                          <p:attrName>style.visibility</p:attrName>
                                        </p:attrNameLst>
                                      </p:cBhvr>
                                      <p:to>
                                        <p:strVal val="visible"/>
                                      </p:to>
                                    </p:set>
                                    <p:animEffect>
                                      <p:cBhvr>
                                        <p:cTn id="61" dur="500"/>
                                        <p:tgtEl>
                                          <p:spTgt spid="4110"/>
                                        </p:tgtEl>
                                      </p:cBhvr>
                                    </p:animEffect>
                                  </p:childTnLst>
                                </p:cTn>
                              </p:par>
                              <p:par>
                                <p:cTn id="62" presetID="10" presetClass="entr" presetSubtype="0" fill="hold" nodeType="withEffect">
                                  <p:stCondLst>
                                    <p:cond delay="0"/>
                                  </p:stCondLst>
                                  <p:childTnLst>
                                    <p:set>
                                      <p:cBhvr>
                                        <p:cTn id="63" dur="1" fill="hold">
                                          <p:stCondLst>
                                            <p:cond delay="0"/>
                                          </p:stCondLst>
                                        </p:cTn>
                                        <p:tgtEl>
                                          <p:spTgt spid="4111"/>
                                        </p:tgtEl>
                                        <p:attrNameLst>
                                          <p:attrName>style.visibility</p:attrName>
                                        </p:attrNameLst>
                                      </p:cBhvr>
                                      <p:to>
                                        <p:strVal val="visible"/>
                                      </p:to>
                                    </p:set>
                                    <p:animEffect>
                                      <p:cBhvr>
                                        <p:cTn id="64" dur="500"/>
                                        <p:tgtEl>
                                          <p:spTgt spid="4111"/>
                                        </p:tgtEl>
                                      </p:cBhvr>
                                    </p:animEffect>
                                  </p:childTnLst>
                                </p:cTn>
                              </p:par>
                              <p:par>
                                <p:cTn id="65" presetID="53" presetClass="exit" presetSubtype="0" fill="hold" nodeType="withEffect">
                                  <p:stCondLst>
                                    <p:cond delay="0"/>
                                  </p:stCondLst>
                                  <p:childTnLst>
                                    <p:anim calcmode="lin" valueType="num">
                                      <p:cBhvr>
                                        <p:cTn id="66" dur="500"/>
                                        <p:tgtEl>
                                          <p:spTgt spid="4108"/>
                                        </p:tgtEl>
                                        <p:attrNameLst>
                                          <p:attrName>ppt_w</p:attrName>
                                        </p:attrNameLst>
                                      </p:cBhvr>
                                      <p:tavLst>
                                        <p:tav tm="0">
                                          <p:val>
                                            <p:strVal val="ppt_w"/>
                                          </p:val>
                                        </p:tav>
                                        <p:tav tm="100000">
                                          <p:val>
                                            <p:fltVal val="0"/>
                                          </p:val>
                                        </p:tav>
                                      </p:tavLst>
                                    </p:anim>
                                    <p:anim calcmode="lin" valueType="num">
                                      <p:cBhvr>
                                        <p:cTn id="67" dur="500"/>
                                        <p:tgtEl>
                                          <p:spTgt spid="4108"/>
                                        </p:tgtEl>
                                        <p:attrNameLst>
                                          <p:attrName>ppt_h</p:attrName>
                                        </p:attrNameLst>
                                      </p:cBhvr>
                                      <p:tavLst>
                                        <p:tav tm="0">
                                          <p:val>
                                            <p:strVal val="ppt_h"/>
                                          </p:val>
                                        </p:tav>
                                        <p:tav tm="100000">
                                          <p:val>
                                            <p:fltVal val="0"/>
                                          </p:val>
                                        </p:tav>
                                      </p:tavLst>
                                    </p:anim>
                                    <p:animEffect>
                                      <p:cBhvr>
                                        <p:cTn id="68" dur="500"/>
                                        <p:tgtEl>
                                          <p:spTgt spid="4108"/>
                                        </p:tgtEl>
                                      </p:cBhvr>
                                    </p:animEffect>
                                    <p:set>
                                      <p:cBhvr>
                                        <p:cTn id="69" dur="1" fill="hold">
                                          <p:stCondLst>
                                            <p:cond delay="499"/>
                                          </p:stCondLst>
                                        </p:cTn>
                                        <p:tgtEl>
                                          <p:spTgt spid="4108"/>
                                        </p:tgtEl>
                                        <p:attrNameLst>
                                          <p:attrName>style.visibility</p:attrName>
                                        </p:attrNameLst>
                                      </p:cBhvr>
                                      <p:to>
                                        <p:strVal val="hidden"/>
                                      </p:to>
                                    </p:set>
                                  </p:childTnLst>
                                </p:cTn>
                              </p:par>
                              <p:par>
                                <p:cTn id="70" presetID="53" presetClass="exit" presetSubtype="0" fill="hold" nodeType="withEffect">
                                  <p:stCondLst>
                                    <p:cond delay="0"/>
                                  </p:stCondLst>
                                  <p:childTnLst>
                                    <p:anim calcmode="lin" valueType="num">
                                      <p:cBhvr>
                                        <p:cTn id="71" dur="500"/>
                                        <p:tgtEl>
                                          <p:spTgt spid="4109"/>
                                        </p:tgtEl>
                                        <p:attrNameLst>
                                          <p:attrName>ppt_w</p:attrName>
                                        </p:attrNameLst>
                                      </p:cBhvr>
                                      <p:tavLst>
                                        <p:tav tm="0">
                                          <p:val>
                                            <p:strVal val="ppt_w"/>
                                          </p:val>
                                        </p:tav>
                                        <p:tav tm="100000">
                                          <p:val>
                                            <p:fltVal val="0"/>
                                          </p:val>
                                        </p:tav>
                                      </p:tavLst>
                                    </p:anim>
                                    <p:anim calcmode="lin" valueType="num">
                                      <p:cBhvr>
                                        <p:cTn id="72" dur="500"/>
                                        <p:tgtEl>
                                          <p:spTgt spid="4109"/>
                                        </p:tgtEl>
                                        <p:attrNameLst>
                                          <p:attrName>ppt_h</p:attrName>
                                        </p:attrNameLst>
                                      </p:cBhvr>
                                      <p:tavLst>
                                        <p:tav tm="0">
                                          <p:val>
                                            <p:strVal val="ppt_h"/>
                                          </p:val>
                                        </p:tav>
                                        <p:tav tm="100000">
                                          <p:val>
                                            <p:fltVal val="0"/>
                                          </p:val>
                                        </p:tav>
                                      </p:tavLst>
                                    </p:anim>
                                    <p:animEffect>
                                      <p:cBhvr>
                                        <p:cTn id="73" dur="500"/>
                                        <p:tgtEl>
                                          <p:spTgt spid="4109"/>
                                        </p:tgtEl>
                                      </p:cBhvr>
                                    </p:animEffect>
                                    <p:set>
                                      <p:cBhvr>
                                        <p:cTn id="74" dur="1" fill="hold">
                                          <p:stCondLst>
                                            <p:cond delay="499"/>
                                          </p:stCondLst>
                                        </p:cTn>
                                        <p:tgtEl>
                                          <p:spTgt spid="4109"/>
                                        </p:tgtEl>
                                        <p:attrNameLst>
                                          <p:attrName>style.visibility</p:attrName>
                                        </p:attrNameLst>
                                      </p:cBhvr>
                                      <p:to>
                                        <p:strVal val="hidden"/>
                                      </p:to>
                                    </p:set>
                                  </p:childTnLst>
                                </p:cTn>
                              </p:par>
                              <p:par>
                                <p:cTn id="75" presetID="53" presetClass="exit" presetSubtype="0" fill="hold" nodeType="withEffect">
                                  <p:stCondLst>
                                    <p:cond delay="0"/>
                                  </p:stCondLst>
                                  <p:childTnLst>
                                    <p:anim calcmode="lin" valueType="num">
                                      <p:cBhvr>
                                        <p:cTn id="76" dur="500"/>
                                        <p:tgtEl>
                                          <p:spTgt spid="4110"/>
                                        </p:tgtEl>
                                        <p:attrNameLst>
                                          <p:attrName>ppt_w</p:attrName>
                                        </p:attrNameLst>
                                      </p:cBhvr>
                                      <p:tavLst>
                                        <p:tav tm="0">
                                          <p:val>
                                            <p:strVal val="ppt_w"/>
                                          </p:val>
                                        </p:tav>
                                        <p:tav tm="100000">
                                          <p:val>
                                            <p:fltVal val="0"/>
                                          </p:val>
                                        </p:tav>
                                      </p:tavLst>
                                    </p:anim>
                                    <p:anim calcmode="lin" valueType="num">
                                      <p:cBhvr>
                                        <p:cTn id="77" dur="500"/>
                                        <p:tgtEl>
                                          <p:spTgt spid="4110"/>
                                        </p:tgtEl>
                                        <p:attrNameLst>
                                          <p:attrName>ppt_h</p:attrName>
                                        </p:attrNameLst>
                                      </p:cBhvr>
                                      <p:tavLst>
                                        <p:tav tm="0">
                                          <p:val>
                                            <p:strVal val="ppt_h"/>
                                          </p:val>
                                        </p:tav>
                                        <p:tav tm="100000">
                                          <p:val>
                                            <p:fltVal val="0"/>
                                          </p:val>
                                        </p:tav>
                                      </p:tavLst>
                                    </p:anim>
                                    <p:animEffect>
                                      <p:cBhvr>
                                        <p:cTn id="78" dur="500"/>
                                        <p:tgtEl>
                                          <p:spTgt spid="4110"/>
                                        </p:tgtEl>
                                      </p:cBhvr>
                                    </p:animEffect>
                                    <p:set>
                                      <p:cBhvr>
                                        <p:cTn id="79" dur="1" fill="hold">
                                          <p:stCondLst>
                                            <p:cond delay="499"/>
                                          </p:stCondLst>
                                        </p:cTn>
                                        <p:tgtEl>
                                          <p:spTgt spid="4110"/>
                                        </p:tgtEl>
                                        <p:attrNameLst>
                                          <p:attrName>style.visibility</p:attrName>
                                        </p:attrNameLst>
                                      </p:cBhvr>
                                      <p:to>
                                        <p:strVal val="hidden"/>
                                      </p:to>
                                    </p:set>
                                  </p:childTnLst>
                                </p:cTn>
                              </p:par>
                              <p:par>
                                <p:cTn id="80" presetID="53" presetClass="exit" presetSubtype="0" fill="hold" nodeType="withEffect">
                                  <p:stCondLst>
                                    <p:cond delay="0"/>
                                  </p:stCondLst>
                                  <p:childTnLst>
                                    <p:anim calcmode="lin" valueType="num">
                                      <p:cBhvr>
                                        <p:cTn id="81" dur="500"/>
                                        <p:tgtEl>
                                          <p:spTgt spid="4111"/>
                                        </p:tgtEl>
                                        <p:attrNameLst>
                                          <p:attrName>ppt_w</p:attrName>
                                        </p:attrNameLst>
                                      </p:cBhvr>
                                      <p:tavLst>
                                        <p:tav tm="0">
                                          <p:val>
                                            <p:strVal val="ppt_w"/>
                                          </p:val>
                                        </p:tav>
                                        <p:tav tm="100000">
                                          <p:val>
                                            <p:fltVal val="0"/>
                                          </p:val>
                                        </p:tav>
                                      </p:tavLst>
                                    </p:anim>
                                    <p:anim calcmode="lin" valueType="num">
                                      <p:cBhvr>
                                        <p:cTn id="82" dur="500"/>
                                        <p:tgtEl>
                                          <p:spTgt spid="4111"/>
                                        </p:tgtEl>
                                        <p:attrNameLst>
                                          <p:attrName>ppt_h</p:attrName>
                                        </p:attrNameLst>
                                      </p:cBhvr>
                                      <p:tavLst>
                                        <p:tav tm="0">
                                          <p:val>
                                            <p:strVal val="ppt_h"/>
                                          </p:val>
                                        </p:tav>
                                        <p:tav tm="100000">
                                          <p:val>
                                            <p:fltVal val="0"/>
                                          </p:val>
                                        </p:tav>
                                      </p:tavLst>
                                    </p:anim>
                                    <p:animEffect>
                                      <p:cBhvr>
                                        <p:cTn id="83" dur="500"/>
                                        <p:tgtEl>
                                          <p:spTgt spid="4111"/>
                                        </p:tgtEl>
                                      </p:cBhvr>
                                    </p:animEffect>
                                    <p:set>
                                      <p:cBhvr>
                                        <p:cTn id="84" dur="1" fill="hold">
                                          <p:stCondLst>
                                            <p:cond delay="499"/>
                                          </p:stCondLst>
                                        </p:cTn>
                                        <p:tgtEl>
                                          <p:spTgt spid="41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长方形 289">
            <a:extLst>
              <a:ext uri="{FF2B5EF4-FFF2-40B4-BE49-F238E27FC236}">
                <a16:creationId xmlns:a16="http://schemas.microsoft.com/office/drawing/2014/main" id="{58044B99-7313-1D48-A73A-2A4E28A3D50C}"/>
              </a:ext>
            </a:extLst>
          </p:cNvPr>
          <p:cNvSpPr>
            <a:spLocks noChangeArrowheads="1"/>
          </p:cNvSpPr>
          <p:nvPr/>
        </p:nvSpPr>
        <p:spPr bwMode="auto">
          <a:xfrm>
            <a:off x="-26988" y="242888"/>
            <a:ext cx="6480176" cy="606425"/>
          </a:xfrm>
          <a:prstGeom prst="rect">
            <a:avLst/>
          </a:prstGeom>
          <a:gradFill rotWithShape="0">
            <a:gsLst>
              <a:gs pos="0">
                <a:srgbClr val="990033"/>
              </a:gs>
              <a:gs pos="100000">
                <a:srgbClr val="460017">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67628" tIns="35243" rIns="67628" bIns="35243"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en-US"/>
          </a:p>
        </p:txBody>
      </p:sp>
      <p:sp>
        <p:nvSpPr>
          <p:cNvPr id="301059" name="矩形 8">
            <a:extLst>
              <a:ext uri="{FF2B5EF4-FFF2-40B4-BE49-F238E27FC236}">
                <a16:creationId xmlns:a16="http://schemas.microsoft.com/office/drawing/2014/main" id="{9D393AFA-6FD4-244D-BF08-C44817A02948}"/>
              </a:ext>
            </a:extLst>
          </p:cNvPr>
          <p:cNvSpPr>
            <a:spLocks noChangeArrowheads="1"/>
          </p:cNvSpPr>
          <p:nvPr/>
        </p:nvSpPr>
        <p:spPr bwMode="auto">
          <a:xfrm>
            <a:off x="2411413" y="523875"/>
            <a:ext cx="20891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endParaRPr lang="zh-CN" altLang="en-US" sz="15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4102" name="Picture 2" descr="PPECLOGO-eff-0-1">
            <a:extLst>
              <a:ext uri="{FF2B5EF4-FFF2-40B4-BE49-F238E27FC236}">
                <a16:creationId xmlns:a16="http://schemas.microsoft.com/office/drawing/2014/main" id="{58E2E9FA-3628-BD49-917D-49D7833716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7863" y="525463"/>
            <a:ext cx="627062"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3" descr="PPECLOGO-eff-0-2">
            <a:extLst>
              <a:ext uri="{FF2B5EF4-FFF2-40B4-BE49-F238E27FC236}">
                <a16:creationId xmlns:a16="http://schemas.microsoft.com/office/drawing/2014/main" id="{0C945E3B-E5D7-B247-8F49-FB3BD953D0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6600" y="506413"/>
            <a:ext cx="5778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6" descr="PPECLOGO-eff-0-1">
            <a:extLst>
              <a:ext uri="{FF2B5EF4-FFF2-40B4-BE49-F238E27FC236}">
                <a16:creationId xmlns:a16="http://schemas.microsoft.com/office/drawing/2014/main" id="{1EF88042-52F2-D84E-A6C4-34B1EC7FE7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6038" y="533400"/>
            <a:ext cx="23495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8" descr="PPECLOGO-eff-0-2">
            <a:extLst>
              <a:ext uri="{FF2B5EF4-FFF2-40B4-BE49-F238E27FC236}">
                <a16:creationId xmlns:a16="http://schemas.microsoft.com/office/drawing/2014/main" id="{83C012E7-B565-B944-9ECF-024B6683F3D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6200" y="377825"/>
            <a:ext cx="57943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11" descr="PPECLOGO-eff-5-4">
            <a:extLst>
              <a:ext uri="{FF2B5EF4-FFF2-40B4-BE49-F238E27FC236}">
                <a16:creationId xmlns:a16="http://schemas.microsoft.com/office/drawing/2014/main" id="{AFC4498B-EFFE-1041-982A-3D6CEB88E4C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53063" y="449263"/>
            <a:ext cx="5334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7" name="Picture 12" descr="PPECLOGO-eff-0-1">
            <a:extLst>
              <a:ext uri="{FF2B5EF4-FFF2-40B4-BE49-F238E27FC236}">
                <a16:creationId xmlns:a16="http://schemas.microsoft.com/office/drawing/2014/main" id="{58B063F1-CF10-CC4C-8D6A-A431AA13424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89413" y="874713"/>
            <a:ext cx="309562"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Picture 15" descr="PPECLOGO-eff2-1-3">
            <a:extLst>
              <a:ext uri="{FF2B5EF4-FFF2-40B4-BE49-F238E27FC236}">
                <a16:creationId xmlns:a16="http://schemas.microsoft.com/office/drawing/2014/main" id="{8C0A259E-846C-A84B-A681-E6BB9000125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51025" y="477838"/>
            <a:ext cx="25876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6" descr="PPECLOGO-eff2-1-4">
            <a:extLst>
              <a:ext uri="{FF2B5EF4-FFF2-40B4-BE49-F238E27FC236}">
                <a16:creationId xmlns:a16="http://schemas.microsoft.com/office/drawing/2014/main" id="{D3AF8F4C-640B-724E-957A-DFE4091D357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30725" y="731838"/>
            <a:ext cx="4159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0" name="Picture 17" descr="PPECLOGO-eff2-1-3">
            <a:extLst>
              <a:ext uri="{FF2B5EF4-FFF2-40B4-BE49-F238E27FC236}">
                <a16:creationId xmlns:a16="http://schemas.microsoft.com/office/drawing/2014/main" id="{7EE6F4EB-AB0D-A344-924A-CA4516C0326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45063" y="534988"/>
            <a:ext cx="211137"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18" descr="PPECLOGO-eff2-1-3">
            <a:extLst>
              <a:ext uri="{FF2B5EF4-FFF2-40B4-BE49-F238E27FC236}">
                <a16:creationId xmlns:a16="http://schemas.microsoft.com/office/drawing/2014/main" id="{75E4F959-31F2-894A-833B-508A449427D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43513" y="788988"/>
            <a:ext cx="166687" cy="11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1070" name="网络 586">
            <a:extLst>
              <a:ext uri="{FF2B5EF4-FFF2-40B4-BE49-F238E27FC236}">
                <a16:creationId xmlns:a16="http://schemas.microsoft.com/office/drawing/2014/main" id="{20E2DBDC-3DB3-9D46-A9F1-C42BF2498010}"/>
              </a:ext>
            </a:extLst>
          </p:cNvPr>
          <p:cNvSpPr>
            <a:spLocks/>
          </p:cNvSpPr>
          <p:nvPr/>
        </p:nvSpPr>
        <p:spPr bwMode="auto">
          <a:xfrm>
            <a:off x="19050" y="314325"/>
            <a:ext cx="506413" cy="484188"/>
          </a:xfrm>
          <a:custGeom>
            <a:avLst/>
            <a:gdLst>
              <a:gd name="T0" fmla="*/ 0 w 1889279"/>
              <a:gd name="T1" fmla="*/ 0 h 1810503"/>
              <a:gd name="T2" fmla="*/ 0 w 1889279"/>
              <a:gd name="T3" fmla="*/ 0 h 1810503"/>
              <a:gd name="T4" fmla="*/ 0 w 1889279"/>
              <a:gd name="T5" fmla="*/ 0 h 1810503"/>
              <a:gd name="T6" fmla="*/ 0 w 1889279"/>
              <a:gd name="T7" fmla="*/ 0 h 1810503"/>
              <a:gd name="T8" fmla="*/ 0 w 1889279"/>
              <a:gd name="T9" fmla="*/ 0 h 1810503"/>
              <a:gd name="T10" fmla="*/ 0 w 1889279"/>
              <a:gd name="T11" fmla="*/ 0 h 1810503"/>
              <a:gd name="T12" fmla="*/ 0 w 1889279"/>
              <a:gd name="T13" fmla="*/ 0 h 1810503"/>
              <a:gd name="T14" fmla="*/ 0 w 1889279"/>
              <a:gd name="T15" fmla="*/ 0 h 1810503"/>
              <a:gd name="T16" fmla="*/ 0 w 1889279"/>
              <a:gd name="T17" fmla="*/ 0 h 1810503"/>
              <a:gd name="T18" fmla="*/ 0 w 1889279"/>
              <a:gd name="T19" fmla="*/ 0 h 1810503"/>
              <a:gd name="T20" fmla="*/ 0 w 1889279"/>
              <a:gd name="T21" fmla="*/ 0 h 1810503"/>
              <a:gd name="T22" fmla="*/ 0 w 1889279"/>
              <a:gd name="T23" fmla="*/ 0 h 1810503"/>
              <a:gd name="T24" fmla="*/ 0 w 1889279"/>
              <a:gd name="T25" fmla="*/ 0 h 1810503"/>
              <a:gd name="T26" fmla="*/ 0 w 1889279"/>
              <a:gd name="T27" fmla="*/ 0 h 1810503"/>
              <a:gd name="T28" fmla="*/ 0 w 1889279"/>
              <a:gd name="T29" fmla="*/ 0 h 1810503"/>
              <a:gd name="T30" fmla="*/ 0 w 1889279"/>
              <a:gd name="T31" fmla="*/ 0 h 1810503"/>
              <a:gd name="T32" fmla="*/ 0 w 1889279"/>
              <a:gd name="T33" fmla="*/ 0 h 1810503"/>
              <a:gd name="T34" fmla="*/ 0 w 1889279"/>
              <a:gd name="T35" fmla="*/ 0 h 1810503"/>
              <a:gd name="T36" fmla="*/ 0 w 1889279"/>
              <a:gd name="T37" fmla="*/ 0 h 1810503"/>
              <a:gd name="T38" fmla="*/ 0 w 1889279"/>
              <a:gd name="T39" fmla="*/ 0 h 1810503"/>
              <a:gd name="T40" fmla="*/ 0 w 1889279"/>
              <a:gd name="T41" fmla="*/ 0 h 1810503"/>
              <a:gd name="T42" fmla="*/ 0 w 1889279"/>
              <a:gd name="T43" fmla="*/ 0 h 1810503"/>
              <a:gd name="T44" fmla="*/ 0 w 1889279"/>
              <a:gd name="T45" fmla="*/ 0 h 1810503"/>
              <a:gd name="T46" fmla="*/ 0 w 1889279"/>
              <a:gd name="T47" fmla="*/ 0 h 1810503"/>
              <a:gd name="T48" fmla="*/ 0 w 1889279"/>
              <a:gd name="T49" fmla="*/ 0 h 1810503"/>
              <a:gd name="T50" fmla="*/ 0 w 1889279"/>
              <a:gd name="T51" fmla="*/ 0 h 1810503"/>
              <a:gd name="T52" fmla="*/ 0 w 1889279"/>
              <a:gd name="T53" fmla="*/ 0 h 1810503"/>
              <a:gd name="T54" fmla="*/ 0 w 1889279"/>
              <a:gd name="T55" fmla="*/ 0 h 1810503"/>
              <a:gd name="T56" fmla="*/ 0 w 1889279"/>
              <a:gd name="T57" fmla="*/ 0 h 1810503"/>
              <a:gd name="T58" fmla="*/ 0 w 1889279"/>
              <a:gd name="T59" fmla="*/ 0 h 1810503"/>
              <a:gd name="T60" fmla="*/ 0 w 1889279"/>
              <a:gd name="T61" fmla="*/ 0 h 1810503"/>
              <a:gd name="T62" fmla="*/ 0 w 1889279"/>
              <a:gd name="T63" fmla="*/ 0 h 1810503"/>
              <a:gd name="T64" fmla="*/ 0 w 1889279"/>
              <a:gd name="T65" fmla="*/ 0 h 1810503"/>
              <a:gd name="T66" fmla="*/ 0 w 1889279"/>
              <a:gd name="T67" fmla="*/ 0 h 1810503"/>
              <a:gd name="T68" fmla="*/ 0 w 1889279"/>
              <a:gd name="T69" fmla="*/ 0 h 1810503"/>
              <a:gd name="T70" fmla="*/ 0 w 1889279"/>
              <a:gd name="T71" fmla="*/ 0 h 1810503"/>
              <a:gd name="T72" fmla="*/ 0 w 1889279"/>
              <a:gd name="T73" fmla="*/ 0 h 1810503"/>
              <a:gd name="T74" fmla="*/ 0 w 1889279"/>
              <a:gd name="T75" fmla="*/ 0 h 18105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89279"/>
              <a:gd name="T115" fmla="*/ 0 h 1810503"/>
              <a:gd name="T116" fmla="*/ 1889279 w 1889279"/>
              <a:gd name="T117" fmla="*/ 1810503 h 18105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lnTo>
                  <a:pt x="953521" y="1355186"/>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lnTo>
                  <a:pt x="953521" y="931303"/>
                </a:ln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lnTo>
                  <a:pt x="900586" y="1702"/>
                </a:lnTo>
                <a:close/>
                <a:moveTo>
                  <a:pt x="953521" y="0"/>
                </a:moveTo>
                <a:lnTo>
                  <a:pt x="981035" y="1330"/>
                </a:lnTo>
                <a:cubicBezTo>
                  <a:pt x="1124068" y="53565"/>
                  <a:pt x="1247786" y="180867"/>
                  <a:pt x="1332000" y="354889"/>
                </a:cubicBezTo>
                <a:cubicBezTo>
                  <a:pt x="1219743" y="403080"/>
                  <a:pt x="1090709" y="429800"/>
                  <a:pt x="953521" y="430954"/>
                </a:cubicBezTo>
                <a:lnTo>
                  <a:pt x="9535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nchor="ctr"/>
          <a:lstStyle/>
          <a:p>
            <a:endParaRPr lang="zh-CN" altLang="en-US"/>
          </a:p>
        </p:txBody>
      </p:sp>
      <p:pic>
        <p:nvPicPr>
          <p:cNvPr id="301071" name="Picture 22" descr="未标题-4">
            <a:extLst>
              <a:ext uri="{FF2B5EF4-FFF2-40B4-BE49-F238E27FC236}">
                <a16:creationId xmlns:a16="http://schemas.microsoft.com/office/drawing/2014/main" id="{780F56AE-D257-E146-92D2-B6BCB8BD32B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75463" y="68263"/>
            <a:ext cx="2230437"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1072" name="TextBox 4">
            <a:extLst>
              <a:ext uri="{FF2B5EF4-FFF2-40B4-BE49-F238E27FC236}">
                <a16:creationId xmlns:a16="http://schemas.microsoft.com/office/drawing/2014/main" id="{1C04CFEF-EA38-9543-9DFA-C134208CF295}"/>
              </a:ext>
            </a:extLst>
          </p:cNvPr>
          <p:cNvSpPr txBox="1">
            <a:spLocks noChangeArrowheads="1"/>
          </p:cNvSpPr>
          <p:nvPr/>
        </p:nvSpPr>
        <p:spPr bwMode="auto">
          <a:xfrm>
            <a:off x="322263" y="1044575"/>
            <a:ext cx="8353425" cy="184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pPr>
            <a:r>
              <a:rPr kumimoji="1" lang="zh-CN" altLang="en-US" sz="2000" b="1">
                <a:latin typeface="宋体" panose="02010600030101010101" pitchFamily="2" charset="-122"/>
              </a:rPr>
              <a:t>①保存原来系统的</a:t>
            </a:r>
            <a:r>
              <a:rPr kumimoji="1" lang="en-US" altLang="zh-CN" sz="2000" b="1">
                <a:latin typeface="宋体" panose="02010600030101010101" pitchFamily="2" charset="-122"/>
              </a:rPr>
              <a:t>08H</a:t>
            </a:r>
            <a:r>
              <a:rPr kumimoji="1" lang="zh-CN" altLang="en-US" sz="2000" b="1">
                <a:latin typeface="宋体" panose="02010600030101010101" pitchFamily="2" charset="-122"/>
              </a:rPr>
              <a:t>中断向量到</a:t>
            </a:r>
            <a:r>
              <a:rPr kumimoji="1" lang="zh-CN" altLang="en-US" sz="2000" b="1">
                <a:solidFill>
                  <a:srgbClr val="FF0000"/>
                </a:solidFill>
                <a:latin typeface="宋体" panose="02010600030101010101" pitchFamily="2" charset="-122"/>
              </a:rPr>
              <a:t>段</a:t>
            </a:r>
            <a:r>
              <a:rPr kumimoji="1" lang="en-US" altLang="zh-CN" sz="2000" b="1">
                <a:solidFill>
                  <a:srgbClr val="C00000"/>
                </a:solidFill>
                <a:latin typeface="宋体" panose="02010600030101010101" pitchFamily="2" charset="-122"/>
              </a:rPr>
              <a:t>OLD08</a:t>
            </a:r>
            <a:r>
              <a:rPr kumimoji="1" lang="zh-CN" altLang="en-US" sz="2000" b="1">
                <a:solidFill>
                  <a:srgbClr val="C00000"/>
                </a:solidFill>
                <a:latin typeface="宋体" panose="02010600030101010101" pitchFamily="2" charset="-122"/>
              </a:rPr>
              <a:t>双字单元</a:t>
            </a:r>
            <a:r>
              <a:rPr kumimoji="1" lang="en-US" altLang="en-US" sz="2000" b="1">
                <a:solidFill>
                  <a:srgbClr val="C00000"/>
                </a:solidFill>
                <a:latin typeface="宋体" panose="02010600030101010101" pitchFamily="2" charset="-122"/>
              </a:rPr>
              <a:t> *</a:t>
            </a:r>
            <a:endParaRPr kumimoji="1" lang="zh-CN" altLang="en-US" sz="2000" b="1">
              <a:solidFill>
                <a:srgbClr val="C00000"/>
              </a:solidFill>
              <a:latin typeface="宋体" panose="02010600030101010101" pitchFamily="2" charset="-122"/>
            </a:endParaRPr>
          </a:p>
          <a:p>
            <a:pPr eaLnBrk="1" hangingPunct="1"/>
            <a:r>
              <a:rPr kumimoji="1" lang="en-US" altLang="zh-CN" b="1">
                <a:solidFill>
                  <a:srgbClr val="0000CC"/>
                </a:solidFill>
                <a:latin typeface="宋体" panose="02010600030101010101" pitchFamily="2" charset="-122"/>
              </a:rPr>
              <a:t>CODE   SEGMENT USE16</a:t>
            </a:r>
            <a:endParaRPr kumimoji="1" lang="zh-CN" altLang="en-US" b="1">
              <a:solidFill>
                <a:srgbClr val="0000CC"/>
              </a:solidFill>
              <a:latin typeface="宋体" panose="02010600030101010101" pitchFamily="2" charset="-122"/>
            </a:endParaRPr>
          </a:p>
          <a:p>
            <a:pPr eaLnBrk="1" hangingPunct="1"/>
            <a:r>
              <a:rPr kumimoji="1" lang="en-US" altLang="zh-CN" b="1">
                <a:solidFill>
                  <a:srgbClr val="0000CC"/>
                </a:solidFill>
                <a:latin typeface="宋体" panose="02010600030101010101" pitchFamily="2" charset="-122"/>
              </a:rPr>
              <a:t>OLD08  DD ?                   </a:t>
            </a:r>
            <a:r>
              <a:rPr kumimoji="1" lang="zh-CN" altLang="en-US" b="1">
                <a:solidFill>
                  <a:srgbClr val="0000CC"/>
                </a:solidFill>
                <a:latin typeface="宋体" panose="02010600030101010101" pitchFamily="2" charset="-122"/>
              </a:rPr>
              <a:t>；</a:t>
            </a:r>
            <a:r>
              <a:rPr kumimoji="1" lang="en-US" altLang="zh-CN" b="1">
                <a:solidFill>
                  <a:srgbClr val="0000CC"/>
                </a:solidFill>
                <a:latin typeface="宋体" panose="02010600030101010101" pitchFamily="2" charset="-122"/>
              </a:rPr>
              <a:t> </a:t>
            </a:r>
            <a:r>
              <a:rPr kumimoji="1" lang="zh-CN" altLang="en-US" b="1">
                <a:solidFill>
                  <a:srgbClr val="0000CC"/>
                </a:solidFill>
                <a:latin typeface="宋体" panose="02010600030101010101" pitchFamily="2" charset="-122"/>
              </a:rPr>
              <a:t>保存系统</a:t>
            </a:r>
            <a:r>
              <a:rPr kumimoji="1" lang="en-US" altLang="zh-CN" b="1">
                <a:solidFill>
                  <a:srgbClr val="0000CC"/>
                </a:solidFill>
                <a:latin typeface="宋体" panose="02010600030101010101" pitchFamily="2" charset="-122"/>
              </a:rPr>
              <a:t>08H</a:t>
            </a:r>
            <a:r>
              <a:rPr kumimoji="1" lang="zh-CN" altLang="en-US" b="1">
                <a:solidFill>
                  <a:srgbClr val="0000CC"/>
                </a:solidFill>
                <a:latin typeface="宋体" panose="02010600030101010101" pitchFamily="2" charset="-122"/>
              </a:rPr>
              <a:t>中断向量的变量 </a:t>
            </a:r>
          </a:p>
          <a:p>
            <a:pPr eaLnBrk="1" hangingPunct="1"/>
            <a:r>
              <a:rPr kumimoji="1" lang="en-US" altLang="zh-CN" b="1">
                <a:solidFill>
                  <a:srgbClr val="0000CC"/>
                </a:solidFill>
                <a:latin typeface="宋体" panose="02010600030101010101" pitchFamily="2" charset="-122"/>
              </a:rPr>
              <a:t>ASSUME  CS:CODE,DS:DATA</a:t>
            </a:r>
          </a:p>
          <a:p>
            <a:pPr eaLnBrk="1" hangingPunct="1"/>
            <a:r>
              <a:rPr kumimoji="1" lang="en-US" altLang="zh-CN" b="1">
                <a:solidFill>
                  <a:srgbClr val="0000CC"/>
                </a:solidFill>
                <a:latin typeface="宋体" panose="02010600030101010101" pitchFamily="2" charset="-122"/>
              </a:rPr>
              <a:t>     ……</a:t>
            </a:r>
          </a:p>
          <a:p>
            <a:pPr eaLnBrk="1" hangingPunct="1"/>
            <a:endParaRPr kumimoji="1" lang="en-US" altLang="zh-CN" b="1">
              <a:solidFill>
                <a:srgbClr val="0000CC"/>
              </a:solidFill>
              <a:latin typeface="宋体" panose="02010600030101010101" pitchFamily="2" charset="-122"/>
            </a:endParaRPr>
          </a:p>
        </p:txBody>
      </p:sp>
      <p:sp>
        <p:nvSpPr>
          <p:cNvPr id="301073" name="文本框 5">
            <a:extLst>
              <a:ext uri="{FF2B5EF4-FFF2-40B4-BE49-F238E27FC236}">
                <a16:creationId xmlns:a16="http://schemas.microsoft.com/office/drawing/2014/main" id="{C9A42A52-0751-CB4E-987A-DEFAF5BB071E}"/>
              </a:ext>
            </a:extLst>
          </p:cNvPr>
          <p:cNvSpPr>
            <a:spLocks noChangeArrowheads="1"/>
          </p:cNvSpPr>
          <p:nvPr/>
        </p:nvSpPr>
        <p:spPr bwMode="auto">
          <a:xfrm>
            <a:off x="325438" y="328613"/>
            <a:ext cx="5805487"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buFont typeface="Arial" panose="020B0604020202020204" pitchFamily="34" charset="0"/>
              <a:buNone/>
            </a:pPr>
            <a:r>
              <a:rPr lang="zh-CN" altLang="en-US" sz="2400" b="1" noProof="1">
                <a:solidFill>
                  <a:schemeClr val="bg1"/>
                </a:solidFill>
                <a:ea typeface="微软雅黑" panose="020B0503020204020204" pitchFamily="34" charset="-122"/>
                <a:sym typeface="Arial" panose="020B0604020202020204" pitchFamily="34" charset="0"/>
              </a:rPr>
              <a:t>   系统日时钟</a:t>
            </a:r>
            <a:r>
              <a:rPr lang="zh-CN" altLang="en-US" sz="2400" b="1" noProof="1">
                <a:solidFill>
                  <a:schemeClr val="bg1"/>
                </a:solidFill>
                <a:ea typeface="微软雅黑" panose="020B0503020204020204" pitchFamily="34" charset="-122"/>
                <a:sym typeface="+mn-ea"/>
              </a:rPr>
              <a:t>中断应用开发举例</a:t>
            </a:r>
            <a:r>
              <a:rPr lang="en-US" altLang="zh-CN" sz="2400" b="1" noProof="1">
                <a:solidFill>
                  <a:schemeClr val="bg1"/>
                </a:solidFill>
                <a:ea typeface="微软雅黑" panose="020B0503020204020204" pitchFamily="34" charset="-122"/>
                <a:sym typeface="+mn-ea"/>
              </a:rPr>
              <a:t>-08H</a:t>
            </a:r>
            <a:r>
              <a:rPr lang="zh-CN" altLang="en-US" sz="2400" b="1" noProof="1">
                <a:solidFill>
                  <a:schemeClr val="bg1"/>
                </a:solidFill>
                <a:ea typeface="微软雅黑" panose="020B0503020204020204" pitchFamily="34" charset="-122"/>
                <a:sym typeface="+mn-ea"/>
              </a:rPr>
              <a:t>中断</a:t>
            </a:r>
            <a:endParaRPr lang="zh-CN" altLang="en-US" sz="2400" b="1" noProof="1">
              <a:solidFill>
                <a:schemeClr val="bg1"/>
              </a:solidFill>
              <a:ea typeface="微软雅黑" panose="020B0503020204020204" pitchFamily="34" charset="-122"/>
              <a:sym typeface="Arial" panose="020B0604020202020204" pitchFamily="34" charset="0"/>
            </a:endParaRPr>
          </a:p>
        </p:txBody>
      </p:sp>
      <p:sp>
        <p:nvSpPr>
          <p:cNvPr id="301074" name="矩形 1">
            <a:extLst>
              <a:ext uri="{FF2B5EF4-FFF2-40B4-BE49-F238E27FC236}">
                <a16:creationId xmlns:a16="http://schemas.microsoft.com/office/drawing/2014/main" id="{41E0FF8F-A57D-8249-861B-7491104876D6}"/>
              </a:ext>
            </a:extLst>
          </p:cNvPr>
          <p:cNvSpPr>
            <a:spLocks noChangeArrowheads="1"/>
          </p:cNvSpPr>
          <p:nvPr/>
        </p:nvSpPr>
        <p:spPr bwMode="auto">
          <a:xfrm>
            <a:off x="334963" y="2809875"/>
            <a:ext cx="8501062"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kumimoji="1" lang="en-US" altLang="zh-CN" b="1">
                <a:solidFill>
                  <a:srgbClr val="0000CC"/>
                </a:solidFill>
                <a:latin typeface="宋体" panose="02010600030101010101" pitchFamily="2" charset="-122"/>
              </a:rPr>
              <a:t>READ08    PROC 		      </a:t>
            </a:r>
            <a:r>
              <a:rPr kumimoji="1" lang="zh-CN" altLang="en-US" b="1">
                <a:solidFill>
                  <a:srgbClr val="0000CC"/>
                </a:solidFill>
                <a:latin typeface="宋体" panose="02010600030101010101" pitchFamily="2" charset="-122"/>
              </a:rPr>
              <a:t>；保存原来系统的</a:t>
            </a:r>
            <a:r>
              <a:rPr kumimoji="1" lang="en-US" altLang="zh-CN" b="1">
                <a:solidFill>
                  <a:srgbClr val="0000CC"/>
                </a:solidFill>
                <a:latin typeface="宋体" panose="02010600030101010101" pitchFamily="2" charset="-122"/>
              </a:rPr>
              <a:t>08H </a:t>
            </a:r>
            <a:r>
              <a:rPr kumimoji="1" lang="zh-CN" altLang="en-US" b="1">
                <a:solidFill>
                  <a:srgbClr val="0000CC"/>
                </a:solidFill>
                <a:latin typeface="宋体" panose="02010600030101010101" pitchFamily="2" charset="-122"/>
              </a:rPr>
              <a:t>中断向量</a:t>
            </a:r>
          </a:p>
          <a:p>
            <a:pPr eaLnBrk="1" hangingPunct="1"/>
            <a:r>
              <a:rPr kumimoji="1" lang="en-US" altLang="zh-CN" b="1">
                <a:solidFill>
                  <a:srgbClr val="0000CC"/>
                </a:solidFill>
                <a:latin typeface="宋体" panose="02010600030101010101" pitchFamily="2" charset="-122"/>
              </a:rPr>
              <a:t>          MOV      AX,35</a:t>
            </a:r>
            <a:r>
              <a:rPr kumimoji="1" lang="en-US" altLang="zh-CN" b="1">
                <a:solidFill>
                  <a:srgbClr val="C00000"/>
                </a:solidFill>
                <a:latin typeface="宋体" panose="02010600030101010101" pitchFamily="2" charset="-122"/>
              </a:rPr>
              <a:t>08</a:t>
            </a:r>
            <a:r>
              <a:rPr kumimoji="1" lang="en-US" altLang="zh-CN" b="1">
                <a:solidFill>
                  <a:srgbClr val="0000CC"/>
                </a:solidFill>
                <a:latin typeface="宋体" panose="02010600030101010101" pitchFamily="2" charset="-122"/>
              </a:rPr>
              <a:t>H</a:t>
            </a:r>
            <a:endParaRPr kumimoji="1" lang="zh-CN" altLang="en-US" b="1">
              <a:solidFill>
                <a:srgbClr val="0000CC"/>
              </a:solidFill>
              <a:latin typeface="宋体" panose="02010600030101010101" pitchFamily="2" charset="-122"/>
            </a:endParaRPr>
          </a:p>
          <a:p>
            <a:pPr eaLnBrk="1" hangingPunct="1"/>
            <a:r>
              <a:rPr kumimoji="1" lang="en-US" altLang="zh-CN" b="1">
                <a:solidFill>
                  <a:srgbClr val="0000CC"/>
                </a:solidFill>
                <a:latin typeface="宋体" panose="02010600030101010101" pitchFamily="2" charset="-122"/>
              </a:rPr>
              <a:t>          INT       21H</a:t>
            </a:r>
            <a:endParaRPr kumimoji="1" lang="zh-CN" altLang="en-US" b="1">
              <a:solidFill>
                <a:srgbClr val="0000CC"/>
              </a:solidFill>
              <a:latin typeface="宋体" panose="02010600030101010101" pitchFamily="2" charset="-122"/>
            </a:endParaRPr>
          </a:p>
          <a:p>
            <a:pPr eaLnBrk="1" hangingPunct="1"/>
            <a:r>
              <a:rPr kumimoji="1" lang="en-US" altLang="zh-CN" b="1">
                <a:solidFill>
                  <a:srgbClr val="0000CC"/>
                </a:solidFill>
                <a:latin typeface="宋体" panose="02010600030101010101" pitchFamily="2" charset="-122"/>
              </a:rPr>
              <a:t>          MOV      WORD PTR OLD08,BX</a:t>
            </a:r>
            <a:endParaRPr kumimoji="1" lang="zh-CN" altLang="en-US" b="1">
              <a:solidFill>
                <a:srgbClr val="0000CC"/>
              </a:solidFill>
              <a:latin typeface="宋体" panose="02010600030101010101" pitchFamily="2" charset="-122"/>
            </a:endParaRPr>
          </a:p>
          <a:p>
            <a:pPr eaLnBrk="1" hangingPunct="1"/>
            <a:r>
              <a:rPr kumimoji="1" lang="en-US" altLang="zh-CN" b="1">
                <a:solidFill>
                  <a:srgbClr val="0000CC"/>
                </a:solidFill>
                <a:latin typeface="宋体" panose="02010600030101010101" pitchFamily="2" charset="-122"/>
              </a:rPr>
              <a:t>          MOV      WORD PTR OLD08+2,ES</a:t>
            </a:r>
            <a:endParaRPr kumimoji="1" lang="zh-CN" altLang="en-US" b="1">
              <a:solidFill>
                <a:srgbClr val="0000CC"/>
              </a:solidFill>
              <a:latin typeface="宋体" panose="02010600030101010101" pitchFamily="2" charset="-122"/>
            </a:endParaRPr>
          </a:p>
          <a:p>
            <a:pPr eaLnBrk="1" hangingPunct="1"/>
            <a:r>
              <a:rPr kumimoji="1" lang="en-US" altLang="zh-CN" b="1">
                <a:solidFill>
                  <a:srgbClr val="0000CC"/>
                </a:solidFill>
                <a:latin typeface="宋体" panose="02010600030101010101" pitchFamily="2" charset="-122"/>
              </a:rPr>
              <a:t>          RET</a:t>
            </a:r>
            <a:endParaRPr kumimoji="1" lang="zh-CN" altLang="en-US" b="1">
              <a:solidFill>
                <a:srgbClr val="0000CC"/>
              </a:solidFill>
              <a:latin typeface="宋体" panose="02010600030101010101" pitchFamily="2" charset="-122"/>
            </a:endParaRPr>
          </a:p>
          <a:p>
            <a:pPr eaLnBrk="1" hangingPunct="1"/>
            <a:r>
              <a:rPr kumimoji="1" lang="en-US" altLang="zh-CN" b="1">
                <a:solidFill>
                  <a:srgbClr val="0000CC"/>
                </a:solidFill>
                <a:latin typeface="宋体" panose="02010600030101010101" pitchFamily="2" charset="-122"/>
              </a:rPr>
              <a:t>READ08    ENDP</a:t>
            </a:r>
            <a:endParaRPr kumimoji="1" lang="zh-CN" altLang="en-US" b="1">
              <a:solidFill>
                <a:srgbClr val="0000CC"/>
              </a:solidFill>
              <a:latin typeface="宋体" panose="02010600030101010101" pitchFamily="2" charset="-122"/>
            </a:endParaRPr>
          </a:p>
        </p:txBody>
      </p:sp>
    </p:spTree>
    <p:extLst>
      <p:ext uri="{BB962C8B-B14F-4D97-AF65-F5344CB8AC3E}">
        <p14:creationId xmlns:p14="http://schemas.microsoft.com/office/powerpoint/2010/main" val="234432288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4102"/>
                                        </p:tgtEl>
                                        <p:attrNameLst>
                                          <p:attrName>style.visibility</p:attrName>
                                        </p:attrNameLst>
                                      </p:cBhvr>
                                      <p:to>
                                        <p:strVal val="visible"/>
                                      </p:to>
                                    </p:set>
                                    <p:animEffect>
                                      <p:cBhvr>
                                        <p:cTn id="7" dur="500"/>
                                        <p:tgtEl>
                                          <p:spTgt spid="4102"/>
                                        </p:tgtEl>
                                      </p:cBhvr>
                                    </p:animEffect>
                                  </p:childTnLst>
                                </p:cTn>
                              </p:par>
                              <p:par>
                                <p:cTn id="8" presetID="10" presetClass="entr" presetSubtype="0" fill="hold" nodeType="withEffect">
                                  <p:stCondLst>
                                    <p:cond delay="0"/>
                                  </p:stCondLst>
                                  <p:childTnLst>
                                    <p:set>
                                      <p:cBhvr>
                                        <p:cTn id="9" dur="1" fill="hold">
                                          <p:stCondLst>
                                            <p:cond delay="0"/>
                                          </p:stCondLst>
                                        </p:cTn>
                                        <p:tgtEl>
                                          <p:spTgt spid="4105"/>
                                        </p:tgtEl>
                                        <p:attrNameLst>
                                          <p:attrName>style.visibility</p:attrName>
                                        </p:attrNameLst>
                                      </p:cBhvr>
                                      <p:to>
                                        <p:strVal val="visible"/>
                                      </p:to>
                                    </p:set>
                                    <p:animEffect>
                                      <p:cBhvr>
                                        <p:cTn id="10" dur="500"/>
                                        <p:tgtEl>
                                          <p:spTgt spid="4105"/>
                                        </p:tgtEl>
                                      </p:cBhvr>
                                    </p:animEffect>
                                  </p:childTnLst>
                                </p:cTn>
                              </p:par>
                              <p:par>
                                <p:cTn id="11" presetID="10" presetClass="entr" presetSubtype="0" fill="hold" nodeType="withEffect">
                                  <p:stCondLst>
                                    <p:cond delay="0"/>
                                  </p:stCondLst>
                                  <p:childTnLst>
                                    <p:set>
                                      <p:cBhvr>
                                        <p:cTn id="12" dur="1" fill="hold">
                                          <p:stCondLst>
                                            <p:cond delay="0"/>
                                          </p:stCondLst>
                                        </p:cTn>
                                        <p:tgtEl>
                                          <p:spTgt spid="4107"/>
                                        </p:tgtEl>
                                        <p:attrNameLst>
                                          <p:attrName>style.visibility</p:attrName>
                                        </p:attrNameLst>
                                      </p:cBhvr>
                                      <p:to>
                                        <p:strVal val="visible"/>
                                      </p:to>
                                    </p:set>
                                    <p:animEffect>
                                      <p:cBhvr>
                                        <p:cTn id="13" dur="500"/>
                                        <p:tgtEl>
                                          <p:spTgt spid="4107"/>
                                        </p:tgtEl>
                                      </p:cBhvr>
                                    </p:animEffect>
                                  </p:childTnLst>
                                </p:cTn>
                              </p:par>
                              <p:par>
                                <p:cTn id="14" presetID="10" presetClass="entr" presetSubtype="0" fill="hold" nodeType="withEffect">
                                  <p:stCondLst>
                                    <p:cond delay="0"/>
                                  </p:stCondLst>
                                  <p:childTnLst>
                                    <p:set>
                                      <p:cBhvr>
                                        <p:cTn id="15" dur="1" fill="hold">
                                          <p:stCondLst>
                                            <p:cond delay="0"/>
                                          </p:stCondLst>
                                        </p:cTn>
                                        <p:tgtEl>
                                          <p:spTgt spid="4103"/>
                                        </p:tgtEl>
                                        <p:attrNameLst>
                                          <p:attrName>style.visibility</p:attrName>
                                        </p:attrNameLst>
                                      </p:cBhvr>
                                      <p:to>
                                        <p:strVal val="visible"/>
                                      </p:to>
                                    </p:set>
                                    <p:animEffect>
                                      <p:cBhvr>
                                        <p:cTn id="16" dur="500"/>
                                        <p:tgtEl>
                                          <p:spTgt spid="4103"/>
                                        </p:tgtEl>
                                      </p:cBhvr>
                                    </p:animEffect>
                                  </p:childTnLst>
                                </p:cTn>
                              </p:par>
                              <p:par>
                                <p:cTn id="17" presetID="10" presetClass="entr" presetSubtype="0" fill="hold" nodeType="withEffect">
                                  <p:stCondLst>
                                    <p:cond delay="0"/>
                                  </p:stCondLst>
                                  <p:childTnLst>
                                    <p:set>
                                      <p:cBhvr>
                                        <p:cTn id="18" dur="1" fill="hold">
                                          <p:stCondLst>
                                            <p:cond delay="0"/>
                                          </p:stCondLst>
                                        </p:cTn>
                                        <p:tgtEl>
                                          <p:spTgt spid="4106"/>
                                        </p:tgtEl>
                                        <p:attrNameLst>
                                          <p:attrName>style.visibility</p:attrName>
                                        </p:attrNameLst>
                                      </p:cBhvr>
                                      <p:to>
                                        <p:strVal val="visible"/>
                                      </p:to>
                                    </p:set>
                                    <p:animEffect>
                                      <p:cBhvr>
                                        <p:cTn id="19" dur="500"/>
                                        <p:tgtEl>
                                          <p:spTgt spid="4106"/>
                                        </p:tgtEl>
                                      </p:cBhvr>
                                    </p:animEffect>
                                  </p:childTnLst>
                                </p:cTn>
                              </p:par>
                              <p:par>
                                <p:cTn id="20" presetID="10" presetClass="entr" presetSubtype="0" fill="hold" nodeType="withEffect">
                                  <p:stCondLst>
                                    <p:cond delay="0"/>
                                  </p:stCondLst>
                                  <p:childTnLst>
                                    <p:set>
                                      <p:cBhvr>
                                        <p:cTn id="21" dur="1" fill="hold">
                                          <p:stCondLst>
                                            <p:cond delay="0"/>
                                          </p:stCondLst>
                                        </p:cTn>
                                        <p:tgtEl>
                                          <p:spTgt spid="4104"/>
                                        </p:tgtEl>
                                        <p:attrNameLst>
                                          <p:attrName>style.visibility</p:attrName>
                                        </p:attrNameLst>
                                      </p:cBhvr>
                                      <p:to>
                                        <p:strVal val="visible"/>
                                      </p:to>
                                    </p:set>
                                    <p:animEffect>
                                      <p:cBhvr>
                                        <p:cTn id="22" dur="500"/>
                                        <p:tgtEl>
                                          <p:spTgt spid="4104"/>
                                        </p:tgtEl>
                                      </p:cBhvr>
                                    </p:animEffect>
                                  </p:childTnLst>
                                </p:cTn>
                              </p:par>
                              <p:par>
                                <p:cTn id="23" presetID="35" presetClass="path" presetSubtype="0" fill="hold" nodeType="withEffect">
                                  <p:stCondLst>
                                    <p:cond delay="0"/>
                                  </p:stCondLst>
                                  <p:childTnLst>
                                    <p:animMotion origin="layout" path="M 0 0  L -0.25 0  E" pathEditMode="relative" rAng="0" ptsTypes="">
                                      <p:cBhvr>
                                        <p:cTn id="24" dur="500" fill="hold"/>
                                        <p:tgtEl>
                                          <p:spTgt spid="4106"/>
                                        </p:tgtEl>
                                        <p:attrNameLst>
                                          <p:attrName>ppt_x,ppt_y</p:attrName>
                                        </p:attrNameLst>
                                      </p:cBhvr>
                                      <p:rCtr x="0" y="0"/>
                                    </p:animMotion>
                                  </p:childTnLst>
                                </p:cTn>
                              </p:par>
                              <p:par>
                                <p:cTn id="25" presetID="35" presetClass="path" presetSubtype="0" fill="hold" nodeType="withEffect">
                                  <p:stCondLst>
                                    <p:cond delay="0"/>
                                  </p:stCondLst>
                                  <p:childTnLst>
                                    <p:animMotion origin="layout" path="M 4.16667E-6 3.33333E-6 L -0.31632 3.33333E-6 " pathEditMode="relative" rAng="0" ptsTypes="AA">
                                      <p:cBhvr>
                                        <p:cTn id="26" dur="500" fill="hold"/>
                                        <p:tgtEl>
                                          <p:spTgt spid="4103"/>
                                        </p:tgtEl>
                                        <p:attrNameLst>
                                          <p:attrName>ppt_x,ppt_y</p:attrName>
                                        </p:attrNameLst>
                                      </p:cBhvr>
                                      <p:rCtr x="-1581100" y="0"/>
                                    </p:animMotion>
                                  </p:childTnLst>
                                </p:cTn>
                              </p:par>
                              <p:par>
                                <p:cTn id="27" presetID="35" presetClass="path" presetSubtype="0" fill="hold" nodeType="withEffect">
                                  <p:stCondLst>
                                    <p:cond delay="0"/>
                                  </p:stCondLst>
                                  <p:childTnLst>
                                    <p:animMotion origin="layout" path="M 0.00504 -1.85185E-6 L -0.46684 -1.85185E-6 " pathEditMode="relative" rAng="0" ptsTypes="AA">
                                      <p:cBhvr>
                                        <p:cTn id="28" dur="500" fill="hold"/>
                                        <p:tgtEl>
                                          <p:spTgt spid="4104"/>
                                        </p:tgtEl>
                                        <p:attrNameLst>
                                          <p:attrName>ppt_x,ppt_y</p:attrName>
                                        </p:attrNameLst>
                                      </p:cBhvr>
                                      <p:rCtr x="-2358900" y="0"/>
                                    </p:animMotion>
                                  </p:childTnLst>
                                </p:cTn>
                              </p:par>
                              <p:par>
                                <p:cTn id="29" presetID="35" presetClass="path" presetSubtype="0" fill="hold" nodeType="withEffect">
                                  <p:stCondLst>
                                    <p:cond delay="0"/>
                                  </p:stCondLst>
                                  <p:childTnLst>
                                    <p:animMotion origin="layout" path="M -3.05556E-6 1.11111E-6 L -0.19531 1.11111E-6 " pathEditMode="relative" rAng="0" ptsTypes="AA">
                                      <p:cBhvr>
                                        <p:cTn id="30" dur="500" fill="hold"/>
                                        <p:tgtEl>
                                          <p:spTgt spid="4105"/>
                                        </p:tgtEl>
                                        <p:attrNameLst>
                                          <p:attrName>ppt_x,ppt_y</p:attrName>
                                        </p:attrNameLst>
                                      </p:cBhvr>
                                      <p:rCtr x="-976900" y="0"/>
                                    </p:animMotion>
                                  </p:childTnLst>
                                </p:cTn>
                              </p:par>
                              <p:par>
                                <p:cTn id="31" presetID="35" presetClass="path" presetSubtype="0" fill="hold" nodeType="withEffect">
                                  <p:stCondLst>
                                    <p:cond delay="0"/>
                                  </p:stCondLst>
                                  <p:childTnLst>
                                    <p:animMotion origin="layout" path="M 3.05556E-6 -1.85185E-6 L -0.33577 -1.85185E-6 " pathEditMode="relative" rAng="0" ptsTypes="AA">
                                      <p:cBhvr>
                                        <p:cTn id="32" dur="500" fill="hold"/>
                                        <p:tgtEl>
                                          <p:spTgt spid="4102"/>
                                        </p:tgtEl>
                                        <p:attrNameLst>
                                          <p:attrName>ppt_x,ppt_y</p:attrName>
                                        </p:attrNameLst>
                                      </p:cBhvr>
                                      <p:rCtr x="-1678300" y="0"/>
                                    </p:animMotion>
                                  </p:childTnLst>
                                </p:cTn>
                              </p:par>
                              <p:par>
                                <p:cTn id="33" presetID="35" presetClass="path" presetSubtype="0" fill="hold" nodeType="withEffect">
                                  <p:stCondLst>
                                    <p:cond delay="0"/>
                                  </p:stCondLst>
                                  <p:childTnLst>
                                    <p:animMotion origin="layout" path="M 1.66667E-6 -1.85185E-6 L -0.57188 -1.85185E-6 " pathEditMode="relative" rAng="0" ptsTypes="AA">
                                      <p:cBhvr>
                                        <p:cTn id="34" dur="500" fill="hold"/>
                                        <p:tgtEl>
                                          <p:spTgt spid="4107"/>
                                        </p:tgtEl>
                                        <p:attrNameLst>
                                          <p:attrName>ppt_x,ppt_y</p:attrName>
                                        </p:attrNameLst>
                                      </p:cBhvr>
                                      <p:rCtr x="-2858900" y="0"/>
                                    </p:animMotion>
                                  </p:childTnLst>
                                </p:cTn>
                              </p:par>
                              <p:par>
                                <p:cTn id="35" presetID="10" presetClass="exit" presetSubtype="0" fill="hold" nodeType="withEffect">
                                  <p:stCondLst>
                                    <p:cond delay="0"/>
                                  </p:stCondLst>
                                  <p:childTnLst>
                                    <p:animEffect>
                                      <p:cBhvr>
                                        <p:cTn id="36" dur="500"/>
                                        <p:tgtEl>
                                          <p:spTgt spid="4107"/>
                                        </p:tgtEl>
                                      </p:cBhvr>
                                    </p:animEffect>
                                    <p:set>
                                      <p:cBhvr>
                                        <p:cTn id="37" dur="1" fill="hold">
                                          <p:stCondLst>
                                            <p:cond delay="499"/>
                                          </p:stCondLst>
                                        </p:cTn>
                                        <p:tgtEl>
                                          <p:spTgt spid="4107"/>
                                        </p:tgtEl>
                                        <p:attrNameLst>
                                          <p:attrName>style.visibility</p:attrName>
                                        </p:attrNameLst>
                                      </p:cBhvr>
                                      <p:to>
                                        <p:strVal val="hidden"/>
                                      </p:to>
                                    </p:set>
                                  </p:childTnLst>
                                </p:cTn>
                              </p:par>
                              <p:par>
                                <p:cTn id="38" presetID="10" presetClass="exit" presetSubtype="0" fill="hold" nodeType="withEffect">
                                  <p:stCondLst>
                                    <p:cond delay="0"/>
                                  </p:stCondLst>
                                  <p:childTnLst>
                                    <p:animEffect>
                                      <p:cBhvr>
                                        <p:cTn id="39" dur="500"/>
                                        <p:tgtEl>
                                          <p:spTgt spid="4105"/>
                                        </p:tgtEl>
                                      </p:cBhvr>
                                    </p:animEffect>
                                    <p:set>
                                      <p:cBhvr>
                                        <p:cTn id="40" dur="1" fill="hold">
                                          <p:stCondLst>
                                            <p:cond delay="499"/>
                                          </p:stCondLst>
                                        </p:cTn>
                                        <p:tgtEl>
                                          <p:spTgt spid="4105"/>
                                        </p:tgtEl>
                                        <p:attrNameLst>
                                          <p:attrName>style.visibility</p:attrName>
                                        </p:attrNameLst>
                                      </p:cBhvr>
                                      <p:to>
                                        <p:strVal val="hidden"/>
                                      </p:to>
                                    </p:set>
                                  </p:childTnLst>
                                </p:cTn>
                              </p:par>
                              <p:par>
                                <p:cTn id="41" presetID="10" presetClass="exit" presetSubtype="0" fill="hold" nodeType="withEffect">
                                  <p:stCondLst>
                                    <p:cond delay="0"/>
                                  </p:stCondLst>
                                  <p:childTnLst>
                                    <p:animEffect>
                                      <p:cBhvr>
                                        <p:cTn id="42" dur="500"/>
                                        <p:tgtEl>
                                          <p:spTgt spid="4103"/>
                                        </p:tgtEl>
                                      </p:cBhvr>
                                    </p:animEffect>
                                    <p:set>
                                      <p:cBhvr>
                                        <p:cTn id="43" dur="1" fill="hold">
                                          <p:stCondLst>
                                            <p:cond delay="499"/>
                                          </p:stCondLst>
                                        </p:cTn>
                                        <p:tgtEl>
                                          <p:spTgt spid="4103"/>
                                        </p:tgtEl>
                                        <p:attrNameLst>
                                          <p:attrName>style.visibility</p:attrName>
                                        </p:attrNameLst>
                                      </p:cBhvr>
                                      <p:to>
                                        <p:strVal val="hidden"/>
                                      </p:to>
                                    </p:set>
                                  </p:childTnLst>
                                </p:cTn>
                              </p:par>
                              <p:par>
                                <p:cTn id="44" presetID="10" presetClass="exit" presetSubtype="0" fill="hold" nodeType="withEffect">
                                  <p:stCondLst>
                                    <p:cond delay="0"/>
                                  </p:stCondLst>
                                  <p:childTnLst>
                                    <p:animEffect>
                                      <p:cBhvr>
                                        <p:cTn id="45" dur="500"/>
                                        <p:tgtEl>
                                          <p:spTgt spid="4106"/>
                                        </p:tgtEl>
                                      </p:cBhvr>
                                    </p:animEffect>
                                    <p:set>
                                      <p:cBhvr>
                                        <p:cTn id="46" dur="1" fill="hold">
                                          <p:stCondLst>
                                            <p:cond delay="499"/>
                                          </p:stCondLst>
                                        </p:cTn>
                                        <p:tgtEl>
                                          <p:spTgt spid="4106"/>
                                        </p:tgtEl>
                                        <p:attrNameLst>
                                          <p:attrName>style.visibility</p:attrName>
                                        </p:attrNameLst>
                                      </p:cBhvr>
                                      <p:to>
                                        <p:strVal val="hidden"/>
                                      </p:to>
                                    </p:set>
                                  </p:childTnLst>
                                </p:cTn>
                              </p:par>
                              <p:par>
                                <p:cTn id="47" presetID="10" presetClass="exit" presetSubtype="0" fill="hold" nodeType="withEffect">
                                  <p:stCondLst>
                                    <p:cond delay="0"/>
                                  </p:stCondLst>
                                  <p:childTnLst>
                                    <p:animEffect>
                                      <p:cBhvr>
                                        <p:cTn id="48" dur="500"/>
                                        <p:tgtEl>
                                          <p:spTgt spid="4102"/>
                                        </p:tgtEl>
                                      </p:cBhvr>
                                    </p:animEffect>
                                    <p:set>
                                      <p:cBhvr>
                                        <p:cTn id="49" dur="1" fill="hold">
                                          <p:stCondLst>
                                            <p:cond delay="499"/>
                                          </p:stCondLst>
                                        </p:cTn>
                                        <p:tgtEl>
                                          <p:spTgt spid="4102"/>
                                        </p:tgtEl>
                                        <p:attrNameLst>
                                          <p:attrName>style.visibility</p:attrName>
                                        </p:attrNameLst>
                                      </p:cBhvr>
                                      <p:to>
                                        <p:strVal val="hidden"/>
                                      </p:to>
                                    </p:set>
                                  </p:childTnLst>
                                </p:cTn>
                              </p:par>
                              <p:par>
                                <p:cTn id="50" presetID="10" presetClass="exit" presetSubtype="0" fill="hold" nodeType="withEffect">
                                  <p:stCondLst>
                                    <p:cond delay="0"/>
                                  </p:stCondLst>
                                  <p:childTnLst>
                                    <p:animEffect>
                                      <p:cBhvr>
                                        <p:cTn id="51" dur="500"/>
                                        <p:tgtEl>
                                          <p:spTgt spid="4104"/>
                                        </p:tgtEl>
                                      </p:cBhvr>
                                    </p:animEffect>
                                    <p:set>
                                      <p:cBhvr>
                                        <p:cTn id="52" dur="1" fill="hold">
                                          <p:stCondLst>
                                            <p:cond delay="499"/>
                                          </p:stCondLst>
                                        </p:cTn>
                                        <p:tgtEl>
                                          <p:spTgt spid="4104"/>
                                        </p:tgtEl>
                                        <p:attrNameLst>
                                          <p:attrName>style.visibility</p:attrName>
                                        </p:attrNameLst>
                                      </p:cBhvr>
                                      <p:to>
                                        <p:strVal val="hidden"/>
                                      </p:to>
                                    </p:set>
                                  </p:childTnLst>
                                </p:cTn>
                              </p:par>
                              <p:par>
                                <p:cTn id="53" presetID="10" presetClass="entr" presetSubtype="0" fill="hold" nodeType="withEffect">
                                  <p:stCondLst>
                                    <p:cond delay="0"/>
                                  </p:stCondLst>
                                  <p:childTnLst>
                                    <p:set>
                                      <p:cBhvr>
                                        <p:cTn id="54" dur="1" fill="hold">
                                          <p:stCondLst>
                                            <p:cond delay="0"/>
                                          </p:stCondLst>
                                        </p:cTn>
                                        <p:tgtEl>
                                          <p:spTgt spid="4108"/>
                                        </p:tgtEl>
                                        <p:attrNameLst>
                                          <p:attrName>style.visibility</p:attrName>
                                        </p:attrNameLst>
                                      </p:cBhvr>
                                      <p:to>
                                        <p:strVal val="visible"/>
                                      </p:to>
                                    </p:set>
                                    <p:animEffect>
                                      <p:cBhvr>
                                        <p:cTn id="55" dur="500"/>
                                        <p:tgtEl>
                                          <p:spTgt spid="4108"/>
                                        </p:tgtEl>
                                      </p:cBhvr>
                                    </p:animEffect>
                                  </p:childTnLst>
                                </p:cTn>
                              </p:par>
                              <p:par>
                                <p:cTn id="56" presetID="10" presetClass="entr" presetSubtype="0" fill="hold" nodeType="withEffect">
                                  <p:stCondLst>
                                    <p:cond delay="0"/>
                                  </p:stCondLst>
                                  <p:childTnLst>
                                    <p:set>
                                      <p:cBhvr>
                                        <p:cTn id="57" dur="1" fill="hold">
                                          <p:stCondLst>
                                            <p:cond delay="0"/>
                                          </p:stCondLst>
                                        </p:cTn>
                                        <p:tgtEl>
                                          <p:spTgt spid="4109"/>
                                        </p:tgtEl>
                                        <p:attrNameLst>
                                          <p:attrName>style.visibility</p:attrName>
                                        </p:attrNameLst>
                                      </p:cBhvr>
                                      <p:to>
                                        <p:strVal val="visible"/>
                                      </p:to>
                                    </p:set>
                                    <p:animEffect>
                                      <p:cBhvr>
                                        <p:cTn id="58" dur="500"/>
                                        <p:tgtEl>
                                          <p:spTgt spid="4109"/>
                                        </p:tgtEl>
                                      </p:cBhvr>
                                    </p:animEffect>
                                  </p:childTnLst>
                                </p:cTn>
                              </p:par>
                              <p:par>
                                <p:cTn id="59" presetID="10" presetClass="entr" presetSubtype="0" fill="hold" nodeType="withEffect">
                                  <p:stCondLst>
                                    <p:cond delay="0"/>
                                  </p:stCondLst>
                                  <p:childTnLst>
                                    <p:set>
                                      <p:cBhvr>
                                        <p:cTn id="60" dur="1" fill="hold">
                                          <p:stCondLst>
                                            <p:cond delay="0"/>
                                          </p:stCondLst>
                                        </p:cTn>
                                        <p:tgtEl>
                                          <p:spTgt spid="4110"/>
                                        </p:tgtEl>
                                        <p:attrNameLst>
                                          <p:attrName>style.visibility</p:attrName>
                                        </p:attrNameLst>
                                      </p:cBhvr>
                                      <p:to>
                                        <p:strVal val="visible"/>
                                      </p:to>
                                    </p:set>
                                    <p:animEffect>
                                      <p:cBhvr>
                                        <p:cTn id="61" dur="500"/>
                                        <p:tgtEl>
                                          <p:spTgt spid="4110"/>
                                        </p:tgtEl>
                                      </p:cBhvr>
                                    </p:animEffect>
                                  </p:childTnLst>
                                </p:cTn>
                              </p:par>
                              <p:par>
                                <p:cTn id="62" presetID="10" presetClass="entr" presetSubtype="0" fill="hold" nodeType="withEffect">
                                  <p:stCondLst>
                                    <p:cond delay="0"/>
                                  </p:stCondLst>
                                  <p:childTnLst>
                                    <p:set>
                                      <p:cBhvr>
                                        <p:cTn id="63" dur="1" fill="hold">
                                          <p:stCondLst>
                                            <p:cond delay="0"/>
                                          </p:stCondLst>
                                        </p:cTn>
                                        <p:tgtEl>
                                          <p:spTgt spid="4111"/>
                                        </p:tgtEl>
                                        <p:attrNameLst>
                                          <p:attrName>style.visibility</p:attrName>
                                        </p:attrNameLst>
                                      </p:cBhvr>
                                      <p:to>
                                        <p:strVal val="visible"/>
                                      </p:to>
                                    </p:set>
                                    <p:animEffect>
                                      <p:cBhvr>
                                        <p:cTn id="64" dur="500"/>
                                        <p:tgtEl>
                                          <p:spTgt spid="4111"/>
                                        </p:tgtEl>
                                      </p:cBhvr>
                                    </p:animEffect>
                                  </p:childTnLst>
                                </p:cTn>
                              </p:par>
                              <p:par>
                                <p:cTn id="65" presetID="53" presetClass="exit" presetSubtype="0" fill="hold" nodeType="withEffect">
                                  <p:stCondLst>
                                    <p:cond delay="0"/>
                                  </p:stCondLst>
                                  <p:childTnLst>
                                    <p:anim calcmode="lin" valueType="num">
                                      <p:cBhvr>
                                        <p:cTn id="66" dur="500"/>
                                        <p:tgtEl>
                                          <p:spTgt spid="4108"/>
                                        </p:tgtEl>
                                        <p:attrNameLst>
                                          <p:attrName>ppt_w</p:attrName>
                                        </p:attrNameLst>
                                      </p:cBhvr>
                                      <p:tavLst>
                                        <p:tav tm="0">
                                          <p:val>
                                            <p:strVal val="ppt_w"/>
                                          </p:val>
                                        </p:tav>
                                        <p:tav tm="100000">
                                          <p:val>
                                            <p:fltVal val="0"/>
                                          </p:val>
                                        </p:tav>
                                      </p:tavLst>
                                    </p:anim>
                                    <p:anim calcmode="lin" valueType="num">
                                      <p:cBhvr>
                                        <p:cTn id="67" dur="500"/>
                                        <p:tgtEl>
                                          <p:spTgt spid="4108"/>
                                        </p:tgtEl>
                                        <p:attrNameLst>
                                          <p:attrName>ppt_h</p:attrName>
                                        </p:attrNameLst>
                                      </p:cBhvr>
                                      <p:tavLst>
                                        <p:tav tm="0">
                                          <p:val>
                                            <p:strVal val="ppt_h"/>
                                          </p:val>
                                        </p:tav>
                                        <p:tav tm="100000">
                                          <p:val>
                                            <p:fltVal val="0"/>
                                          </p:val>
                                        </p:tav>
                                      </p:tavLst>
                                    </p:anim>
                                    <p:animEffect>
                                      <p:cBhvr>
                                        <p:cTn id="68" dur="500"/>
                                        <p:tgtEl>
                                          <p:spTgt spid="4108"/>
                                        </p:tgtEl>
                                      </p:cBhvr>
                                    </p:animEffect>
                                    <p:set>
                                      <p:cBhvr>
                                        <p:cTn id="69" dur="1" fill="hold">
                                          <p:stCondLst>
                                            <p:cond delay="499"/>
                                          </p:stCondLst>
                                        </p:cTn>
                                        <p:tgtEl>
                                          <p:spTgt spid="4108"/>
                                        </p:tgtEl>
                                        <p:attrNameLst>
                                          <p:attrName>style.visibility</p:attrName>
                                        </p:attrNameLst>
                                      </p:cBhvr>
                                      <p:to>
                                        <p:strVal val="hidden"/>
                                      </p:to>
                                    </p:set>
                                  </p:childTnLst>
                                </p:cTn>
                              </p:par>
                              <p:par>
                                <p:cTn id="70" presetID="53" presetClass="exit" presetSubtype="0" fill="hold" nodeType="withEffect">
                                  <p:stCondLst>
                                    <p:cond delay="0"/>
                                  </p:stCondLst>
                                  <p:childTnLst>
                                    <p:anim calcmode="lin" valueType="num">
                                      <p:cBhvr>
                                        <p:cTn id="71" dur="500"/>
                                        <p:tgtEl>
                                          <p:spTgt spid="4109"/>
                                        </p:tgtEl>
                                        <p:attrNameLst>
                                          <p:attrName>ppt_w</p:attrName>
                                        </p:attrNameLst>
                                      </p:cBhvr>
                                      <p:tavLst>
                                        <p:tav tm="0">
                                          <p:val>
                                            <p:strVal val="ppt_w"/>
                                          </p:val>
                                        </p:tav>
                                        <p:tav tm="100000">
                                          <p:val>
                                            <p:fltVal val="0"/>
                                          </p:val>
                                        </p:tav>
                                      </p:tavLst>
                                    </p:anim>
                                    <p:anim calcmode="lin" valueType="num">
                                      <p:cBhvr>
                                        <p:cTn id="72" dur="500"/>
                                        <p:tgtEl>
                                          <p:spTgt spid="4109"/>
                                        </p:tgtEl>
                                        <p:attrNameLst>
                                          <p:attrName>ppt_h</p:attrName>
                                        </p:attrNameLst>
                                      </p:cBhvr>
                                      <p:tavLst>
                                        <p:tav tm="0">
                                          <p:val>
                                            <p:strVal val="ppt_h"/>
                                          </p:val>
                                        </p:tav>
                                        <p:tav tm="100000">
                                          <p:val>
                                            <p:fltVal val="0"/>
                                          </p:val>
                                        </p:tav>
                                      </p:tavLst>
                                    </p:anim>
                                    <p:animEffect>
                                      <p:cBhvr>
                                        <p:cTn id="73" dur="500"/>
                                        <p:tgtEl>
                                          <p:spTgt spid="4109"/>
                                        </p:tgtEl>
                                      </p:cBhvr>
                                    </p:animEffect>
                                    <p:set>
                                      <p:cBhvr>
                                        <p:cTn id="74" dur="1" fill="hold">
                                          <p:stCondLst>
                                            <p:cond delay="499"/>
                                          </p:stCondLst>
                                        </p:cTn>
                                        <p:tgtEl>
                                          <p:spTgt spid="4109"/>
                                        </p:tgtEl>
                                        <p:attrNameLst>
                                          <p:attrName>style.visibility</p:attrName>
                                        </p:attrNameLst>
                                      </p:cBhvr>
                                      <p:to>
                                        <p:strVal val="hidden"/>
                                      </p:to>
                                    </p:set>
                                  </p:childTnLst>
                                </p:cTn>
                              </p:par>
                              <p:par>
                                <p:cTn id="75" presetID="53" presetClass="exit" presetSubtype="0" fill="hold" nodeType="withEffect">
                                  <p:stCondLst>
                                    <p:cond delay="0"/>
                                  </p:stCondLst>
                                  <p:childTnLst>
                                    <p:anim calcmode="lin" valueType="num">
                                      <p:cBhvr>
                                        <p:cTn id="76" dur="500"/>
                                        <p:tgtEl>
                                          <p:spTgt spid="4110"/>
                                        </p:tgtEl>
                                        <p:attrNameLst>
                                          <p:attrName>ppt_w</p:attrName>
                                        </p:attrNameLst>
                                      </p:cBhvr>
                                      <p:tavLst>
                                        <p:tav tm="0">
                                          <p:val>
                                            <p:strVal val="ppt_w"/>
                                          </p:val>
                                        </p:tav>
                                        <p:tav tm="100000">
                                          <p:val>
                                            <p:fltVal val="0"/>
                                          </p:val>
                                        </p:tav>
                                      </p:tavLst>
                                    </p:anim>
                                    <p:anim calcmode="lin" valueType="num">
                                      <p:cBhvr>
                                        <p:cTn id="77" dur="500"/>
                                        <p:tgtEl>
                                          <p:spTgt spid="4110"/>
                                        </p:tgtEl>
                                        <p:attrNameLst>
                                          <p:attrName>ppt_h</p:attrName>
                                        </p:attrNameLst>
                                      </p:cBhvr>
                                      <p:tavLst>
                                        <p:tav tm="0">
                                          <p:val>
                                            <p:strVal val="ppt_h"/>
                                          </p:val>
                                        </p:tav>
                                        <p:tav tm="100000">
                                          <p:val>
                                            <p:fltVal val="0"/>
                                          </p:val>
                                        </p:tav>
                                      </p:tavLst>
                                    </p:anim>
                                    <p:animEffect>
                                      <p:cBhvr>
                                        <p:cTn id="78" dur="500"/>
                                        <p:tgtEl>
                                          <p:spTgt spid="4110"/>
                                        </p:tgtEl>
                                      </p:cBhvr>
                                    </p:animEffect>
                                    <p:set>
                                      <p:cBhvr>
                                        <p:cTn id="79" dur="1" fill="hold">
                                          <p:stCondLst>
                                            <p:cond delay="499"/>
                                          </p:stCondLst>
                                        </p:cTn>
                                        <p:tgtEl>
                                          <p:spTgt spid="4110"/>
                                        </p:tgtEl>
                                        <p:attrNameLst>
                                          <p:attrName>style.visibility</p:attrName>
                                        </p:attrNameLst>
                                      </p:cBhvr>
                                      <p:to>
                                        <p:strVal val="hidden"/>
                                      </p:to>
                                    </p:set>
                                  </p:childTnLst>
                                </p:cTn>
                              </p:par>
                              <p:par>
                                <p:cTn id="80" presetID="53" presetClass="exit" presetSubtype="0" fill="hold" nodeType="withEffect">
                                  <p:stCondLst>
                                    <p:cond delay="0"/>
                                  </p:stCondLst>
                                  <p:childTnLst>
                                    <p:anim calcmode="lin" valueType="num">
                                      <p:cBhvr>
                                        <p:cTn id="81" dur="500"/>
                                        <p:tgtEl>
                                          <p:spTgt spid="4111"/>
                                        </p:tgtEl>
                                        <p:attrNameLst>
                                          <p:attrName>ppt_w</p:attrName>
                                        </p:attrNameLst>
                                      </p:cBhvr>
                                      <p:tavLst>
                                        <p:tav tm="0">
                                          <p:val>
                                            <p:strVal val="ppt_w"/>
                                          </p:val>
                                        </p:tav>
                                        <p:tav tm="100000">
                                          <p:val>
                                            <p:fltVal val="0"/>
                                          </p:val>
                                        </p:tav>
                                      </p:tavLst>
                                    </p:anim>
                                    <p:anim calcmode="lin" valueType="num">
                                      <p:cBhvr>
                                        <p:cTn id="82" dur="500"/>
                                        <p:tgtEl>
                                          <p:spTgt spid="4111"/>
                                        </p:tgtEl>
                                        <p:attrNameLst>
                                          <p:attrName>ppt_h</p:attrName>
                                        </p:attrNameLst>
                                      </p:cBhvr>
                                      <p:tavLst>
                                        <p:tav tm="0">
                                          <p:val>
                                            <p:strVal val="ppt_h"/>
                                          </p:val>
                                        </p:tav>
                                        <p:tav tm="100000">
                                          <p:val>
                                            <p:fltVal val="0"/>
                                          </p:val>
                                        </p:tav>
                                      </p:tavLst>
                                    </p:anim>
                                    <p:animEffect>
                                      <p:cBhvr>
                                        <p:cTn id="83" dur="500"/>
                                        <p:tgtEl>
                                          <p:spTgt spid="4111"/>
                                        </p:tgtEl>
                                      </p:cBhvr>
                                    </p:animEffect>
                                    <p:set>
                                      <p:cBhvr>
                                        <p:cTn id="84" dur="1" fill="hold">
                                          <p:stCondLst>
                                            <p:cond delay="499"/>
                                          </p:stCondLst>
                                        </p:cTn>
                                        <p:tgtEl>
                                          <p:spTgt spid="41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长方形 289">
            <a:extLst>
              <a:ext uri="{FF2B5EF4-FFF2-40B4-BE49-F238E27FC236}">
                <a16:creationId xmlns:a16="http://schemas.microsoft.com/office/drawing/2014/main" id="{37168295-BBA8-884B-AA1E-643D5A3BB6CF}"/>
              </a:ext>
            </a:extLst>
          </p:cNvPr>
          <p:cNvSpPr>
            <a:spLocks noChangeArrowheads="1"/>
          </p:cNvSpPr>
          <p:nvPr/>
        </p:nvSpPr>
        <p:spPr bwMode="auto">
          <a:xfrm>
            <a:off x="-26988" y="242888"/>
            <a:ext cx="6480176" cy="606425"/>
          </a:xfrm>
          <a:prstGeom prst="rect">
            <a:avLst/>
          </a:prstGeom>
          <a:gradFill rotWithShape="0">
            <a:gsLst>
              <a:gs pos="0">
                <a:srgbClr val="990033"/>
              </a:gs>
              <a:gs pos="100000">
                <a:srgbClr val="460017">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67628" tIns="35243" rIns="67628" bIns="35243"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en-US"/>
          </a:p>
        </p:txBody>
      </p:sp>
      <p:sp>
        <p:nvSpPr>
          <p:cNvPr id="303107" name="矩形 8">
            <a:extLst>
              <a:ext uri="{FF2B5EF4-FFF2-40B4-BE49-F238E27FC236}">
                <a16:creationId xmlns:a16="http://schemas.microsoft.com/office/drawing/2014/main" id="{F27EABC6-6E6E-0B4F-B063-88CA6A397E91}"/>
              </a:ext>
            </a:extLst>
          </p:cNvPr>
          <p:cNvSpPr>
            <a:spLocks noChangeArrowheads="1"/>
          </p:cNvSpPr>
          <p:nvPr/>
        </p:nvSpPr>
        <p:spPr bwMode="auto">
          <a:xfrm>
            <a:off x="2411413" y="523875"/>
            <a:ext cx="20891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endParaRPr lang="zh-CN" altLang="en-US" sz="15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4102" name="Picture 2" descr="PPECLOGO-eff-0-1">
            <a:extLst>
              <a:ext uri="{FF2B5EF4-FFF2-40B4-BE49-F238E27FC236}">
                <a16:creationId xmlns:a16="http://schemas.microsoft.com/office/drawing/2014/main" id="{4B61DA7F-60D7-5C4D-BEDC-200261EEBA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7863" y="525463"/>
            <a:ext cx="627062"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3" descr="PPECLOGO-eff-0-2">
            <a:extLst>
              <a:ext uri="{FF2B5EF4-FFF2-40B4-BE49-F238E27FC236}">
                <a16:creationId xmlns:a16="http://schemas.microsoft.com/office/drawing/2014/main" id="{0169064B-90EF-344D-8AD3-83D8DF1179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6600" y="506413"/>
            <a:ext cx="5778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6" descr="PPECLOGO-eff-0-1">
            <a:extLst>
              <a:ext uri="{FF2B5EF4-FFF2-40B4-BE49-F238E27FC236}">
                <a16:creationId xmlns:a16="http://schemas.microsoft.com/office/drawing/2014/main" id="{7AB66303-A772-414F-AD66-5C4B2925727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6038" y="533400"/>
            <a:ext cx="23495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8" descr="PPECLOGO-eff-0-2">
            <a:extLst>
              <a:ext uri="{FF2B5EF4-FFF2-40B4-BE49-F238E27FC236}">
                <a16:creationId xmlns:a16="http://schemas.microsoft.com/office/drawing/2014/main" id="{DEE096C5-6731-C84C-8DAA-F91406A5392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6200" y="377825"/>
            <a:ext cx="57943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11" descr="PPECLOGO-eff-5-4">
            <a:extLst>
              <a:ext uri="{FF2B5EF4-FFF2-40B4-BE49-F238E27FC236}">
                <a16:creationId xmlns:a16="http://schemas.microsoft.com/office/drawing/2014/main" id="{3D969CC3-BB37-DB4A-A1DA-63DC0322D45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53063" y="449263"/>
            <a:ext cx="5334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7" name="Picture 12" descr="PPECLOGO-eff-0-1">
            <a:extLst>
              <a:ext uri="{FF2B5EF4-FFF2-40B4-BE49-F238E27FC236}">
                <a16:creationId xmlns:a16="http://schemas.microsoft.com/office/drawing/2014/main" id="{FC839400-3934-1540-A2DA-B92508D13F6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89413" y="874713"/>
            <a:ext cx="309562"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Picture 15" descr="PPECLOGO-eff2-1-3">
            <a:extLst>
              <a:ext uri="{FF2B5EF4-FFF2-40B4-BE49-F238E27FC236}">
                <a16:creationId xmlns:a16="http://schemas.microsoft.com/office/drawing/2014/main" id="{B5FFB81E-71D6-C144-BB7A-E673D11A091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51025" y="477838"/>
            <a:ext cx="25876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6" descr="PPECLOGO-eff2-1-4">
            <a:extLst>
              <a:ext uri="{FF2B5EF4-FFF2-40B4-BE49-F238E27FC236}">
                <a16:creationId xmlns:a16="http://schemas.microsoft.com/office/drawing/2014/main" id="{FBFE9904-8B39-0341-87DE-6FEEB51EB2E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30725" y="731838"/>
            <a:ext cx="4159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0" name="Picture 17" descr="PPECLOGO-eff2-1-3">
            <a:extLst>
              <a:ext uri="{FF2B5EF4-FFF2-40B4-BE49-F238E27FC236}">
                <a16:creationId xmlns:a16="http://schemas.microsoft.com/office/drawing/2014/main" id="{F2ABCB89-F77B-4741-BA57-D9A1F3265D8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45063" y="534988"/>
            <a:ext cx="211137"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18" descr="PPECLOGO-eff2-1-3">
            <a:extLst>
              <a:ext uri="{FF2B5EF4-FFF2-40B4-BE49-F238E27FC236}">
                <a16:creationId xmlns:a16="http://schemas.microsoft.com/office/drawing/2014/main" id="{D99393DA-73CE-4C40-ACCA-037D74DDB50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43513" y="788988"/>
            <a:ext cx="166687" cy="11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3118" name="网络 586">
            <a:extLst>
              <a:ext uri="{FF2B5EF4-FFF2-40B4-BE49-F238E27FC236}">
                <a16:creationId xmlns:a16="http://schemas.microsoft.com/office/drawing/2014/main" id="{274E2CB8-8A48-E645-BF95-DD010DB34627}"/>
              </a:ext>
            </a:extLst>
          </p:cNvPr>
          <p:cNvSpPr>
            <a:spLocks/>
          </p:cNvSpPr>
          <p:nvPr/>
        </p:nvSpPr>
        <p:spPr bwMode="auto">
          <a:xfrm>
            <a:off x="19050" y="314325"/>
            <a:ext cx="506413" cy="484188"/>
          </a:xfrm>
          <a:custGeom>
            <a:avLst/>
            <a:gdLst>
              <a:gd name="T0" fmla="*/ 0 w 1889279"/>
              <a:gd name="T1" fmla="*/ 0 h 1810503"/>
              <a:gd name="T2" fmla="*/ 0 w 1889279"/>
              <a:gd name="T3" fmla="*/ 0 h 1810503"/>
              <a:gd name="T4" fmla="*/ 0 w 1889279"/>
              <a:gd name="T5" fmla="*/ 0 h 1810503"/>
              <a:gd name="T6" fmla="*/ 0 w 1889279"/>
              <a:gd name="T7" fmla="*/ 0 h 1810503"/>
              <a:gd name="T8" fmla="*/ 0 w 1889279"/>
              <a:gd name="T9" fmla="*/ 0 h 1810503"/>
              <a:gd name="T10" fmla="*/ 0 w 1889279"/>
              <a:gd name="T11" fmla="*/ 0 h 1810503"/>
              <a:gd name="T12" fmla="*/ 0 w 1889279"/>
              <a:gd name="T13" fmla="*/ 0 h 1810503"/>
              <a:gd name="T14" fmla="*/ 0 w 1889279"/>
              <a:gd name="T15" fmla="*/ 0 h 1810503"/>
              <a:gd name="T16" fmla="*/ 0 w 1889279"/>
              <a:gd name="T17" fmla="*/ 0 h 1810503"/>
              <a:gd name="T18" fmla="*/ 0 w 1889279"/>
              <a:gd name="T19" fmla="*/ 0 h 1810503"/>
              <a:gd name="T20" fmla="*/ 0 w 1889279"/>
              <a:gd name="T21" fmla="*/ 0 h 1810503"/>
              <a:gd name="T22" fmla="*/ 0 w 1889279"/>
              <a:gd name="T23" fmla="*/ 0 h 1810503"/>
              <a:gd name="T24" fmla="*/ 0 w 1889279"/>
              <a:gd name="T25" fmla="*/ 0 h 1810503"/>
              <a:gd name="T26" fmla="*/ 0 w 1889279"/>
              <a:gd name="T27" fmla="*/ 0 h 1810503"/>
              <a:gd name="T28" fmla="*/ 0 w 1889279"/>
              <a:gd name="T29" fmla="*/ 0 h 1810503"/>
              <a:gd name="T30" fmla="*/ 0 w 1889279"/>
              <a:gd name="T31" fmla="*/ 0 h 1810503"/>
              <a:gd name="T32" fmla="*/ 0 w 1889279"/>
              <a:gd name="T33" fmla="*/ 0 h 1810503"/>
              <a:gd name="T34" fmla="*/ 0 w 1889279"/>
              <a:gd name="T35" fmla="*/ 0 h 1810503"/>
              <a:gd name="T36" fmla="*/ 0 w 1889279"/>
              <a:gd name="T37" fmla="*/ 0 h 1810503"/>
              <a:gd name="T38" fmla="*/ 0 w 1889279"/>
              <a:gd name="T39" fmla="*/ 0 h 1810503"/>
              <a:gd name="T40" fmla="*/ 0 w 1889279"/>
              <a:gd name="T41" fmla="*/ 0 h 1810503"/>
              <a:gd name="T42" fmla="*/ 0 w 1889279"/>
              <a:gd name="T43" fmla="*/ 0 h 1810503"/>
              <a:gd name="T44" fmla="*/ 0 w 1889279"/>
              <a:gd name="T45" fmla="*/ 0 h 1810503"/>
              <a:gd name="T46" fmla="*/ 0 w 1889279"/>
              <a:gd name="T47" fmla="*/ 0 h 1810503"/>
              <a:gd name="T48" fmla="*/ 0 w 1889279"/>
              <a:gd name="T49" fmla="*/ 0 h 1810503"/>
              <a:gd name="T50" fmla="*/ 0 w 1889279"/>
              <a:gd name="T51" fmla="*/ 0 h 1810503"/>
              <a:gd name="T52" fmla="*/ 0 w 1889279"/>
              <a:gd name="T53" fmla="*/ 0 h 1810503"/>
              <a:gd name="T54" fmla="*/ 0 w 1889279"/>
              <a:gd name="T55" fmla="*/ 0 h 1810503"/>
              <a:gd name="T56" fmla="*/ 0 w 1889279"/>
              <a:gd name="T57" fmla="*/ 0 h 1810503"/>
              <a:gd name="T58" fmla="*/ 0 w 1889279"/>
              <a:gd name="T59" fmla="*/ 0 h 1810503"/>
              <a:gd name="T60" fmla="*/ 0 w 1889279"/>
              <a:gd name="T61" fmla="*/ 0 h 1810503"/>
              <a:gd name="T62" fmla="*/ 0 w 1889279"/>
              <a:gd name="T63" fmla="*/ 0 h 1810503"/>
              <a:gd name="T64" fmla="*/ 0 w 1889279"/>
              <a:gd name="T65" fmla="*/ 0 h 1810503"/>
              <a:gd name="T66" fmla="*/ 0 w 1889279"/>
              <a:gd name="T67" fmla="*/ 0 h 1810503"/>
              <a:gd name="T68" fmla="*/ 0 w 1889279"/>
              <a:gd name="T69" fmla="*/ 0 h 1810503"/>
              <a:gd name="T70" fmla="*/ 0 w 1889279"/>
              <a:gd name="T71" fmla="*/ 0 h 1810503"/>
              <a:gd name="T72" fmla="*/ 0 w 1889279"/>
              <a:gd name="T73" fmla="*/ 0 h 1810503"/>
              <a:gd name="T74" fmla="*/ 0 w 1889279"/>
              <a:gd name="T75" fmla="*/ 0 h 18105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89279"/>
              <a:gd name="T115" fmla="*/ 0 h 1810503"/>
              <a:gd name="T116" fmla="*/ 1889279 w 1889279"/>
              <a:gd name="T117" fmla="*/ 1810503 h 18105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lnTo>
                  <a:pt x="953521" y="1355186"/>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lnTo>
                  <a:pt x="953521" y="931303"/>
                </a:ln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lnTo>
                  <a:pt x="900586" y="1702"/>
                </a:lnTo>
                <a:close/>
                <a:moveTo>
                  <a:pt x="953521" y="0"/>
                </a:moveTo>
                <a:lnTo>
                  <a:pt x="981035" y="1330"/>
                </a:lnTo>
                <a:cubicBezTo>
                  <a:pt x="1124068" y="53565"/>
                  <a:pt x="1247786" y="180867"/>
                  <a:pt x="1332000" y="354889"/>
                </a:cubicBezTo>
                <a:cubicBezTo>
                  <a:pt x="1219743" y="403080"/>
                  <a:pt x="1090709" y="429800"/>
                  <a:pt x="953521" y="430954"/>
                </a:cubicBezTo>
                <a:lnTo>
                  <a:pt x="9535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nchor="ctr"/>
          <a:lstStyle/>
          <a:p>
            <a:endParaRPr lang="zh-CN" altLang="en-US"/>
          </a:p>
        </p:txBody>
      </p:sp>
      <p:pic>
        <p:nvPicPr>
          <p:cNvPr id="303119" name="Picture 22" descr="未标题-4">
            <a:extLst>
              <a:ext uri="{FF2B5EF4-FFF2-40B4-BE49-F238E27FC236}">
                <a16:creationId xmlns:a16="http://schemas.microsoft.com/office/drawing/2014/main" id="{A649E678-D55E-0F41-B4C0-38400151937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75463" y="68263"/>
            <a:ext cx="2230437"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3120" name="TextBox 4">
            <a:extLst>
              <a:ext uri="{FF2B5EF4-FFF2-40B4-BE49-F238E27FC236}">
                <a16:creationId xmlns:a16="http://schemas.microsoft.com/office/drawing/2014/main" id="{FAD74884-2F19-DC43-B97A-976AF4C64E5F}"/>
              </a:ext>
            </a:extLst>
          </p:cNvPr>
          <p:cNvSpPr txBox="1">
            <a:spLocks noChangeArrowheads="1"/>
          </p:cNvSpPr>
          <p:nvPr/>
        </p:nvSpPr>
        <p:spPr bwMode="auto">
          <a:xfrm>
            <a:off x="271463" y="1235075"/>
            <a:ext cx="8353425"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pPr>
            <a:r>
              <a:rPr kumimoji="1" lang="zh-CN" altLang="en-US" sz="2000" b="1">
                <a:latin typeface="宋体" panose="02010600030101010101" pitchFamily="2" charset="-122"/>
              </a:rPr>
              <a:t>②置换</a:t>
            </a:r>
            <a:r>
              <a:rPr kumimoji="1" lang="en-US" altLang="zh-CN" sz="2000" b="1">
                <a:latin typeface="宋体" panose="02010600030101010101" pitchFamily="2" charset="-122"/>
              </a:rPr>
              <a:t>08H</a:t>
            </a:r>
            <a:r>
              <a:rPr kumimoji="1" lang="zh-CN" altLang="en-US" sz="2000" b="1">
                <a:latin typeface="宋体" panose="02010600030101010101" pitchFamily="2" charset="-122"/>
              </a:rPr>
              <a:t>中断向量使其指向我们自己的中断服务程序</a:t>
            </a:r>
          </a:p>
        </p:txBody>
      </p:sp>
      <p:sp>
        <p:nvSpPr>
          <p:cNvPr id="303121" name="文本框 5">
            <a:extLst>
              <a:ext uri="{FF2B5EF4-FFF2-40B4-BE49-F238E27FC236}">
                <a16:creationId xmlns:a16="http://schemas.microsoft.com/office/drawing/2014/main" id="{F886409F-CB4F-CD45-AFF5-212D20FF3D24}"/>
              </a:ext>
            </a:extLst>
          </p:cNvPr>
          <p:cNvSpPr>
            <a:spLocks noChangeArrowheads="1"/>
          </p:cNvSpPr>
          <p:nvPr/>
        </p:nvSpPr>
        <p:spPr bwMode="auto">
          <a:xfrm>
            <a:off x="325438" y="328613"/>
            <a:ext cx="5805487"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buFont typeface="Arial" panose="020B0604020202020204" pitchFamily="34" charset="0"/>
              <a:buNone/>
            </a:pPr>
            <a:r>
              <a:rPr lang="zh-CN" altLang="en-US" sz="2400" b="1" noProof="1">
                <a:solidFill>
                  <a:schemeClr val="bg1"/>
                </a:solidFill>
                <a:ea typeface="微软雅黑" panose="020B0503020204020204" pitchFamily="34" charset="-122"/>
                <a:sym typeface="Arial" panose="020B0604020202020204" pitchFamily="34" charset="0"/>
              </a:rPr>
              <a:t>   系统日时钟</a:t>
            </a:r>
            <a:r>
              <a:rPr lang="zh-CN" altLang="en-US" sz="2400" b="1" noProof="1">
                <a:solidFill>
                  <a:schemeClr val="bg1"/>
                </a:solidFill>
                <a:ea typeface="微软雅黑" panose="020B0503020204020204" pitchFamily="34" charset="-122"/>
                <a:sym typeface="+mn-ea"/>
              </a:rPr>
              <a:t>中断应用开发举例</a:t>
            </a:r>
            <a:r>
              <a:rPr lang="en-US" altLang="zh-CN" sz="2400" b="1" noProof="1">
                <a:solidFill>
                  <a:schemeClr val="bg1"/>
                </a:solidFill>
                <a:ea typeface="微软雅黑" panose="020B0503020204020204" pitchFamily="34" charset="-122"/>
                <a:sym typeface="+mn-ea"/>
              </a:rPr>
              <a:t>-08H</a:t>
            </a:r>
            <a:r>
              <a:rPr lang="zh-CN" altLang="en-US" sz="2400" b="1" noProof="1">
                <a:solidFill>
                  <a:schemeClr val="bg1"/>
                </a:solidFill>
                <a:ea typeface="微软雅黑" panose="020B0503020204020204" pitchFamily="34" charset="-122"/>
                <a:sym typeface="+mn-ea"/>
              </a:rPr>
              <a:t>中断</a:t>
            </a:r>
            <a:endParaRPr lang="zh-CN" altLang="en-US" sz="2400" b="1" noProof="1">
              <a:solidFill>
                <a:schemeClr val="bg1"/>
              </a:solidFill>
              <a:ea typeface="微软雅黑" panose="020B0503020204020204" pitchFamily="34" charset="-122"/>
              <a:sym typeface="Arial" panose="020B0604020202020204" pitchFamily="34" charset="0"/>
            </a:endParaRPr>
          </a:p>
        </p:txBody>
      </p:sp>
      <p:sp>
        <p:nvSpPr>
          <p:cNvPr id="303122" name="矩形 1">
            <a:extLst>
              <a:ext uri="{FF2B5EF4-FFF2-40B4-BE49-F238E27FC236}">
                <a16:creationId xmlns:a16="http://schemas.microsoft.com/office/drawing/2014/main" id="{33BF3DF4-83CD-C545-81A4-4F47B723A68F}"/>
              </a:ext>
            </a:extLst>
          </p:cNvPr>
          <p:cNvSpPr>
            <a:spLocks noChangeArrowheads="1"/>
          </p:cNvSpPr>
          <p:nvPr/>
        </p:nvSpPr>
        <p:spPr bwMode="auto">
          <a:xfrm>
            <a:off x="325438" y="1811338"/>
            <a:ext cx="8413750"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kumimoji="1" lang="en-US" altLang="zh-CN" b="1">
                <a:solidFill>
                  <a:srgbClr val="0000CC"/>
                </a:solidFill>
                <a:latin typeface="宋体" panose="02010600030101010101" pitchFamily="2" charset="-122"/>
              </a:rPr>
              <a:t>WRITE08  PROC                </a:t>
            </a:r>
            <a:r>
              <a:rPr kumimoji="1" lang="zh-CN" altLang="en-US" b="1">
                <a:solidFill>
                  <a:srgbClr val="0000CC"/>
                </a:solidFill>
                <a:latin typeface="宋体" panose="02010600030101010101" pitchFamily="2" charset="-122"/>
              </a:rPr>
              <a:t>；置换</a:t>
            </a:r>
            <a:r>
              <a:rPr kumimoji="1" lang="en-US" altLang="zh-CN" b="1">
                <a:solidFill>
                  <a:srgbClr val="0000CC"/>
                </a:solidFill>
                <a:latin typeface="宋体" panose="02010600030101010101" pitchFamily="2" charset="-122"/>
              </a:rPr>
              <a:t>08H</a:t>
            </a:r>
            <a:r>
              <a:rPr kumimoji="1" lang="zh-CN" altLang="en-US" b="1">
                <a:solidFill>
                  <a:srgbClr val="0000CC"/>
                </a:solidFill>
                <a:latin typeface="宋体" panose="02010600030101010101" pitchFamily="2" charset="-122"/>
              </a:rPr>
              <a:t>型中断向量指向自定义中断服务程序</a:t>
            </a:r>
          </a:p>
          <a:p>
            <a:pPr eaLnBrk="1" hangingPunct="1"/>
            <a:r>
              <a:rPr kumimoji="1" lang="en-US" altLang="zh-CN" b="1">
                <a:solidFill>
                  <a:srgbClr val="0000CC"/>
                </a:solidFill>
                <a:latin typeface="宋体" panose="02010600030101010101" pitchFamily="2" charset="-122"/>
              </a:rPr>
              <a:t>          PUSH      DS                                        </a:t>
            </a:r>
            <a:endParaRPr kumimoji="1" lang="zh-CN" altLang="en-US" b="1">
              <a:solidFill>
                <a:srgbClr val="0000CC"/>
              </a:solidFill>
              <a:latin typeface="宋体" panose="02010600030101010101" pitchFamily="2" charset="-122"/>
            </a:endParaRPr>
          </a:p>
          <a:p>
            <a:pPr eaLnBrk="1" hangingPunct="1"/>
            <a:r>
              <a:rPr kumimoji="1" lang="en-US" altLang="zh-CN" b="1">
                <a:solidFill>
                  <a:srgbClr val="0000CC"/>
                </a:solidFill>
                <a:latin typeface="宋体" panose="02010600030101010101" pitchFamily="2" charset="-122"/>
              </a:rPr>
              <a:t>          MOV      AX,CODE</a:t>
            </a:r>
            <a:endParaRPr kumimoji="1" lang="zh-CN" altLang="en-US" b="1">
              <a:solidFill>
                <a:srgbClr val="0000CC"/>
              </a:solidFill>
              <a:latin typeface="宋体" panose="02010600030101010101" pitchFamily="2" charset="-122"/>
            </a:endParaRPr>
          </a:p>
          <a:p>
            <a:pPr eaLnBrk="1" hangingPunct="1"/>
            <a:r>
              <a:rPr kumimoji="1" lang="en-US" altLang="zh-CN" b="1">
                <a:solidFill>
                  <a:srgbClr val="0000CC"/>
                </a:solidFill>
                <a:latin typeface="宋体" panose="02010600030101010101" pitchFamily="2" charset="-122"/>
              </a:rPr>
              <a:t>          MOV      DS,AX</a:t>
            </a:r>
            <a:endParaRPr kumimoji="1" lang="zh-CN" altLang="en-US" b="1">
              <a:solidFill>
                <a:srgbClr val="0000CC"/>
              </a:solidFill>
              <a:latin typeface="宋体" panose="02010600030101010101" pitchFamily="2" charset="-122"/>
            </a:endParaRPr>
          </a:p>
          <a:p>
            <a:pPr eaLnBrk="1" hangingPunct="1"/>
            <a:r>
              <a:rPr kumimoji="1" lang="en-US" altLang="zh-CN" b="1">
                <a:solidFill>
                  <a:srgbClr val="0000CC"/>
                </a:solidFill>
                <a:latin typeface="宋体" panose="02010600030101010101" pitchFamily="2" charset="-122"/>
              </a:rPr>
              <a:t>          MOV      DX,OFFSET SERVICE </a:t>
            </a:r>
            <a:endParaRPr kumimoji="1" lang="zh-CN" altLang="en-US" b="1">
              <a:solidFill>
                <a:srgbClr val="0000CC"/>
              </a:solidFill>
              <a:latin typeface="宋体" panose="02010600030101010101" pitchFamily="2" charset="-122"/>
            </a:endParaRPr>
          </a:p>
          <a:p>
            <a:pPr eaLnBrk="1" hangingPunct="1"/>
            <a:r>
              <a:rPr kumimoji="1" lang="en-US" altLang="zh-CN" b="1">
                <a:solidFill>
                  <a:srgbClr val="0000CC"/>
                </a:solidFill>
                <a:latin typeface="宋体" panose="02010600030101010101" pitchFamily="2" charset="-122"/>
              </a:rPr>
              <a:t>          MOV      AX,25</a:t>
            </a:r>
            <a:r>
              <a:rPr kumimoji="1" lang="en-US" altLang="zh-CN" b="1">
                <a:solidFill>
                  <a:srgbClr val="C00000"/>
                </a:solidFill>
                <a:latin typeface="宋体" panose="02010600030101010101" pitchFamily="2" charset="-122"/>
              </a:rPr>
              <a:t>08</a:t>
            </a:r>
            <a:r>
              <a:rPr kumimoji="1" lang="en-US" altLang="zh-CN" b="1">
                <a:solidFill>
                  <a:srgbClr val="0000CC"/>
                </a:solidFill>
                <a:latin typeface="宋体" panose="02010600030101010101" pitchFamily="2" charset="-122"/>
              </a:rPr>
              <a:t>H</a:t>
            </a:r>
            <a:endParaRPr kumimoji="1" lang="zh-CN" altLang="en-US" b="1">
              <a:solidFill>
                <a:srgbClr val="0000CC"/>
              </a:solidFill>
              <a:latin typeface="宋体" panose="02010600030101010101" pitchFamily="2" charset="-122"/>
            </a:endParaRPr>
          </a:p>
          <a:p>
            <a:pPr eaLnBrk="1" hangingPunct="1"/>
            <a:r>
              <a:rPr kumimoji="1" lang="en-US" altLang="zh-CN" b="1">
                <a:solidFill>
                  <a:srgbClr val="0000CC"/>
                </a:solidFill>
                <a:latin typeface="宋体" panose="02010600030101010101" pitchFamily="2" charset="-122"/>
              </a:rPr>
              <a:t>          INT       21H</a:t>
            </a:r>
            <a:endParaRPr kumimoji="1" lang="zh-CN" altLang="en-US" b="1">
              <a:solidFill>
                <a:srgbClr val="0000CC"/>
              </a:solidFill>
              <a:latin typeface="宋体" panose="02010600030101010101" pitchFamily="2" charset="-122"/>
            </a:endParaRPr>
          </a:p>
          <a:p>
            <a:pPr eaLnBrk="1" hangingPunct="1"/>
            <a:r>
              <a:rPr kumimoji="1" lang="en-US" altLang="zh-CN" b="1">
                <a:solidFill>
                  <a:srgbClr val="0000CC"/>
                </a:solidFill>
                <a:latin typeface="宋体" panose="02010600030101010101" pitchFamily="2" charset="-122"/>
              </a:rPr>
              <a:t>          POP       DS</a:t>
            </a:r>
            <a:endParaRPr kumimoji="1" lang="zh-CN" altLang="en-US" b="1">
              <a:solidFill>
                <a:srgbClr val="0000CC"/>
              </a:solidFill>
              <a:latin typeface="宋体" panose="02010600030101010101" pitchFamily="2" charset="-122"/>
            </a:endParaRPr>
          </a:p>
          <a:p>
            <a:pPr eaLnBrk="1" hangingPunct="1"/>
            <a:r>
              <a:rPr kumimoji="1" lang="en-US" altLang="zh-CN" b="1">
                <a:solidFill>
                  <a:srgbClr val="0000CC"/>
                </a:solidFill>
                <a:latin typeface="宋体" panose="02010600030101010101" pitchFamily="2" charset="-122"/>
              </a:rPr>
              <a:t>          RET</a:t>
            </a:r>
            <a:endParaRPr kumimoji="1" lang="zh-CN" altLang="en-US" b="1">
              <a:solidFill>
                <a:srgbClr val="0000CC"/>
              </a:solidFill>
              <a:latin typeface="宋体" panose="02010600030101010101" pitchFamily="2" charset="-122"/>
            </a:endParaRPr>
          </a:p>
          <a:p>
            <a:pPr eaLnBrk="1" hangingPunct="1"/>
            <a:r>
              <a:rPr kumimoji="1" lang="en-US" altLang="zh-CN" b="1">
                <a:solidFill>
                  <a:srgbClr val="0000CC"/>
                </a:solidFill>
                <a:latin typeface="宋体" panose="02010600030101010101" pitchFamily="2" charset="-122"/>
              </a:rPr>
              <a:t>WRITE08   ENDP</a:t>
            </a:r>
            <a:endParaRPr kumimoji="1" lang="zh-CN" altLang="en-US" b="1">
              <a:solidFill>
                <a:srgbClr val="0000CC"/>
              </a:solidFill>
              <a:latin typeface="宋体" panose="02010600030101010101" pitchFamily="2" charset="-122"/>
            </a:endParaRPr>
          </a:p>
        </p:txBody>
      </p:sp>
    </p:spTree>
    <p:extLst>
      <p:ext uri="{BB962C8B-B14F-4D97-AF65-F5344CB8AC3E}">
        <p14:creationId xmlns:p14="http://schemas.microsoft.com/office/powerpoint/2010/main" val="206537683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4102"/>
                                        </p:tgtEl>
                                        <p:attrNameLst>
                                          <p:attrName>style.visibility</p:attrName>
                                        </p:attrNameLst>
                                      </p:cBhvr>
                                      <p:to>
                                        <p:strVal val="visible"/>
                                      </p:to>
                                    </p:set>
                                    <p:animEffect>
                                      <p:cBhvr>
                                        <p:cTn id="7" dur="500"/>
                                        <p:tgtEl>
                                          <p:spTgt spid="4102"/>
                                        </p:tgtEl>
                                      </p:cBhvr>
                                    </p:animEffect>
                                  </p:childTnLst>
                                </p:cTn>
                              </p:par>
                              <p:par>
                                <p:cTn id="8" presetID="10" presetClass="entr" presetSubtype="0" fill="hold" nodeType="withEffect">
                                  <p:stCondLst>
                                    <p:cond delay="0"/>
                                  </p:stCondLst>
                                  <p:childTnLst>
                                    <p:set>
                                      <p:cBhvr>
                                        <p:cTn id="9" dur="1" fill="hold">
                                          <p:stCondLst>
                                            <p:cond delay="0"/>
                                          </p:stCondLst>
                                        </p:cTn>
                                        <p:tgtEl>
                                          <p:spTgt spid="4105"/>
                                        </p:tgtEl>
                                        <p:attrNameLst>
                                          <p:attrName>style.visibility</p:attrName>
                                        </p:attrNameLst>
                                      </p:cBhvr>
                                      <p:to>
                                        <p:strVal val="visible"/>
                                      </p:to>
                                    </p:set>
                                    <p:animEffect>
                                      <p:cBhvr>
                                        <p:cTn id="10" dur="500"/>
                                        <p:tgtEl>
                                          <p:spTgt spid="4105"/>
                                        </p:tgtEl>
                                      </p:cBhvr>
                                    </p:animEffect>
                                  </p:childTnLst>
                                </p:cTn>
                              </p:par>
                              <p:par>
                                <p:cTn id="11" presetID="10" presetClass="entr" presetSubtype="0" fill="hold" nodeType="withEffect">
                                  <p:stCondLst>
                                    <p:cond delay="0"/>
                                  </p:stCondLst>
                                  <p:childTnLst>
                                    <p:set>
                                      <p:cBhvr>
                                        <p:cTn id="12" dur="1" fill="hold">
                                          <p:stCondLst>
                                            <p:cond delay="0"/>
                                          </p:stCondLst>
                                        </p:cTn>
                                        <p:tgtEl>
                                          <p:spTgt spid="4107"/>
                                        </p:tgtEl>
                                        <p:attrNameLst>
                                          <p:attrName>style.visibility</p:attrName>
                                        </p:attrNameLst>
                                      </p:cBhvr>
                                      <p:to>
                                        <p:strVal val="visible"/>
                                      </p:to>
                                    </p:set>
                                    <p:animEffect>
                                      <p:cBhvr>
                                        <p:cTn id="13" dur="500"/>
                                        <p:tgtEl>
                                          <p:spTgt spid="4107"/>
                                        </p:tgtEl>
                                      </p:cBhvr>
                                    </p:animEffect>
                                  </p:childTnLst>
                                </p:cTn>
                              </p:par>
                              <p:par>
                                <p:cTn id="14" presetID="10" presetClass="entr" presetSubtype="0" fill="hold" nodeType="withEffect">
                                  <p:stCondLst>
                                    <p:cond delay="0"/>
                                  </p:stCondLst>
                                  <p:childTnLst>
                                    <p:set>
                                      <p:cBhvr>
                                        <p:cTn id="15" dur="1" fill="hold">
                                          <p:stCondLst>
                                            <p:cond delay="0"/>
                                          </p:stCondLst>
                                        </p:cTn>
                                        <p:tgtEl>
                                          <p:spTgt spid="4103"/>
                                        </p:tgtEl>
                                        <p:attrNameLst>
                                          <p:attrName>style.visibility</p:attrName>
                                        </p:attrNameLst>
                                      </p:cBhvr>
                                      <p:to>
                                        <p:strVal val="visible"/>
                                      </p:to>
                                    </p:set>
                                    <p:animEffect>
                                      <p:cBhvr>
                                        <p:cTn id="16" dur="500"/>
                                        <p:tgtEl>
                                          <p:spTgt spid="4103"/>
                                        </p:tgtEl>
                                      </p:cBhvr>
                                    </p:animEffect>
                                  </p:childTnLst>
                                </p:cTn>
                              </p:par>
                              <p:par>
                                <p:cTn id="17" presetID="10" presetClass="entr" presetSubtype="0" fill="hold" nodeType="withEffect">
                                  <p:stCondLst>
                                    <p:cond delay="0"/>
                                  </p:stCondLst>
                                  <p:childTnLst>
                                    <p:set>
                                      <p:cBhvr>
                                        <p:cTn id="18" dur="1" fill="hold">
                                          <p:stCondLst>
                                            <p:cond delay="0"/>
                                          </p:stCondLst>
                                        </p:cTn>
                                        <p:tgtEl>
                                          <p:spTgt spid="4106"/>
                                        </p:tgtEl>
                                        <p:attrNameLst>
                                          <p:attrName>style.visibility</p:attrName>
                                        </p:attrNameLst>
                                      </p:cBhvr>
                                      <p:to>
                                        <p:strVal val="visible"/>
                                      </p:to>
                                    </p:set>
                                    <p:animEffect>
                                      <p:cBhvr>
                                        <p:cTn id="19" dur="500"/>
                                        <p:tgtEl>
                                          <p:spTgt spid="4106"/>
                                        </p:tgtEl>
                                      </p:cBhvr>
                                    </p:animEffect>
                                  </p:childTnLst>
                                </p:cTn>
                              </p:par>
                              <p:par>
                                <p:cTn id="20" presetID="10" presetClass="entr" presetSubtype="0" fill="hold" nodeType="withEffect">
                                  <p:stCondLst>
                                    <p:cond delay="0"/>
                                  </p:stCondLst>
                                  <p:childTnLst>
                                    <p:set>
                                      <p:cBhvr>
                                        <p:cTn id="21" dur="1" fill="hold">
                                          <p:stCondLst>
                                            <p:cond delay="0"/>
                                          </p:stCondLst>
                                        </p:cTn>
                                        <p:tgtEl>
                                          <p:spTgt spid="4104"/>
                                        </p:tgtEl>
                                        <p:attrNameLst>
                                          <p:attrName>style.visibility</p:attrName>
                                        </p:attrNameLst>
                                      </p:cBhvr>
                                      <p:to>
                                        <p:strVal val="visible"/>
                                      </p:to>
                                    </p:set>
                                    <p:animEffect>
                                      <p:cBhvr>
                                        <p:cTn id="22" dur="500"/>
                                        <p:tgtEl>
                                          <p:spTgt spid="4104"/>
                                        </p:tgtEl>
                                      </p:cBhvr>
                                    </p:animEffect>
                                  </p:childTnLst>
                                </p:cTn>
                              </p:par>
                              <p:par>
                                <p:cTn id="23" presetID="35" presetClass="path" presetSubtype="0" fill="hold" nodeType="withEffect">
                                  <p:stCondLst>
                                    <p:cond delay="0"/>
                                  </p:stCondLst>
                                  <p:childTnLst>
                                    <p:animMotion origin="layout" path="M 0 0  L -0.25 0  E" pathEditMode="relative" rAng="0" ptsTypes="">
                                      <p:cBhvr>
                                        <p:cTn id="24" dur="500" fill="hold"/>
                                        <p:tgtEl>
                                          <p:spTgt spid="4106"/>
                                        </p:tgtEl>
                                        <p:attrNameLst>
                                          <p:attrName>ppt_x,ppt_y</p:attrName>
                                        </p:attrNameLst>
                                      </p:cBhvr>
                                      <p:rCtr x="0" y="0"/>
                                    </p:animMotion>
                                  </p:childTnLst>
                                </p:cTn>
                              </p:par>
                              <p:par>
                                <p:cTn id="25" presetID="35" presetClass="path" presetSubtype="0" fill="hold" nodeType="withEffect">
                                  <p:stCondLst>
                                    <p:cond delay="0"/>
                                  </p:stCondLst>
                                  <p:childTnLst>
                                    <p:animMotion origin="layout" path="M 4.16667E-6 3.33333E-6 L -0.31632 3.33333E-6 " pathEditMode="relative" rAng="0" ptsTypes="AA">
                                      <p:cBhvr>
                                        <p:cTn id="26" dur="500" fill="hold"/>
                                        <p:tgtEl>
                                          <p:spTgt spid="4103"/>
                                        </p:tgtEl>
                                        <p:attrNameLst>
                                          <p:attrName>ppt_x,ppt_y</p:attrName>
                                        </p:attrNameLst>
                                      </p:cBhvr>
                                      <p:rCtr x="-1581100" y="0"/>
                                    </p:animMotion>
                                  </p:childTnLst>
                                </p:cTn>
                              </p:par>
                              <p:par>
                                <p:cTn id="27" presetID="35" presetClass="path" presetSubtype="0" fill="hold" nodeType="withEffect">
                                  <p:stCondLst>
                                    <p:cond delay="0"/>
                                  </p:stCondLst>
                                  <p:childTnLst>
                                    <p:animMotion origin="layout" path="M 0.00504 -1.85185E-6 L -0.46684 -1.85185E-6 " pathEditMode="relative" rAng="0" ptsTypes="AA">
                                      <p:cBhvr>
                                        <p:cTn id="28" dur="500" fill="hold"/>
                                        <p:tgtEl>
                                          <p:spTgt spid="4104"/>
                                        </p:tgtEl>
                                        <p:attrNameLst>
                                          <p:attrName>ppt_x,ppt_y</p:attrName>
                                        </p:attrNameLst>
                                      </p:cBhvr>
                                      <p:rCtr x="-2358900" y="0"/>
                                    </p:animMotion>
                                  </p:childTnLst>
                                </p:cTn>
                              </p:par>
                              <p:par>
                                <p:cTn id="29" presetID="35" presetClass="path" presetSubtype="0" fill="hold" nodeType="withEffect">
                                  <p:stCondLst>
                                    <p:cond delay="0"/>
                                  </p:stCondLst>
                                  <p:childTnLst>
                                    <p:animMotion origin="layout" path="M -3.05556E-6 1.11111E-6 L -0.19531 1.11111E-6 " pathEditMode="relative" rAng="0" ptsTypes="AA">
                                      <p:cBhvr>
                                        <p:cTn id="30" dur="500" fill="hold"/>
                                        <p:tgtEl>
                                          <p:spTgt spid="4105"/>
                                        </p:tgtEl>
                                        <p:attrNameLst>
                                          <p:attrName>ppt_x,ppt_y</p:attrName>
                                        </p:attrNameLst>
                                      </p:cBhvr>
                                      <p:rCtr x="-976900" y="0"/>
                                    </p:animMotion>
                                  </p:childTnLst>
                                </p:cTn>
                              </p:par>
                              <p:par>
                                <p:cTn id="31" presetID="35" presetClass="path" presetSubtype="0" fill="hold" nodeType="withEffect">
                                  <p:stCondLst>
                                    <p:cond delay="0"/>
                                  </p:stCondLst>
                                  <p:childTnLst>
                                    <p:animMotion origin="layout" path="M 3.05556E-6 -1.85185E-6 L -0.33577 -1.85185E-6 " pathEditMode="relative" rAng="0" ptsTypes="AA">
                                      <p:cBhvr>
                                        <p:cTn id="32" dur="500" fill="hold"/>
                                        <p:tgtEl>
                                          <p:spTgt spid="4102"/>
                                        </p:tgtEl>
                                        <p:attrNameLst>
                                          <p:attrName>ppt_x,ppt_y</p:attrName>
                                        </p:attrNameLst>
                                      </p:cBhvr>
                                      <p:rCtr x="-1678300" y="0"/>
                                    </p:animMotion>
                                  </p:childTnLst>
                                </p:cTn>
                              </p:par>
                              <p:par>
                                <p:cTn id="33" presetID="35" presetClass="path" presetSubtype="0" fill="hold" nodeType="withEffect">
                                  <p:stCondLst>
                                    <p:cond delay="0"/>
                                  </p:stCondLst>
                                  <p:childTnLst>
                                    <p:animMotion origin="layout" path="M 1.66667E-6 -1.85185E-6 L -0.57188 -1.85185E-6 " pathEditMode="relative" rAng="0" ptsTypes="AA">
                                      <p:cBhvr>
                                        <p:cTn id="34" dur="500" fill="hold"/>
                                        <p:tgtEl>
                                          <p:spTgt spid="4107"/>
                                        </p:tgtEl>
                                        <p:attrNameLst>
                                          <p:attrName>ppt_x,ppt_y</p:attrName>
                                        </p:attrNameLst>
                                      </p:cBhvr>
                                      <p:rCtr x="-2858900" y="0"/>
                                    </p:animMotion>
                                  </p:childTnLst>
                                </p:cTn>
                              </p:par>
                              <p:par>
                                <p:cTn id="35" presetID="10" presetClass="exit" presetSubtype="0" fill="hold" nodeType="withEffect">
                                  <p:stCondLst>
                                    <p:cond delay="0"/>
                                  </p:stCondLst>
                                  <p:childTnLst>
                                    <p:animEffect>
                                      <p:cBhvr>
                                        <p:cTn id="36" dur="500"/>
                                        <p:tgtEl>
                                          <p:spTgt spid="4107"/>
                                        </p:tgtEl>
                                      </p:cBhvr>
                                    </p:animEffect>
                                    <p:set>
                                      <p:cBhvr>
                                        <p:cTn id="37" dur="1" fill="hold">
                                          <p:stCondLst>
                                            <p:cond delay="499"/>
                                          </p:stCondLst>
                                        </p:cTn>
                                        <p:tgtEl>
                                          <p:spTgt spid="4107"/>
                                        </p:tgtEl>
                                        <p:attrNameLst>
                                          <p:attrName>style.visibility</p:attrName>
                                        </p:attrNameLst>
                                      </p:cBhvr>
                                      <p:to>
                                        <p:strVal val="hidden"/>
                                      </p:to>
                                    </p:set>
                                  </p:childTnLst>
                                </p:cTn>
                              </p:par>
                              <p:par>
                                <p:cTn id="38" presetID="10" presetClass="exit" presetSubtype="0" fill="hold" nodeType="withEffect">
                                  <p:stCondLst>
                                    <p:cond delay="0"/>
                                  </p:stCondLst>
                                  <p:childTnLst>
                                    <p:animEffect>
                                      <p:cBhvr>
                                        <p:cTn id="39" dur="500"/>
                                        <p:tgtEl>
                                          <p:spTgt spid="4105"/>
                                        </p:tgtEl>
                                      </p:cBhvr>
                                    </p:animEffect>
                                    <p:set>
                                      <p:cBhvr>
                                        <p:cTn id="40" dur="1" fill="hold">
                                          <p:stCondLst>
                                            <p:cond delay="499"/>
                                          </p:stCondLst>
                                        </p:cTn>
                                        <p:tgtEl>
                                          <p:spTgt spid="4105"/>
                                        </p:tgtEl>
                                        <p:attrNameLst>
                                          <p:attrName>style.visibility</p:attrName>
                                        </p:attrNameLst>
                                      </p:cBhvr>
                                      <p:to>
                                        <p:strVal val="hidden"/>
                                      </p:to>
                                    </p:set>
                                  </p:childTnLst>
                                </p:cTn>
                              </p:par>
                              <p:par>
                                <p:cTn id="41" presetID="10" presetClass="exit" presetSubtype="0" fill="hold" nodeType="withEffect">
                                  <p:stCondLst>
                                    <p:cond delay="0"/>
                                  </p:stCondLst>
                                  <p:childTnLst>
                                    <p:animEffect>
                                      <p:cBhvr>
                                        <p:cTn id="42" dur="500"/>
                                        <p:tgtEl>
                                          <p:spTgt spid="4103"/>
                                        </p:tgtEl>
                                      </p:cBhvr>
                                    </p:animEffect>
                                    <p:set>
                                      <p:cBhvr>
                                        <p:cTn id="43" dur="1" fill="hold">
                                          <p:stCondLst>
                                            <p:cond delay="499"/>
                                          </p:stCondLst>
                                        </p:cTn>
                                        <p:tgtEl>
                                          <p:spTgt spid="4103"/>
                                        </p:tgtEl>
                                        <p:attrNameLst>
                                          <p:attrName>style.visibility</p:attrName>
                                        </p:attrNameLst>
                                      </p:cBhvr>
                                      <p:to>
                                        <p:strVal val="hidden"/>
                                      </p:to>
                                    </p:set>
                                  </p:childTnLst>
                                </p:cTn>
                              </p:par>
                              <p:par>
                                <p:cTn id="44" presetID="10" presetClass="exit" presetSubtype="0" fill="hold" nodeType="withEffect">
                                  <p:stCondLst>
                                    <p:cond delay="0"/>
                                  </p:stCondLst>
                                  <p:childTnLst>
                                    <p:animEffect>
                                      <p:cBhvr>
                                        <p:cTn id="45" dur="500"/>
                                        <p:tgtEl>
                                          <p:spTgt spid="4106"/>
                                        </p:tgtEl>
                                      </p:cBhvr>
                                    </p:animEffect>
                                    <p:set>
                                      <p:cBhvr>
                                        <p:cTn id="46" dur="1" fill="hold">
                                          <p:stCondLst>
                                            <p:cond delay="499"/>
                                          </p:stCondLst>
                                        </p:cTn>
                                        <p:tgtEl>
                                          <p:spTgt spid="4106"/>
                                        </p:tgtEl>
                                        <p:attrNameLst>
                                          <p:attrName>style.visibility</p:attrName>
                                        </p:attrNameLst>
                                      </p:cBhvr>
                                      <p:to>
                                        <p:strVal val="hidden"/>
                                      </p:to>
                                    </p:set>
                                  </p:childTnLst>
                                </p:cTn>
                              </p:par>
                              <p:par>
                                <p:cTn id="47" presetID="10" presetClass="exit" presetSubtype="0" fill="hold" nodeType="withEffect">
                                  <p:stCondLst>
                                    <p:cond delay="0"/>
                                  </p:stCondLst>
                                  <p:childTnLst>
                                    <p:animEffect>
                                      <p:cBhvr>
                                        <p:cTn id="48" dur="500"/>
                                        <p:tgtEl>
                                          <p:spTgt spid="4102"/>
                                        </p:tgtEl>
                                      </p:cBhvr>
                                    </p:animEffect>
                                    <p:set>
                                      <p:cBhvr>
                                        <p:cTn id="49" dur="1" fill="hold">
                                          <p:stCondLst>
                                            <p:cond delay="499"/>
                                          </p:stCondLst>
                                        </p:cTn>
                                        <p:tgtEl>
                                          <p:spTgt spid="4102"/>
                                        </p:tgtEl>
                                        <p:attrNameLst>
                                          <p:attrName>style.visibility</p:attrName>
                                        </p:attrNameLst>
                                      </p:cBhvr>
                                      <p:to>
                                        <p:strVal val="hidden"/>
                                      </p:to>
                                    </p:set>
                                  </p:childTnLst>
                                </p:cTn>
                              </p:par>
                              <p:par>
                                <p:cTn id="50" presetID="10" presetClass="exit" presetSubtype="0" fill="hold" nodeType="withEffect">
                                  <p:stCondLst>
                                    <p:cond delay="0"/>
                                  </p:stCondLst>
                                  <p:childTnLst>
                                    <p:animEffect>
                                      <p:cBhvr>
                                        <p:cTn id="51" dur="500"/>
                                        <p:tgtEl>
                                          <p:spTgt spid="4104"/>
                                        </p:tgtEl>
                                      </p:cBhvr>
                                    </p:animEffect>
                                    <p:set>
                                      <p:cBhvr>
                                        <p:cTn id="52" dur="1" fill="hold">
                                          <p:stCondLst>
                                            <p:cond delay="499"/>
                                          </p:stCondLst>
                                        </p:cTn>
                                        <p:tgtEl>
                                          <p:spTgt spid="4104"/>
                                        </p:tgtEl>
                                        <p:attrNameLst>
                                          <p:attrName>style.visibility</p:attrName>
                                        </p:attrNameLst>
                                      </p:cBhvr>
                                      <p:to>
                                        <p:strVal val="hidden"/>
                                      </p:to>
                                    </p:set>
                                  </p:childTnLst>
                                </p:cTn>
                              </p:par>
                              <p:par>
                                <p:cTn id="53" presetID="10" presetClass="entr" presetSubtype="0" fill="hold" nodeType="withEffect">
                                  <p:stCondLst>
                                    <p:cond delay="0"/>
                                  </p:stCondLst>
                                  <p:childTnLst>
                                    <p:set>
                                      <p:cBhvr>
                                        <p:cTn id="54" dur="1" fill="hold">
                                          <p:stCondLst>
                                            <p:cond delay="0"/>
                                          </p:stCondLst>
                                        </p:cTn>
                                        <p:tgtEl>
                                          <p:spTgt spid="4108"/>
                                        </p:tgtEl>
                                        <p:attrNameLst>
                                          <p:attrName>style.visibility</p:attrName>
                                        </p:attrNameLst>
                                      </p:cBhvr>
                                      <p:to>
                                        <p:strVal val="visible"/>
                                      </p:to>
                                    </p:set>
                                    <p:animEffect>
                                      <p:cBhvr>
                                        <p:cTn id="55" dur="500"/>
                                        <p:tgtEl>
                                          <p:spTgt spid="4108"/>
                                        </p:tgtEl>
                                      </p:cBhvr>
                                    </p:animEffect>
                                  </p:childTnLst>
                                </p:cTn>
                              </p:par>
                              <p:par>
                                <p:cTn id="56" presetID="10" presetClass="entr" presetSubtype="0" fill="hold" nodeType="withEffect">
                                  <p:stCondLst>
                                    <p:cond delay="0"/>
                                  </p:stCondLst>
                                  <p:childTnLst>
                                    <p:set>
                                      <p:cBhvr>
                                        <p:cTn id="57" dur="1" fill="hold">
                                          <p:stCondLst>
                                            <p:cond delay="0"/>
                                          </p:stCondLst>
                                        </p:cTn>
                                        <p:tgtEl>
                                          <p:spTgt spid="4109"/>
                                        </p:tgtEl>
                                        <p:attrNameLst>
                                          <p:attrName>style.visibility</p:attrName>
                                        </p:attrNameLst>
                                      </p:cBhvr>
                                      <p:to>
                                        <p:strVal val="visible"/>
                                      </p:to>
                                    </p:set>
                                    <p:animEffect>
                                      <p:cBhvr>
                                        <p:cTn id="58" dur="500"/>
                                        <p:tgtEl>
                                          <p:spTgt spid="4109"/>
                                        </p:tgtEl>
                                      </p:cBhvr>
                                    </p:animEffect>
                                  </p:childTnLst>
                                </p:cTn>
                              </p:par>
                              <p:par>
                                <p:cTn id="59" presetID="10" presetClass="entr" presetSubtype="0" fill="hold" nodeType="withEffect">
                                  <p:stCondLst>
                                    <p:cond delay="0"/>
                                  </p:stCondLst>
                                  <p:childTnLst>
                                    <p:set>
                                      <p:cBhvr>
                                        <p:cTn id="60" dur="1" fill="hold">
                                          <p:stCondLst>
                                            <p:cond delay="0"/>
                                          </p:stCondLst>
                                        </p:cTn>
                                        <p:tgtEl>
                                          <p:spTgt spid="4110"/>
                                        </p:tgtEl>
                                        <p:attrNameLst>
                                          <p:attrName>style.visibility</p:attrName>
                                        </p:attrNameLst>
                                      </p:cBhvr>
                                      <p:to>
                                        <p:strVal val="visible"/>
                                      </p:to>
                                    </p:set>
                                    <p:animEffect>
                                      <p:cBhvr>
                                        <p:cTn id="61" dur="500"/>
                                        <p:tgtEl>
                                          <p:spTgt spid="4110"/>
                                        </p:tgtEl>
                                      </p:cBhvr>
                                    </p:animEffect>
                                  </p:childTnLst>
                                </p:cTn>
                              </p:par>
                              <p:par>
                                <p:cTn id="62" presetID="10" presetClass="entr" presetSubtype="0" fill="hold" nodeType="withEffect">
                                  <p:stCondLst>
                                    <p:cond delay="0"/>
                                  </p:stCondLst>
                                  <p:childTnLst>
                                    <p:set>
                                      <p:cBhvr>
                                        <p:cTn id="63" dur="1" fill="hold">
                                          <p:stCondLst>
                                            <p:cond delay="0"/>
                                          </p:stCondLst>
                                        </p:cTn>
                                        <p:tgtEl>
                                          <p:spTgt spid="4111"/>
                                        </p:tgtEl>
                                        <p:attrNameLst>
                                          <p:attrName>style.visibility</p:attrName>
                                        </p:attrNameLst>
                                      </p:cBhvr>
                                      <p:to>
                                        <p:strVal val="visible"/>
                                      </p:to>
                                    </p:set>
                                    <p:animEffect>
                                      <p:cBhvr>
                                        <p:cTn id="64" dur="500"/>
                                        <p:tgtEl>
                                          <p:spTgt spid="4111"/>
                                        </p:tgtEl>
                                      </p:cBhvr>
                                    </p:animEffect>
                                  </p:childTnLst>
                                </p:cTn>
                              </p:par>
                              <p:par>
                                <p:cTn id="65" presetID="53" presetClass="exit" presetSubtype="0" fill="hold" nodeType="withEffect">
                                  <p:stCondLst>
                                    <p:cond delay="0"/>
                                  </p:stCondLst>
                                  <p:childTnLst>
                                    <p:anim calcmode="lin" valueType="num">
                                      <p:cBhvr>
                                        <p:cTn id="66" dur="500"/>
                                        <p:tgtEl>
                                          <p:spTgt spid="4108"/>
                                        </p:tgtEl>
                                        <p:attrNameLst>
                                          <p:attrName>ppt_w</p:attrName>
                                        </p:attrNameLst>
                                      </p:cBhvr>
                                      <p:tavLst>
                                        <p:tav tm="0">
                                          <p:val>
                                            <p:strVal val="ppt_w"/>
                                          </p:val>
                                        </p:tav>
                                        <p:tav tm="100000">
                                          <p:val>
                                            <p:fltVal val="0"/>
                                          </p:val>
                                        </p:tav>
                                      </p:tavLst>
                                    </p:anim>
                                    <p:anim calcmode="lin" valueType="num">
                                      <p:cBhvr>
                                        <p:cTn id="67" dur="500"/>
                                        <p:tgtEl>
                                          <p:spTgt spid="4108"/>
                                        </p:tgtEl>
                                        <p:attrNameLst>
                                          <p:attrName>ppt_h</p:attrName>
                                        </p:attrNameLst>
                                      </p:cBhvr>
                                      <p:tavLst>
                                        <p:tav tm="0">
                                          <p:val>
                                            <p:strVal val="ppt_h"/>
                                          </p:val>
                                        </p:tav>
                                        <p:tav tm="100000">
                                          <p:val>
                                            <p:fltVal val="0"/>
                                          </p:val>
                                        </p:tav>
                                      </p:tavLst>
                                    </p:anim>
                                    <p:animEffect>
                                      <p:cBhvr>
                                        <p:cTn id="68" dur="500"/>
                                        <p:tgtEl>
                                          <p:spTgt spid="4108"/>
                                        </p:tgtEl>
                                      </p:cBhvr>
                                    </p:animEffect>
                                    <p:set>
                                      <p:cBhvr>
                                        <p:cTn id="69" dur="1" fill="hold">
                                          <p:stCondLst>
                                            <p:cond delay="499"/>
                                          </p:stCondLst>
                                        </p:cTn>
                                        <p:tgtEl>
                                          <p:spTgt spid="4108"/>
                                        </p:tgtEl>
                                        <p:attrNameLst>
                                          <p:attrName>style.visibility</p:attrName>
                                        </p:attrNameLst>
                                      </p:cBhvr>
                                      <p:to>
                                        <p:strVal val="hidden"/>
                                      </p:to>
                                    </p:set>
                                  </p:childTnLst>
                                </p:cTn>
                              </p:par>
                              <p:par>
                                <p:cTn id="70" presetID="53" presetClass="exit" presetSubtype="0" fill="hold" nodeType="withEffect">
                                  <p:stCondLst>
                                    <p:cond delay="0"/>
                                  </p:stCondLst>
                                  <p:childTnLst>
                                    <p:anim calcmode="lin" valueType="num">
                                      <p:cBhvr>
                                        <p:cTn id="71" dur="500"/>
                                        <p:tgtEl>
                                          <p:spTgt spid="4109"/>
                                        </p:tgtEl>
                                        <p:attrNameLst>
                                          <p:attrName>ppt_w</p:attrName>
                                        </p:attrNameLst>
                                      </p:cBhvr>
                                      <p:tavLst>
                                        <p:tav tm="0">
                                          <p:val>
                                            <p:strVal val="ppt_w"/>
                                          </p:val>
                                        </p:tav>
                                        <p:tav tm="100000">
                                          <p:val>
                                            <p:fltVal val="0"/>
                                          </p:val>
                                        </p:tav>
                                      </p:tavLst>
                                    </p:anim>
                                    <p:anim calcmode="lin" valueType="num">
                                      <p:cBhvr>
                                        <p:cTn id="72" dur="500"/>
                                        <p:tgtEl>
                                          <p:spTgt spid="4109"/>
                                        </p:tgtEl>
                                        <p:attrNameLst>
                                          <p:attrName>ppt_h</p:attrName>
                                        </p:attrNameLst>
                                      </p:cBhvr>
                                      <p:tavLst>
                                        <p:tav tm="0">
                                          <p:val>
                                            <p:strVal val="ppt_h"/>
                                          </p:val>
                                        </p:tav>
                                        <p:tav tm="100000">
                                          <p:val>
                                            <p:fltVal val="0"/>
                                          </p:val>
                                        </p:tav>
                                      </p:tavLst>
                                    </p:anim>
                                    <p:animEffect>
                                      <p:cBhvr>
                                        <p:cTn id="73" dur="500"/>
                                        <p:tgtEl>
                                          <p:spTgt spid="4109"/>
                                        </p:tgtEl>
                                      </p:cBhvr>
                                    </p:animEffect>
                                    <p:set>
                                      <p:cBhvr>
                                        <p:cTn id="74" dur="1" fill="hold">
                                          <p:stCondLst>
                                            <p:cond delay="499"/>
                                          </p:stCondLst>
                                        </p:cTn>
                                        <p:tgtEl>
                                          <p:spTgt spid="4109"/>
                                        </p:tgtEl>
                                        <p:attrNameLst>
                                          <p:attrName>style.visibility</p:attrName>
                                        </p:attrNameLst>
                                      </p:cBhvr>
                                      <p:to>
                                        <p:strVal val="hidden"/>
                                      </p:to>
                                    </p:set>
                                  </p:childTnLst>
                                </p:cTn>
                              </p:par>
                              <p:par>
                                <p:cTn id="75" presetID="53" presetClass="exit" presetSubtype="0" fill="hold" nodeType="withEffect">
                                  <p:stCondLst>
                                    <p:cond delay="0"/>
                                  </p:stCondLst>
                                  <p:childTnLst>
                                    <p:anim calcmode="lin" valueType="num">
                                      <p:cBhvr>
                                        <p:cTn id="76" dur="500"/>
                                        <p:tgtEl>
                                          <p:spTgt spid="4110"/>
                                        </p:tgtEl>
                                        <p:attrNameLst>
                                          <p:attrName>ppt_w</p:attrName>
                                        </p:attrNameLst>
                                      </p:cBhvr>
                                      <p:tavLst>
                                        <p:tav tm="0">
                                          <p:val>
                                            <p:strVal val="ppt_w"/>
                                          </p:val>
                                        </p:tav>
                                        <p:tav tm="100000">
                                          <p:val>
                                            <p:fltVal val="0"/>
                                          </p:val>
                                        </p:tav>
                                      </p:tavLst>
                                    </p:anim>
                                    <p:anim calcmode="lin" valueType="num">
                                      <p:cBhvr>
                                        <p:cTn id="77" dur="500"/>
                                        <p:tgtEl>
                                          <p:spTgt spid="4110"/>
                                        </p:tgtEl>
                                        <p:attrNameLst>
                                          <p:attrName>ppt_h</p:attrName>
                                        </p:attrNameLst>
                                      </p:cBhvr>
                                      <p:tavLst>
                                        <p:tav tm="0">
                                          <p:val>
                                            <p:strVal val="ppt_h"/>
                                          </p:val>
                                        </p:tav>
                                        <p:tav tm="100000">
                                          <p:val>
                                            <p:fltVal val="0"/>
                                          </p:val>
                                        </p:tav>
                                      </p:tavLst>
                                    </p:anim>
                                    <p:animEffect>
                                      <p:cBhvr>
                                        <p:cTn id="78" dur="500"/>
                                        <p:tgtEl>
                                          <p:spTgt spid="4110"/>
                                        </p:tgtEl>
                                      </p:cBhvr>
                                    </p:animEffect>
                                    <p:set>
                                      <p:cBhvr>
                                        <p:cTn id="79" dur="1" fill="hold">
                                          <p:stCondLst>
                                            <p:cond delay="499"/>
                                          </p:stCondLst>
                                        </p:cTn>
                                        <p:tgtEl>
                                          <p:spTgt spid="4110"/>
                                        </p:tgtEl>
                                        <p:attrNameLst>
                                          <p:attrName>style.visibility</p:attrName>
                                        </p:attrNameLst>
                                      </p:cBhvr>
                                      <p:to>
                                        <p:strVal val="hidden"/>
                                      </p:to>
                                    </p:set>
                                  </p:childTnLst>
                                </p:cTn>
                              </p:par>
                              <p:par>
                                <p:cTn id="80" presetID="53" presetClass="exit" presetSubtype="0" fill="hold" nodeType="withEffect">
                                  <p:stCondLst>
                                    <p:cond delay="0"/>
                                  </p:stCondLst>
                                  <p:childTnLst>
                                    <p:anim calcmode="lin" valueType="num">
                                      <p:cBhvr>
                                        <p:cTn id="81" dur="500"/>
                                        <p:tgtEl>
                                          <p:spTgt spid="4111"/>
                                        </p:tgtEl>
                                        <p:attrNameLst>
                                          <p:attrName>ppt_w</p:attrName>
                                        </p:attrNameLst>
                                      </p:cBhvr>
                                      <p:tavLst>
                                        <p:tav tm="0">
                                          <p:val>
                                            <p:strVal val="ppt_w"/>
                                          </p:val>
                                        </p:tav>
                                        <p:tav tm="100000">
                                          <p:val>
                                            <p:fltVal val="0"/>
                                          </p:val>
                                        </p:tav>
                                      </p:tavLst>
                                    </p:anim>
                                    <p:anim calcmode="lin" valueType="num">
                                      <p:cBhvr>
                                        <p:cTn id="82" dur="500"/>
                                        <p:tgtEl>
                                          <p:spTgt spid="4111"/>
                                        </p:tgtEl>
                                        <p:attrNameLst>
                                          <p:attrName>ppt_h</p:attrName>
                                        </p:attrNameLst>
                                      </p:cBhvr>
                                      <p:tavLst>
                                        <p:tav tm="0">
                                          <p:val>
                                            <p:strVal val="ppt_h"/>
                                          </p:val>
                                        </p:tav>
                                        <p:tav tm="100000">
                                          <p:val>
                                            <p:fltVal val="0"/>
                                          </p:val>
                                        </p:tav>
                                      </p:tavLst>
                                    </p:anim>
                                    <p:animEffect>
                                      <p:cBhvr>
                                        <p:cTn id="83" dur="500"/>
                                        <p:tgtEl>
                                          <p:spTgt spid="4111"/>
                                        </p:tgtEl>
                                      </p:cBhvr>
                                    </p:animEffect>
                                    <p:set>
                                      <p:cBhvr>
                                        <p:cTn id="84" dur="1" fill="hold">
                                          <p:stCondLst>
                                            <p:cond delay="499"/>
                                          </p:stCondLst>
                                        </p:cTn>
                                        <p:tgtEl>
                                          <p:spTgt spid="41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长方形 289">
            <a:extLst>
              <a:ext uri="{FF2B5EF4-FFF2-40B4-BE49-F238E27FC236}">
                <a16:creationId xmlns:a16="http://schemas.microsoft.com/office/drawing/2014/main" id="{D6CC06B3-A701-E943-AAAF-95A6F014A70A}"/>
              </a:ext>
            </a:extLst>
          </p:cNvPr>
          <p:cNvSpPr>
            <a:spLocks noChangeArrowheads="1"/>
          </p:cNvSpPr>
          <p:nvPr/>
        </p:nvSpPr>
        <p:spPr bwMode="auto">
          <a:xfrm>
            <a:off x="-26988" y="242888"/>
            <a:ext cx="6480176" cy="606425"/>
          </a:xfrm>
          <a:prstGeom prst="rect">
            <a:avLst/>
          </a:prstGeom>
          <a:gradFill rotWithShape="0">
            <a:gsLst>
              <a:gs pos="0">
                <a:srgbClr val="990033"/>
              </a:gs>
              <a:gs pos="100000">
                <a:srgbClr val="460017">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67628" tIns="35243" rIns="67628" bIns="35243"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en-US"/>
          </a:p>
        </p:txBody>
      </p:sp>
      <p:sp>
        <p:nvSpPr>
          <p:cNvPr id="305155" name="矩形 8">
            <a:extLst>
              <a:ext uri="{FF2B5EF4-FFF2-40B4-BE49-F238E27FC236}">
                <a16:creationId xmlns:a16="http://schemas.microsoft.com/office/drawing/2014/main" id="{C531BB09-298B-7D45-A933-CFEE0FAA7437}"/>
              </a:ext>
            </a:extLst>
          </p:cNvPr>
          <p:cNvSpPr>
            <a:spLocks noChangeArrowheads="1"/>
          </p:cNvSpPr>
          <p:nvPr/>
        </p:nvSpPr>
        <p:spPr bwMode="auto">
          <a:xfrm>
            <a:off x="2411413" y="523875"/>
            <a:ext cx="20891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endParaRPr lang="zh-CN" altLang="en-US" sz="15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4102" name="Picture 2" descr="PPECLOGO-eff-0-1">
            <a:extLst>
              <a:ext uri="{FF2B5EF4-FFF2-40B4-BE49-F238E27FC236}">
                <a16:creationId xmlns:a16="http://schemas.microsoft.com/office/drawing/2014/main" id="{F3796184-B7E5-454A-A55D-F696938C10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7863" y="525463"/>
            <a:ext cx="627062"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3" descr="PPECLOGO-eff-0-2">
            <a:extLst>
              <a:ext uri="{FF2B5EF4-FFF2-40B4-BE49-F238E27FC236}">
                <a16:creationId xmlns:a16="http://schemas.microsoft.com/office/drawing/2014/main" id="{EDB4F11C-B857-3143-AFC7-9F99B2951F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6600" y="506413"/>
            <a:ext cx="5778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6" descr="PPECLOGO-eff-0-1">
            <a:extLst>
              <a:ext uri="{FF2B5EF4-FFF2-40B4-BE49-F238E27FC236}">
                <a16:creationId xmlns:a16="http://schemas.microsoft.com/office/drawing/2014/main" id="{425A1680-6429-3443-8A48-AEAC6FB7BD0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6038" y="533400"/>
            <a:ext cx="23495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8" descr="PPECLOGO-eff-0-2">
            <a:extLst>
              <a:ext uri="{FF2B5EF4-FFF2-40B4-BE49-F238E27FC236}">
                <a16:creationId xmlns:a16="http://schemas.microsoft.com/office/drawing/2014/main" id="{B5A35EFA-451D-8F47-8FE8-BD3D759425A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6200" y="377825"/>
            <a:ext cx="57943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11" descr="PPECLOGO-eff-5-4">
            <a:extLst>
              <a:ext uri="{FF2B5EF4-FFF2-40B4-BE49-F238E27FC236}">
                <a16:creationId xmlns:a16="http://schemas.microsoft.com/office/drawing/2014/main" id="{DBF2E66A-559D-4B41-8754-44ECADA4B48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53063" y="449263"/>
            <a:ext cx="5334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7" name="Picture 12" descr="PPECLOGO-eff-0-1">
            <a:extLst>
              <a:ext uri="{FF2B5EF4-FFF2-40B4-BE49-F238E27FC236}">
                <a16:creationId xmlns:a16="http://schemas.microsoft.com/office/drawing/2014/main" id="{9808EBAD-AB29-9F46-8B42-761DD483109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89413" y="874713"/>
            <a:ext cx="309562"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Picture 15" descr="PPECLOGO-eff2-1-3">
            <a:extLst>
              <a:ext uri="{FF2B5EF4-FFF2-40B4-BE49-F238E27FC236}">
                <a16:creationId xmlns:a16="http://schemas.microsoft.com/office/drawing/2014/main" id="{C6E4B61E-935E-D245-B147-8245DB92CD9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51025" y="477838"/>
            <a:ext cx="25876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6" descr="PPECLOGO-eff2-1-4">
            <a:extLst>
              <a:ext uri="{FF2B5EF4-FFF2-40B4-BE49-F238E27FC236}">
                <a16:creationId xmlns:a16="http://schemas.microsoft.com/office/drawing/2014/main" id="{1CFB4538-1CA3-334C-A48E-CF7DB23F19A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30725" y="731838"/>
            <a:ext cx="4159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0" name="Picture 17" descr="PPECLOGO-eff2-1-3">
            <a:extLst>
              <a:ext uri="{FF2B5EF4-FFF2-40B4-BE49-F238E27FC236}">
                <a16:creationId xmlns:a16="http://schemas.microsoft.com/office/drawing/2014/main" id="{526EB397-43FE-4141-B582-00834C70C0C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45063" y="534988"/>
            <a:ext cx="211137"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18" descr="PPECLOGO-eff2-1-3">
            <a:extLst>
              <a:ext uri="{FF2B5EF4-FFF2-40B4-BE49-F238E27FC236}">
                <a16:creationId xmlns:a16="http://schemas.microsoft.com/office/drawing/2014/main" id="{70126E26-8870-B047-9CFF-2F748F4D408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43513" y="788988"/>
            <a:ext cx="166687" cy="11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5166" name="网络 586">
            <a:extLst>
              <a:ext uri="{FF2B5EF4-FFF2-40B4-BE49-F238E27FC236}">
                <a16:creationId xmlns:a16="http://schemas.microsoft.com/office/drawing/2014/main" id="{C156A8E8-A8B9-554F-8FC5-269C694A2360}"/>
              </a:ext>
            </a:extLst>
          </p:cNvPr>
          <p:cNvSpPr>
            <a:spLocks/>
          </p:cNvSpPr>
          <p:nvPr/>
        </p:nvSpPr>
        <p:spPr bwMode="auto">
          <a:xfrm>
            <a:off x="19050" y="314325"/>
            <a:ext cx="506413" cy="484188"/>
          </a:xfrm>
          <a:custGeom>
            <a:avLst/>
            <a:gdLst>
              <a:gd name="T0" fmla="*/ 0 w 1889279"/>
              <a:gd name="T1" fmla="*/ 0 h 1810503"/>
              <a:gd name="T2" fmla="*/ 0 w 1889279"/>
              <a:gd name="T3" fmla="*/ 0 h 1810503"/>
              <a:gd name="T4" fmla="*/ 0 w 1889279"/>
              <a:gd name="T5" fmla="*/ 0 h 1810503"/>
              <a:gd name="T6" fmla="*/ 0 w 1889279"/>
              <a:gd name="T7" fmla="*/ 0 h 1810503"/>
              <a:gd name="T8" fmla="*/ 0 w 1889279"/>
              <a:gd name="T9" fmla="*/ 0 h 1810503"/>
              <a:gd name="T10" fmla="*/ 0 w 1889279"/>
              <a:gd name="T11" fmla="*/ 0 h 1810503"/>
              <a:gd name="T12" fmla="*/ 0 w 1889279"/>
              <a:gd name="T13" fmla="*/ 0 h 1810503"/>
              <a:gd name="T14" fmla="*/ 0 w 1889279"/>
              <a:gd name="T15" fmla="*/ 0 h 1810503"/>
              <a:gd name="T16" fmla="*/ 0 w 1889279"/>
              <a:gd name="T17" fmla="*/ 0 h 1810503"/>
              <a:gd name="T18" fmla="*/ 0 w 1889279"/>
              <a:gd name="T19" fmla="*/ 0 h 1810503"/>
              <a:gd name="T20" fmla="*/ 0 w 1889279"/>
              <a:gd name="T21" fmla="*/ 0 h 1810503"/>
              <a:gd name="T22" fmla="*/ 0 w 1889279"/>
              <a:gd name="T23" fmla="*/ 0 h 1810503"/>
              <a:gd name="T24" fmla="*/ 0 w 1889279"/>
              <a:gd name="T25" fmla="*/ 0 h 1810503"/>
              <a:gd name="T26" fmla="*/ 0 w 1889279"/>
              <a:gd name="T27" fmla="*/ 0 h 1810503"/>
              <a:gd name="T28" fmla="*/ 0 w 1889279"/>
              <a:gd name="T29" fmla="*/ 0 h 1810503"/>
              <a:gd name="T30" fmla="*/ 0 w 1889279"/>
              <a:gd name="T31" fmla="*/ 0 h 1810503"/>
              <a:gd name="T32" fmla="*/ 0 w 1889279"/>
              <a:gd name="T33" fmla="*/ 0 h 1810503"/>
              <a:gd name="T34" fmla="*/ 0 w 1889279"/>
              <a:gd name="T35" fmla="*/ 0 h 1810503"/>
              <a:gd name="T36" fmla="*/ 0 w 1889279"/>
              <a:gd name="T37" fmla="*/ 0 h 1810503"/>
              <a:gd name="T38" fmla="*/ 0 w 1889279"/>
              <a:gd name="T39" fmla="*/ 0 h 1810503"/>
              <a:gd name="T40" fmla="*/ 0 w 1889279"/>
              <a:gd name="T41" fmla="*/ 0 h 1810503"/>
              <a:gd name="T42" fmla="*/ 0 w 1889279"/>
              <a:gd name="T43" fmla="*/ 0 h 1810503"/>
              <a:gd name="T44" fmla="*/ 0 w 1889279"/>
              <a:gd name="T45" fmla="*/ 0 h 1810503"/>
              <a:gd name="T46" fmla="*/ 0 w 1889279"/>
              <a:gd name="T47" fmla="*/ 0 h 1810503"/>
              <a:gd name="T48" fmla="*/ 0 w 1889279"/>
              <a:gd name="T49" fmla="*/ 0 h 1810503"/>
              <a:gd name="T50" fmla="*/ 0 w 1889279"/>
              <a:gd name="T51" fmla="*/ 0 h 1810503"/>
              <a:gd name="T52" fmla="*/ 0 w 1889279"/>
              <a:gd name="T53" fmla="*/ 0 h 1810503"/>
              <a:gd name="T54" fmla="*/ 0 w 1889279"/>
              <a:gd name="T55" fmla="*/ 0 h 1810503"/>
              <a:gd name="T56" fmla="*/ 0 w 1889279"/>
              <a:gd name="T57" fmla="*/ 0 h 1810503"/>
              <a:gd name="T58" fmla="*/ 0 w 1889279"/>
              <a:gd name="T59" fmla="*/ 0 h 1810503"/>
              <a:gd name="T60" fmla="*/ 0 w 1889279"/>
              <a:gd name="T61" fmla="*/ 0 h 1810503"/>
              <a:gd name="T62" fmla="*/ 0 w 1889279"/>
              <a:gd name="T63" fmla="*/ 0 h 1810503"/>
              <a:gd name="T64" fmla="*/ 0 w 1889279"/>
              <a:gd name="T65" fmla="*/ 0 h 1810503"/>
              <a:gd name="T66" fmla="*/ 0 w 1889279"/>
              <a:gd name="T67" fmla="*/ 0 h 1810503"/>
              <a:gd name="T68" fmla="*/ 0 w 1889279"/>
              <a:gd name="T69" fmla="*/ 0 h 1810503"/>
              <a:gd name="T70" fmla="*/ 0 w 1889279"/>
              <a:gd name="T71" fmla="*/ 0 h 1810503"/>
              <a:gd name="T72" fmla="*/ 0 w 1889279"/>
              <a:gd name="T73" fmla="*/ 0 h 1810503"/>
              <a:gd name="T74" fmla="*/ 0 w 1889279"/>
              <a:gd name="T75" fmla="*/ 0 h 18105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89279"/>
              <a:gd name="T115" fmla="*/ 0 h 1810503"/>
              <a:gd name="T116" fmla="*/ 1889279 w 1889279"/>
              <a:gd name="T117" fmla="*/ 1810503 h 18105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lnTo>
                  <a:pt x="953521" y="1355186"/>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lnTo>
                  <a:pt x="953521" y="931303"/>
                </a:ln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lnTo>
                  <a:pt x="900586" y="1702"/>
                </a:lnTo>
                <a:close/>
                <a:moveTo>
                  <a:pt x="953521" y="0"/>
                </a:moveTo>
                <a:lnTo>
                  <a:pt x="981035" y="1330"/>
                </a:lnTo>
                <a:cubicBezTo>
                  <a:pt x="1124068" y="53565"/>
                  <a:pt x="1247786" y="180867"/>
                  <a:pt x="1332000" y="354889"/>
                </a:cubicBezTo>
                <a:cubicBezTo>
                  <a:pt x="1219743" y="403080"/>
                  <a:pt x="1090709" y="429800"/>
                  <a:pt x="953521" y="430954"/>
                </a:cubicBezTo>
                <a:lnTo>
                  <a:pt x="9535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nchor="ctr"/>
          <a:lstStyle/>
          <a:p>
            <a:endParaRPr lang="zh-CN" altLang="en-US"/>
          </a:p>
        </p:txBody>
      </p:sp>
      <p:pic>
        <p:nvPicPr>
          <p:cNvPr id="305167" name="Picture 22" descr="未标题-4">
            <a:extLst>
              <a:ext uri="{FF2B5EF4-FFF2-40B4-BE49-F238E27FC236}">
                <a16:creationId xmlns:a16="http://schemas.microsoft.com/office/drawing/2014/main" id="{6F92FE27-4E1E-F340-B2BA-AF17631F685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75463" y="68263"/>
            <a:ext cx="2230437"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5168" name="TextBox 4">
            <a:extLst>
              <a:ext uri="{FF2B5EF4-FFF2-40B4-BE49-F238E27FC236}">
                <a16:creationId xmlns:a16="http://schemas.microsoft.com/office/drawing/2014/main" id="{98B0FC7C-2C36-1946-BBA7-4DDC0E4ED230}"/>
              </a:ext>
            </a:extLst>
          </p:cNvPr>
          <p:cNvSpPr txBox="1">
            <a:spLocks noChangeArrowheads="1"/>
          </p:cNvSpPr>
          <p:nvPr/>
        </p:nvSpPr>
        <p:spPr bwMode="auto">
          <a:xfrm>
            <a:off x="322263" y="903288"/>
            <a:ext cx="8353425"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pPr>
            <a:r>
              <a:rPr kumimoji="1" lang="zh-CN" altLang="en-US" sz="2000" b="1">
                <a:latin typeface="宋体" panose="02010600030101010101" pitchFamily="2" charset="-122"/>
              </a:rPr>
              <a:t>③</a:t>
            </a:r>
            <a:r>
              <a:rPr kumimoji="1" lang="zh-CN" altLang="en-US" sz="2000" b="1">
                <a:solidFill>
                  <a:srgbClr val="C00000"/>
                </a:solidFill>
                <a:latin typeface="宋体" panose="02010600030101010101" pitchFamily="2" charset="-122"/>
              </a:rPr>
              <a:t>在每次中断服务程序的末尾，用指令</a:t>
            </a:r>
            <a:r>
              <a:rPr kumimoji="1" lang="en-US" altLang="zh-CN" sz="2000" b="1">
                <a:solidFill>
                  <a:srgbClr val="C00000"/>
                </a:solidFill>
                <a:latin typeface="宋体" panose="02010600030101010101" pitchFamily="2" charset="-122"/>
              </a:rPr>
              <a:t>JMP  CS:OLD08 </a:t>
            </a:r>
            <a:r>
              <a:rPr kumimoji="1" lang="zh-CN" altLang="en-US" sz="2000" b="1">
                <a:solidFill>
                  <a:srgbClr val="C00000"/>
                </a:solidFill>
                <a:latin typeface="宋体" panose="02010600030101010101" pitchFamily="2" charset="-122"/>
              </a:rPr>
              <a:t>跳转到日时钟中断服务程序</a:t>
            </a:r>
            <a:r>
              <a:rPr kumimoji="1" lang="en-US" altLang="en-US" sz="2000" b="1">
                <a:solidFill>
                  <a:srgbClr val="C00000"/>
                </a:solidFill>
                <a:latin typeface="宋体" panose="02010600030101010101" pitchFamily="2" charset="-122"/>
              </a:rPr>
              <a:t> *</a:t>
            </a:r>
            <a:endParaRPr kumimoji="1" lang="zh-CN" altLang="en-US" sz="2000" b="1">
              <a:solidFill>
                <a:srgbClr val="C00000"/>
              </a:solidFill>
              <a:latin typeface="宋体" panose="02010600030101010101" pitchFamily="2" charset="-122"/>
            </a:endParaRPr>
          </a:p>
          <a:p>
            <a:pPr eaLnBrk="1" hangingPunct="1">
              <a:lnSpc>
                <a:spcPct val="120000"/>
              </a:lnSpc>
              <a:spcBef>
                <a:spcPct val="20000"/>
              </a:spcBef>
            </a:pPr>
            <a:r>
              <a:rPr kumimoji="1" lang="en-US" altLang="en-US" sz="2000" b="1">
                <a:solidFill>
                  <a:srgbClr val="0000CC"/>
                </a:solidFill>
                <a:latin typeface="宋体" panose="02010600030101010101" pitchFamily="2" charset="-122"/>
              </a:rPr>
              <a:t>          </a:t>
            </a:r>
            <a:endParaRPr kumimoji="1" lang="en-US" altLang="zh-CN" sz="2000" b="1">
              <a:solidFill>
                <a:srgbClr val="C00000"/>
              </a:solidFill>
              <a:latin typeface="宋体" panose="02010600030101010101" pitchFamily="2" charset="-122"/>
            </a:endParaRPr>
          </a:p>
          <a:p>
            <a:pPr eaLnBrk="1" hangingPunct="1">
              <a:lnSpc>
                <a:spcPct val="120000"/>
              </a:lnSpc>
              <a:spcBef>
                <a:spcPct val="20000"/>
              </a:spcBef>
            </a:pPr>
            <a:endParaRPr kumimoji="1" lang="en-US" altLang="en-US" sz="2000" b="1">
              <a:solidFill>
                <a:srgbClr val="0000CC"/>
              </a:solidFill>
              <a:latin typeface="宋体" panose="02010600030101010101" pitchFamily="2" charset="-122"/>
            </a:endParaRPr>
          </a:p>
        </p:txBody>
      </p:sp>
      <p:sp>
        <p:nvSpPr>
          <p:cNvPr id="305169" name="文本框 5">
            <a:extLst>
              <a:ext uri="{FF2B5EF4-FFF2-40B4-BE49-F238E27FC236}">
                <a16:creationId xmlns:a16="http://schemas.microsoft.com/office/drawing/2014/main" id="{826FF246-2B38-7949-96A7-31B30088A7DD}"/>
              </a:ext>
            </a:extLst>
          </p:cNvPr>
          <p:cNvSpPr>
            <a:spLocks noChangeArrowheads="1"/>
          </p:cNvSpPr>
          <p:nvPr/>
        </p:nvSpPr>
        <p:spPr bwMode="auto">
          <a:xfrm>
            <a:off x="325438" y="328613"/>
            <a:ext cx="5805487"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buFont typeface="Arial" panose="020B0604020202020204" pitchFamily="34" charset="0"/>
              <a:buNone/>
            </a:pPr>
            <a:r>
              <a:rPr lang="zh-CN" altLang="en-US" sz="2400" b="1" noProof="1">
                <a:solidFill>
                  <a:schemeClr val="bg1"/>
                </a:solidFill>
                <a:ea typeface="微软雅黑" panose="020B0503020204020204" pitchFamily="34" charset="-122"/>
                <a:sym typeface="Arial" panose="020B0604020202020204" pitchFamily="34" charset="0"/>
              </a:rPr>
              <a:t>   系统日时钟</a:t>
            </a:r>
            <a:r>
              <a:rPr lang="zh-CN" altLang="en-US" sz="2400" b="1" noProof="1">
                <a:solidFill>
                  <a:schemeClr val="bg1"/>
                </a:solidFill>
                <a:ea typeface="微软雅黑" panose="020B0503020204020204" pitchFamily="34" charset="-122"/>
                <a:sym typeface="+mn-ea"/>
              </a:rPr>
              <a:t>中断应用开发举例</a:t>
            </a:r>
            <a:r>
              <a:rPr lang="en-US" altLang="zh-CN" sz="2400" b="1" noProof="1">
                <a:solidFill>
                  <a:schemeClr val="bg1"/>
                </a:solidFill>
                <a:ea typeface="微软雅黑" panose="020B0503020204020204" pitchFamily="34" charset="-122"/>
                <a:sym typeface="+mn-ea"/>
              </a:rPr>
              <a:t>-08H</a:t>
            </a:r>
            <a:r>
              <a:rPr lang="zh-CN" altLang="en-US" sz="2400" b="1" noProof="1">
                <a:solidFill>
                  <a:schemeClr val="bg1"/>
                </a:solidFill>
                <a:ea typeface="微软雅黑" panose="020B0503020204020204" pitchFamily="34" charset="-122"/>
                <a:sym typeface="+mn-ea"/>
              </a:rPr>
              <a:t>中断</a:t>
            </a:r>
            <a:endParaRPr lang="zh-CN" altLang="en-US" sz="2400" b="1" noProof="1">
              <a:solidFill>
                <a:schemeClr val="bg1"/>
              </a:solidFill>
              <a:ea typeface="微软雅黑" panose="020B0503020204020204" pitchFamily="34" charset="-122"/>
              <a:sym typeface="Arial" panose="020B0604020202020204" pitchFamily="34" charset="0"/>
            </a:endParaRPr>
          </a:p>
        </p:txBody>
      </p:sp>
      <p:sp>
        <p:nvSpPr>
          <p:cNvPr id="305170" name="TextBox 2">
            <a:extLst>
              <a:ext uri="{FF2B5EF4-FFF2-40B4-BE49-F238E27FC236}">
                <a16:creationId xmlns:a16="http://schemas.microsoft.com/office/drawing/2014/main" id="{0D825C0F-D26F-ED4D-B030-E388CBC2C8ED}"/>
              </a:ext>
            </a:extLst>
          </p:cNvPr>
          <p:cNvSpPr txBox="1">
            <a:spLocks noChangeArrowheads="1"/>
          </p:cNvSpPr>
          <p:nvPr/>
        </p:nvSpPr>
        <p:spPr bwMode="auto">
          <a:xfrm>
            <a:off x="820738" y="1800225"/>
            <a:ext cx="8459787" cy="258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pPr>
            <a:r>
              <a:rPr kumimoji="1" lang="en-US" altLang="zh-CN" b="1">
                <a:solidFill>
                  <a:srgbClr val="0033CC"/>
                </a:solidFill>
                <a:latin typeface="宋体" panose="02010600030101010101" pitchFamily="2" charset="-122"/>
              </a:rPr>
              <a:t>SERVICE   PROC                 </a:t>
            </a:r>
            <a:r>
              <a:rPr kumimoji="1" lang="zh-CN" altLang="en-US" b="1">
                <a:solidFill>
                  <a:srgbClr val="0033CC"/>
                </a:solidFill>
                <a:latin typeface="宋体" panose="02010600030101010101" pitchFamily="2" charset="-122"/>
              </a:rPr>
              <a:t>；中断服务程序</a:t>
            </a:r>
          </a:p>
          <a:p>
            <a:pPr eaLnBrk="1" hangingPunct="1">
              <a:lnSpc>
                <a:spcPct val="90000"/>
              </a:lnSpc>
            </a:pPr>
            <a:r>
              <a:rPr kumimoji="1" lang="en-US" altLang="zh-CN" b="1">
                <a:solidFill>
                  <a:srgbClr val="0033CC"/>
                </a:solidFill>
                <a:latin typeface="宋体" panose="02010600030101010101" pitchFamily="2" charset="-122"/>
              </a:rPr>
              <a:t>          PUSHA</a:t>
            </a:r>
            <a:endParaRPr kumimoji="1" lang="zh-CN" altLang="en-US" b="1">
              <a:solidFill>
                <a:srgbClr val="0033CC"/>
              </a:solidFill>
              <a:latin typeface="宋体" panose="02010600030101010101" pitchFamily="2" charset="-122"/>
            </a:endParaRPr>
          </a:p>
          <a:p>
            <a:pPr eaLnBrk="1" hangingPunct="1">
              <a:lnSpc>
                <a:spcPct val="90000"/>
              </a:lnSpc>
            </a:pPr>
            <a:r>
              <a:rPr kumimoji="1" lang="en-US" altLang="zh-CN" b="1">
                <a:solidFill>
                  <a:srgbClr val="0033CC"/>
                </a:solidFill>
                <a:latin typeface="宋体" panose="02010600030101010101" pitchFamily="2" charset="-122"/>
              </a:rPr>
              <a:t>          PUSH     DS                      </a:t>
            </a:r>
            <a:endParaRPr kumimoji="1" lang="zh-CN" altLang="en-US" b="1">
              <a:solidFill>
                <a:srgbClr val="0033CC"/>
              </a:solidFill>
              <a:latin typeface="宋体" panose="02010600030101010101" pitchFamily="2" charset="-122"/>
            </a:endParaRPr>
          </a:p>
          <a:p>
            <a:pPr eaLnBrk="1" hangingPunct="1">
              <a:lnSpc>
                <a:spcPct val="90000"/>
              </a:lnSpc>
            </a:pPr>
            <a:endParaRPr kumimoji="1" lang="en-US" altLang="zh-CN" b="1">
              <a:solidFill>
                <a:srgbClr val="0033CC"/>
              </a:solidFill>
              <a:latin typeface="宋体" panose="02010600030101010101" pitchFamily="2" charset="-122"/>
            </a:endParaRPr>
          </a:p>
          <a:p>
            <a:pPr eaLnBrk="1" hangingPunct="1">
              <a:lnSpc>
                <a:spcPct val="90000"/>
              </a:lnSpc>
            </a:pPr>
            <a:r>
              <a:rPr kumimoji="1" lang="en-US" altLang="zh-CN" b="1">
                <a:solidFill>
                  <a:srgbClr val="0033CC"/>
                </a:solidFill>
                <a:latin typeface="宋体" panose="02010600030101010101" pitchFamily="2" charset="-122"/>
              </a:rPr>
              <a:t>          ……</a:t>
            </a:r>
          </a:p>
          <a:p>
            <a:pPr eaLnBrk="1" hangingPunct="1">
              <a:lnSpc>
                <a:spcPct val="90000"/>
              </a:lnSpc>
            </a:pPr>
            <a:endParaRPr kumimoji="1" lang="en-US" altLang="zh-CN" b="1">
              <a:solidFill>
                <a:srgbClr val="0033CC"/>
              </a:solidFill>
              <a:latin typeface="宋体" panose="02010600030101010101" pitchFamily="2" charset="-122"/>
            </a:endParaRPr>
          </a:p>
          <a:p>
            <a:pPr eaLnBrk="1" hangingPunct="1">
              <a:lnSpc>
                <a:spcPct val="90000"/>
              </a:lnSpc>
            </a:pPr>
            <a:r>
              <a:rPr kumimoji="1" lang="en-US" altLang="zh-CN" b="1">
                <a:solidFill>
                  <a:srgbClr val="0033CC"/>
                </a:solidFill>
                <a:latin typeface="宋体" panose="02010600030101010101" pitchFamily="2" charset="-122"/>
              </a:rPr>
              <a:t>EXIT:     POP     DS</a:t>
            </a:r>
            <a:endParaRPr kumimoji="1" lang="zh-CN" altLang="en-US" b="1">
              <a:solidFill>
                <a:srgbClr val="0033CC"/>
              </a:solidFill>
              <a:latin typeface="宋体" panose="02010600030101010101" pitchFamily="2" charset="-122"/>
            </a:endParaRPr>
          </a:p>
          <a:p>
            <a:pPr eaLnBrk="1" hangingPunct="1">
              <a:lnSpc>
                <a:spcPct val="90000"/>
              </a:lnSpc>
            </a:pPr>
            <a:r>
              <a:rPr kumimoji="1" lang="en-US" altLang="zh-CN" b="1">
                <a:solidFill>
                  <a:srgbClr val="0033CC"/>
                </a:solidFill>
                <a:latin typeface="宋体" panose="02010600030101010101" pitchFamily="2" charset="-122"/>
              </a:rPr>
              <a:t>          POPA</a:t>
            </a:r>
            <a:endParaRPr kumimoji="1" lang="zh-CN" altLang="en-US" b="1">
              <a:solidFill>
                <a:srgbClr val="0033CC"/>
              </a:solidFill>
              <a:latin typeface="宋体" panose="02010600030101010101" pitchFamily="2" charset="-122"/>
            </a:endParaRPr>
          </a:p>
          <a:p>
            <a:pPr eaLnBrk="1" hangingPunct="1">
              <a:lnSpc>
                <a:spcPct val="90000"/>
              </a:lnSpc>
            </a:pPr>
            <a:r>
              <a:rPr kumimoji="1" lang="en-US" altLang="zh-CN" b="1">
                <a:solidFill>
                  <a:srgbClr val="0033CC"/>
                </a:solidFill>
                <a:latin typeface="宋体" panose="02010600030101010101" pitchFamily="2" charset="-122"/>
              </a:rPr>
              <a:t>          </a:t>
            </a:r>
            <a:r>
              <a:rPr kumimoji="1" lang="en-US" altLang="zh-CN" b="1">
                <a:solidFill>
                  <a:srgbClr val="FF0000"/>
                </a:solidFill>
                <a:latin typeface="宋体" panose="02010600030101010101" pitchFamily="2" charset="-122"/>
              </a:rPr>
              <a:t>JMP     CS:OLD08     </a:t>
            </a:r>
            <a:r>
              <a:rPr kumimoji="1" lang="zh-CN" altLang="en-US" b="1">
                <a:solidFill>
                  <a:srgbClr val="0033CC"/>
                </a:solidFill>
                <a:latin typeface="宋体" panose="02010600030101010101" pitchFamily="2" charset="-122"/>
              </a:rPr>
              <a:t>；转向原来的</a:t>
            </a:r>
            <a:r>
              <a:rPr kumimoji="1" lang="en-US" altLang="zh-CN" b="1">
                <a:solidFill>
                  <a:srgbClr val="0033CC"/>
                </a:solidFill>
                <a:latin typeface="宋体" panose="02010600030101010101" pitchFamily="2" charset="-122"/>
              </a:rPr>
              <a:t>08H</a:t>
            </a:r>
            <a:r>
              <a:rPr kumimoji="1" lang="zh-CN" altLang="en-US" b="1">
                <a:solidFill>
                  <a:srgbClr val="0033CC"/>
                </a:solidFill>
                <a:latin typeface="宋体" panose="02010600030101010101" pitchFamily="2" charset="-122"/>
              </a:rPr>
              <a:t>服务程序</a:t>
            </a:r>
          </a:p>
          <a:p>
            <a:pPr eaLnBrk="1" hangingPunct="1">
              <a:lnSpc>
                <a:spcPct val="90000"/>
              </a:lnSpc>
            </a:pPr>
            <a:r>
              <a:rPr kumimoji="1" lang="en-US" altLang="zh-CN" b="1">
                <a:solidFill>
                  <a:srgbClr val="0033CC"/>
                </a:solidFill>
                <a:latin typeface="宋体" panose="02010600030101010101" pitchFamily="2" charset="-122"/>
              </a:rPr>
              <a:t>SERVICE   ENDP</a:t>
            </a:r>
            <a:endParaRPr kumimoji="1" lang="de-DE" altLang="zh-CN" b="1">
              <a:solidFill>
                <a:srgbClr val="0033CC"/>
              </a:solidFill>
              <a:latin typeface="宋体" panose="02010600030101010101" pitchFamily="2" charset="-122"/>
            </a:endParaRPr>
          </a:p>
        </p:txBody>
      </p:sp>
      <p:sp>
        <p:nvSpPr>
          <p:cNvPr id="305171" name="矩形 1">
            <a:extLst>
              <a:ext uri="{FF2B5EF4-FFF2-40B4-BE49-F238E27FC236}">
                <a16:creationId xmlns:a16="http://schemas.microsoft.com/office/drawing/2014/main" id="{F58F80C4-0343-0F42-A76E-CF81078D2378}"/>
              </a:ext>
            </a:extLst>
          </p:cNvPr>
          <p:cNvSpPr>
            <a:spLocks noChangeArrowheads="1"/>
          </p:cNvSpPr>
          <p:nvPr/>
        </p:nvSpPr>
        <p:spPr bwMode="auto">
          <a:xfrm>
            <a:off x="142875" y="4386263"/>
            <a:ext cx="8807450"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20000"/>
              </a:lnSpc>
              <a:spcBef>
                <a:spcPct val="20000"/>
              </a:spcBef>
            </a:pPr>
            <a:r>
              <a:rPr kumimoji="1" lang="zh-CN" altLang="en-US" b="1">
                <a:latin typeface="宋体" panose="02010600030101010101" pitchFamily="2" charset="-122"/>
              </a:rPr>
              <a:t>④原来系统</a:t>
            </a:r>
            <a:r>
              <a:rPr kumimoji="1" lang="en-US" altLang="zh-CN" b="1">
                <a:latin typeface="宋体" panose="02010600030101010101" pitchFamily="2" charset="-122"/>
              </a:rPr>
              <a:t>08H</a:t>
            </a:r>
            <a:r>
              <a:rPr kumimoji="1" lang="zh-CN" altLang="en-US" b="1">
                <a:latin typeface="宋体" panose="02010600030101010101" pitchFamily="2" charset="-122"/>
              </a:rPr>
              <a:t>中断需要完成的任务，包括往主</a:t>
            </a:r>
            <a:r>
              <a:rPr kumimoji="1" lang="en-US" altLang="zh-CN" b="1">
                <a:latin typeface="宋体" panose="02010600030101010101" pitchFamily="2" charset="-122"/>
              </a:rPr>
              <a:t>8259A</a:t>
            </a:r>
            <a:r>
              <a:rPr kumimoji="1" lang="zh-CN" altLang="en-US" b="1">
                <a:latin typeface="宋体" panose="02010600030101010101" pitchFamily="2" charset="-122"/>
              </a:rPr>
              <a:t>写中断结束命令字</a:t>
            </a:r>
            <a:r>
              <a:rPr kumimoji="1" lang="en-US" altLang="zh-CN" b="1">
                <a:latin typeface="宋体" panose="02010600030101010101" pitchFamily="2" charset="-122"/>
              </a:rPr>
              <a:t>,</a:t>
            </a:r>
            <a:r>
              <a:rPr kumimoji="1" lang="zh-CN" altLang="en-US" b="1">
                <a:latin typeface="宋体" panose="02010600030101010101" pitchFamily="2" charset="-122"/>
              </a:rPr>
              <a:t>返回断点等均在原来的中断服务程序中完成。</a:t>
            </a:r>
          </a:p>
        </p:txBody>
      </p:sp>
    </p:spTree>
    <p:extLst>
      <p:ext uri="{BB962C8B-B14F-4D97-AF65-F5344CB8AC3E}">
        <p14:creationId xmlns:p14="http://schemas.microsoft.com/office/powerpoint/2010/main" val="16637885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4102"/>
                                        </p:tgtEl>
                                        <p:attrNameLst>
                                          <p:attrName>style.visibility</p:attrName>
                                        </p:attrNameLst>
                                      </p:cBhvr>
                                      <p:to>
                                        <p:strVal val="visible"/>
                                      </p:to>
                                    </p:set>
                                    <p:animEffect>
                                      <p:cBhvr>
                                        <p:cTn id="7" dur="500"/>
                                        <p:tgtEl>
                                          <p:spTgt spid="4102"/>
                                        </p:tgtEl>
                                      </p:cBhvr>
                                    </p:animEffect>
                                  </p:childTnLst>
                                </p:cTn>
                              </p:par>
                              <p:par>
                                <p:cTn id="8" presetID="10" presetClass="entr" presetSubtype="0" fill="hold" nodeType="withEffect">
                                  <p:stCondLst>
                                    <p:cond delay="0"/>
                                  </p:stCondLst>
                                  <p:childTnLst>
                                    <p:set>
                                      <p:cBhvr>
                                        <p:cTn id="9" dur="1" fill="hold">
                                          <p:stCondLst>
                                            <p:cond delay="0"/>
                                          </p:stCondLst>
                                        </p:cTn>
                                        <p:tgtEl>
                                          <p:spTgt spid="4105"/>
                                        </p:tgtEl>
                                        <p:attrNameLst>
                                          <p:attrName>style.visibility</p:attrName>
                                        </p:attrNameLst>
                                      </p:cBhvr>
                                      <p:to>
                                        <p:strVal val="visible"/>
                                      </p:to>
                                    </p:set>
                                    <p:animEffect>
                                      <p:cBhvr>
                                        <p:cTn id="10" dur="500"/>
                                        <p:tgtEl>
                                          <p:spTgt spid="4105"/>
                                        </p:tgtEl>
                                      </p:cBhvr>
                                    </p:animEffect>
                                  </p:childTnLst>
                                </p:cTn>
                              </p:par>
                              <p:par>
                                <p:cTn id="11" presetID="10" presetClass="entr" presetSubtype="0" fill="hold" nodeType="withEffect">
                                  <p:stCondLst>
                                    <p:cond delay="0"/>
                                  </p:stCondLst>
                                  <p:childTnLst>
                                    <p:set>
                                      <p:cBhvr>
                                        <p:cTn id="12" dur="1" fill="hold">
                                          <p:stCondLst>
                                            <p:cond delay="0"/>
                                          </p:stCondLst>
                                        </p:cTn>
                                        <p:tgtEl>
                                          <p:spTgt spid="4107"/>
                                        </p:tgtEl>
                                        <p:attrNameLst>
                                          <p:attrName>style.visibility</p:attrName>
                                        </p:attrNameLst>
                                      </p:cBhvr>
                                      <p:to>
                                        <p:strVal val="visible"/>
                                      </p:to>
                                    </p:set>
                                    <p:animEffect>
                                      <p:cBhvr>
                                        <p:cTn id="13" dur="500"/>
                                        <p:tgtEl>
                                          <p:spTgt spid="4107"/>
                                        </p:tgtEl>
                                      </p:cBhvr>
                                    </p:animEffect>
                                  </p:childTnLst>
                                </p:cTn>
                              </p:par>
                              <p:par>
                                <p:cTn id="14" presetID="10" presetClass="entr" presetSubtype="0" fill="hold" nodeType="withEffect">
                                  <p:stCondLst>
                                    <p:cond delay="0"/>
                                  </p:stCondLst>
                                  <p:childTnLst>
                                    <p:set>
                                      <p:cBhvr>
                                        <p:cTn id="15" dur="1" fill="hold">
                                          <p:stCondLst>
                                            <p:cond delay="0"/>
                                          </p:stCondLst>
                                        </p:cTn>
                                        <p:tgtEl>
                                          <p:spTgt spid="4103"/>
                                        </p:tgtEl>
                                        <p:attrNameLst>
                                          <p:attrName>style.visibility</p:attrName>
                                        </p:attrNameLst>
                                      </p:cBhvr>
                                      <p:to>
                                        <p:strVal val="visible"/>
                                      </p:to>
                                    </p:set>
                                    <p:animEffect>
                                      <p:cBhvr>
                                        <p:cTn id="16" dur="500"/>
                                        <p:tgtEl>
                                          <p:spTgt spid="4103"/>
                                        </p:tgtEl>
                                      </p:cBhvr>
                                    </p:animEffect>
                                  </p:childTnLst>
                                </p:cTn>
                              </p:par>
                              <p:par>
                                <p:cTn id="17" presetID="10" presetClass="entr" presetSubtype="0" fill="hold" nodeType="withEffect">
                                  <p:stCondLst>
                                    <p:cond delay="0"/>
                                  </p:stCondLst>
                                  <p:childTnLst>
                                    <p:set>
                                      <p:cBhvr>
                                        <p:cTn id="18" dur="1" fill="hold">
                                          <p:stCondLst>
                                            <p:cond delay="0"/>
                                          </p:stCondLst>
                                        </p:cTn>
                                        <p:tgtEl>
                                          <p:spTgt spid="4106"/>
                                        </p:tgtEl>
                                        <p:attrNameLst>
                                          <p:attrName>style.visibility</p:attrName>
                                        </p:attrNameLst>
                                      </p:cBhvr>
                                      <p:to>
                                        <p:strVal val="visible"/>
                                      </p:to>
                                    </p:set>
                                    <p:animEffect>
                                      <p:cBhvr>
                                        <p:cTn id="19" dur="500"/>
                                        <p:tgtEl>
                                          <p:spTgt spid="4106"/>
                                        </p:tgtEl>
                                      </p:cBhvr>
                                    </p:animEffect>
                                  </p:childTnLst>
                                </p:cTn>
                              </p:par>
                              <p:par>
                                <p:cTn id="20" presetID="10" presetClass="entr" presetSubtype="0" fill="hold" nodeType="withEffect">
                                  <p:stCondLst>
                                    <p:cond delay="0"/>
                                  </p:stCondLst>
                                  <p:childTnLst>
                                    <p:set>
                                      <p:cBhvr>
                                        <p:cTn id="21" dur="1" fill="hold">
                                          <p:stCondLst>
                                            <p:cond delay="0"/>
                                          </p:stCondLst>
                                        </p:cTn>
                                        <p:tgtEl>
                                          <p:spTgt spid="4104"/>
                                        </p:tgtEl>
                                        <p:attrNameLst>
                                          <p:attrName>style.visibility</p:attrName>
                                        </p:attrNameLst>
                                      </p:cBhvr>
                                      <p:to>
                                        <p:strVal val="visible"/>
                                      </p:to>
                                    </p:set>
                                    <p:animEffect>
                                      <p:cBhvr>
                                        <p:cTn id="22" dur="500"/>
                                        <p:tgtEl>
                                          <p:spTgt spid="4104"/>
                                        </p:tgtEl>
                                      </p:cBhvr>
                                    </p:animEffect>
                                  </p:childTnLst>
                                </p:cTn>
                              </p:par>
                              <p:par>
                                <p:cTn id="23" presetID="35" presetClass="path" presetSubtype="0" fill="hold" nodeType="withEffect">
                                  <p:stCondLst>
                                    <p:cond delay="0"/>
                                  </p:stCondLst>
                                  <p:childTnLst>
                                    <p:animMotion origin="layout" path="M 0 0  L -0.25 0  E" pathEditMode="relative" rAng="0" ptsTypes="">
                                      <p:cBhvr>
                                        <p:cTn id="24" dur="500" fill="hold"/>
                                        <p:tgtEl>
                                          <p:spTgt spid="4106"/>
                                        </p:tgtEl>
                                        <p:attrNameLst>
                                          <p:attrName>ppt_x,ppt_y</p:attrName>
                                        </p:attrNameLst>
                                      </p:cBhvr>
                                      <p:rCtr x="0" y="0"/>
                                    </p:animMotion>
                                  </p:childTnLst>
                                </p:cTn>
                              </p:par>
                              <p:par>
                                <p:cTn id="25" presetID="35" presetClass="path" presetSubtype="0" fill="hold" nodeType="withEffect">
                                  <p:stCondLst>
                                    <p:cond delay="0"/>
                                  </p:stCondLst>
                                  <p:childTnLst>
                                    <p:animMotion origin="layout" path="M 4.16667E-6 3.33333E-6 L -0.31632 3.33333E-6 " pathEditMode="relative" rAng="0" ptsTypes="AA">
                                      <p:cBhvr>
                                        <p:cTn id="26" dur="500" fill="hold"/>
                                        <p:tgtEl>
                                          <p:spTgt spid="4103"/>
                                        </p:tgtEl>
                                        <p:attrNameLst>
                                          <p:attrName>ppt_x,ppt_y</p:attrName>
                                        </p:attrNameLst>
                                      </p:cBhvr>
                                      <p:rCtr x="-1581100" y="0"/>
                                    </p:animMotion>
                                  </p:childTnLst>
                                </p:cTn>
                              </p:par>
                              <p:par>
                                <p:cTn id="27" presetID="35" presetClass="path" presetSubtype="0" fill="hold" nodeType="withEffect">
                                  <p:stCondLst>
                                    <p:cond delay="0"/>
                                  </p:stCondLst>
                                  <p:childTnLst>
                                    <p:animMotion origin="layout" path="M 0.00504 -1.85185E-6 L -0.46684 -1.85185E-6 " pathEditMode="relative" rAng="0" ptsTypes="AA">
                                      <p:cBhvr>
                                        <p:cTn id="28" dur="500" fill="hold"/>
                                        <p:tgtEl>
                                          <p:spTgt spid="4104"/>
                                        </p:tgtEl>
                                        <p:attrNameLst>
                                          <p:attrName>ppt_x,ppt_y</p:attrName>
                                        </p:attrNameLst>
                                      </p:cBhvr>
                                      <p:rCtr x="-2358900" y="0"/>
                                    </p:animMotion>
                                  </p:childTnLst>
                                </p:cTn>
                              </p:par>
                              <p:par>
                                <p:cTn id="29" presetID="35" presetClass="path" presetSubtype="0" fill="hold" nodeType="withEffect">
                                  <p:stCondLst>
                                    <p:cond delay="0"/>
                                  </p:stCondLst>
                                  <p:childTnLst>
                                    <p:animMotion origin="layout" path="M -3.05556E-6 1.11111E-6 L -0.19531 1.11111E-6 " pathEditMode="relative" rAng="0" ptsTypes="AA">
                                      <p:cBhvr>
                                        <p:cTn id="30" dur="500" fill="hold"/>
                                        <p:tgtEl>
                                          <p:spTgt spid="4105"/>
                                        </p:tgtEl>
                                        <p:attrNameLst>
                                          <p:attrName>ppt_x,ppt_y</p:attrName>
                                        </p:attrNameLst>
                                      </p:cBhvr>
                                      <p:rCtr x="-976900" y="0"/>
                                    </p:animMotion>
                                  </p:childTnLst>
                                </p:cTn>
                              </p:par>
                              <p:par>
                                <p:cTn id="31" presetID="35" presetClass="path" presetSubtype="0" fill="hold" nodeType="withEffect">
                                  <p:stCondLst>
                                    <p:cond delay="0"/>
                                  </p:stCondLst>
                                  <p:childTnLst>
                                    <p:animMotion origin="layout" path="M 3.05556E-6 -1.85185E-6 L -0.33577 -1.85185E-6 " pathEditMode="relative" rAng="0" ptsTypes="AA">
                                      <p:cBhvr>
                                        <p:cTn id="32" dur="500" fill="hold"/>
                                        <p:tgtEl>
                                          <p:spTgt spid="4102"/>
                                        </p:tgtEl>
                                        <p:attrNameLst>
                                          <p:attrName>ppt_x,ppt_y</p:attrName>
                                        </p:attrNameLst>
                                      </p:cBhvr>
                                      <p:rCtr x="-1678300" y="0"/>
                                    </p:animMotion>
                                  </p:childTnLst>
                                </p:cTn>
                              </p:par>
                              <p:par>
                                <p:cTn id="33" presetID="35" presetClass="path" presetSubtype="0" fill="hold" nodeType="withEffect">
                                  <p:stCondLst>
                                    <p:cond delay="0"/>
                                  </p:stCondLst>
                                  <p:childTnLst>
                                    <p:animMotion origin="layout" path="M 1.66667E-6 -1.85185E-6 L -0.57188 -1.85185E-6 " pathEditMode="relative" rAng="0" ptsTypes="AA">
                                      <p:cBhvr>
                                        <p:cTn id="34" dur="500" fill="hold"/>
                                        <p:tgtEl>
                                          <p:spTgt spid="4107"/>
                                        </p:tgtEl>
                                        <p:attrNameLst>
                                          <p:attrName>ppt_x,ppt_y</p:attrName>
                                        </p:attrNameLst>
                                      </p:cBhvr>
                                      <p:rCtr x="-2858900" y="0"/>
                                    </p:animMotion>
                                  </p:childTnLst>
                                </p:cTn>
                              </p:par>
                              <p:par>
                                <p:cTn id="35" presetID="10" presetClass="exit" presetSubtype="0" fill="hold" nodeType="withEffect">
                                  <p:stCondLst>
                                    <p:cond delay="0"/>
                                  </p:stCondLst>
                                  <p:childTnLst>
                                    <p:animEffect>
                                      <p:cBhvr>
                                        <p:cTn id="36" dur="500"/>
                                        <p:tgtEl>
                                          <p:spTgt spid="4107"/>
                                        </p:tgtEl>
                                      </p:cBhvr>
                                    </p:animEffect>
                                    <p:set>
                                      <p:cBhvr>
                                        <p:cTn id="37" dur="1" fill="hold">
                                          <p:stCondLst>
                                            <p:cond delay="499"/>
                                          </p:stCondLst>
                                        </p:cTn>
                                        <p:tgtEl>
                                          <p:spTgt spid="4107"/>
                                        </p:tgtEl>
                                        <p:attrNameLst>
                                          <p:attrName>style.visibility</p:attrName>
                                        </p:attrNameLst>
                                      </p:cBhvr>
                                      <p:to>
                                        <p:strVal val="hidden"/>
                                      </p:to>
                                    </p:set>
                                  </p:childTnLst>
                                </p:cTn>
                              </p:par>
                              <p:par>
                                <p:cTn id="38" presetID="10" presetClass="exit" presetSubtype="0" fill="hold" nodeType="withEffect">
                                  <p:stCondLst>
                                    <p:cond delay="0"/>
                                  </p:stCondLst>
                                  <p:childTnLst>
                                    <p:animEffect>
                                      <p:cBhvr>
                                        <p:cTn id="39" dur="500"/>
                                        <p:tgtEl>
                                          <p:spTgt spid="4105"/>
                                        </p:tgtEl>
                                      </p:cBhvr>
                                    </p:animEffect>
                                    <p:set>
                                      <p:cBhvr>
                                        <p:cTn id="40" dur="1" fill="hold">
                                          <p:stCondLst>
                                            <p:cond delay="499"/>
                                          </p:stCondLst>
                                        </p:cTn>
                                        <p:tgtEl>
                                          <p:spTgt spid="4105"/>
                                        </p:tgtEl>
                                        <p:attrNameLst>
                                          <p:attrName>style.visibility</p:attrName>
                                        </p:attrNameLst>
                                      </p:cBhvr>
                                      <p:to>
                                        <p:strVal val="hidden"/>
                                      </p:to>
                                    </p:set>
                                  </p:childTnLst>
                                </p:cTn>
                              </p:par>
                              <p:par>
                                <p:cTn id="41" presetID="10" presetClass="exit" presetSubtype="0" fill="hold" nodeType="withEffect">
                                  <p:stCondLst>
                                    <p:cond delay="0"/>
                                  </p:stCondLst>
                                  <p:childTnLst>
                                    <p:animEffect>
                                      <p:cBhvr>
                                        <p:cTn id="42" dur="500"/>
                                        <p:tgtEl>
                                          <p:spTgt spid="4103"/>
                                        </p:tgtEl>
                                      </p:cBhvr>
                                    </p:animEffect>
                                    <p:set>
                                      <p:cBhvr>
                                        <p:cTn id="43" dur="1" fill="hold">
                                          <p:stCondLst>
                                            <p:cond delay="499"/>
                                          </p:stCondLst>
                                        </p:cTn>
                                        <p:tgtEl>
                                          <p:spTgt spid="4103"/>
                                        </p:tgtEl>
                                        <p:attrNameLst>
                                          <p:attrName>style.visibility</p:attrName>
                                        </p:attrNameLst>
                                      </p:cBhvr>
                                      <p:to>
                                        <p:strVal val="hidden"/>
                                      </p:to>
                                    </p:set>
                                  </p:childTnLst>
                                </p:cTn>
                              </p:par>
                              <p:par>
                                <p:cTn id="44" presetID="10" presetClass="exit" presetSubtype="0" fill="hold" nodeType="withEffect">
                                  <p:stCondLst>
                                    <p:cond delay="0"/>
                                  </p:stCondLst>
                                  <p:childTnLst>
                                    <p:animEffect>
                                      <p:cBhvr>
                                        <p:cTn id="45" dur="500"/>
                                        <p:tgtEl>
                                          <p:spTgt spid="4106"/>
                                        </p:tgtEl>
                                      </p:cBhvr>
                                    </p:animEffect>
                                    <p:set>
                                      <p:cBhvr>
                                        <p:cTn id="46" dur="1" fill="hold">
                                          <p:stCondLst>
                                            <p:cond delay="499"/>
                                          </p:stCondLst>
                                        </p:cTn>
                                        <p:tgtEl>
                                          <p:spTgt spid="4106"/>
                                        </p:tgtEl>
                                        <p:attrNameLst>
                                          <p:attrName>style.visibility</p:attrName>
                                        </p:attrNameLst>
                                      </p:cBhvr>
                                      <p:to>
                                        <p:strVal val="hidden"/>
                                      </p:to>
                                    </p:set>
                                  </p:childTnLst>
                                </p:cTn>
                              </p:par>
                              <p:par>
                                <p:cTn id="47" presetID="10" presetClass="exit" presetSubtype="0" fill="hold" nodeType="withEffect">
                                  <p:stCondLst>
                                    <p:cond delay="0"/>
                                  </p:stCondLst>
                                  <p:childTnLst>
                                    <p:animEffect>
                                      <p:cBhvr>
                                        <p:cTn id="48" dur="500"/>
                                        <p:tgtEl>
                                          <p:spTgt spid="4102"/>
                                        </p:tgtEl>
                                      </p:cBhvr>
                                    </p:animEffect>
                                    <p:set>
                                      <p:cBhvr>
                                        <p:cTn id="49" dur="1" fill="hold">
                                          <p:stCondLst>
                                            <p:cond delay="499"/>
                                          </p:stCondLst>
                                        </p:cTn>
                                        <p:tgtEl>
                                          <p:spTgt spid="4102"/>
                                        </p:tgtEl>
                                        <p:attrNameLst>
                                          <p:attrName>style.visibility</p:attrName>
                                        </p:attrNameLst>
                                      </p:cBhvr>
                                      <p:to>
                                        <p:strVal val="hidden"/>
                                      </p:to>
                                    </p:set>
                                  </p:childTnLst>
                                </p:cTn>
                              </p:par>
                              <p:par>
                                <p:cTn id="50" presetID="10" presetClass="exit" presetSubtype="0" fill="hold" nodeType="withEffect">
                                  <p:stCondLst>
                                    <p:cond delay="0"/>
                                  </p:stCondLst>
                                  <p:childTnLst>
                                    <p:animEffect>
                                      <p:cBhvr>
                                        <p:cTn id="51" dur="500"/>
                                        <p:tgtEl>
                                          <p:spTgt spid="4104"/>
                                        </p:tgtEl>
                                      </p:cBhvr>
                                    </p:animEffect>
                                    <p:set>
                                      <p:cBhvr>
                                        <p:cTn id="52" dur="1" fill="hold">
                                          <p:stCondLst>
                                            <p:cond delay="499"/>
                                          </p:stCondLst>
                                        </p:cTn>
                                        <p:tgtEl>
                                          <p:spTgt spid="4104"/>
                                        </p:tgtEl>
                                        <p:attrNameLst>
                                          <p:attrName>style.visibility</p:attrName>
                                        </p:attrNameLst>
                                      </p:cBhvr>
                                      <p:to>
                                        <p:strVal val="hidden"/>
                                      </p:to>
                                    </p:set>
                                  </p:childTnLst>
                                </p:cTn>
                              </p:par>
                              <p:par>
                                <p:cTn id="53" presetID="10" presetClass="entr" presetSubtype="0" fill="hold" nodeType="withEffect">
                                  <p:stCondLst>
                                    <p:cond delay="0"/>
                                  </p:stCondLst>
                                  <p:childTnLst>
                                    <p:set>
                                      <p:cBhvr>
                                        <p:cTn id="54" dur="1" fill="hold">
                                          <p:stCondLst>
                                            <p:cond delay="0"/>
                                          </p:stCondLst>
                                        </p:cTn>
                                        <p:tgtEl>
                                          <p:spTgt spid="4108"/>
                                        </p:tgtEl>
                                        <p:attrNameLst>
                                          <p:attrName>style.visibility</p:attrName>
                                        </p:attrNameLst>
                                      </p:cBhvr>
                                      <p:to>
                                        <p:strVal val="visible"/>
                                      </p:to>
                                    </p:set>
                                    <p:animEffect>
                                      <p:cBhvr>
                                        <p:cTn id="55" dur="500"/>
                                        <p:tgtEl>
                                          <p:spTgt spid="4108"/>
                                        </p:tgtEl>
                                      </p:cBhvr>
                                    </p:animEffect>
                                  </p:childTnLst>
                                </p:cTn>
                              </p:par>
                              <p:par>
                                <p:cTn id="56" presetID="10" presetClass="entr" presetSubtype="0" fill="hold" nodeType="withEffect">
                                  <p:stCondLst>
                                    <p:cond delay="0"/>
                                  </p:stCondLst>
                                  <p:childTnLst>
                                    <p:set>
                                      <p:cBhvr>
                                        <p:cTn id="57" dur="1" fill="hold">
                                          <p:stCondLst>
                                            <p:cond delay="0"/>
                                          </p:stCondLst>
                                        </p:cTn>
                                        <p:tgtEl>
                                          <p:spTgt spid="4109"/>
                                        </p:tgtEl>
                                        <p:attrNameLst>
                                          <p:attrName>style.visibility</p:attrName>
                                        </p:attrNameLst>
                                      </p:cBhvr>
                                      <p:to>
                                        <p:strVal val="visible"/>
                                      </p:to>
                                    </p:set>
                                    <p:animEffect>
                                      <p:cBhvr>
                                        <p:cTn id="58" dur="500"/>
                                        <p:tgtEl>
                                          <p:spTgt spid="4109"/>
                                        </p:tgtEl>
                                      </p:cBhvr>
                                    </p:animEffect>
                                  </p:childTnLst>
                                </p:cTn>
                              </p:par>
                              <p:par>
                                <p:cTn id="59" presetID="10" presetClass="entr" presetSubtype="0" fill="hold" nodeType="withEffect">
                                  <p:stCondLst>
                                    <p:cond delay="0"/>
                                  </p:stCondLst>
                                  <p:childTnLst>
                                    <p:set>
                                      <p:cBhvr>
                                        <p:cTn id="60" dur="1" fill="hold">
                                          <p:stCondLst>
                                            <p:cond delay="0"/>
                                          </p:stCondLst>
                                        </p:cTn>
                                        <p:tgtEl>
                                          <p:spTgt spid="4110"/>
                                        </p:tgtEl>
                                        <p:attrNameLst>
                                          <p:attrName>style.visibility</p:attrName>
                                        </p:attrNameLst>
                                      </p:cBhvr>
                                      <p:to>
                                        <p:strVal val="visible"/>
                                      </p:to>
                                    </p:set>
                                    <p:animEffect>
                                      <p:cBhvr>
                                        <p:cTn id="61" dur="500"/>
                                        <p:tgtEl>
                                          <p:spTgt spid="4110"/>
                                        </p:tgtEl>
                                      </p:cBhvr>
                                    </p:animEffect>
                                  </p:childTnLst>
                                </p:cTn>
                              </p:par>
                              <p:par>
                                <p:cTn id="62" presetID="10" presetClass="entr" presetSubtype="0" fill="hold" nodeType="withEffect">
                                  <p:stCondLst>
                                    <p:cond delay="0"/>
                                  </p:stCondLst>
                                  <p:childTnLst>
                                    <p:set>
                                      <p:cBhvr>
                                        <p:cTn id="63" dur="1" fill="hold">
                                          <p:stCondLst>
                                            <p:cond delay="0"/>
                                          </p:stCondLst>
                                        </p:cTn>
                                        <p:tgtEl>
                                          <p:spTgt spid="4111"/>
                                        </p:tgtEl>
                                        <p:attrNameLst>
                                          <p:attrName>style.visibility</p:attrName>
                                        </p:attrNameLst>
                                      </p:cBhvr>
                                      <p:to>
                                        <p:strVal val="visible"/>
                                      </p:to>
                                    </p:set>
                                    <p:animEffect>
                                      <p:cBhvr>
                                        <p:cTn id="64" dur="500"/>
                                        <p:tgtEl>
                                          <p:spTgt spid="4111"/>
                                        </p:tgtEl>
                                      </p:cBhvr>
                                    </p:animEffect>
                                  </p:childTnLst>
                                </p:cTn>
                              </p:par>
                              <p:par>
                                <p:cTn id="65" presetID="53" presetClass="exit" presetSubtype="0" fill="hold" nodeType="withEffect">
                                  <p:stCondLst>
                                    <p:cond delay="0"/>
                                  </p:stCondLst>
                                  <p:childTnLst>
                                    <p:anim calcmode="lin" valueType="num">
                                      <p:cBhvr>
                                        <p:cTn id="66" dur="500"/>
                                        <p:tgtEl>
                                          <p:spTgt spid="4108"/>
                                        </p:tgtEl>
                                        <p:attrNameLst>
                                          <p:attrName>ppt_w</p:attrName>
                                        </p:attrNameLst>
                                      </p:cBhvr>
                                      <p:tavLst>
                                        <p:tav tm="0">
                                          <p:val>
                                            <p:strVal val="ppt_w"/>
                                          </p:val>
                                        </p:tav>
                                        <p:tav tm="100000">
                                          <p:val>
                                            <p:fltVal val="0"/>
                                          </p:val>
                                        </p:tav>
                                      </p:tavLst>
                                    </p:anim>
                                    <p:anim calcmode="lin" valueType="num">
                                      <p:cBhvr>
                                        <p:cTn id="67" dur="500"/>
                                        <p:tgtEl>
                                          <p:spTgt spid="4108"/>
                                        </p:tgtEl>
                                        <p:attrNameLst>
                                          <p:attrName>ppt_h</p:attrName>
                                        </p:attrNameLst>
                                      </p:cBhvr>
                                      <p:tavLst>
                                        <p:tav tm="0">
                                          <p:val>
                                            <p:strVal val="ppt_h"/>
                                          </p:val>
                                        </p:tav>
                                        <p:tav tm="100000">
                                          <p:val>
                                            <p:fltVal val="0"/>
                                          </p:val>
                                        </p:tav>
                                      </p:tavLst>
                                    </p:anim>
                                    <p:animEffect>
                                      <p:cBhvr>
                                        <p:cTn id="68" dur="500"/>
                                        <p:tgtEl>
                                          <p:spTgt spid="4108"/>
                                        </p:tgtEl>
                                      </p:cBhvr>
                                    </p:animEffect>
                                    <p:set>
                                      <p:cBhvr>
                                        <p:cTn id="69" dur="1" fill="hold">
                                          <p:stCondLst>
                                            <p:cond delay="499"/>
                                          </p:stCondLst>
                                        </p:cTn>
                                        <p:tgtEl>
                                          <p:spTgt spid="4108"/>
                                        </p:tgtEl>
                                        <p:attrNameLst>
                                          <p:attrName>style.visibility</p:attrName>
                                        </p:attrNameLst>
                                      </p:cBhvr>
                                      <p:to>
                                        <p:strVal val="hidden"/>
                                      </p:to>
                                    </p:set>
                                  </p:childTnLst>
                                </p:cTn>
                              </p:par>
                              <p:par>
                                <p:cTn id="70" presetID="53" presetClass="exit" presetSubtype="0" fill="hold" nodeType="withEffect">
                                  <p:stCondLst>
                                    <p:cond delay="0"/>
                                  </p:stCondLst>
                                  <p:childTnLst>
                                    <p:anim calcmode="lin" valueType="num">
                                      <p:cBhvr>
                                        <p:cTn id="71" dur="500"/>
                                        <p:tgtEl>
                                          <p:spTgt spid="4109"/>
                                        </p:tgtEl>
                                        <p:attrNameLst>
                                          <p:attrName>ppt_w</p:attrName>
                                        </p:attrNameLst>
                                      </p:cBhvr>
                                      <p:tavLst>
                                        <p:tav tm="0">
                                          <p:val>
                                            <p:strVal val="ppt_w"/>
                                          </p:val>
                                        </p:tav>
                                        <p:tav tm="100000">
                                          <p:val>
                                            <p:fltVal val="0"/>
                                          </p:val>
                                        </p:tav>
                                      </p:tavLst>
                                    </p:anim>
                                    <p:anim calcmode="lin" valueType="num">
                                      <p:cBhvr>
                                        <p:cTn id="72" dur="500"/>
                                        <p:tgtEl>
                                          <p:spTgt spid="4109"/>
                                        </p:tgtEl>
                                        <p:attrNameLst>
                                          <p:attrName>ppt_h</p:attrName>
                                        </p:attrNameLst>
                                      </p:cBhvr>
                                      <p:tavLst>
                                        <p:tav tm="0">
                                          <p:val>
                                            <p:strVal val="ppt_h"/>
                                          </p:val>
                                        </p:tav>
                                        <p:tav tm="100000">
                                          <p:val>
                                            <p:fltVal val="0"/>
                                          </p:val>
                                        </p:tav>
                                      </p:tavLst>
                                    </p:anim>
                                    <p:animEffect>
                                      <p:cBhvr>
                                        <p:cTn id="73" dur="500"/>
                                        <p:tgtEl>
                                          <p:spTgt spid="4109"/>
                                        </p:tgtEl>
                                      </p:cBhvr>
                                    </p:animEffect>
                                    <p:set>
                                      <p:cBhvr>
                                        <p:cTn id="74" dur="1" fill="hold">
                                          <p:stCondLst>
                                            <p:cond delay="499"/>
                                          </p:stCondLst>
                                        </p:cTn>
                                        <p:tgtEl>
                                          <p:spTgt spid="4109"/>
                                        </p:tgtEl>
                                        <p:attrNameLst>
                                          <p:attrName>style.visibility</p:attrName>
                                        </p:attrNameLst>
                                      </p:cBhvr>
                                      <p:to>
                                        <p:strVal val="hidden"/>
                                      </p:to>
                                    </p:set>
                                  </p:childTnLst>
                                </p:cTn>
                              </p:par>
                              <p:par>
                                <p:cTn id="75" presetID="53" presetClass="exit" presetSubtype="0" fill="hold" nodeType="withEffect">
                                  <p:stCondLst>
                                    <p:cond delay="0"/>
                                  </p:stCondLst>
                                  <p:childTnLst>
                                    <p:anim calcmode="lin" valueType="num">
                                      <p:cBhvr>
                                        <p:cTn id="76" dur="500"/>
                                        <p:tgtEl>
                                          <p:spTgt spid="4110"/>
                                        </p:tgtEl>
                                        <p:attrNameLst>
                                          <p:attrName>ppt_w</p:attrName>
                                        </p:attrNameLst>
                                      </p:cBhvr>
                                      <p:tavLst>
                                        <p:tav tm="0">
                                          <p:val>
                                            <p:strVal val="ppt_w"/>
                                          </p:val>
                                        </p:tav>
                                        <p:tav tm="100000">
                                          <p:val>
                                            <p:fltVal val="0"/>
                                          </p:val>
                                        </p:tav>
                                      </p:tavLst>
                                    </p:anim>
                                    <p:anim calcmode="lin" valueType="num">
                                      <p:cBhvr>
                                        <p:cTn id="77" dur="500"/>
                                        <p:tgtEl>
                                          <p:spTgt spid="4110"/>
                                        </p:tgtEl>
                                        <p:attrNameLst>
                                          <p:attrName>ppt_h</p:attrName>
                                        </p:attrNameLst>
                                      </p:cBhvr>
                                      <p:tavLst>
                                        <p:tav tm="0">
                                          <p:val>
                                            <p:strVal val="ppt_h"/>
                                          </p:val>
                                        </p:tav>
                                        <p:tav tm="100000">
                                          <p:val>
                                            <p:fltVal val="0"/>
                                          </p:val>
                                        </p:tav>
                                      </p:tavLst>
                                    </p:anim>
                                    <p:animEffect>
                                      <p:cBhvr>
                                        <p:cTn id="78" dur="500"/>
                                        <p:tgtEl>
                                          <p:spTgt spid="4110"/>
                                        </p:tgtEl>
                                      </p:cBhvr>
                                    </p:animEffect>
                                    <p:set>
                                      <p:cBhvr>
                                        <p:cTn id="79" dur="1" fill="hold">
                                          <p:stCondLst>
                                            <p:cond delay="499"/>
                                          </p:stCondLst>
                                        </p:cTn>
                                        <p:tgtEl>
                                          <p:spTgt spid="4110"/>
                                        </p:tgtEl>
                                        <p:attrNameLst>
                                          <p:attrName>style.visibility</p:attrName>
                                        </p:attrNameLst>
                                      </p:cBhvr>
                                      <p:to>
                                        <p:strVal val="hidden"/>
                                      </p:to>
                                    </p:set>
                                  </p:childTnLst>
                                </p:cTn>
                              </p:par>
                              <p:par>
                                <p:cTn id="80" presetID="53" presetClass="exit" presetSubtype="0" fill="hold" nodeType="withEffect">
                                  <p:stCondLst>
                                    <p:cond delay="0"/>
                                  </p:stCondLst>
                                  <p:childTnLst>
                                    <p:anim calcmode="lin" valueType="num">
                                      <p:cBhvr>
                                        <p:cTn id="81" dur="500"/>
                                        <p:tgtEl>
                                          <p:spTgt spid="4111"/>
                                        </p:tgtEl>
                                        <p:attrNameLst>
                                          <p:attrName>ppt_w</p:attrName>
                                        </p:attrNameLst>
                                      </p:cBhvr>
                                      <p:tavLst>
                                        <p:tav tm="0">
                                          <p:val>
                                            <p:strVal val="ppt_w"/>
                                          </p:val>
                                        </p:tav>
                                        <p:tav tm="100000">
                                          <p:val>
                                            <p:fltVal val="0"/>
                                          </p:val>
                                        </p:tav>
                                      </p:tavLst>
                                    </p:anim>
                                    <p:anim calcmode="lin" valueType="num">
                                      <p:cBhvr>
                                        <p:cTn id="82" dur="500"/>
                                        <p:tgtEl>
                                          <p:spTgt spid="4111"/>
                                        </p:tgtEl>
                                        <p:attrNameLst>
                                          <p:attrName>ppt_h</p:attrName>
                                        </p:attrNameLst>
                                      </p:cBhvr>
                                      <p:tavLst>
                                        <p:tav tm="0">
                                          <p:val>
                                            <p:strVal val="ppt_h"/>
                                          </p:val>
                                        </p:tav>
                                        <p:tav tm="100000">
                                          <p:val>
                                            <p:fltVal val="0"/>
                                          </p:val>
                                        </p:tav>
                                      </p:tavLst>
                                    </p:anim>
                                    <p:animEffect>
                                      <p:cBhvr>
                                        <p:cTn id="83" dur="500"/>
                                        <p:tgtEl>
                                          <p:spTgt spid="4111"/>
                                        </p:tgtEl>
                                      </p:cBhvr>
                                    </p:animEffect>
                                    <p:set>
                                      <p:cBhvr>
                                        <p:cTn id="84" dur="1" fill="hold">
                                          <p:stCondLst>
                                            <p:cond delay="499"/>
                                          </p:stCondLst>
                                        </p:cTn>
                                        <p:tgtEl>
                                          <p:spTgt spid="41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矩形 8">
            <a:extLst>
              <a:ext uri="{FF2B5EF4-FFF2-40B4-BE49-F238E27FC236}">
                <a16:creationId xmlns:a16="http://schemas.microsoft.com/office/drawing/2014/main" id="{66B3E9B2-E485-F04A-9F67-8FDA8E4016A6}"/>
              </a:ext>
            </a:extLst>
          </p:cNvPr>
          <p:cNvSpPr>
            <a:spLocks noChangeArrowheads="1"/>
          </p:cNvSpPr>
          <p:nvPr/>
        </p:nvSpPr>
        <p:spPr bwMode="auto">
          <a:xfrm>
            <a:off x="2411413" y="523875"/>
            <a:ext cx="20891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endParaRPr lang="zh-CN" altLang="en-US" sz="15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4102" name="Picture 2" descr="PPECLOGO-eff-0-1">
            <a:extLst>
              <a:ext uri="{FF2B5EF4-FFF2-40B4-BE49-F238E27FC236}">
                <a16:creationId xmlns:a16="http://schemas.microsoft.com/office/drawing/2014/main" id="{4B987C08-030A-A047-87AB-70B69361B2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7863" y="525463"/>
            <a:ext cx="627062"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3" descr="PPECLOGO-eff-0-2">
            <a:extLst>
              <a:ext uri="{FF2B5EF4-FFF2-40B4-BE49-F238E27FC236}">
                <a16:creationId xmlns:a16="http://schemas.microsoft.com/office/drawing/2014/main" id="{1AA9FED6-13A6-7C46-A42A-45F9836FD1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6600" y="506413"/>
            <a:ext cx="5778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6" descr="PPECLOGO-eff-0-1">
            <a:extLst>
              <a:ext uri="{FF2B5EF4-FFF2-40B4-BE49-F238E27FC236}">
                <a16:creationId xmlns:a16="http://schemas.microsoft.com/office/drawing/2014/main" id="{83ABF438-72B3-0D4C-82EB-63E0279E1C5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6038" y="533400"/>
            <a:ext cx="23495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8" descr="PPECLOGO-eff-0-2">
            <a:extLst>
              <a:ext uri="{FF2B5EF4-FFF2-40B4-BE49-F238E27FC236}">
                <a16:creationId xmlns:a16="http://schemas.microsoft.com/office/drawing/2014/main" id="{925CD0BA-938F-3246-A3E9-8F5CC0C2360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6200" y="377825"/>
            <a:ext cx="57943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11" descr="PPECLOGO-eff-5-4">
            <a:extLst>
              <a:ext uri="{FF2B5EF4-FFF2-40B4-BE49-F238E27FC236}">
                <a16:creationId xmlns:a16="http://schemas.microsoft.com/office/drawing/2014/main" id="{8752D448-9531-554C-8B8A-AE5FB780B90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53063" y="449263"/>
            <a:ext cx="5334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7" name="Picture 12" descr="PPECLOGO-eff-0-1">
            <a:extLst>
              <a:ext uri="{FF2B5EF4-FFF2-40B4-BE49-F238E27FC236}">
                <a16:creationId xmlns:a16="http://schemas.microsoft.com/office/drawing/2014/main" id="{AEDC3C7B-8C17-1B49-ACBB-6842F6563C5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89413" y="874713"/>
            <a:ext cx="309562"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Picture 15" descr="PPECLOGO-eff2-1-3">
            <a:extLst>
              <a:ext uri="{FF2B5EF4-FFF2-40B4-BE49-F238E27FC236}">
                <a16:creationId xmlns:a16="http://schemas.microsoft.com/office/drawing/2014/main" id="{B6133AE3-FD96-2C45-B042-0C4BC73A2C2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51025" y="477838"/>
            <a:ext cx="25876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6" descr="PPECLOGO-eff2-1-4">
            <a:extLst>
              <a:ext uri="{FF2B5EF4-FFF2-40B4-BE49-F238E27FC236}">
                <a16:creationId xmlns:a16="http://schemas.microsoft.com/office/drawing/2014/main" id="{9FE796D7-09AA-B64B-8290-7D6086B858C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30725" y="731838"/>
            <a:ext cx="4159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0" name="Picture 17" descr="PPECLOGO-eff2-1-3">
            <a:extLst>
              <a:ext uri="{FF2B5EF4-FFF2-40B4-BE49-F238E27FC236}">
                <a16:creationId xmlns:a16="http://schemas.microsoft.com/office/drawing/2014/main" id="{1EEBE2D6-BBAF-CF42-870D-671504F9B57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45063" y="534988"/>
            <a:ext cx="211137"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18" descr="PPECLOGO-eff2-1-3">
            <a:extLst>
              <a:ext uri="{FF2B5EF4-FFF2-40B4-BE49-F238E27FC236}">
                <a16:creationId xmlns:a16="http://schemas.microsoft.com/office/drawing/2014/main" id="{78230073-68A4-2647-9AEC-2A468E3A691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43513" y="788988"/>
            <a:ext cx="166687" cy="11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13" name="网络 586">
            <a:extLst>
              <a:ext uri="{FF2B5EF4-FFF2-40B4-BE49-F238E27FC236}">
                <a16:creationId xmlns:a16="http://schemas.microsoft.com/office/drawing/2014/main" id="{C1C4B4FE-8C16-B240-92AC-F54A44CE06D3}"/>
              </a:ext>
            </a:extLst>
          </p:cNvPr>
          <p:cNvSpPr>
            <a:spLocks/>
          </p:cNvSpPr>
          <p:nvPr/>
        </p:nvSpPr>
        <p:spPr bwMode="auto">
          <a:xfrm>
            <a:off x="19050" y="314325"/>
            <a:ext cx="506413" cy="484188"/>
          </a:xfrm>
          <a:custGeom>
            <a:avLst/>
            <a:gdLst>
              <a:gd name="T0" fmla="*/ 0 w 1889279"/>
              <a:gd name="T1" fmla="*/ 0 h 1810503"/>
              <a:gd name="T2" fmla="*/ 0 w 1889279"/>
              <a:gd name="T3" fmla="*/ 0 h 1810503"/>
              <a:gd name="T4" fmla="*/ 0 w 1889279"/>
              <a:gd name="T5" fmla="*/ 0 h 1810503"/>
              <a:gd name="T6" fmla="*/ 0 w 1889279"/>
              <a:gd name="T7" fmla="*/ 0 h 1810503"/>
              <a:gd name="T8" fmla="*/ 0 w 1889279"/>
              <a:gd name="T9" fmla="*/ 0 h 1810503"/>
              <a:gd name="T10" fmla="*/ 0 w 1889279"/>
              <a:gd name="T11" fmla="*/ 0 h 1810503"/>
              <a:gd name="T12" fmla="*/ 0 w 1889279"/>
              <a:gd name="T13" fmla="*/ 0 h 1810503"/>
              <a:gd name="T14" fmla="*/ 0 w 1889279"/>
              <a:gd name="T15" fmla="*/ 0 h 1810503"/>
              <a:gd name="T16" fmla="*/ 0 w 1889279"/>
              <a:gd name="T17" fmla="*/ 0 h 1810503"/>
              <a:gd name="T18" fmla="*/ 0 w 1889279"/>
              <a:gd name="T19" fmla="*/ 0 h 1810503"/>
              <a:gd name="T20" fmla="*/ 0 w 1889279"/>
              <a:gd name="T21" fmla="*/ 0 h 1810503"/>
              <a:gd name="T22" fmla="*/ 0 w 1889279"/>
              <a:gd name="T23" fmla="*/ 0 h 1810503"/>
              <a:gd name="T24" fmla="*/ 0 w 1889279"/>
              <a:gd name="T25" fmla="*/ 0 h 1810503"/>
              <a:gd name="T26" fmla="*/ 0 w 1889279"/>
              <a:gd name="T27" fmla="*/ 0 h 1810503"/>
              <a:gd name="T28" fmla="*/ 0 w 1889279"/>
              <a:gd name="T29" fmla="*/ 0 h 1810503"/>
              <a:gd name="T30" fmla="*/ 0 w 1889279"/>
              <a:gd name="T31" fmla="*/ 0 h 1810503"/>
              <a:gd name="T32" fmla="*/ 0 w 1889279"/>
              <a:gd name="T33" fmla="*/ 0 h 1810503"/>
              <a:gd name="T34" fmla="*/ 0 w 1889279"/>
              <a:gd name="T35" fmla="*/ 0 h 1810503"/>
              <a:gd name="T36" fmla="*/ 0 w 1889279"/>
              <a:gd name="T37" fmla="*/ 0 h 1810503"/>
              <a:gd name="T38" fmla="*/ 0 w 1889279"/>
              <a:gd name="T39" fmla="*/ 0 h 1810503"/>
              <a:gd name="T40" fmla="*/ 0 w 1889279"/>
              <a:gd name="T41" fmla="*/ 0 h 1810503"/>
              <a:gd name="T42" fmla="*/ 0 w 1889279"/>
              <a:gd name="T43" fmla="*/ 0 h 1810503"/>
              <a:gd name="T44" fmla="*/ 0 w 1889279"/>
              <a:gd name="T45" fmla="*/ 0 h 1810503"/>
              <a:gd name="T46" fmla="*/ 0 w 1889279"/>
              <a:gd name="T47" fmla="*/ 0 h 1810503"/>
              <a:gd name="T48" fmla="*/ 0 w 1889279"/>
              <a:gd name="T49" fmla="*/ 0 h 1810503"/>
              <a:gd name="T50" fmla="*/ 0 w 1889279"/>
              <a:gd name="T51" fmla="*/ 0 h 1810503"/>
              <a:gd name="T52" fmla="*/ 0 w 1889279"/>
              <a:gd name="T53" fmla="*/ 0 h 1810503"/>
              <a:gd name="T54" fmla="*/ 0 w 1889279"/>
              <a:gd name="T55" fmla="*/ 0 h 1810503"/>
              <a:gd name="T56" fmla="*/ 0 w 1889279"/>
              <a:gd name="T57" fmla="*/ 0 h 1810503"/>
              <a:gd name="T58" fmla="*/ 0 w 1889279"/>
              <a:gd name="T59" fmla="*/ 0 h 1810503"/>
              <a:gd name="T60" fmla="*/ 0 w 1889279"/>
              <a:gd name="T61" fmla="*/ 0 h 1810503"/>
              <a:gd name="T62" fmla="*/ 0 w 1889279"/>
              <a:gd name="T63" fmla="*/ 0 h 1810503"/>
              <a:gd name="T64" fmla="*/ 0 w 1889279"/>
              <a:gd name="T65" fmla="*/ 0 h 1810503"/>
              <a:gd name="T66" fmla="*/ 0 w 1889279"/>
              <a:gd name="T67" fmla="*/ 0 h 1810503"/>
              <a:gd name="T68" fmla="*/ 0 w 1889279"/>
              <a:gd name="T69" fmla="*/ 0 h 1810503"/>
              <a:gd name="T70" fmla="*/ 0 w 1889279"/>
              <a:gd name="T71" fmla="*/ 0 h 1810503"/>
              <a:gd name="T72" fmla="*/ 0 w 1889279"/>
              <a:gd name="T73" fmla="*/ 0 h 1810503"/>
              <a:gd name="T74" fmla="*/ 0 w 1889279"/>
              <a:gd name="T75" fmla="*/ 0 h 18105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89279"/>
              <a:gd name="T115" fmla="*/ 0 h 1810503"/>
              <a:gd name="T116" fmla="*/ 1889279 w 1889279"/>
              <a:gd name="T117" fmla="*/ 1810503 h 18105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lnTo>
                  <a:pt x="953521" y="1355186"/>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lnTo>
                  <a:pt x="953521" y="931303"/>
                </a:ln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lnTo>
                  <a:pt x="900586" y="1702"/>
                </a:lnTo>
                <a:close/>
                <a:moveTo>
                  <a:pt x="953521" y="0"/>
                </a:moveTo>
                <a:lnTo>
                  <a:pt x="981035" y="1330"/>
                </a:lnTo>
                <a:cubicBezTo>
                  <a:pt x="1124068" y="53565"/>
                  <a:pt x="1247786" y="180867"/>
                  <a:pt x="1332000" y="354889"/>
                </a:cubicBezTo>
                <a:cubicBezTo>
                  <a:pt x="1219743" y="403080"/>
                  <a:pt x="1090709" y="429800"/>
                  <a:pt x="953521" y="430954"/>
                </a:cubicBezTo>
                <a:lnTo>
                  <a:pt x="9535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nchor="ctr"/>
          <a:lstStyle/>
          <a:p>
            <a:endParaRPr lang="zh-CN" altLang="en-US"/>
          </a:p>
        </p:txBody>
      </p:sp>
      <p:pic>
        <p:nvPicPr>
          <p:cNvPr id="307214" name="Picture 22" descr="未标题-4">
            <a:extLst>
              <a:ext uri="{FF2B5EF4-FFF2-40B4-BE49-F238E27FC236}">
                <a16:creationId xmlns:a16="http://schemas.microsoft.com/office/drawing/2014/main" id="{D50E349D-1666-994C-B90C-79086A33327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75463" y="68263"/>
            <a:ext cx="2230437"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15" name="TextBox 3">
            <a:extLst>
              <a:ext uri="{FF2B5EF4-FFF2-40B4-BE49-F238E27FC236}">
                <a16:creationId xmlns:a16="http://schemas.microsoft.com/office/drawing/2014/main" id="{B05A4CC3-7A7C-3F47-8E83-CBFCDDE47026}"/>
              </a:ext>
            </a:extLst>
          </p:cNvPr>
          <p:cNvSpPr txBox="1">
            <a:spLocks noChangeArrowheads="1"/>
          </p:cNvSpPr>
          <p:nvPr/>
        </p:nvSpPr>
        <p:spPr bwMode="auto">
          <a:xfrm>
            <a:off x="180975" y="871538"/>
            <a:ext cx="892492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b="1">
                <a:latin typeface="宋体" panose="02010600030101010101" pitchFamily="2" charset="-122"/>
              </a:rPr>
              <a:t>⑤中断服务程序每执行</a:t>
            </a:r>
            <a:r>
              <a:rPr kumimoji="1" lang="en-US" altLang="zh-CN" sz="2000" b="1">
                <a:latin typeface="宋体" panose="02010600030101010101" pitchFamily="2" charset="-122"/>
              </a:rPr>
              <a:t>18</a:t>
            </a:r>
            <a:r>
              <a:rPr kumimoji="1" lang="zh-CN" altLang="en-US" sz="2000" b="1">
                <a:latin typeface="宋体" panose="02010600030101010101" pitchFamily="2" charset="-122"/>
              </a:rPr>
              <a:t>次时在其中显示</a:t>
            </a:r>
            <a:r>
              <a:rPr kumimoji="1" lang="en-US" altLang="zh-CN" sz="2000" b="1">
                <a:latin typeface="宋体" panose="02010600030101010101" pitchFamily="2" charset="-122"/>
              </a:rPr>
              <a:t>1</a:t>
            </a:r>
            <a:r>
              <a:rPr kumimoji="1" lang="zh-CN" altLang="en-US" sz="2000" b="1">
                <a:latin typeface="宋体" panose="02010600030101010101" pitchFamily="2" charset="-122"/>
              </a:rPr>
              <a:t>次字符串</a:t>
            </a:r>
            <a:r>
              <a:rPr kumimoji="1" lang="en-US" altLang="zh-CN" sz="2000" b="1">
                <a:latin typeface="宋体" panose="02010600030101010101" pitchFamily="2" charset="-122"/>
              </a:rPr>
              <a:t>(18x55ms=990ms)</a:t>
            </a:r>
            <a:r>
              <a:rPr kumimoji="1" lang="zh-CN" altLang="en-US" sz="2000" b="1">
                <a:latin typeface="宋体" panose="02010600030101010101" pitchFamily="2" charset="-122"/>
              </a:rPr>
              <a:t>大约为</a:t>
            </a:r>
            <a:r>
              <a:rPr kumimoji="1" lang="en-US" altLang="zh-CN" sz="2000" b="1">
                <a:latin typeface="宋体" panose="02010600030101010101" pitchFamily="2" charset="-122"/>
              </a:rPr>
              <a:t>1s.</a:t>
            </a:r>
          </a:p>
          <a:p>
            <a:pPr eaLnBrk="1" hangingPunct="1"/>
            <a:endParaRPr kumimoji="1" lang="en-US" altLang="zh-CN" sz="2000" b="1">
              <a:latin typeface="宋体" panose="02010600030101010101" pitchFamily="2" charset="-122"/>
            </a:endParaRPr>
          </a:p>
          <a:p>
            <a:pPr eaLnBrk="1" hangingPunct="1"/>
            <a:endParaRPr kumimoji="1" lang="en-US" altLang="zh-CN" sz="2000" b="1">
              <a:latin typeface="宋体" panose="02010600030101010101" pitchFamily="2" charset="-122"/>
            </a:endParaRPr>
          </a:p>
          <a:p>
            <a:pPr eaLnBrk="1" hangingPunct="1"/>
            <a:endParaRPr kumimoji="1" lang="zh-CN" altLang="en-US" sz="2000" b="1">
              <a:latin typeface="宋体" panose="02010600030101010101" pitchFamily="2" charset="-122"/>
            </a:endParaRPr>
          </a:p>
        </p:txBody>
      </p:sp>
      <p:sp>
        <p:nvSpPr>
          <p:cNvPr id="307216" name="文本框 5">
            <a:extLst>
              <a:ext uri="{FF2B5EF4-FFF2-40B4-BE49-F238E27FC236}">
                <a16:creationId xmlns:a16="http://schemas.microsoft.com/office/drawing/2014/main" id="{E43DFA13-9986-9647-A74F-14C5FBA68AEB}"/>
              </a:ext>
            </a:extLst>
          </p:cNvPr>
          <p:cNvSpPr>
            <a:spLocks noChangeArrowheads="1"/>
          </p:cNvSpPr>
          <p:nvPr/>
        </p:nvSpPr>
        <p:spPr bwMode="auto">
          <a:xfrm>
            <a:off x="325438" y="328613"/>
            <a:ext cx="5805487"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buFont typeface="Arial" panose="020B0604020202020204" pitchFamily="34" charset="0"/>
              <a:buNone/>
            </a:pPr>
            <a:r>
              <a:rPr lang="zh-CN" altLang="en-US" sz="2400" b="1" noProof="1">
                <a:solidFill>
                  <a:schemeClr val="bg1"/>
                </a:solidFill>
                <a:ea typeface="微软雅黑" panose="020B0503020204020204" pitchFamily="34" charset="-122"/>
                <a:sym typeface="Arial" panose="020B0604020202020204" pitchFamily="34" charset="0"/>
              </a:rPr>
              <a:t>   系统日时钟</a:t>
            </a:r>
            <a:r>
              <a:rPr lang="zh-CN" altLang="en-US" sz="2400" b="1" noProof="1">
                <a:solidFill>
                  <a:schemeClr val="bg1"/>
                </a:solidFill>
                <a:ea typeface="微软雅黑" panose="020B0503020204020204" pitchFamily="34" charset="-122"/>
                <a:sym typeface="+mn-ea"/>
              </a:rPr>
              <a:t>中断应用开发举例</a:t>
            </a:r>
            <a:r>
              <a:rPr lang="en-US" altLang="zh-CN" sz="2400" b="1" noProof="1">
                <a:solidFill>
                  <a:schemeClr val="bg1"/>
                </a:solidFill>
                <a:ea typeface="微软雅黑" panose="020B0503020204020204" pitchFamily="34" charset="-122"/>
                <a:sym typeface="+mn-ea"/>
              </a:rPr>
              <a:t>-08H</a:t>
            </a:r>
            <a:r>
              <a:rPr lang="zh-CN" altLang="en-US" sz="2400" b="1" noProof="1">
                <a:solidFill>
                  <a:schemeClr val="bg1"/>
                </a:solidFill>
                <a:ea typeface="微软雅黑" panose="020B0503020204020204" pitchFamily="34" charset="-122"/>
                <a:sym typeface="+mn-ea"/>
              </a:rPr>
              <a:t>中断</a:t>
            </a:r>
            <a:endParaRPr lang="zh-CN" altLang="en-US" sz="2400" b="1" noProof="1">
              <a:solidFill>
                <a:schemeClr val="bg1"/>
              </a:solidFill>
              <a:ea typeface="微软雅黑" panose="020B0503020204020204" pitchFamily="34" charset="-122"/>
              <a:sym typeface="Arial" panose="020B0604020202020204" pitchFamily="34" charset="0"/>
            </a:endParaRPr>
          </a:p>
        </p:txBody>
      </p:sp>
      <p:sp>
        <p:nvSpPr>
          <p:cNvPr id="307217" name="TextBox 2">
            <a:extLst>
              <a:ext uri="{FF2B5EF4-FFF2-40B4-BE49-F238E27FC236}">
                <a16:creationId xmlns:a16="http://schemas.microsoft.com/office/drawing/2014/main" id="{5479D3F1-3C13-7649-8965-1BE15A59C6D5}"/>
              </a:ext>
            </a:extLst>
          </p:cNvPr>
          <p:cNvSpPr txBox="1">
            <a:spLocks noChangeArrowheads="1"/>
          </p:cNvSpPr>
          <p:nvPr/>
        </p:nvSpPr>
        <p:spPr bwMode="auto">
          <a:xfrm>
            <a:off x="820738" y="1412875"/>
            <a:ext cx="8459787" cy="360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pPr>
            <a:r>
              <a:rPr kumimoji="1" lang="en-US" altLang="zh-CN" b="1">
                <a:solidFill>
                  <a:srgbClr val="0033CC"/>
                </a:solidFill>
                <a:latin typeface="宋体" panose="02010600030101010101" pitchFamily="2" charset="-122"/>
              </a:rPr>
              <a:t>SERVICE   PROC                   </a:t>
            </a:r>
            <a:r>
              <a:rPr kumimoji="1" lang="zh-CN" altLang="en-US" b="1">
                <a:solidFill>
                  <a:srgbClr val="0033CC"/>
                </a:solidFill>
                <a:latin typeface="宋体" panose="02010600030101010101" pitchFamily="2" charset="-122"/>
              </a:rPr>
              <a:t>；中断服务程序</a:t>
            </a:r>
          </a:p>
          <a:p>
            <a:pPr eaLnBrk="1" hangingPunct="1">
              <a:lnSpc>
                <a:spcPct val="90000"/>
              </a:lnSpc>
            </a:pPr>
            <a:r>
              <a:rPr kumimoji="1" lang="en-US" altLang="zh-CN" b="1">
                <a:solidFill>
                  <a:srgbClr val="0033CC"/>
                </a:solidFill>
                <a:latin typeface="宋体" panose="02010600030101010101" pitchFamily="2" charset="-122"/>
              </a:rPr>
              <a:t>          ……</a:t>
            </a:r>
          </a:p>
          <a:p>
            <a:pPr eaLnBrk="1" hangingPunct="1"/>
            <a:r>
              <a:rPr kumimoji="1" lang="en-US" altLang="zh-CN" b="1">
                <a:solidFill>
                  <a:srgbClr val="0000CC"/>
                </a:solidFill>
                <a:latin typeface="宋体" panose="02010600030101010101" pitchFamily="2" charset="-122"/>
              </a:rPr>
              <a:t>          MOV     AX,DATA</a:t>
            </a:r>
            <a:endParaRPr kumimoji="1" lang="zh-CN" altLang="en-US" b="1">
              <a:solidFill>
                <a:srgbClr val="0000CC"/>
              </a:solidFill>
              <a:latin typeface="宋体" panose="02010600030101010101" pitchFamily="2" charset="-122"/>
            </a:endParaRPr>
          </a:p>
          <a:p>
            <a:pPr eaLnBrk="1" hangingPunct="1"/>
            <a:r>
              <a:rPr kumimoji="1" lang="en-US" altLang="zh-CN" b="1">
                <a:solidFill>
                  <a:srgbClr val="0000CC"/>
                </a:solidFill>
                <a:latin typeface="宋体" panose="02010600030101010101" pitchFamily="2" charset="-122"/>
              </a:rPr>
              <a:t>          MOV     DS,AX</a:t>
            </a:r>
            <a:endParaRPr kumimoji="1" lang="zh-CN" altLang="en-US" b="1">
              <a:solidFill>
                <a:srgbClr val="0000CC"/>
              </a:solidFill>
              <a:latin typeface="宋体" panose="02010600030101010101" pitchFamily="2" charset="-122"/>
            </a:endParaRPr>
          </a:p>
          <a:p>
            <a:pPr eaLnBrk="1" hangingPunct="1"/>
            <a:r>
              <a:rPr kumimoji="1" lang="en-US" altLang="zh-CN" b="1">
                <a:solidFill>
                  <a:srgbClr val="0000CC"/>
                </a:solidFill>
                <a:latin typeface="宋体" panose="02010600030101010101" pitchFamily="2" charset="-122"/>
              </a:rPr>
              <a:t>          DEC     ICOUNT	  </a:t>
            </a:r>
            <a:r>
              <a:rPr kumimoji="1" lang="zh-CN" altLang="en-US" b="1">
                <a:solidFill>
                  <a:srgbClr val="0000CC"/>
                </a:solidFill>
                <a:latin typeface="宋体" panose="02010600030101010101" pitchFamily="2" charset="-122"/>
              </a:rPr>
              <a:t>；计</a:t>
            </a:r>
            <a:r>
              <a:rPr kumimoji="1" lang="en-US" altLang="zh-CN" b="1">
                <a:solidFill>
                  <a:srgbClr val="0000CC"/>
                </a:solidFill>
                <a:latin typeface="宋体" panose="02010600030101010101" pitchFamily="2" charset="-122"/>
              </a:rPr>
              <a:t>18</a:t>
            </a:r>
            <a:r>
              <a:rPr kumimoji="1" lang="zh-CN" altLang="en-US" b="1">
                <a:solidFill>
                  <a:srgbClr val="0000CC"/>
                </a:solidFill>
                <a:latin typeface="宋体" panose="02010600030101010101" pitchFamily="2" charset="-122"/>
              </a:rPr>
              <a:t>次</a:t>
            </a:r>
            <a:r>
              <a:rPr kumimoji="1" lang="en-US" altLang="zh-CN" b="1">
                <a:solidFill>
                  <a:srgbClr val="0000CC"/>
                </a:solidFill>
                <a:latin typeface="宋体" panose="02010600030101010101" pitchFamily="2" charset="-122"/>
              </a:rPr>
              <a:t>55msx18=990ms</a:t>
            </a:r>
            <a:endParaRPr kumimoji="1" lang="zh-CN" altLang="en-US" b="1">
              <a:solidFill>
                <a:srgbClr val="0000CC"/>
              </a:solidFill>
              <a:latin typeface="宋体" panose="02010600030101010101" pitchFamily="2" charset="-122"/>
            </a:endParaRPr>
          </a:p>
          <a:p>
            <a:pPr eaLnBrk="1" hangingPunct="1"/>
            <a:r>
              <a:rPr kumimoji="1" lang="en-US" altLang="zh-CN" b="1">
                <a:solidFill>
                  <a:srgbClr val="0000CC"/>
                </a:solidFill>
                <a:latin typeface="宋体" panose="02010600030101010101" pitchFamily="2" charset="-122"/>
              </a:rPr>
              <a:t>          JNZ     EXIT</a:t>
            </a:r>
          </a:p>
          <a:p>
            <a:pPr eaLnBrk="1" hangingPunct="1"/>
            <a:r>
              <a:rPr kumimoji="1" lang="en-US" altLang="zh-CN" b="1">
                <a:solidFill>
                  <a:srgbClr val="0000CC"/>
                </a:solidFill>
                <a:latin typeface="宋体" panose="02010600030101010101" pitchFamily="2" charset="-122"/>
              </a:rPr>
              <a:t>          MOV     ICOUNT,18</a:t>
            </a:r>
            <a:endParaRPr kumimoji="1" lang="zh-CN" altLang="en-US" b="1">
              <a:solidFill>
                <a:srgbClr val="0000CC"/>
              </a:solidFill>
              <a:latin typeface="宋体" panose="02010600030101010101" pitchFamily="2" charset="-122"/>
            </a:endParaRPr>
          </a:p>
          <a:p>
            <a:pPr eaLnBrk="1" hangingPunct="1"/>
            <a:r>
              <a:rPr kumimoji="1" lang="en-US" altLang="zh-CN" b="1">
                <a:solidFill>
                  <a:srgbClr val="0000CC"/>
                </a:solidFill>
                <a:latin typeface="宋体" panose="02010600030101010101" pitchFamily="2" charset="-122"/>
              </a:rPr>
              <a:t>	  DEC	   COUNT          </a:t>
            </a:r>
            <a:r>
              <a:rPr kumimoji="1" lang="zh-CN" altLang="en-US" b="1">
                <a:solidFill>
                  <a:srgbClr val="0000CC"/>
                </a:solidFill>
                <a:latin typeface="宋体" panose="02010600030101010101" pitchFamily="2" charset="-122"/>
              </a:rPr>
              <a:t>；</a:t>
            </a:r>
            <a:r>
              <a:rPr kumimoji="1" lang="en-US" altLang="zh-CN" b="1">
                <a:solidFill>
                  <a:srgbClr val="0000CC"/>
                </a:solidFill>
                <a:latin typeface="宋体" panose="02010600030101010101" pitchFamily="2" charset="-122"/>
              </a:rPr>
              <a:t> </a:t>
            </a:r>
            <a:r>
              <a:rPr kumimoji="1" lang="zh-CN" altLang="en-US" b="1">
                <a:solidFill>
                  <a:srgbClr val="0000CC"/>
                </a:solidFill>
                <a:latin typeface="宋体" panose="02010600030101010101" pitchFamily="2" charset="-122"/>
              </a:rPr>
              <a:t>显示行数减</a:t>
            </a:r>
            <a:r>
              <a:rPr kumimoji="1" lang="en-US" altLang="zh-CN" b="1">
                <a:solidFill>
                  <a:srgbClr val="0000CC"/>
                </a:solidFill>
                <a:latin typeface="宋体" panose="02010600030101010101" pitchFamily="2" charset="-122"/>
              </a:rPr>
              <a:t>1</a:t>
            </a:r>
            <a:endParaRPr kumimoji="1" lang="zh-CN" altLang="en-US" b="1">
              <a:solidFill>
                <a:srgbClr val="0000CC"/>
              </a:solidFill>
              <a:latin typeface="宋体" panose="02010600030101010101" pitchFamily="2" charset="-122"/>
            </a:endParaRPr>
          </a:p>
          <a:p>
            <a:pPr eaLnBrk="1" hangingPunct="1"/>
            <a:r>
              <a:rPr kumimoji="1" lang="en-US" altLang="zh-CN" b="1">
                <a:solidFill>
                  <a:srgbClr val="0000CC"/>
                </a:solidFill>
                <a:latin typeface="宋体" panose="02010600030101010101" pitchFamily="2" charset="-122"/>
              </a:rPr>
              <a:t>          MOV      AH,9           </a:t>
            </a:r>
            <a:r>
              <a:rPr kumimoji="1" lang="zh-CN" altLang="en-US" b="1">
                <a:solidFill>
                  <a:srgbClr val="0000CC"/>
                </a:solidFill>
                <a:latin typeface="宋体" panose="02010600030101010101" pitchFamily="2" charset="-122"/>
              </a:rPr>
              <a:t>；显示字符串</a:t>
            </a:r>
          </a:p>
          <a:p>
            <a:pPr eaLnBrk="1" hangingPunct="1"/>
            <a:r>
              <a:rPr kumimoji="1" lang="en-US" altLang="zh-CN" b="1">
                <a:solidFill>
                  <a:srgbClr val="0000CC"/>
                </a:solidFill>
                <a:latin typeface="宋体" panose="02010600030101010101" pitchFamily="2" charset="-122"/>
              </a:rPr>
              <a:t>          MOV      DX,OFFSET MESG       </a:t>
            </a:r>
            <a:endParaRPr kumimoji="1" lang="zh-CN" altLang="en-US" b="1">
              <a:solidFill>
                <a:srgbClr val="0000CC"/>
              </a:solidFill>
              <a:latin typeface="宋体" panose="02010600030101010101" pitchFamily="2" charset="-122"/>
            </a:endParaRPr>
          </a:p>
          <a:p>
            <a:pPr eaLnBrk="1" hangingPunct="1"/>
            <a:r>
              <a:rPr kumimoji="1" lang="en-US" altLang="zh-CN" b="1">
                <a:solidFill>
                  <a:srgbClr val="0000CC"/>
                </a:solidFill>
                <a:latin typeface="宋体" panose="02010600030101010101" pitchFamily="2" charset="-122"/>
              </a:rPr>
              <a:t>          INT      21H</a:t>
            </a:r>
          </a:p>
          <a:p>
            <a:pPr eaLnBrk="1" hangingPunct="1"/>
            <a:r>
              <a:rPr kumimoji="1" lang="en-US" altLang="zh-CN" b="1">
                <a:solidFill>
                  <a:srgbClr val="0000CC"/>
                </a:solidFill>
                <a:latin typeface="宋体" panose="02010600030101010101" pitchFamily="2" charset="-122"/>
              </a:rPr>
              <a:t>           ……</a:t>
            </a:r>
          </a:p>
          <a:p>
            <a:pPr eaLnBrk="1" hangingPunct="1">
              <a:lnSpc>
                <a:spcPct val="90000"/>
              </a:lnSpc>
            </a:pPr>
            <a:r>
              <a:rPr kumimoji="1" lang="en-US" altLang="zh-CN" b="1">
                <a:solidFill>
                  <a:srgbClr val="0000CC"/>
                </a:solidFill>
                <a:latin typeface="宋体" panose="02010600030101010101" pitchFamily="2" charset="-122"/>
              </a:rPr>
              <a:t>SERVICE   ENDP</a:t>
            </a:r>
            <a:endParaRPr kumimoji="1" lang="de-DE" altLang="zh-CN" b="1">
              <a:solidFill>
                <a:srgbClr val="0000CC"/>
              </a:solidFill>
              <a:latin typeface="宋体" panose="02010600030101010101" pitchFamily="2" charset="-122"/>
            </a:endParaRPr>
          </a:p>
        </p:txBody>
      </p:sp>
    </p:spTree>
    <p:extLst>
      <p:ext uri="{BB962C8B-B14F-4D97-AF65-F5344CB8AC3E}">
        <p14:creationId xmlns:p14="http://schemas.microsoft.com/office/powerpoint/2010/main" val="268655521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4102"/>
                                        </p:tgtEl>
                                        <p:attrNameLst>
                                          <p:attrName>style.visibility</p:attrName>
                                        </p:attrNameLst>
                                      </p:cBhvr>
                                      <p:to>
                                        <p:strVal val="visible"/>
                                      </p:to>
                                    </p:set>
                                    <p:animEffect>
                                      <p:cBhvr>
                                        <p:cTn id="7" dur="500"/>
                                        <p:tgtEl>
                                          <p:spTgt spid="4102"/>
                                        </p:tgtEl>
                                      </p:cBhvr>
                                    </p:animEffect>
                                  </p:childTnLst>
                                </p:cTn>
                              </p:par>
                              <p:par>
                                <p:cTn id="8" presetID="10" presetClass="entr" presetSubtype="0" fill="hold" nodeType="withEffect">
                                  <p:stCondLst>
                                    <p:cond delay="0"/>
                                  </p:stCondLst>
                                  <p:childTnLst>
                                    <p:set>
                                      <p:cBhvr>
                                        <p:cTn id="9" dur="1" fill="hold">
                                          <p:stCondLst>
                                            <p:cond delay="0"/>
                                          </p:stCondLst>
                                        </p:cTn>
                                        <p:tgtEl>
                                          <p:spTgt spid="4105"/>
                                        </p:tgtEl>
                                        <p:attrNameLst>
                                          <p:attrName>style.visibility</p:attrName>
                                        </p:attrNameLst>
                                      </p:cBhvr>
                                      <p:to>
                                        <p:strVal val="visible"/>
                                      </p:to>
                                    </p:set>
                                    <p:animEffect>
                                      <p:cBhvr>
                                        <p:cTn id="10" dur="500"/>
                                        <p:tgtEl>
                                          <p:spTgt spid="4105"/>
                                        </p:tgtEl>
                                      </p:cBhvr>
                                    </p:animEffect>
                                  </p:childTnLst>
                                </p:cTn>
                              </p:par>
                              <p:par>
                                <p:cTn id="11" presetID="10" presetClass="entr" presetSubtype="0" fill="hold" nodeType="withEffect">
                                  <p:stCondLst>
                                    <p:cond delay="0"/>
                                  </p:stCondLst>
                                  <p:childTnLst>
                                    <p:set>
                                      <p:cBhvr>
                                        <p:cTn id="12" dur="1" fill="hold">
                                          <p:stCondLst>
                                            <p:cond delay="0"/>
                                          </p:stCondLst>
                                        </p:cTn>
                                        <p:tgtEl>
                                          <p:spTgt spid="4107"/>
                                        </p:tgtEl>
                                        <p:attrNameLst>
                                          <p:attrName>style.visibility</p:attrName>
                                        </p:attrNameLst>
                                      </p:cBhvr>
                                      <p:to>
                                        <p:strVal val="visible"/>
                                      </p:to>
                                    </p:set>
                                    <p:animEffect>
                                      <p:cBhvr>
                                        <p:cTn id="13" dur="500"/>
                                        <p:tgtEl>
                                          <p:spTgt spid="4107"/>
                                        </p:tgtEl>
                                      </p:cBhvr>
                                    </p:animEffect>
                                  </p:childTnLst>
                                </p:cTn>
                              </p:par>
                              <p:par>
                                <p:cTn id="14" presetID="10" presetClass="entr" presetSubtype="0" fill="hold" nodeType="withEffect">
                                  <p:stCondLst>
                                    <p:cond delay="0"/>
                                  </p:stCondLst>
                                  <p:childTnLst>
                                    <p:set>
                                      <p:cBhvr>
                                        <p:cTn id="15" dur="1" fill="hold">
                                          <p:stCondLst>
                                            <p:cond delay="0"/>
                                          </p:stCondLst>
                                        </p:cTn>
                                        <p:tgtEl>
                                          <p:spTgt spid="4103"/>
                                        </p:tgtEl>
                                        <p:attrNameLst>
                                          <p:attrName>style.visibility</p:attrName>
                                        </p:attrNameLst>
                                      </p:cBhvr>
                                      <p:to>
                                        <p:strVal val="visible"/>
                                      </p:to>
                                    </p:set>
                                    <p:animEffect>
                                      <p:cBhvr>
                                        <p:cTn id="16" dur="500"/>
                                        <p:tgtEl>
                                          <p:spTgt spid="4103"/>
                                        </p:tgtEl>
                                      </p:cBhvr>
                                    </p:animEffect>
                                  </p:childTnLst>
                                </p:cTn>
                              </p:par>
                              <p:par>
                                <p:cTn id="17" presetID="10" presetClass="entr" presetSubtype="0" fill="hold" nodeType="withEffect">
                                  <p:stCondLst>
                                    <p:cond delay="0"/>
                                  </p:stCondLst>
                                  <p:childTnLst>
                                    <p:set>
                                      <p:cBhvr>
                                        <p:cTn id="18" dur="1" fill="hold">
                                          <p:stCondLst>
                                            <p:cond delay="0"/>
                                          </p:stCondLst>
                                        </p:cTn>
                                        <p:tgtEl>
                                          <p:spTgt spid="4106"/>
                                        </p:tgtEl>
                                        <p:attrNameLst>
                                          <p:attrName>style.visibility</p:attrName>
                                        </p:attrNameLst>
                                      </p:cBhvr>
                                      <p:to>
                                        <p:strVal val="visible"/>
                                      </p:to>
                                    </p:set>
                                    <p:animEffect>
                                      <p:cBhvr>
                                        <p:cTn id="19" dur="500"/>
                                        <p:tgtEl>
                                          <p:spTgt spid="4106"/>
                                        </p:tgtEl>
                                      </p:cBhvr>
                                    </p:animEffect>
                                  </p:childTnLst>
                                </p:cTn>
                              </p:par>
                              <p:par>
                                <p:cTn id="20" presetID="10" presetClass="entr" presetSubtype="0" fill="hold" nodeType="withEffect">
                                  <p:stCondLst>
                                    <p:cond delay="0"/>
                                  </p:stCondLst>
                                  <p:childTnLst>
                                    <p:set>
                                      <p:cBhvr>
                                        <p:cTn id="21" dur="1" fill="hold">
                                          <p:stCondLst>
                                            <p:cond delay="0"/>
                                          </p:stCondLst>
                                        </p:cTn>
                                        <p:tgtEl>
                                          <p:spTgt spid="4104"/>
                                        </p:tgtEl>
                                        <p:attrNameLst>
                                          <p:attrName>style.visibility</p:attrName>
                                        </p:attrNameLst>
                                      </p:cBhvr>
                                      <p:to>
                                        <p:strVal val="visible"/>
                                      </p:to>
                                    </p:set>
                                    <p:animEffect>
                                      <p:cBhvr>
                                        <p:cTn id="22" dur="500"/>
                                        <p:tgtEl>
                                          <p:spTgt spid="4104"/>
                                        </p:tgtEl>
                                      </p:cBhvr>
                                    </p:animEffect>
                                  </p:childTnLst>
                                </p:cTn>
                              </p:par>
                              <p:par>
                                <p:cTn id="23" presetID="35" presetClass="path" presetSubtype="0" fill="hold" nodeType="withEffect">
                                  <p:stCondLst>
                                    <p:cond delay="0"/>
                                  </p:stCondLst>
                                  <p:childTnLst>
                                    <p:animMotion origin="layout" path="M 0 0  L -0.25 0  E" pathEditMode="relative" rAng="0" ptsTypes="">
                                      <p:cBhvr>
                                        <p:cTn id="24" dur="500" fill="hold"/>
                                        <p:tgtEl>
                                          <p:spTgt spid="4106"/>
                                        </p:tgtEl>
                                        <p:attrNameLst>
                                          <p:attrName>ppt_x,ppt_y</p:attrName>
                                        </p:attrNameLst>
                                      </p:cBhvr>
                                      <p:rCtr x="0" y="0"/>
                                    </p:animMotion>
                                  </p:childTnLst>
                                </p:cTn>
                              </p:par>
                              <p:par>
                                <p:cTn id="25" presetID="35" presetClass="path" presetSubtype="0" fill="hold" nodeType="withEffect">
                                  <p:stCondLst>
                                    <p:cond delay="0"/>
                                  </p:stCondLst>
                                  <p:childTnLst>
                                    <p:animMotion origin="layout" path="M 4.16667E-6 3.33333E-6 L -0.31632 3.33333E-6 " pathEditMode="relative" rAng="0" ptsTypes="AA">
                                      <p:cBhvr>
                                        <p:cTn id="26" dur="500" fill="hold"/>
                                        <p:tgtEl>
                                          <p:spTgt spid="4103"/>
                                        </p:tgtEl>
                                        <p:attrNameLst>
                                          <p:attrName>ppt_x,ppt_y</p:attrName>
                                        </p:attrNameLst>
                                      </p:cBhvr>
                                      <p:rCtr x="-1581100" y="0"/>
                                    </p:animMotion>
                                  </p:childTnLst>
                                </p:cTn>
                              </p:par>
                              <p:par>
                                <p:cTn id="27" presetID="35" presetClass="path" presetSubtype="0" fill="hold" nodeType="withEffect">
                                  <p:stCondLst>
                                    <p:cond delay="0"/>
                                  </p:stCondLst>
                                  <p:childTnLst>
                                    <p:animMotion origin="layout" path="M 0.00504 -1.85185E-6 L -0.46684 -1.85185E-6 " pathEditMode="relative" rAng="0" ptsTypes="AA">
                                      <p:cBhvr>
                                        <p:cTn id="28" dur="500" fill="hold"/>
                                        <p:tgtEl>
                                          <p:spTgt spid="4104"/>
                                        </p:tgtEl>
                                        <p:attrNameLst>
                                          <p:attrName>ppt_x,ppt_y</p:attrName>
                                        </p:attrNameLst>
                                      </p:cBhvr>
                                      <p:rCtr x="-2358900" y="0"/>
                                    </p:animMotion>
                                  </p:childTnLst>
                                </p:cTn>
                              </p:par>
                              <p:par>
                                <p:cTn id="29" presetID="35" presetClass="path" presetSubtype="0" fill="hold" nodeType="withEffect">
                                  <p:stCondLst>
                                    <p:cond delay="0"/>
                                  </p:stCondLst>
                                  <p:childTnLst>
                                    <p:animMotion origin="layout" path="M -3.05556E-6 1.11111E-6 L -0.19531 1.11111E-6 " pathEditMode="relative" rAng="0" ptsTypes="AA">
                                      <p:cBhvr>
                                        <p:cTn id="30" dur="500" fill="hold"/>
                                        <p:tgtEl>
                                          <p:spTgt spid="4105"/>
                                        </p:tgtEl>
                                        <p:attrNameLst>
                                          <p:attrName>ppt_x,ppt_y</p:attrName>
                                        </p:attrNameLst>
                                      </p:cBhvr>
                                      <p:rCtr x="-976900" y="0"/>
                                    </p:animMotion>
                                  </p:childTnLst>
                                </p:cTn>
                              </p:par>
                              <p:par>
                                <p:cTn id="31" presetID="35" presetClass="path" presetSubtype="0" fill="hold" nodeType="withEffect">
                                  <p:stCondLst>
                                    <p:cond delay="0"/>
                                  </p:stCondLst>
                                  <p:childTnLst>
                                    <p:animMotion origin="layout" path="M 3.05556E-6 -1.85185E-6 L -0.33577 -1.85185E-6 " pathEditMode="relative" rAng="0" ptsTypes="AA">
                                      <p:cBhvr>
                                        <p:cTn id="32" dur="500" fill="hold"/>
                                        <p:tgtEl>
                                          <p:spTgt spid="4102"/>
                                        </p:tgtEl>
                                        <p:attrNameLst>
                                          <p:attrName>ppt_x,ppt_y</p:attrName>
                                        </p:attrNameLst>
                                      </p:cBhvr>
                                      <p:rCtr x="-1678300" y="0"/>
                                    </p:animMotion>
                                  </p:childTnLst>
                                </p:cTn>
                              </p:par>
                              <p:par>
                                <p:cTn id="33" presetID="35" presetClass="path" presetSubtype="0" fill="hold" nodeType="withEffect">
                                  <p:stCondLst>
                                    <p:cond delay="0"/>
                                  </p:stCondLst>
                                  <p:childTnLst>
                                    <p:animMotion origin="layout" path="M 1.66667E-6 -1.85185E-6 L -0.57188 -1.85185E-6 " pathEditMode="relative" rAng="0" ptsTypes="AA">
                                      <p:cBhvr>
                                        <p:cTn id="34" dur="500" fill="hold"/>
                                        <p:tgtEl>
                                          <p:spTgt spid="4107"/>
                                        </p:tgtEl>
                                        <p:attrNameLst>
                                          <p:attrName>ppt_x,ppt_y</p:attrName>
                                        </p:attrNameLst>
                                      </p:cBhvr>
                                      <p:rCtr x="-2858900" y="0"/>
                                    </p:animMotion>
                                  </p:childTnLst>
                                </p:cTn>
                              </p:par>
                              <p:par>
                                <p:cTn id="35" presetID="10" presetClass="exit" presetSubtype="0" fill="hold" nodeType="withEffect">
                                  <p:stCondLst>
                                    <p:cond delay="0"/>
                                  </p:stCondLst>
                                  <p:childTnLst>
                                    <p:animEffect>
                                      <p:cBhvr>
                                        <p:cTn id="36" dur="500"/>
                                        <p:tgtEl>
                                          <p:spTgt spid="4107"/>
                                        </p:tgtEl>
                                      </p:cBhvr>
                                    </p:animEffect>
                                    <p:set>
                                      <p:cBhvr>
                                        <p:cTn id="37" dur="1" fill="hold">
                                          <p:stCondLst>
                                            <p:cond delay="499"/>
                                          </p:stCondLst>
                                        </p:cTn>
                                        <p:tgtEl>
                                          <p:spTgt spid="4107"/>
                                        </p:tgtEl>
                                        <p:attrNameLst>
                                          <p:attrName>style.visibility</p:attrName>
                                        </p:attrNameLst>
                                      </p:cBhvr>
                                      <p:to>
                                        <p:strVal val="hidden"/>
                                      </p:to>
                                    </p:set>
                                  </p:childTnLst>
                                </p:cTn>
                              </p:par>
                              <p:par>
                                <p:cTn id="38" presetID="10" presetClass="exit" presetSubtype="0" fill="hold" nodeType="withEffect">
                                  <p:stCondLst>
                                    <p:cond delay="0"/>
                                  </p:stCondLst>
                                  <p:childTnLst>
                                    <p:animEffect>
                                      <p:cBhvr>
                                        <p:cTn id="39" dur="500"/>
                                        <p:tgtEl>
                                          <p:spTgt spid="4105"/>
                                        </p:tgtEl>
                                      </p:cBhvr>
                                    </p:animEffect>
                                    <p:set>
                                      <p:cBhvr>
                                        <p:cTn id="40" dur="1" fill="hold">
                                          <p:stCondLst>
                                            <p:cond delay="499"/>
                                          </p:stCondLst>
                                        </p:cTn>
                                        <p:tgtEl>
                                          <p:spTgt spid="4105"/>
                                        </p:tgtEl>
                                        <p:attrNameLst>
                                          <p:attrName>style.visibility</p:attrName>
                                        </p:attrNameLst>
                                      </p:cBhvr>
                                      <p:to>
                                        <p:strVal val="hidden"/>
                                      </p:to>
                                    </p:set>
                                  </p:childTnLst>
                                </p:cTn>
                              </p:par>
                              <p:par>
                                <p:cTn id="41" presetID="10" presetClass="exit" presetSubtype="0" fill="hold" nodeType="withEffect">
                                  <p:stCondLst>
                                    <p:cond delay="0"/>
                                  </p:stCondLst>
                                  <p:childTnLst>
                                    <p:animEffect>
                                      <p:cBhvr>
                                        <p:cTn id="42" dur="500"/>
                                        <p:tgtEl>
                                          <p:spTgt spid="4103"/>
                                        </p:tgtEl>
                                      </p:cBhvr>
                                    </p:animEffect>
                                    <p:set>
                                      <p:cBhvr>
                                        <p:cTn id="43" dur="1" fill="hold">
                                          <p:stCondLst>
                                            <p:cond delay="499"/>
                                          </p:stCondLst>
                                        </p:cTn>
                                        <p:tgtEl>
                                          <p:spTgt spid="4103"/>
                                        </p:tgtEl>
                                        <p:attrNameLst>
                                          <p:attrName>style.visibility</p:attrName>
                                        </p:attrNameLst>
                                      </p:cBhvr>
                                      <p:to>
                                        <p:strVal val="hidden"/>
                                      </p:to>
                                    </p:set>
                                  </p:childTnLst>
                                </p:cTn>
                              </p:par>
                              <p:par>
                                <p:cTn id="44" presetID="10" presetClass="exit" presetSubtype="0" fill="hold" nodeType="withEffect">
                                  <p:stCondLst>
                                    <p:cond delay="0"/>
                                  </p:stCondLst>
                                  <p:childTnLst>
                                    <p:animEffect>
                                      <p:cBhvr>
                                        <p:cTn id="45" dur="500"/>
                                        <p:tgtEl>
                                          <p:spTgt spid="4106"/>
                                        </p:tgtEl>
                                      </p:cBhvr>
                                    </p:animEffect>
                                    <p:set>
                                      <p:cBhvr>
                                        <p:cTn id="46" dur="1" fill="hold">
                                          <p:stCondLst>
                                            <p:cond delay="499"/>
                                          </p:stCondLst>
                                        </p:cTn>
                                        <p:tgtEl>
                                          <p:spTgt spid="4106"/>
                                        </p:tgtEl>
                                        <p:attrNameLst>
                                          <p:attrName>style.visibility</p:attrName>
                                        </p:attrNameLst>
                                      </p:cBhvr>
                                      <p:to>
                                        <p:strVal val="hidden"/>
                                      </p:to>
                                    </p:set>
                                  </p:childTnLst>
                                </p:cTn>
                              </p:par>
                              <p:par>
                                <p:cTn id="47" presetID="10" presetClass="exit" presetSubtype="0" fill="hold" nodeType="withEffect">
                                  <p:stCondLst>
                                    <p:cond delay="0"/>
                                  </p:stCondLst>
                                  <p:childTnLst>
                                    <p:animEffect>
                                      <p:cBhvr>
                                        <p:cTn id="48" dur="500"/>
                                        <p:tgtEl>
                                          <p:spTgt spid="4102"/>
                                        </p:tgtEl>
                                      </p:cBhvr>
                                    </p:animEffect>
                                    <p:set>
                                      <p:cBhvr>
                                        <p:cTn id="49" dur="1" fill="hold">
                                          <p:stCondLst>
                                            <p:cond delay="499"/>
                                          </p:stCondLst>
                                        </p:cTn>
                                        <p:tgtEl>
                                          <p:spTgt spid="4102"/>
                                        </p:tgtEl>
                                        <p:attrNameLst>
                                          <p:attrName>style.visibility</p:attrName>
                                        </p:attrNameLst>
                                      </p:cBhvr>
                                      <p:to>
                                        <p:strVal val="hidden"/>
                                      </p:to>
                                    </p:set>
                                  </p:childTnLst>
                                </p:cTn>
                              </p:par>
                              <p:par>
                                <p:cTn id="50" presetID="10" presetClass="exit" presetSubtype="0" fill="hold" nodeType="withEffect">
                                  <p:stCondLst>
                                    <p:cond delay="0"/>
                                  </p:stCondLst>
                                  <p:childTnLst>
                                    <p:animEffect>
                                      <p:cBhvr>
                                        <p:cTn id="51" dur="500"/>
                                        <p:tgtEl>
                                          <p:spTgt spid="4104"/>
                                        </p:tgtEl>
                                      </p:cBhvr>
                                    </p:animEffect>
                                    <p:set>
                                      <p:cBhvr>
                                        <p:cTn id="52" dur="1" fill="hold">
                                          <p:stCondLst>
                                            <p:cond delay="499"/>
                                          </p:stCondLst>
                                        </p:cTn>
                                        <p:tgtEl>
                                          <p:spTgt spid="4104"/>
                                        </p:tgtEl>
                                        <p:attrNameLst>
                                          <p:attrName>style.visibility</p:attrName>
                                        </p:attrNameLst>
                                      </p:cBhvr>
                                      <p:to>
                                        <p:strVal val="hidden"/>
                                      </p:to>
                                    </p:set>
                                  </p:childTnLst>
                                </p:cTn>
                              </p:par>
                              <p:par>
                                <p:cTn id="53" presetID="10" presetClass="entr" presetSubtype="0" fill="hold" nodeType="withEffect">
                                  <p:stCondLst>
                                    <p:cond delay="0"/>
                                  </p:stCondLst>
                                  <p:childTnLst>
                                    <p:set>
                                      <p:cBhvr>
                                        <p:cTn id="54" dur="1" fill="hold">
                                          <p:stCondLst>
                                            <p:cond delay="0"/>
                                          </p:stCondLst>
                                        </p:cTn>
                                        <p:tgtEl>
                                          <p:spTgt spid="4108"/>
                                        </p:tgtEl>
                                        <p:attrNameLst>
                                          <p:attrName>style.visibility</p:attrName>
                                        </p:attrNameLst>
                                      </p:cBhvr>
                                      <p:to>
                                        <p:strVal val="visible"/>
                                      </p:to>
                                    </p:set>
                                    <p:animEffect>
                                      <p:cBhvr>
                                        <p:cTn id="55" dur="500"/>
                                        <p:tgtEl>
                                          <p:spTgt spid="4108"/>
                                        </p:tgtEl>
                                      </p:cBhvr>
                                    </p:animEffect>
                                  </p:childTnLst>
                                </p:cTn>
                              </p:par>
                              <p:par>
                                <p:cTn id="56" presetID="10" presetClass="entr" presetSubtype="0" fill="hold" nodeType="withEffect">
                                  <p:stCondLst>
                                    <p:cond delay="0"/>
                                  </p:stCondLst>
                                  <p:childTnLst>
                                    <p:set>
                                      <p:cBhvr>
                                        <p:cTn id="57" dur="1" fill="hold">
                                          <p:stCondLst>
                                            <p:cond delay="0"/>
                                          </p:stCondLst>
                                        </p:cTn>
                                        <p:tgtEl>
                                          <p:spTgt spid="4109"/>
                                        </p:tgtEl>
                                        <p:attrNameLst>
                                          <p:attrName>style.visibility</p:attrName>
                                        </p:attrNameLst>
                                      </p:cBhvr>
                                      <p:to>
                                        <p:strVal val="visible"/>
                                      </p:to>
                                    </p:set>
                                    <p:animEffect>
                                      <p:cBhvr>
                                        <p:cTn id="58" dur="500"/>
                                        <p:tgtEl>
                                          <p:spTgt spid="4109"/>
                                        </p:tgtEl>
                                      </p:cBhvr>
                                    </p:animEffect>
                                  </p:childTnLst>
                                </p:cTn>
                              </p:par>
                              <p:par>
                                <p:cTn id="59" presetID="10" presetClass="entr" presetSubtype="0" fill="hold" nodeType="withEffect">
                                  <p:stCondLst>
                                    <p:cond delay="0"/>
                                  </p:stCondLst>
                                  <p:childTnLst>
                                    <p:set>
                                      <p:cBhvr>
                                        <p:cTn id="60" dur="1" fill="hold">
                                          <p:stCondLst>
                                            <p:cond delay="0"/>
                                          </p:stCondLst>
                                        </p:cTn>
                                        <p:tgtEl>
                                          <p:spTgt spid="4110"/>
                                        </p:tgtEl>
                                        <p:attrNameLst>
                                          <p:attrName>style.visibility</p:attrName>
                                        </p:attrNameLst>
                                      </p:cBhvr>
                                      <p:to>
                                        <p:strVal val="visible"/>
                                      </p:to>
                                    </p:set>
                                    <p:animEffect>
                                      <p:cBhvr>
                                        <p:cTn id="61" dur="500"/>
                                        <p:tgtEl>
                                          <p:spTgt spid="4110"/>
                                        </p:tgtEl>
                                      </p:cBhvr>
                                    </p:animEffect>
                                  </p:childTnLst>
                                </p:cTn>
                              </p:par>
                              <p:par>
                                <p:cTn id="62" presetID="10" presetClass="entr" presetSubtype="0" fill="hold" nodeType="withEffect">
                                  <p:stCondLst>
                                    <p:cond delay="0"/>
                                  </p:stCondLst>
                                  <p:childTnLst>
                                    <p:set>
                                      <p:cBhvr>
                                        <p:cTn id="63" dur="1" fill="hold">
                                          <p:stCondLst>
                                            <p:cond delay="0"/>
                                          </p:stCondLst>
                                        </p:cTn>
                                        <p:tgtEl>
                                          <p:spTgt spid="4111"/>
                                        </p:tgtEl>
                                        <p:attrNameLst>
                                          <p:attrName>style.visibility</p:attrName>
                                        </p:attrNameLst>
                                      </p:cBhvr>
                                      <p:to>
                                        <p:strVal val="visible"/>
                                      </p:to>
                                    </p:set>
                                    <p:animEffect>
                                      <p:cBhvr>
                                        <p:cTn id="64" dur="500"/>
                                        <p:tgtEl>
                                          <p:spTgt spid="4111"/>
                                        </p:tgtEl>
                                      </p:cBhvr>
                                    </p:animEffect>
                                  </p:childTnLst>
                                </p:cTn>
                              </p:par>
                              <p:par>
                                <p:cTn id="65" presetID="53" presetClass="exit" presetSubtype="0" fill="hold" nodeType="withEffect">
                                  <p:stCondLst>
                                    <p:cond delay="0"/>
                                  </p:stCondLst>
                                  <p:childTnLst>
                                    <p:anim calcmode="lin" valueType="num">
                                      <p:cBhvr>
                                        <p:cTn id="66" dur="500"/>
                                        <p:tgtEl>
                                          <p:spTgt spid="4108"/>
                                        </p:tgtEl>
                                        <p:attrNameLst>
                                          <p:attrName>ppt_w</p:attrName>
                                        </p:attrNameLst>
                                      </p:cBhvr>
                                      <p:tavLst>
                                        <p:tav tm="0">
                                          <p:val>
                                            <p:strVal val="ppt_w"/>
                                          </p:val>
                                        </p:tav>
                                        <p:tav tm="100000">
                                          <p:val>
                                            <p:fltVal val="0"/>
                                          </p:val>
                                        </p:tav>
                                      </p:tavLst>
                                    </p:anim>
                                    <p:anim calcmode="lin" valueType="num">
                                      <p:cBhvr>
                                        <p:cTn id="67" dur="500"/>
                                        <p:tgtEl>
                                          <p:spTgt spid="4108"/>
                                        </p:tgtEl>
                                        <p:attrNameLst>
                                          <p:attrName>ppt_h</p:attrName>
                                        </p:attrNameLst>
                                      </p:cBhvr>
                                      <p:tavLst>
                                        <p:tav tm="0">
                                          <p:val>
                                            <p:strVal val="ppt_h"/>
                                          </p:val>
                                        </p:tav>
                                        <p:tav tm="100000">
                                          <p:val>
                                            <p:fltVal val="0"/>
                                          </p:val>
                                        </p:tav>
                                      </p:tavLst>
                                    </p:anim>
                                    <p:animEffect>
                                      <p:cBhvr>
                                        <p:cTn id="68" dur="500"/>
                                        <p:tgtEl>
                                          <p:spTgt spid="4108"/>
                                        </p:tgtEl>
                                      </p:cBhvr>
                                    </p:animEffect>
                                    <p:set>
                                      <p:cBhvr>
                                        <p:cTn id="69" dur="1" fill="hold">
                                          <p:stCondLst>
                                            <p:cond delay="499"/>
                                          </p:stCondLst>
                                        </p:cTn>
                                        <p:tgtEl>
                                          <p:spTgt spid="4108"/>
                                        </p:tgtEl>
                                        <p:attrNameLst>
                                          <p:attrName>style.visibility</p:attrName>
                                        </p:attrNameLst>
                                      </p:cBhvr>
                                      <p:to>
                                        <p:strVal val="hidden"/>
                                      </p:to>
                                    </p:set>
                                  </p:childTnLst>
                                </p:cTn>
                              </p:par>
                              <p:par>
                                <p:cTn id="70" presetID="53" presetClass="exit" presetSubtype="0" fill="hold" nodeType="withEffect">
                                  <p:stCondLst>
                                    <p:cond delay="0"/>
                                  </p:stCondLst>
                                  <p:childTnLst>
                                    <p:anim calcmode="lin" valueType="num">
                                      <p:cBhvr>
                                        <p:cTn id="71" dur="500"/>
                                        <p:tgtEl>
                                          <p:spTgt spid="4109"/>
                                        </p:tgtEl>
                                        <p:attrNameLst>
                                          <p:attrName>ppt_w</p:attrName>
                                        </p:attrNameLst>
                                      </p:cBhvr>
                                      <p:tavLst>
                                        <p:tav tm="0">
                                          <p:val>
                                            <p:strVal val="ppt_w"/>
                                          </p:val>
                                        </p:tav>
                                        <p:tav tm="100000">
                                          <p:val>
                                            <p:fltVal val="0"/>
                                          </p:val>
                                        </p:tav>
                                      </p:tavLst>
                                    </p:anim>
                                    <p:anim calcmode="lin" valueType="num">
                                      <p:cBhvr>
                                        <p:cTn id="72" dur="500"/>
                                        <p:tgtEl>
                                          <p:spTgt spid="4109"/>
                                        </p:tgtEl>
                                        <p:attrNameLst>
                                          <p:attrName>ppt_h</p:attrName>
                                        </p:attrNameLst>
                                      </p:cBhvr>
                                      <p:tavLst>
                                        <p:tav tm="0">
                                          <p:val>
                                            <p:strVal val="ppt_h"/>
                                          </p:val>
                                        </p:tav>
                                        <p:tav tm="100000">
                                          <p:val>
                                            <p:fltVal val="0"/>
                                          </p:val>
                                        </p:tav>
                                      </p:tavLst>
                                    </p:anim>
                                    <p:animEffect>
                                      <p:cBhvr>
                                        <p:cTn id="73" dur="500"/>
                                        <p:tgtEl>
                                          <p:spTgt spid="4109"/>
                                        </p:tgtEl>
                                      </p:cBhvr>
                                    </p:animEffect>
                                    <p:set>
                                      <p:cBhvr>
                                        <p:cTn id="74" dur="1" fill="hold">
                                          <p:stCondLst>
                                            <p:cond delay="499"/>
                                          </p:stCondLst>
                                        </p:cTn>
                                        <p:tgtEl>
                                          <p:spTgt spid="4109"/>
                                        </p:tgtEl>
                                        <p:attrNameLst>
                                          <p:attrName>style.visibility</p:attrName>
                                        </p:attrNameLst>
                                      </p:cBhvr>
                                      <p:to>
                                        <p:strVal val="hidden"/>
                                      </p:to>
                                    </p:set>
                                  </p:childTnLst>
                                </p:cTn>
                              </p:par>
                              <p:par>
                                <p:cTn id="75" presetID="53" presetClass="exit" presetSubtype="0" fill="hold" nodeType="withEffect">
                                  <p:stCondLst>
                                    <p:cond delay="0"/>
                                  </p:stCondLst>
                                  <p:childTnLst>
                                    <p:anim calcmode="lin" valueType="num">
                                      <p:cBhvr>
                                        <p:cTn id="76" dur="500"/>
                                        <p:tgtEl>
                                          <p:spTgt spid="4110"/>
                                        </p:tgtEl>
                                        <p:attrNameLst>
                                          <p:attrName>ppt_w</p:attrName>
                                        </p:attrNameLst>
                                      </p:cBhvr>
                                      <p:tavLst>
                                        <p:tav tm="0">
                                          <p:val>
                                            <p:strVal val="ppt_w"/>
                                          </p:val>
                                        </p:tav>
                                        <p:tav tm="100000">
                                          <p:val>
                                            <p:fltVal val="0"/>
                                          </p:val>
                                        </p:tav>
                                      </p:tavLst>
                                    </p:anim>
                                    <p:anim calcmode="lin" valueType="num">
                                      <p:cBhvr>
                                        <p:cTn id="77" dur="500"/>
                                        <p:tgtEl>
                                          <p:spTgt spid="4110"/>
                                        </p:tgtEl>
                                        <p:attrNameLst>
                                          <p:attrName>ppt_h</p:attrName>
                                        </p:attrNameLst>
                                      </p:cBhvr>
                                      <p:tavLst>
                                        <p:tav tm="0">
                                          <p:val>
                                            <p:strVal val="ppt_h"/>
                                          </p:val>
                                        </p:tav>
                                        <p:tav tm="100000">
                                          <p:val>
                                            <p:fltVal val="0"/>
                                          </p:val>
                                        </p:tav>
                                      </p:tavLst>
                                    </p:anim>
                                    <p:animEffect>
                                      <p:cBhvr>
                                        <p:cTn id="78" dur="500"/>
                                        <p:tgtEl>
                                          <p:spTgt spid="4110"/>
                                        </p:tgtEl>
                                      </p:cBhvr>
                                    </p:animEffect>
                                    <p:set>
                                      <p:cBhvr>
                                        <p:cTn id="79" dur="1" fill="hold">
                                          <p:stCondLst>
                                            <p:cond delay="499"/>
                                          </p:stCondLst>
                                        </p:cTn>
                                        <p:tgtEl>
                                          <p:spTgt spid="4110"/>
                                        </p:tgtEl>
                                        <p:attrNameLst>
                                          <p:attrName>style.visibility</p:attrName>
                                        </p:attrNameLst>
                                      </p:cBhvr>
                                      <p:to>
                                        <p:strVal val="hidden"/>
                                      </p:to>
                                    </p:set>
                                  </p:childTnLst>
                                </p:cTn>
                              </p:par>
                              <p:par>
                                <p:cTn id="80" presetID="53" presetClass="exit" presetSubtype="0" fill="hold" nodeType="withEffect">
                                  <p:stCondLst>
                                    <p:cond delay="0"/>
                                  </p:stCondLst>
                                  <p:childTnLst>
                                    <p:anim calcmode="lin" valueType="num">
                                      <p:cBhvr>
                                        <p:cTn id="81" dur="500"/>
                                        <p:tgtEl>
                                          <p:spTgt spid="4111"/>
                                        </p:tgtEl>
                                        <p:attrNameLst>
                                          <p:attrName>ppt_w</p:attrName>
                                        </p:attrNameLst>
                                      </p:cBhvr>
                                      <p:tavLst>
                                        <p:tav tm="0">
                                          <p:val>
                                            <p:strVal val="ppt_w"/>
                                          </p:val>
                                        </p:tav>
                                        <p:tav tm="100000">
                                          <p:val>
                                            <p:fltVal val="0"/>
                                          </p:val>
                                        </p:tav>
                                      </p:tavLst>
                                    </p:anim>
                                    <p:anim calcmode="lin" valueType="num">
                                      <p:cBhvr>
                                        <p:cTn id="82" dur="500"/>
                                        <p:tgtEl>
                                          <p:spTgt spid="4111"/>
                                        </p:tgtEl>
                                        <p:attrNameLst>
                                          <p:attrName>ppt_h</p:attrName>
                                        </p:attrNameLst>
                                      </p:cBhvr>
                                      <p:tavLst>
                                        <p:tav tm="0">
                                          <p:val>
                                            <p:strVal val="ppt_h"/>
                                          </p:val>
                                        </p:tav>
                                        <p:tav tm="100000">
                                          <p:val>
                                            <p:fltVal val="0"/>
                                          </p:val>
                                        </p:tav>
                                      </p:tavLst>
                                    </p:anim>
                                    <p:animEffect>
                                      <p:cBhvr>
                                        <p:cTn id="83" dur="500"/>
                                        <p:tgtEl>
                                          <p:spTgt spid="4111"/>
                                        </p:tgtEl>
                                      </p:cBhvr>
                                    </p:animEffect>
                                    <p:set>
                                      <p:cBhvr>
                                        <p:cTn id="84" dur="1" fill="hold">
                                          <p:stCondLst>
                                            <p:cond delay="499"/>
                                          </p:stCondLst>
                                        </p:cTn>
                                        <p:tgtEl>
                                          <p:spTgt spid="41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矩形 8">
            <a:extLst>
              <a:ext uri="{FF2B5EF4-FFF2-40B4-BE49-F238E27FC236}">
                <a16:creationId xmlns:a16="http://schemas.microsoft.com/office/drawing/2014/main" id="{5423FBB8-696D-0D42-9C51-0634027AE8A4}"/>
              </a:ext>
            </a:extLst>
          </p:cNvPr>
          <p:cNvSpPr>
            <a:spLocks noChangeArrowheads="1"/>
          </p:cNvSpPr>
          <p:nvPr/>
        </p:nvSpPr>
        <p:spPr bwMode="auto">
          <a:xfrm>
            <a:off x="2411413" y="523875"/>
            <a:ext cx="20891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endParaRPr lang="zh-CN" altLang="en-US" sz="15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4102" name="Picture 2" descr="PPECLOGO-eff-0-1">
            <a:extLst>
              <a:ext uri="{FF2B5EF4-FFF2-40B4-BE49-F238E27FC236}">
                <a16:creationId xmlns:a16="http://schemas.microsoft.com/office/drawing/2014/main" id="{E872914F-265A-4B47-ADA2-73D769960D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7863" y="525463"/>
            <a:ext cx="627062"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3" descr="PPECLOGO-eff-0-2">
            <a:extLst>
              <a:ext uri="{FF2B5EF4-FFF2-40B4-BE49-F238E27FC236}">
                <a16:creationId xmlns:a16="http://schemas.microsoft.com/office/drawing/2014/main" id="{CDA98D4E-D5A5-314C-89E2-27A2541A05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6600" y="506413"/>
            <a:ext cx="5778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6" descr="PPECLOGO-eff-0-1">
            <a:extLst>
              <a:ext uri="{FF2B5EF4-FFF2-40B4-BE49-F238E27FC236}">
                <a16:creationId xmlns:a16="http://schemas.microsoft.com/office/drawing/2014/main" id="{DBD0E7A6-DF95-CB40-A142-86B2DFDC5E1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6038" y="533400"/>
            <a:ext cx="23495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8" descr="PPECLOGO-eff-0-2">
            <a:extLst>
              <a:ext uri="{FF2B5EF4-FFF2-40B4-BE49-F238E27FC236}">
                <a16:creationId xmlns:a16="http://schemas.microsoft.com/office/drawing/2014/main" id="{B8F615E5-35BE-E145-A96A-961007A644C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6200" y="377825"/>
            <a:ext cx="57943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11" descr="PPECLOGO-eff-5-4">
            <a:extLst>
              <a:ext uri="{FF2B5EF4-FFF2-40B4-BE49-F238E27FC236}">
                <a16:creationId xmlns:a16="http://schemas.microsoft.com/office/drawing/2014/main" id="{355DD288-31B9-114B-B481-CD83077B42E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53063" y="449263"/>
            <a:ext cx="5334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7" name="Picture 12" descr="PPECLOGO-eff-0-1">
            <a:extLst>
              <a:ext uri="{FF2B5EF4-FFF2-40B4-BE49-F238E27FC236}">
                <a16:creationId xmlns:a16="http://schemas.microsoft.com/office/drawing/2014/main" id="{6C075FF0-E0FB-D74D-B6AB-133E2BAC4F0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89413" y="874713"/>
            <a:ext cx="309562"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Picture 15" descr="PPECLOGO-eff2-1-3">
            <a:extLst>
              <a:ext uri="{FF2B5EF4-FFF2-40B4-BE49-F238E27FC236}">
                <a16:creationId xmlns:a16="http://schemas.microsoft.com/office/drawing/2014/main" id="{D7C73FA2-1094-E84E-93C3-7E402338C53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51025" y="477838"/>
            <a:ext cx="25876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6" descr="PPECLOGO-eff2-1-4">
            <a:extLst>
              <a:ext uri="{FF2B5EF4-FFF2-40B4-BE49-F238E27FC236}">
                <a16:creationId xmlns:a16="http://schemas.microsoft.com/office/drawing/2014/main" id="{BBB0D97C-B001-654E-A58B-FDB9D05F604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30725" y="731838"/>
            <a:ext cx="4159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0" name="Picture 17" descr="PPECLOGO-eff2-1-3">
            <a:extLst>
              <a:ext uri="{FF2B5EF4-FFF2-40B4-BE49-F238E27FC236}">
                <a16:creationId xmlns:a16="http://schemas.microsoft.com/office/drawing/2014/main" id="{F1C17513-7D53-1748-844E-DFF6C9651D1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45063" y="534988"/>
            <a:ext cx="211137"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18" descr="PPECLOGO-eff2-1-3">
            <a:extLst>
              <a:ext uri="{FF2B5EF4-FFF2-40B4-BE49-F238E27FC236}">
                <a16:creationId xmlns:a16="http://schemas.microsoft.com/office/drawing/2014/main" id="{902AF732-DE3D-A447-9757-87F41EF12FF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43513" y="788988"/>
            <a:ext cx="166687" cy="11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9261" name="网络 586">
            <a:extLst>
              <a:ext uri="{FF2B5EF4-FFF2-40B4-BE49-F238E27FC236}">
                <a16:creationId xmlns:a16="http://schemas.microsoft.com/office/drawing/2014/main" id="{5BE6B7ED-A9E6-BE4E-A0CF-A0D6498D08DC}"/>
              </a:ext>
            </a:extLst>
          </p:cNvPr>
          <p:cNvSpPr>
            <a:spLocks/>
          </p:cNvSpPr>
          <p:nvPr/>
        </p:nvSpPr>
        <p:spPr bwMode="auto">
          <a:xfrm>
            <a:off x="19050" y="314325"/>
            <a:ext cx="506413" cy="484188"/>
          </a:xfrm>
          <a:custGeom>
            <a:avLst/>
            <a:gdLst>
              <a:gd name="T0" fmla="*/ 0 w 1889279"/>
              <a:gd name="T1" fmla="*/ 0 h 1810503"/>
              <a:gd name="T2" fmla="*/ 0 w 1889279"/>
              <a:gd name="T3" fmla="*/ 0 h 1810503"/>
              <a:gd name="T4" fmla="*/ 0 w 1889279"/>
              <a:gd name="T5" fmla="*/ 0 h 1810503"/>
              <a:gd name="T6" fmla="*/ 0 w 1889279"/>
              <a:gd name="T7" fmla="*/ 0 h 1810503"/>
              <a:gd name="T8" fmla="*/ 0 w 1889279"/>
              <a:gd name="T9" fmla="*/ 0 h 1810503"/>
              <a:gd name="T10" fmla="*/ 0 w 1889279"/>
              <a:gd name="T11" fmla="*/ 0 h 1810503"/>
              <a:gd name="T12" fmla="*/ 0 w 1889279"/>
              <a:gd name="T13" fmla="*/ 0 h 1810503"/>
              <a:gd name="T14" fmla="*/ 0 w 1889279"/>
              <a:gd name="T15" fmla="*/ 0 h 1810503"/>
              <a:gd name="T16" fmla="*/ 0 w 1889279"/>
              <a:gd name="T17" fmla="*/ 0 h 1810503"/>
              <a:gd name="T18" fmla="*/ 0 w 1889279"/>
              <a:gd name="T19" fmla="*/ 0 h 1810503"/>
              <a:gd name="T20" fmla="*/ 0 w 1889279"/>
              <a:gd name="T21" fmla="*/ 0 h 1810503"/>
              <a:gd name="T22" fmla="*/ 0 w 1889279"/>
              <a:gd name="T23" fmla="*/ 0 h 1810503"/>
              <a:gd name="T24" fmla="*/ 0 w 1889279"/>
              <a:gd name="T25" fmla="*/ 0 h 1810503"/>
              <a:gd name="T26" fmla="*/ 0 w 1889279"/>
              <a:gd name="T27" fmla="*/ 0 h 1810503"/>
              <a:gd name="T28" fmla="*/ 0 w 1889279"/>
              <a:gd name="T29" fmla="*/ 0 h 1810503"/>
              <a:gd name="T30" fmla="*/ 0 w 1889279"/>
              <a:gd name="T31" fmla="*/ 0 h 1810503"/>
              <a:gd name="T32" fmla="*/ 0 w 1889279"/>
              <a:gd name="T33" fmla="*/ 0 h 1810503"/>
              <a:gd name="T34" fmla="*/ 0 w 1889279"/>
              <a:gd name="T35" fmla="*/ 0 h 1810503"/>
              <a:gd name="T36" fmla="*/ 0 w 1889279"/>
              <a:gd name="T37" fmla="*/ 0 h 1810503"/>
              <a:gd name="T38" fmla="*/ 0 w 1889279"/>
              <a:gd name="T39" fmla="*/ 0 h 1810503"/>
              <a:gd name="T40" fmla="*/ 0 w 1889279"/>
              <a:gd name="T41" fmla="*/ 0 h 1810503"/>
              <a:gd name="T42" fmla="*/ 0 w 1889279"/>
              <a:gd name="T43" fmla="*/ 0 h 1810503"/>
              <a:gd name="T44" fmla="*/ 0 w 1889279"/>
              <a:gd name="T45" fmla="*/ 0 h 1810503"/>
              <a:gd name="T46" fmla="*/ 0 w 1889279"/>
              <a:gd name="T47" fmla="*/ 0 h 1810503"/>
              <a:gd name="T48" fmla="*/ 0 w 1889279"/>
              <a:gd name="T49" fmla="*/ 0 h 1810503"/>
              <a:gd name="T50" fmla="*/ 0 w 1889279"/>
              <a:gd name="T51" fmla="*/ 0 h 1810503"/>
              <a:gd name="T52" fmla="*/ 0 w 1889279"/>
              <a:gd name="T53" fmla="*/ 0 h 1810503"/>
              <a:gd name="T54" fmla="*/ 0 w 1889279"/>
              <a:gd name="T55" fmla="*/ 0 h 1810503"/>
              <a:gd name="T56" fmla="*/ 0 w 1889279"/>
              <a:gd name="T57" fmla="*/ 0 h 1810503"/>
              <a:gd name="T58" fmla="*/ 0 w 1889279"/>
              <a:gd name="T59" fmla="*/ 0 h 1810503"/>
              <a:gd name="T60" fmla="*/ 0 w 1889279"/>
              <a:gd name="T61" fmla="*/ 0 h 1810503"/>
              <a:gd name="T62" fmla="*/ 0 w 1889279"/>
              <a:gd name="T63" fmla="*/ 0 h 1810503"/>
              <a:gd name="T64" fmla="*/ 0 w 1889279"/>
              <a:gd name="T65" fmla="*/ 0 h 1810503"/>
              <a:gd name="T66" fmla="*/ 0 w 1889279"/>
              <a:gd name="T67" fmla="*/ 0 h 1810503"/>
              <a:gd name="T68" fmla="*/ 0 w 1889279"/>
              <a:gd name="T69" fmla="*/ 0 h 1810503"/>
              <a:gd name="T70" fmla="*/ 0 w 1889279"/>
              <a:gd name="T71" fmla="*/ 0 h 1810503"/>
              <a:gd name="T72" fmla="*/ 0 w 1889279"/>
              <a:gd name="T73" fmla="*/ 0 h 1810503"/>
              <a:gd name="T74" fmla="*/ 0 w 1889279"/>
              <a:gd name="T75" fmla="*/ 0 h 18105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89279"/>
              <a:gd name="T115" fmla="*/ 0 h 1810503"/>
              <a:gd name="T116" fmla="*/ 1889279 w 1889279"/>
              <a:gd name="T117" fmla="*/ 1810503 h 18105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lnTo>
                  <a:pt x="953521" y="1355186"/>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lnTo>
                  <a:pt x="953521" y="931303"/>
                </a:ln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lnTo>
                  <a:pt x="900586" y="1702"/>
                </a:lnTo>
                <a:close/>
                <a:moveTo>
                  <a:pt x="953521" y="0"/>
                </a:moveTo>
                <a:lnTo>
                  <a:pt x="981035" y="1330"/>
                </a:lnTo>
                <a:cubicBezTo>
                  <a:pt x="1124068" y="53565"/>
                  <a:pt x="1247786" y="180867"/>
                  <a:pt x="1332000" y="354889"/>
                </a:cubicBezTo>
                <a:cubicBezTo>
                  <a:pt x="1219743" y="403080"/>
                  <a:pt x="1090709" y="429800"/>
                  <a:pt x="953521" y="430954"/>
                </a:cubicBezTo>
                <a:lnTo>
                  <a:pt x="9535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nchor="ctr"/>
          <a:lstStyle/>
          <a:p>
            <a:endParaRPr lang="zh-CN" altLang="en-US"/>
          </a:p>
        </p:txBody>
      </p:sp>
      <p:pic>
        <p:nvPicPr>
          <p:cNvPr id="309262" name="Picture 22" descr="未标题-4">
            <a:extLst>
              <a:ext uri="{FF2B5EF4-FFF2-40B4-BE49-F238E27FC236}">
                <a16:creationId xmlns:a16="http://schemas.microsoft.com/office/drawing/2014/main" id="{62B06568-B642-0B43-85DC-F22E72D466E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75463" y="68263"/>
            <a:ext cx="2230437"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9263" name="TextBox 3">
            <a:extLst>
              <a:ext uri="{FF2B5EF4-FFF2-40B4-BE49-F238E27FC236}">
                <a16:creationId xmlns:a16="http://schemas.microsoft.com/office/drawing/2014/main" id="{1B40458F-122E-3248-AB5A-B239D33BF86F}"/>
              </a:ext>
            </a:extLst>
          </p:cNvPr>
          <p:cNvSpPr txBox="1">
            <a:spLocks noChangeArrowheads="1"/>
          </p:cNvSpPr>
          <p:nvPr/>
        </p:nvSpPr>
        <p:spPr bwMode="auto">
          <a:xfrm>
            <a:off x="280988" y="871538"/>
            <a:ext cx="825658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en-US" altLang="zh-CN" sz="2000" b="1">
              <a:latin typeface="宋体" panose="02010600030101010101" pitchFamily="2" charset="-122"/>
            </a:endParaRPr>
          </a:p>
          <a:p>
            <a:pPr eaLnBrk="1" hangingPunct="1"/>
            <a:r>
              <a:rPr kumimoji="1" lang="zh-CN" altLang="en-US" sz="2000" b="1">
                <a:latin typeface="宋体" panose="02010600030101010101" pitchFamily="2" charset="-122"/>
              </a:rPr>
              <a:t>⑥在返回操作系统前恢复原来保存的</a:t>
            </a:r>
            <a:r>
              <a:rPr kumimoji="1" lang="en-US" altLang="zh-CN" sz="2000" b="1">
                <a:latin typeface="宋体" panose="02010600030101010101" pitchFamily="2" charset="-122"/>
              </a:rPr>
              <a:t>08H</a:t>
            </a:r>
            <a:r>
              <a:rPr kumimoji="1" lang="zh-CN" altLang="en-US" sz="2000" b="1">
                <a:latin typeface="宋体" panose="02010600030101010101" pitchFamily="2" charset="-122"/>
              </a:rPr>
              <a:t>中断向量。</a:t>
            </a:r>
          </a:p>
        </p:txBody>
      </p:sp>
      <p:sp>
        <p:nvSpPr>
          <p:cNvPr id="309264" name="文本框 5">
            <a:extLst>
              <a:ext uri="{FF2B5EF4-FFF2-40B4-BE49-F238E27FC236}">
                <a16:creationId xmlns:a16="http://schemas.microsoft.com/office/drawing/2014/main" id="{88233E65-FA66-964F-A5A8-3D97F7C8973E}"/>
              </a:ext>
            </a:extLst>
          </p:cNvPr>
          <p:cNvSpPr>
            <a:spLocks noChangeArrowheads="1"/>
          </p:cNvSpPr>
          <p:nvPr/>
        </p:nvSpPr>
        <p:spPr bwMode="auto">
          <a:xfrm>
            <a:off x="325438" y="328613"/>
            <a:ext cx="5805487"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buFont typeface="Arial" panose="020B0604020202020204" pitchFamily="34" charset="0"/>
              <a:buNone/>
            </a:pPr>
            <a:r>
              <a:rPr lang="zh-CN" altLang="en-US" sz="2400" b="1" noProof="1">
                <a:solidFill>
                  <a:schemeClr val="bg1"/>
                </a:solidFill>
                <a:ea typeface="微软雅黑" panose="020B0503020204020204" pitchFamily="34" charset="-122"/>
                <a:sym typeface="Arial" panose="020B0604020202020204" pitchFamily="34" charset="0"/>
              </a:rPr>
              <a:t>   系统日时钟</a:t>
            </a:r>
            <a:r>
              <a:rPr lang="zh-CN" altLang="en-US" sz="2400" b="1" noProof="1">
                <a:solidFill>
                  <a:schemeClr val="bg1"/>
                </a:solidFill>
                <a:ea typeface="微软雅黑" panose="020B0503020204020204" pitchFamily="34" charset="-122"/>
                <a:sym typeface="+mn-ea"/>
              </a:rPr>
              <a:t>中断应用开发举例</a:t>
            </a:r>
            <a:r>
              <a:rPr lang="en-US" altLang="zh-CN" sz="2400" b="1" noProof="1">
                <a:solidFill>
                  <a:schemeClr val="bg1"/>
                </a:solidFill>
                <a:ea typeface="微软雅黑" panose="020B0503020204020204" pitchFamily="34" charset="-122"/>
                <a:sym typeface="+mn-ea"/>
              </a:rPr>
              <a:t>-08H</a:t>
            </a:r>
            <a:r>
              <a:rPr lang="zh-CN" altLang="en-US" sz="2400" b="1" noProof="1">
                <a:solidFill>
                  <a:schemeClr val="bg1"/>
                </a:solidFill>
                <a:ea typeface="微软雅黑" panose="020B0503020204020204" pitchFamily="34" charset="-122"/>
                <a:sym typeface="+mn-ea"/>
              </a:rPr>
              <a:t>中断</a:t>
            </a:r>
            <a:endParaRPr lang="zh-CN" altLang="en-US" sz="2400" b="1" noProof="1">
              <a:solidFill>
                <a:schemeClr val="bg1"/>
              </a:solidFill>
              <a:ea typeface="微软雅黑" panose="020B0503020204020204" pitchFamily="34" charset="-122"/>
              <a:sym typeface="Arial" panose="020B0604020202020204" pitchFamily="34" charset="0"/>
            </a:endParaRPr>
          </a:p>
        </p:txBody>
      </p:sp>
      <p:sp>
        <p:nvSpPr>
          <p:cNvPr id="309265" name="矩形 1">
            <a:extLst>
              <a:ext uri="{FF2B5EF4-FFF2-40B4-BE49-F238E27FC236}">
                <a16:creationId xmlns:a16="http://schemas.microsoft.com/office/drawing/2014/main" id="{F18D32A1-D5F1-AB42-9758-FE29FCEF2776}"/>
              </a:ext>
            </a:extLst>
          </p:cNvPr>
          <p:cNvSpPr>
            <a:spLocks noChangeArrowheads="1"/>
          </p:cNvSpPr>
          <p:nvPr/>
        </p:nvSpPr>
        <p:spPr bwMode="auto">
          <a:xfrm>
            <a:off x="1169988" y="1906588"/>
            <a:ext cx="7718425" cy="203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kumimoji="1" lang="en-US" altLang="zh-CN" b="1">
                <a:solidFill>
                  <a:srgbClr val="0000CC"/>
                </a:solidFill>
                <a:latin typeface="宋体" panose="02010600030101010101" pitchFamily="2" charset="-122"/>
              </a:rPr>
              <a:t>RESET     PROC 		           </a:t>
            </a:r>
            <a:r>
              <a:rPr kumimoji="1" lang="zh-CN" altLang="en-US" b="1">
                <a:solidFill>
                  <a:srgbClr val="0000CC"/>
                </a:solidFill>
                <a:latin typeface="宋体" panose="02010600030101010101" pitchFamily="2" charset="-122"/>
              </a:rPr>
              <a:t>；恢复系统</a:t>
            </a:r>
            <a:r>
              <a:rPr kumimoji="1" lang="en-US" altLang="zh-CN" b="1">
                <a:solidFill>
                  <a:srgbClr val="0000CC"/>
                </a:solidFill>
                <a:latin typeface="宋体" panose="02010600030101010101" pitchFamily="2" charset="-122"/>
              </a:rPr>
              <a:t>08</a:t>
            </a:r>
            <a:r>
              <a:rPr kumimoji="1" lang="zh-CN" altLang="en-US" b="1">
                <a:solidFill>
                  <a:srgbClr val="0000CC"/>
                </a:solidFill>
                <a:latin typeface="宋体" panose="02010600030101010101" pitchFamily="2" charset="-122"/>
              </a:rPr>
              <a:t>中断向量</a:t>
            </a:r>
          </a:p>
          <a:p>
            <a:pPr eaLnBrk="1" hangingPunct="1"/>
            <a:r>
              <a:rPr kumimoji="1" lang="en-US" altLang="zh-CN" b="1">
                <a:solidFill>
                  <a:srgbClr val="0000CC"/>
                </a:solidFill>
                <a:latin typeface="宋体" panose="02010600030101010101" pitchFamily="2" charset="-122"/>
              </a:rPr>
              <a:t>         MOV   DX,WORD PTR OLD08   </a:t>
            </a:r>
            <a:r>
              <a:rPr kumimoji="1" lang="zh-CN" altLang="en-US" b="1">
                <a:solidFill>
                  <a:srgbClr val="0000CC"/>
                </a:solidFill>
                <a:latin typeface="宋体" panose="02010600030101010101" pitchFamily="2" charset="-122"/>
              </a:rPr>
              <a:t>；注意和后一条指令的顺序</a:t>
            </a:r>
          </a:p>
          <a:p>
            <a:pPr eaLnBrk="1" hangingPunct="1"/>
            <a:r>
              <a:rPr kumimoji="1" lang="en-US" altLang="zh-CN" b="1">
                <a:solidFill>
                  <a:srgbClr val="0000CC"/>
                </a:solidFill>
                <a:latin typeface="宋体" panose="02010600030101010101" pitchFamily="2" charset="-122"/>
              </a:rPr>
              <a:t>         MOV  	DS,WORD PTR OLD08+2</a:t>
            </a:r>
            <a:endParaRPr kumimoji="1" lang="zh-CN" altLang="en-US" b="1">
              <a:solidFill>
                <a:srgbClr val="0000CC"/>
              </a:solidFill>
              <a:latin typeface="宋体" panose="02010600030101010101" pitchFamily="2" charset="-122"/>
            </a:endParaRPr>
          </a:p>
          <a:p>
            <a:pPr eaLnBrk="1" hangingPunct="1"/>
            <a:r>
              <a:rPr kumimoji="1" lang="en-US" altLang="zh-CN" b="1">
                <a:solidFill>
                  <a:srgbClr val="0000CC"/>
                </a:solidFill>
                <a:latin typeface="宋体" panose="02010600030101010101" pitchFamily="2" charset="-122"/>
              </a:rPr>
              <a:t>         MOV    AX,25</a:t>
            </a:r>
            <a:r>
              <a:rPr kumimoji="1" lang="en-US" altLang="zh-CN" b="1">
                <a:solidFill>
                  <a:srgbClr val="C00000"/>
                </a:solidFill>
                <a:latin typeface="宋体" panose="02010600030101010101" pitchFamily="2" charset="-122"/>
              </a:rPr>
              <a:t>08</a:t>
            </a:r>
            <a:r>
              <a:rPr kumimoji="1" lang="en-US" altLang="zh-CN" b="1">
                <a:solidFill>
                  <a:srgbClr val="0000CC"/>
                </a:solidFill>
                <a:latin typeface="宋体" panose="02010600030101010101" pitchFamily="2" charset="-122"/>
              </a:rPr>
              <a:t>H</a:t>
            </a:r>
            <a:endParaRPr kumimoji="1" lang="zh-CN" altLang="en-US" b="1">
              <a:solidFill>
                <a:srgbClr val="0000CC"/>
              </a:solidFill>
              <a:latin typeface="宋体" panose="02010600030101010101" pitchFamily="2" charset="-122"/>
            </a:endParaRPr>
          </a:p>
          <a:p>
            <a:pPr eaLnBrk="1" hangingPunct="1"/>
            <a:r>
              <a:rPr kumimoji="1" lang="en-US" altLang="zh-CN" b="1">
                <a:solidFill>
                  <a:srgbClr val="0000CC"/>
                </a:solidFill>
                <a:latin typeface="宋体" panose="02010600030101010101" pitchFamily="2" charset="-122"/>
              </a:rPr>
              <a:t>         INT    21H</a:t>
            </a:r>
            <a:endParaRPr kumimoji="1" lang="zh-CN" altLang="en-US" b="1">
              <a:solidFill>
                <a:srgbClr val="0000CC"/>
              </a:solidFill>
              <a:latin typeface="宋体" panose="02010600030101010101" pitchFamily="2" charset="-122"/>
            </a:endParaRPr>
          </a:p>
          <a:p>
            <a:pPr eaLnBrk="1" hangingPunct="1"/>
            <a:r>
              <a:rPr kumimoji="1" lang="en-US" altLang="zh-CN" b="1">
                <a:solidFill>
                  <a:srgbClr val="0000CC"/>
                </a:solidFill>
                <a:latin typeface="宋体" panose="02010600030101010101" pitchFamily="2" charset="-122"/>
              </a:rPr>
              <a:t>         RET</a:t>
            </a:r>
            <a:endParaRPr kumimoji="1" lang="zh-CN" altLang="en-US" b="1">
              <a:solidFill>
                <a:srgbClr val="0000CC"/>
              </a:solidFill>
              <a:latin typeface="宋体" panose="02010600030101010101" pitchFamily="2" charset="-122"/>
            </a:endParaRPr>
          </a:p>
          <a:p>
            <a:pPr eaLnBrk="1" hangingPunct="1"/>
            <a:r>
              <a:rPr kumimoji="1" lang="de-DE" altLang="zh-CN" b="1">
                <a:solidFill>
                  <a:srgbClr val="0000CC"/>
                </a:solidFill>
                <a:latin typeface="宋体" panose="02010600030101010101" pitchFamily="2" charset="-122"/>
              </a:rPr>
              <a:t>RESET     ENDP</a:t>
            </a:r>
            <a:endParaRPr kumimoji="1" lang="zh-CN" altLang="en-US" b="1">
              <a:solidFill>
                <a:srgbClr val="0000CC"/>
              </a:solidFill>
              <a:latin typeface="宋体" panose="02010600030101010101" pitchFamily="2" charset="-122"/>
            </a:endParaRPr>
          </a:p>
        </p:txBody>
      </p:sp>
    </p:spTree>
    <p:extLst>
      <p:ext uri="{BB962C8B-B14F-4D97-AF65-F5344CB8AC3E}">
        <p14:creationId xmlns:p14="http://schemas.microsoft.com/office/powerpoint/2010/main" val="392404128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4102"/>
                                        </p:tgtEl>
                                        <p:attrNameLst>
                                          <p:attrName>style.visibility</p:attrName>
                                        </p:attrNameLst>
                                      </p:cBhvr>
                                      <p:to>
                                        <p:strVal val="visible"/>
                                      </p:to>
                                    </p:set>
                                    <p:animEffect>
                                      <p:cBhvr>
                                        <p:cTn id="7" dur="500"/>
                                        <p:tgtEl>
                                          <p:spTgt spid="4102"/>
                                        </p:tgtEl>
                                      </p:cBhvr>
                                    </p:animEffect>
                                  </p:childTnLst>
                                </p:cTn>
                              </p:par>
                              <p:par>
                                <p:cTn id="8" presetID="10" presetClass="entr" presetSubtype="0" fill="hold" nodeType="withEffect">
                                  <p:stCondLst>
                                    <p:cond delay="0"/>
                                  </p:stCondLst>
                                  <p:childTnLst>
                                    <p:set>
                                      <p:cBhvr>
                                        <p:cTn id="9" dur="1" fill="hold">
                                          <p:stCondLst>
                                            <p:cond delay="0"/>
                                          </p:stCondLst>
                                        </p:cTn>
                                        <p:tgtEl>
                                          <p:spTgt spid="4105"/>
                                        </p:tgtEl>
                                        <p:attrNameLst>
                                          <p:attrName>style.visibility</p:attrName>
                                        </p:attrNameLst>
                                      </p:cBhvr>
                                      <p:to>
                                        <p:strVal val="visible"/>
                                      </p:to>
                                    </p:set>
                                    <p:animEffect>
                                      <p:cBhvr>
                                        <p:cTn id="10" dur="500"/>
                                        <p:tgtEl>
                                          <p:spTgt spid="4105"/>
                                        </p:tgtEl>
                                      </p:cBhvr>
                                    </p:animEffect>
                                  </p:childTnLst>
                                </p:cTn>
                              </p:par>
                              <p:par>
                                <p:cTn id="11" presetID="10" presetClass="entr" presetSubtype="0" fill="hold" nodeType="withEffect">
                                  <p:stCondLst>
                                    <p:cond delay="0"/>
                                  </p:stCondLst>
                                  <p:childTnLst>
                                    <p:set>
                                      <p:cBhvr>
                                        <p:cTn id="12" dur="1" fill="hold">
                                          <p:stCondLst>
                                            <p:cond delay="0"/>
                                          </p:stCondLst>
                                        </p:cTn>
                                        <p:tgtEl>
                                          <p:spTgt spid="4107"/>
                                        </p:tgtEl>
                                        <p:attrNameLst>
                                          <p:attrName>style.visibility</p:attrName>
                                        </p:attrNameLst>
                                      </p:cBhvr>
                                      <p:to>
                                        <p:strVal val="visible"/>
                                      </p:to>
                                    </p:set>
                                    <p:animEffect>
                                      <p:cBhvr>
                                        <p:cTn id="13" dur="500"/>
                                        <p:tgtEl>
                                          <p:spTgt spid="4107"/>
                                        </p:tgtEl>
                                      </p:cBhvr>
                                    </p:animEffect>
                                  </p:childTnLst>
                                </p:cTn>
                              </p:par>
                              <p:par>
                                <p:cTn id="14" presetID="10" presetClass="entr" presetSubtype="0" fill="hold" nodeType="withEffect">
                                  <p:stCondLst>
                                    <p:cond delay="0"/>
                                  </p:stCondLst>
                                  <p:childTnLst>
                                    <p:set>
                                      <p:cBhvr>
                                        <p:cTn id="15" dur="1" fill="hold">
                                          <p:stCondLst>
                                            <p:cond delay="0"/>
                                          </p:stCondLst>
                                        </p:cTn>
                                        <p:tgtEl>
                                          <p:spTgt spid="4103"/>
                                        </p:tgtEl>
                                        <p:attrNameLst>
                                          <p:attrName>style.visibility</p:attrName>
                                        </p:attrNameLst>
                                      </p:cBhvr>
                                      <p:to>
                                        <p:strVal val="visible"/>
                                      </p:to>
                                    </p:set>
                                    <p:animEffect>
                                      <p:cBhvr>
                                        <p:cTn id="16" dur="500"/>
                                        <p:tgtEl>
                                          <p:spTgt spid="4103"/>
                                        </p:tgtEl>
                                      </p:cBhvr>
                                    </p:animEffect>
                                  </p:childTnLst>
                                </p:cTn>
                              </p:par>
                              <p:par>
                                <p:cTn id="17" presetID="10" presetClass="entr" presetSubtype="0" fill="hold" nodeType="withEffect">
                                  <p:stCondLst>
                                    <p:cond delay="0"/>
                                  </p:stCondLst>
                                  <p:childTnLst>
                                    <p:set>
                                      <p:cBhvr>
                                        <p:cTn id="18" dur="1" fill="hold">
                                          <p:stCondLst>
                                            <p:cond delay="0"/>
                                          </p:stCondLst>
                                        </p:cTn>
                                        <p:tgtEl>
                                          <p:spTgt spid="4106"/>
                                        </p:tgtEl>
                                        <p:attrNameLst>
                                          <p:attrName>style.visibility</p:attrName>
                                        </p:attrNameLst>
                                      </p:cBhvr>
                                      <p:to>
                                        <p:strVal val="visible"/>
                                      </p:to>
                                    </p:set>
                                    <p:animEffect>
                                      <p:cBhvr>
                                        <p:cTn id="19" dur="500"/>
                                        <p:tgtEl>
                                          <p:spTgt spid="4106"/>
                                        </p:tgtEl>
                                      </p:cBhvr>
                                    </p:animEffect>
                                  </p:childTnLst>
                                </p:cTn>
                              </p:par>
                              <p:par>
                                <p:cTn id="20" presetID="10" presetClass="entr" presetSubtype="0" fill="hold" nodeType="withEffect">
                                  <p:stCondLst>
                                    <p:cond delay="0"/>
                                  </p:stCondLst>
                                  <p:childTnLst>
                                    <p:set>
                                      <p:cBhvr>
                                        <p:cTn id="21" dur="1" fill="hold">
                                          <p:stCondLst>
                                            <p:cond delay="0"/>
                                          </p:stCondLst>
                                        </p:cTn>
                                        <p:tgtEl>
                                          <p:spTgt spid="4104"/>
                                        </p:tgtEl>
                                        <p:attrNameLst>
                                          <p:attrName>style.visibility</p:attrName>
                                        </p:attrNameLst>
                                      </p:cBhvr>
                                      <p:to>
                                        <p:strVal val="visible"/>
                                      </p:to>
                                    </p:set>
                                    <p:animEffect>
                                      <p:cBhvr>
                                        <p:cTn id="22" dur="500"/>
                                        <p:tgtEl>
                                          <p:spTgt spid="4104"/>
                                        </p:tgtEl>
                                      </p:cBhvr>
                                    </p:animEffect>
                                  </p:childTnLst>
                                </p:cTn>
                              </p:par>
                              <p:par>
                                <p:cTn id="23" presetID="35" presetClass="path" presetSubtype="0" fill="hold" nodeType="withEffect">
                                  <p:stCondLst>
                                    <p:cond delay="0"/>
                                  </p:stCondLst>
                                  <p:childTnLst>
                                    <p:animMotion origin="layout" path="M 0 0  L -0.25 0  E" pathEditMode="relative" rAng="0" ptsTypes="">
                                      <p:cBhvr>
                                        <p:cTn id="24" dur="500" fill="hold"/>
                                        <p:tgtEl>
                                          <p:spTgt spid="4106"/>
                                        </p:tgtEl>
                                        <p:attrNameLst>
                                          <p:attrName>ppt_x,ppt_y</p:attrName>
                                        </p:attrNameLst>
                                      </p:cBhvr>
                                      <p:rCtr x="0" y="0"/>
                                    </p:animMotion>
                                  </p:childTnLst>
                                </p:cTn>
                              </p:par>
                              <p:par>
                                <p:cTn id="25" presetID="35" presetClass="path" presetSubtype="0" fill="hold" nodeType="withEffect">
                                  <p:stCondLst>
                                    <p:cond delay="0"/>
                                  </p:stCondLst>
                                  <p:childTnLst>
                                    <p:animMotion origin="layout" path="M 4.16667E-6 3.33333E-6 L -0.31632 3.33333E-6 " pathEditMode="relative" rAng="0" ptsTypes="AA">
                                      <p:cBhvr>
                                        <p:cTn id="26" dur="500" fill="hold"/>
                                        <p:tgtEl>
                                          <p:spTgt spid="4103"/>
                                        </p:tgtEl>
                                        <p:attrNameLst>
                                          <p:attrName>ppt_x,ppt_y</p:attrName>
                                        </p:attrNameLst>
                                      </p:cBhvr>
                                      <p:rCtr x="-1581100" y="0"/>
                                    </p:animMotion>
                                  </p:childTnLst>
                                </p:cTn>
                              </p:par>
                              <p:par>
                                <p:cTn id="27" presetID="35" presetClass="path" presetSubtype="0" fill="hold" nodeType="withEffect">
                                  <p:stCondLst>
                                    <p:cond delay="0"/>
                                  </p:stCondLst>
                                  <p:childTnLst>
                                    <p:animMotion origin="layout" path="M 0.00504 -1.85185E-6 L -0.46684 -1.85185E-6 " pathEditMode="relative" rAng="0" ptsTypes="AA">
                                      <p:cBhvr>
                                        <p:cTn id="28" dur="500" fill="hold"/>
                                        <p:tgtEl>
                                          <p:spTgt spid="4104"/>
                                        </p:tgtEl>
                                        <p:attrNameLst>
                                          <p:attrName>ppt_x,ppt_y</p:attrName>
                                        </p:attrNameLst>
                                      </p:cBhvr>
                                      <p:rCtr x="-2358900" y="0"/>
                                    </p:animMotion>
                                  </p:childTnLst>
                                </p:cTn>
                              </p:par>
                              <p:par>
                                <p:cTn id="29" presetID="35" presetClass="path" presetSubtype="0" fill="hold" nodeType="withEffect">
                                  <p:stCondLst>
                                    <p:cond delay="0"/>
                                  </p:stCondLst>
                                  <p:childTnLst>
                                    <p:animMotion origin="layout" path="M -3.05556E-6 1.11111E-6 L -0.19531 1.11111E-6 " pathEditMode="relative" rAng="0" ptsTypes="AA">
                                      <p:cBhvr>
                                        <p:cTn id="30" dur="500" fill="hold"/>
                                        <p:tgtEl>
                                          <p:spTgt spid="4105"/>
                                        </p:tgtEl>
                                        <p:attrNameLst>
                                          <p:attrName>ppt_x,ppt_y</p:attrName>
                                        </p:attrNameLst>
                                      </p:cBhvr>
                                      <p:rCtr x="-976900" y="0"/>
                                    </p:animMotion>
                                  </p:childTnLst>
                                </p:cTn>
                              </p:par>
                              <p:par>
                                <p:cTn id="31" presetID="35" presetClass="path" presetSubtype="0" fill="hold" nodeType="withEffect">
                                  <p:stCondLst>
                                    <p:cond delay="0"/>
                                  </p:stCondLst>
                                  <p:childTnLst>
                                    <p:animMotion origin="layout" path="M 3.05556E-6 -1.85185E-6 L -0.33577 -1.85185E-6 " pathEditMode="relative" rAng="0" ptsTypes="AA">
                                      <p:cBhvr>
                                        <p:cTn id="32" dur="500" fill="hold"/>
                                        <p:tgtEl>
                                          <p:spTgt spid="4102"/>
                                        </p:tgtEl>
                                        <p:attrNameLst>
                                          <p:attrName>ppt_x,ppt_y</p:attrName>
                                        </p:attrNameLst>
                                      </p:cBhvr>
                                      <p:rCtr x="-1678300" y="0"/>
                                    </p:animMotion>
                                  </p:childTnLst>
                                </p:cTn>
                              </p:par>
                              <p:par>
                                <p:cTn id="33" presetID="35" presetClass="path" presetSubtype="0" fill="hold" nodeType="withEffect">
                                  <p:stCondLst>
                                    <p:cond delay="0"/>
                                  </p:stCondLst>
                                  <p:childTnLst>
                                    <p:animMotion origin="layout" path="M 1.66667E-6 -1.85185E-6 L -0.57188 -1.85185E-6 " pathEditMode="relative" rAng="0" ptsTypes="AA">
                                      <p:cBhvr>
                                        <p:cTn id="34" dur="500" fill="hold"/>
                                        <p:tgtEl>
                                          <p:spTgt spid="4107"/>
                                        </p:tgtEl>
                                        <p:attrNameLst>
                                          <p:attrName>ppt_x,ppt_y</p:attrName>
                                        </p:attrNameLst>
                                      </p:cBhvr>
                                      <p:rCtr x="-2858900" y="0"/>
                                    </p:animMotion>
                                  </p:childTnLst>
                                </p:cTn>
                              </p:par>
                              <p:par>
                                <p:cTn id="35" presetID="10" presetClass="exit" presetSubtype="0" fill="hold" nodeType="withEffect">
                                  <p:stCondLst>
                                    <p:cond delay="0"/>
                                  </p:stCondLst>
                                  <p:childTnLst>
                                    <p:animEffect>
                                      <p:cBhvr>
                                        <p:cTn id="36" dur="500"/>
                                        <p:tgtEl>
                                          <p:spTgt spid="4107"/>
                                        </p:tgtEl>
                                      </p:cBhvr>
                                    </p:animEffect>
                                    <p:set>
                                      <p:cBhvr>
                                        <p:cTn id="37" dur="1" fill="hold">
                                          <p:stCondLst>
                                            <p:cond delay="499"/>
                                          </p:stCondLst>
                                        </p:cTn>
                                        <p:tgtEl>
                                          <p:spTgt spid="4107"/>
                                        </p:tgtEl>
                                        <p:attrNameLst>
                                          <p:attrName>style.visibility</p:attrName>
                                        </p:attrNameLst>
                                      </p:cBhvr>
                                      <p:to>
                                        <p:strVal val="hidden"/>
                                      </p:to>
                                    </p:set>
                                  </p:childTnLst>
                                </p:cTn>
                              </p:par>
                              <p:par>
                                <p:cTn id="38" presetID="10" presetClass="exit" presetSubtype="0" fill="hold" nodeType="withEffect">
                                  <p:stCondLst>
                                    <p:cond delay="0"/>
                                  </p:stCondLst>
                                  <p:childTnLst>
                                    <p:animEffect>
                                      <p:cBhvr>
                                        <p:cTn id="39" dur="500"/>
                                        <p:tgtEl>
                                          <p:spTgt spid="4105"/>
                                        </p:tgtEl>
                                      </p:cBhvr>
                                    </p:animEffect>
                                    <p:set>
                                      <p:cBhvr>
                                        <p:cTn id="40" dur="1" fill="hold">
                                          <p:stCondLst>
                                            <p:cond delay="499"/>
                                          </p:stCondLst>
                                        </p:cTn>
                                        <p:tgtEl>
                                          <p:spTgt spid="4105"/>
                                        </p:tgtEl>
                                        <p:attrNameLst>
                                          <p:attrName>style.visibility</p:attrName>
                                        </p:attrNameLst>
                                      </p:cBhvr>
                                      <p:to>
                                        <p:strVal val="hidden"/>
                                      </p:to>
                                    </p:set>
                                  </p:childTnLst>
                                </p:cTn>
                              </p:par>
                              <p:par>
                                <p:cTn id="41" presetID="10" presetClass="exit" presetSubtype="0" fill="hold" nodeType="withEffect">
                                  <p:stCondLst>
                                    <p:cond delay="0"/>
                                  </p:stCondLst>
                                  <p:childTnLst>
                                    <p:animEffect>
                                      <p:cBhvr>
                                        <p:cTn id="42" dur="500"/>
                                        <p:tgtEl>
                                          <p:spTgt spid="4103"/>
                                        </p:tgtEl>
                                      </p:cBhvr>
                                    </p:animEffect>
                                    <p:set>
                                      <p:cBhvr>
                                        <p:cTn id="43" dur="1" fill="hold">
                                          <p:stCondLst>
                                            <p:cond delay="499"/>
                                          </p:stCondLst>
                                        </p:cTn>
                                        <p:tgtEl>
                                          <p:spTgt spid="4103"/>
                                        </p:tgtEl>
                                        <p:attrNameLst>
                                          <p:attrName>style.visibility</p:attrName>
                                        </p:attrNameLst>
                                      </p:cBhvr>
                                      <p:to>
                                        <p:strVal val="hidden"/>
                                      </p:to>
                                    </p:set>
                                  </p:childTnLst>
                                </p:cTn>
                              </p:par>
                              <p:par>
                                <p:cTn id="44" presetID="10" presetClass="exit" presetSubtype="0" fill="hold" nodeType="withEffect">
                                  <p:stCondLst>
                                    <p:cond delay="0"/>
                                  </p:stCondLst>
                                  <p:childTnLst>
                                    <p:animEffect>
                                      <p:cBhvr>
                                        <p:cTn id="45" dur="500"/>
                                        <p:tgtEl>
                                          <p:spTgt spid="4106"/>
                                        </p:tgtEl>
                                      </p:cBhvr>
                                    </p:animEffect>
                                    <p:set>
                                      <p:cBhvr>
                                        <p:cTn id="46" dur="1" fill="hold">
                                          <p:stCondLst>
                                            <p:cond delay="499"/>
                                          </p:stCondLst>
                                        </p:cTn>
                                        <p:tgtEl>
                                          <p:spTgt spid="4106"/>
                                        </p:tgtEl>
                                        <p:attrNameLst>
                                          <p:attrName>style.visibility</p:attrName>
                                        </p:attrNameLst>
                                      </p:cBhvr>
                                      <p:to>
                                        <p:strVal val="hidden"/>
                                      </p:to>
                                    </p:set>
                                  </p:childTnLst>
                                </p:cTn>
                              </p:par>
                              <p:par>
                                <p:cTn id="47" presetID="10" presetClass="exit" presetSubtype="0" fill="hold" nodeType="withEffect">
                                  <p:stCondLst>
                                    <p:cond delay="0"/>
                                  </p:stCondLst>
                                  <p:childTnLst>
                                    <p:animEffect>
                                      <p:cBhvr>
                                        <p:cTn id="48" dur="500"/>
                                        <p:tgtEl>
                                          <p:spTgt spid="4102"/>
                                        </p:tgtEl>
                                      </p:cBhvr>
                                    </p:animEffect>
                                    <p:set>
                                      <p:cBhvr>
                                        <p:cTn id="49" dur="1" fill="hold">
                                          <p:stCondLst>
                                            <p:cond delay="499"/>
                                          </p:stCondLst>
                                        </p:cTn>
                                        <p:tgtEl>
                                          <p:spTgt spid="4102"/>
                                        </p:tgtEl>
                                        <p:attrNameLst>
                                          <p:attrName>style.visibility</p:attrName>
                                        </p:attrNameLst>
                                      </p:cBhvr>
                                      <p:to>
                                        <p:strVal val="hidden"/>
                                      </p:to>
                                    </p:set>
                                  </p:childTnLst>
                                </p:cTn>
                              </p:par>
                              <p:par>
                                <p:cTn id="50" presetID="10" presetClass="exit" presetSubtype="0" fill="hold" nodeType="withEffect">
                                  <p:stCondLst>
                                    <p:cond delay="0"/>
                                  </p:stCondLst>
                                  <p:childTnLst>
                                    <p:animEffect>
                                      <p:cBhvr>
                                        <p:cTn id="51" dur="500"/>
                                        <p:tgtEl>
                                          <p:spTgt spid="4104"/>
                                        </p:tgtEl>
                                      </p:cBhvr>
                                    </p:animEffect>
                                    <p:set>
                                      <p:cBhvr>
                                        <p:cTn id="52" dur="1" fill="hold">
                                          <p:stCondLst>
                                            <p:cond delay="499"/>
                                          </p:stCondLst>
                                        </p:cTn>
                                        <p:tgtEl>
                                          <p:spTgt spid="4104"/>
                                        </p:tgtEl>
                                        <p:attrNameLst>
                                          <p:attrName>style.visibility</p:attrName>
                                        </p:attrNameLst>
                                      </p:cBhvr>
                                      <p:to>
                                        <p:strVal val="hidden"/>
                                      </p:to>
                                    </p:set>
                                  </p:childTnLst>
                                </p:cTn>
                              </p:par>
                              <p:par>
                                <p:cTn id="53" presetID="10" presetClass="entr" presetSubtype="0" fill="hold" nodeType="withEffect">
                                  <p:stCondLst>
                                    <p:cond delay="0"/>
                                  </p:stCondLst>
                                  <p:childTnLst>
                                    <p:set>
                                      <p:cBhvr>
                                        <p:cTn id="54" dur="1" fill="hold">
                                          <p:stCondLst>
                                            <p:cond delay="0"/>
                                          </p:stCondLst>
                                        </p:cTn>
                                        <p:tgtEl>
                                          <p:spTgt spid="4108"/>
                                        </p:tgtEl>
                                        <p:attrNameLst>
                                          <p:attrName>style.visibility</p:attrName>
                                        </p:attrNameLst>
                                      </p:cBhvr>
                                      <p:to>
                                        <p:strVal val="visible"/>
                                      </p:to>
                                    </p:set>
                                    <p:animEffect>
                                      <p:cBhvr>
                                        <p:cTn id="55" dur="500"/>
                                        <p:tgtEl>
                                          <p:spTgt spid="4108"/>
                                        </p:tgtEl>
                                      </p:cBhvr>
                                    </p:animEffect>
                                  </p:childTnLst>
                                </p:cTn>
                              </p:par>
                              <p:par>
                                <p:cTn id="56" presetID="10" presetClass="entr" presetSubtype="0" fill="hold" nodeType="withEffect">
                                  <p:stCondLst>
                                    <p:cond delay="0"/>
                                  </p:stCondLst>
                                  <p:childTnLst>
                                    <p:set>
                                      <p:cBhvr>
                                        <p:cTn id="57" dur="1" fill="hold">
                                          <p:stCondLst>
                                            <p:cond delay="0"/>
                                          </p:stCondLst>
                                        </p:cTn>
                                        <p:tgtEl>
                                          <p:spTgt spid="4109"/>
                                        </p:tgtEl>
                                        <p:attrNameLst>
                                          <p:attrName>style.visibility</p:attrName>
                                        </p:attrNameLst>
                                      </p:cBhvr>
                                      <p:to>
                                        <p:strVal val="visible"/>
                                      </p:to>
                                    </p:set>
                                    <p:animEffect>
                                      <p:cBhvr>
                                        <p:cTn id="58" dur="500"/>
                                        <p:tgtEl>
                                          <p:spTgt spid="4109"/>
                                        </p:tgtEl>
                                      </p:cBhvr>
                                    </p:animEffect>
                                  </p:childTnLst>
                                </p:cTn>
                              </p:par>
                              <p:par>
                                <p:cTn id="59" presetID="10" presetClass="entr" presetSubtype="0" fill="hold" nodeType="withEffect">
                                  <p:stCondLst>
                                    <p:cond delay="0"/>
                                  </p:stCondLst>
                                  <p:childTnLst>
                                    <p:set>
                                      <p:cBhvr>
                                        <p:cTn id="60" dur="1" fill="hold">
                                          <p:stCondLst>
                                            <p:cond delay="0"/>
                                          </p:stCondLst>
                                        </p:cTn>
                                        <p:tgtEl>
                                          <p:spTgt spid="4110"/>
                                        </p:tgtEl>
                                        <p:attrNameLst>
                                          <p:attrName>style.visibility</p:attrName>
                                        </p:attrNameLst>
                                      </p:cBhvr>
                                      <p:to>
                                        <p:strVal val="visible"/>
                                      </p:to>
                                    </p:set>
                                    <p:animEffect>
                                      <p:cBhvr>
                                        <p:cTn id="61" dur="500"/>
                                        <p:tgtEl>
                                          <p:spTgt spid="4110"/>
                                        </p:tgtEl>
                                      </p:cBhvr>
                                    </p:animEffect>
                                  </p:childTnLst>
                                </p:cTn>
                              </p:par>
                              <p:par>
                                <p:cTn id="62" presetID="10" presetClass="entr" presetSubtype="0" fill="hold" nodeType="withEffect">
                                  <p:stCondLst>
                                    <p:cond delay="0"/>
                                  </p:stCondLst>
                                  <p:childTnLst>
                                    <p:set>
                                      <p:cBhvr>
                                        <p:cTn id="63" dur="1" fill="hold">
                                          <p:stCondLst>
                                            <p:cond delay="0"/>
                                          </p:stCondLst>
                                        </p:cTn>
                                        <p:tgtEl>
                                          <p:spTgt spid="4111"/>
                                        </p:tgtEl>
                                        <p:attrNameLst>
                                          <p:attrName>style.visibility</p:attrName>
                                        </p:attrNameLst>
                                      </p:cBhvr>
                                      <p:to>
                                        <p:strVal val="visible"/>
                                      </p:to>
                                    </p:set>
                                    <p:animEffect>
                                      <p:cBhvr>
                                        <p:cTn id="64" dur="500"/>
                                        <p:tgtEl>
                                          <p:spTgt spid="4111"/>
                                        </p:tgtEl>
                                      </p:cBhvr>
                                    </p:animEffect>
                                  </p:childTnLst>
                                </p:cTn>
                              </p:par>
                              <p:par>
                                <p:cTn id="65" presetID="53" presetClass="exit" presetSubtype="0" fill="hold" nodeType="withEffect">
                                  <p:stCondLst>
                                    <p:cond delay="0"/>
                                  </p:stCondLst>
                                  <p:childTnLst>
                                    <p:anim calcmode="lin" valueType="num">
                                      <p:cBhvr>
                                        <p:cTn id="66" dur="500"/>
                                        <p:tgtEl>
                                          <p:spTgt spid="4108"/>
                                        </p:tgtEl>
                                        <p:attrNameLst>
                                          <p:attrName>ppt_w</p:attrName>
                                        </p:attrNameLst>
                                      </p:cBhvr>
                                      <p:tavLst>
                                        <p:tav tm="0">
                                          <p:val>
                                            <p:strVal val="ppt_w"/>
                                          </p:val>
                                        </p:tav>
                                        <p:tav tm="100000">
                                          <p:val>
                                            <p:fltVal val="0"/>
                                          </p:val>
                                        </p:tav>
                                      </p:tavLst>
                                    </p:anim>
                                    <p:anim calcmode="lin" valueType="num">
                                      <p:cBhvr>
                                        <p:cTn id="67" dur="500"/>
                                        <p:tgtEl>
                                          <p:spTgt spid="4108"/>
                                        </p:tgtEl>
                                        <p:attrNameLst>
                                          <p:attrName>ppt_h</p:attrName>
                                        </p:attrNameLst>
                                      </p:cBhvr>
                                      <p:tavLst>
                                        <p:tav tm="0">
                                          <p:val>
                                            <p:strVal val="ppt_h"/>
                                          </p:val>
                                        </p:tav>
                                        <p:tav tm="100000">
                                          <p:val>
                                            <p:fltVal val="0"/>
                                          </p:val>
                                        </p:tav>
                                      </p:tavLst>
                                    </p:anim>
                                    <p:animEffect>
                                      <p:cBhvr>
                                        <p:cTn id="68" dur="500"/>
                                        <p:tgtEl>
                                          <p:spTgt spid="4108"/>
                                        </p:tgtEl>
                                      </p:cBhvr>
                                    </p:animEffect>
                                    <p:set>
                                      <p:cBhvr>
                                        <p:cTn id="69" dur="1" fill="hold">
                                          <p:stCondLst>
                                            <p:cond delay="499"/>
                                          </p:stCondLst>
                                        </p:cTn>
                                        <p:tgtEl>
                                          <p:spTgt spid="4108"/>
                                        </p:tgtEl>
                                        <p:attrNameLst>
                                          <p:attrName>style.visibility</p:attrName>
                                        </p:attrNameLst>
                                      </p:cBhvr>
                                      <p:to>
                                        <p:strVal val="hidden"/>
                                      </p:to>
                                    </p:set>
                                  </p:childTnLst>
                                </p:cTn>
                              </p:par>
                              <p:par>
                                <p:cTn id="70" presetID="53" presetClass="exit" presetSubtype="0" fill="hold" nodeType="withEffect">
                                  <p:stCondLst>
                                    <p:cond delay="0"/>
                                  </p:stCondLst>
                                  <p:childTnLst>
                                    <p:anim calcmode="lin" valueType="num">
                                      <p:cBhvr>
                                        <p:cTn id="71" dur="500"/>
                                        <p:tgtEl>
                                          <p:spTgt spid="4109"/>
                                        </p:tgtEl>
                                        <p:attrNameLst>
                                          <p:attrName>ppt_w</p:attrName>
                                        </p:attrNameLst>
                                      </p:cBhvr>
                                      <p:tavLst>
                                        <p:tav tm="0">
                                          <p:val>
                                            <p:strVal val="ppt_w"/>
                                          </p:val>
                                        </p:tav>
                                        <p:tav tm="100000">
                                          <p:val>
                                            <p:fltVal val="0"/>
                                          </p:val>
                                        </p:tav>
                                      </p:tavLst>
                                    </p:anim>
                                    <p:anim calcmode="lin" valueType="num">
                                      <p:cBhvr>
                                        <p:cTn id="72" dur="500"/>
                                        <p:tgtEl>
                                          <p:spTgt spid="4109"/>
                                        </p:tgtEl>
                                        <p:attrNameLst>
                                          <p:attrName>ppt_h</p:attrName>
                                        </p:attrNameLst>
                                      </p:cBhvr>
                                      <p:tavLst>
                                        <p:tav tm="0">
                                          <p:val>
                                            <p:strVal val="ppt_h"/>
                                          </p:val>
                                        </p:tav>
                                        <p:tav tm="100000">
                                          <p:val>
                                            <p:fltVal val="0"/>
                                          </p:val>
                                        </p:tav>
                                      </p:tavLst>
                                    </p:anim>
                                    <p:animEffect>
                                      <p:cBhvr>
                                        <p:cTn id="73" dur="500"/>
                                        <p:tgtEl>
                                          <p:spTgt spid="4109"/>
                                        </p:tgtEl>
                                      </p:cBhvr>
                                    </p:animEffect>
                                    <p:set>
                                      <p:cBhvr>
                                        <p:cTn id="74" dur="1" fill="hold">
                                          <p:stCondLst>
                                            <p:cond delay="499"/>
                                          </p:stCondLst>
                                        </p:cTn>
                                        <p:tgtEl>
                                          <p:spTgt spid="4109"/>
                                        </p:tgtEl>
                                        <p:attrNameLst>
                                          <p:attrName>style.visibility</p:attrName>
                                        </p:attrNameLst>
                                      </p:cBhvr>
                                      <p:to>
                                        <p:strVal val="hidden"/>
                                      </p:to>
                                    </p:set>
                                  </p:childTnLst>
                                </p:cTn>
                              </p:par>
                              <p:par>
                                <p:cTn id="75" presetID="53" presetClass="exit" presetSubtype="0" fill="hold" nodeType="withEffect">
                                  <p:stCondLst>
                                    <p:cond delay="0"/>
                                  </p:stCondLst>
                                  <p:childTnLst>
                                    <p:anim calcmode="lin" valueType="num">
                                      <p:cBhvr>
                                        <p:cTn id="76" dur="500"/>
                                        <p:tgtEl>
                                          <p:spTgt spid="4110"/>
                                        </p:tgtEl>
                                        <p:attrNameLst>
                                          <p:attrName>ppt_w</p:attrName>
                                        </p:attrNameLst>
                                      </p:cBhvr>
                                      <p:tavLst>
                                        <p:tav tm="0">
                                          <p:val>
                                            <p:strVal val="ppt_w"/>
                                          </p:val>
                                        </p:tav>
                                        <p:tav tm="100000">
                                          <p:val>
                                            <p:fltVal val="0"/>
                                          </p:val>
                                        </p:tav>
                                      </p:tavLst>
                                    </p:anim>
                                    <p:anim calcmode="lin" valueType="num">
                                      <p:cBhvr>
                                        <p:cTn id="77" dur="500"/>
                                        <p:tgtEl>
                                          <p:spTgt spid="4110"/>
                                        </p:tgtEl>
                                        <p:attrNameLst>
                                          <p:attrName>ppt_h</p:attrName>
                                        </p:attrNameLst>
                                      </p:cBhvr>
                                      <p:tavLst>
                                        <p:tav tm="0">
                                          <p:val>
                                            <p:strVal val="ppt_h"/>
                                          </p:val>
                                        </p:tav>
                                        <p:tav tm="100000">
                                          <p:val>
                                            <p:fltVal val="0"/>
                                          </p:val>
                                        </p:tav>
                                      </p:tavLst>
                                    </p:anim>
                                    <p:animEffect>
                                      <p:cBhvr>
                                        <p:cTn id="78" dur="500"/>
                                        <p:tgtEl>
                                          <p:spTgt spid="4110"/>
                                        </p:tgtEl>
                                      </p:cBhvr>
                                    </p:animEffect>
                                    <p:set>
                                      <p:cBhvr>
                                        <p:cTn id="79" dur="1" fill="hold">
                                          <p:stCondLst>
                                            <p:cond delay="499"/>
                                          </p:stCondLst>
                                        </p:cTn>
                                        <p:tgtEl>
                                          <p:spTgt spid="4110"/>
                                        </p:tgtEl>
                                        <p:attrNameLst>
                                          <p:attrName>style.visibility</p:attrName>
                                        </p:attrNameLst>
                                      </p:cBhvr>
                                      <p:to>
                                        <p:strVal val="hidden"/>
                                      </p:to>
                                    </p:set>
                                  </p:childTnLst>
                                </p:cTn>
                              </p:par>
                              <p:par>
                                <p:cTn id="80" presetID="53" presetClass="exit" presetSubtype="0" fill="hold" nodeType="withEffect">
                                  <p:stCondLst>
                                    <p:cond delay="0"/>
                                  </p:stCondLst>
                                  <p:childTnLst>
                                    <p:anim calcmode="lin" valueType="num">
                                      <p:cBhvr>
                                        <p:cTn id="81" dur="500"/>
                                        <p:tgtEl>
                                          <p:spTgt spid="4111"/>
                                        </p:tgtEl>
                                        <p:attrNameLst>
                                          <p:attrName>ppt_w</p:attrName>
                                        </p:attrNameLst>
                                      </p:cBhvr>
                                      <p:tavLst>
                                        <p:tav tm="0">
                                          <p:val>
                                            <p:strVal val="ppt_w"/>
                                          </p:val>
                                        </p:tav>
                                        <p:tav tm="100000">
                                          <p:val>
                                            <p:fltVal val="0"/>
                                          </p:val>
                                        </p:tav>
                                      </p:tavLst>
                                    </p:anim>
                                    <p:anim calcmode="lin" valueType="num">
                                      <p:cBhvr>
                                        <p:cTn id="82" dur="500"/>
                                        <p:tgtEl>
                                          <p:spTgt spid="4111"/>
                                        </p:tgtEl>
                                        <p:attrNameLst>
                                          <p:attrName>ppt_h</p:attrName>
                                        </p:attrNameLst>
                                      </p:cBhvr>
                                      <p:tavLst>
                                        <p:tav tm="0">
                                          <p:val>
                                            <p:strVal val="ppt_h"/>
                                          </p:val>
                                        </p:tav>
                                        <p:tav tm="100000">
                                          <p:val>
                                            <p:fltVal val="0"/>
                                          </p:val>
                                        </p:tav>
                                      </p:tavLst>
                                    </p:anim>
                                    <p:animEffect>
                                      <p:cBhvr>
                                        <p:cTn id="83" dur="500"/>
                                        <p:tgtEl>
                                          <p:spTgt spid="4111"/>
                                        </p:tgtEl>
                                      </p:cBhvr>
                                    </p:animEffect>
                                    <p:set>
                                      <p:cBhvr>
                                        <p:cTn id="84" dur="1" fill="hold">
                                          <p:stCondLst>
                                            <p:cond delay="499"/>
                                          </p:stCondLst>
                                        </p:cTn>
                                        <p:tgtEl>
                                          <p:spTgt spid="41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长方形 289">
            <a:extLst>
              <a:ext uri="{FF2B5EF4-FFF2-40B4-BE49-F238E27FC236}">
                <a16:creationId xmlns:a16="http://schemas.microsoft.com/office/drawing/2014/main" id="{FC7FCCA7-8B19-9F43-8AD6-56368F500ECF}"/>
              </a:ext>
            </a:extLst>
          </p:cNvPr>
          <p:cNvSpPr>
            <a:spLocks noChangeArrowheads="1"/>
          </p:cNvSpPr>
          <p:nvPr/>
        </p:nvSpPr>
        <p:spPr bwMode="auto">
          <a:xfrm>
            <a:off x="-26988" y="242888"/>
            <a:ext cx="4008438" cy="606425"/>
          </a:xfrm>
          <a:prstGeom prst="rect">
            <a:avLst/>
          </a:prstGeom>
          <a:gradFill rotWithShape="0">
            <a:gsLst>
              <a:gs pos="0">
                <a:srgbClr val="990033"/>
              </a:gs>
              <a:gs pos="100000">
                <a:srgbClr val="460017">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67628" tIns="35243" rIns="67628" bIns="35243" anchor="ctr"/>
          <a:lstStyle/>
          <a:p>
            <a:pPr>
              <a:buFont typeface="Arial" panose="020B0604020202020204" pitchFamily="34" charset="0"/>
              <a:buNone/>
            </a:pPr>
            <a:endParaRPr lang="zh-CN" altLang="en-US"/>
          </a:p>
        </p:txBody>
      </p:sp>
      <p:sp>
        <p:nvSpPr>
          <p:cNvPr id="311299" name="矩形 8">
            <a:extLst>
              <a:ext uri="{FF2B5EF4-FFF2-40B4-BE49-F238E27FC236}">
                <a16:creationId xmlns:a16="http://schemas.microsoft.com/office/drawing/2014/main" id="{677B8D57-F4AE-2A4E-B16C-8A9A5B79847B}"/>
              </a:ext>
            </a:extLst>
          </p:cNvPr>
          <p:cNvSpPr>
            <a:spLocks noChangeArrowheads="1"/>
          </p:cNvSpPr>
          <p:nvPr/>
        </p:nvSpPr>
        <p:spPr bwMode="auto">
          <a:xfrm>
            <a:off x="2411413" y="523875"/>
            <a:ext cx="20891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gn="ctr">
              <a:buFont typeface="Arial" panose="020B0604020202020204" pitchFamily="34" charset="0"/>
              <a:buNone/>
            </a:pPr>
            <a:endParaRPr lang="zh-CN" altLang="en-US" sz="15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4102" name="Picture 2" descr="PPECLOGO-eff-0-1">
            <a:extLst>
              <a:ext uri="{FF2B5EF4-FFF2-40B4-BE49-F238E27FC236}">
                <a16:creationId xmlns:a16="http://schemas.microsoft.com/office/drawing/2014/main" id="{2986E808-492C-3346-BB2C-510B48E1A1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7863" y="525463"/>
            <a:ext cx="627062"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3" descr="PPECLOGO-eff-0-2">
            <a:extLst>
              <a:ext uri="{FF2B5EF4-FFF2-40B4-BE49-F238E27FC236}">
                <a16:creationId xmlns:a16="http://schemas.microsoft.com/office/drawing/2014/main" id="{B945075D-B4A7-8F47-837E-E3029E8852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6600" y="506413"/>
            <a:ext cx="5778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6" descr="PPECLOGO-eff-0-1">
            <a:extLst>
              <a:ext uri="{FF2B5EF4-FFF2-40B4-BE49-F238E27FC236}">
                <a16:creationId xmlns:a16="http://schemas.microsoft.com/office/drawing/2014/main" id="{09A7D89D-4202-A842-91A7-02C147E13F9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6038" y="533400"/>
            <a:ext cx="23495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8" descr="PPECLOGO-eff-0-2">
            <a:extLst>
              <a:ext uri="{FF2B5EF4-FFF2-40B4-BE49-F238E27FC236}">
                <a16:creationId xmlns:a16="http://schemas.microsoft.com/office/drawing/2014/main" id="{3FF4D9FA-07BA-044B-A836-E2C18B8ECBA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6200" y="377825"/>
            <a:ext cx="57943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11" descr="PPECLOGO-eff-5-4">
            <a:extLst>
              <a:ext uri="{FF2B5EF4-FFF2-40B4-BE49-F238E27FC236}">
                <a16:creationId xmlns:a16="http://schemas.microsoft.com/office/drawing/2014/main" id="{174D95BE-5163-C444-8E06-D57970345A0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53063" y="449263"/>
            <a:ext cx="5334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7" name="Picture 12" descr="PPECLOGO-eff-0-1">
            <a:extLst>
              <a:ext uri="{FF2B5EF4-FFF2-40B4-BE49-F238E27FC236}">
                <a16:creationId xmlns:a16="http://schemas.microsoft.com/office/drawing/2014/main" id="{88DC3393-2AB1-8147-969F-684D68B104B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89413" y="874713"/>
            <a:ext cx="309562"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Picture 15" descr="PPECLOGO-eff2-1-3">
            <a:extLst>
              <a:ext uri="{FF2B5EF4-FFF2-40B4-BE49-F238E27FC236}">
                <a16:creationId xmlns:a16="http://schemas.microsoft.com/office/drawing/2014/main" id="{F8E2FC0C-9798-E94A-BBCF-4EE37803995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47850" y="461963"/>
            <a:ext cx="25876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6" descr="PPECLOGO-eff2-1-4">
            <a:extLst>
              <a:ext uri="{FF2B5EF4-FFF2-40B4-BE49-F238E27FC236}">
                <a16:creationId xmlns:a16="http://schemas.microsoft.com/office/drawing/2014/main" id="{3D99D9AE-8E5F-BC46-BA96-D0752BD083F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30725" y="731838"/>
            <a:ext cx="4159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0" name="Picture 17" descr="PPECLOGO-eff2-1-3">
            <a:extLst>
              <a:ext uri="{FF2B5EF4-FFF2-40B4-BE49-F238E27FC236}">
                <a16:creationId xmlns:a16="http://schemas.microsoft.com/office/drawing/2014/main" id="{62391E54-319C-5B46-B7E7-42BDB0DB420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45063" y="534988"/>
            <a:ext cx="211137"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18" descr="PPECLOGO-eff2-1-3">
            <a:extLst>
              <a:ext uri="{FF2B5EF4-FFF2-40B4-BE49-F238E27FC236}">
                <a16:creationId xmlns:a16="http://schemas.microsoft.com/office/drawing/2014/main" id="{EC1D37F1-D994-B043-85B4-51E42508436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43513" y="788988"/>
            <a:ext cx="166687" cy="11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1310" name="网络 586">
            <a:extLst>
              <a:ext uri="{FF2B5EF4-FFF2-40B4-BE49-F238E27FC236}">
                <a16:creationId xmlns:a16="http://schemas.microsoft.com/office/drawing/2014/main" id="{AC87C55F-0F01-4740-A09B-9ECBA6C114F6}"/>
              </a:ext>
            </a:extLst>
          </p:cNvPr>
          <p:cNvSpPr>
            <a:spLocks noChangeArrowheads="1"/>
          </p:cNvSpPr>
          <p:nvPr/>
        </p:nvSpPr>
        <p:spPr bwMode="auto">
          <a:xfrm>
            <a:off x="19050" y="314325"/>
            <a:ext cx="506413" cy="484188"/>
          </a:xfrm>
          <a:custGeom>
            <a:avLst/>
            <a:gdLst>
              <a:gd name="T0" fmla="*/ 0 w 1889279"/>
              <a:gd name="T1" fmla="*/ 0 h 1810503"/>
              <a:gd name="T2" fmla="*/ 0 w 1889279"/>
              <a:gd name="T3" fmla="*/ 0 h 1810503"/>
              <a:gd name="T4" fmla="*/ 0 w 1889279"/>
              <a:gd name="T5" fmla="*/ 0 h 1810503"/>
              <a:gd name="T6" fmla="*/ 0 w 1889279"/>
              <a:gd name="T7" fmla="*/ 0 h 1810503"/>
              <a:gd name="T8" fmla="*/ 0 w 1889279"/>
              <a:gd name="T9" fmla="*/ 0 h 1810503"/>
              <a:gd name="T10" fmla="*/ 0 w 1889279"/>
              <a:gd name="T11" fmla="*/ 0 h 1810503"/>
              <a:gd name="T12" fmla="*/ 0 w 1889279"/>
              <a:gd name="T13" fmla="*/ 0 h 1810503"/>
              <a:gd name="T14" fmla="*/ 0 w 1889279"/>
              <a:gd name="T15" fmla="*/ 0 h 1810503"/>
              <a:gd name="T16" fmla="*/ 0 w 1889279"/>
              <a:gd name="T17" fmla="*/ 0 h 1810503"/>
              <a:gd name="T18" fmla="*/ 0 w 1889279"/>
              <a:gd name="T19" fmla="*/ 0 h 1810503"/>
              <a:gd name="T20" fmla="*/ 0 w 1889279"/>
              <a:gd name="T21" fmla="*/ 0 h 1810503"/>
              <a:gd name="T22" fmla="*/ 0 w 1889279"/>
              <a:gd name="T23" fmla="*/ 0 h 1810503"/>
              <a:gd name="T24" fmla="*/ 0 w 1889279"/>
              <a:gd name="T25" fmla="*/ 0 h 1810503"/>
              <a:gd name="T26" fmla="*/ 0 w 1889279"/>
              <a:gd name="T27" fmla="*/ 0 h 1810503"/>
              <a:gd name="T28" fmla="*/ 0 w 1889279"/>
              <a:gd name="T29" fmla="*/ 0 h 1810503"/>
              <a:gd name="T30" fmla="*/ 0 w 1889279"/>
              <a:gd name="T31" fmla="*/ 0 h 1810503"/>
              <a:gd name="T32" fmla="*/ 0 w 1889279"/>
              <a:gd name="T33" fmla="*/ 0 h 1810503"/>
              <a:gd name="T34" fmla="*/ 0 w 1889279"/>
              <a:gd name="T35" fmla="*/ 0 h 1810503"/>
              <a:gd name="T36" fmla="*/ 0 w 1889279"/>
              <a:gd name="T37" fmla="*/ 0 h 1810503"/>
              <a:gd name="T38" fmla="*/ 0 w 1889279"/>
              <a:gd name="T39" fmla="*/ 0 h 1810503"/>
              <a:gd name="T40" fmla="*/ 0 w 1889279"/>
              <a:gd name="T41" fmla="*/ 0 h 1810503"/>
              <a:gd name="T42" fmla="*/ 0 w 1889279"/>
              <a:gd name="T43" fmla="*/ 0 h 1810503"/>
              <a:gd name="T44" fmla="*/ 0 w 1889279"/>
              <a:gd name="T45" fmla="*/ 0 h 1810503"/>
              <a:gd name="T46" fmla="*/ 0 w 1889279"/>
              <a:gd name="T47" fmla="*/ 0 h 1810503"/>
              <a:gd name="T48" fmla="*/ 0 w 1889279"/>
              <a:gd name="T49" fmla="*/ 0 h 1810503"/>
              <a:gd name="T50" fmla="*/ 0 w 1889279"/>
              <a:gd name="T51" fmla="*/ 0 h 1810503"/>
              <a:gd name="T52" fmla="*/ 0 w 1889279"/>
              <a:gd name="T53" fmla="*/ 0 h 1810503"/>
              <a:gd name="T54" fmla="*/ 0 w 1889279"/>
              <a:gd name="T55" fmla="*/ 0 h 1810503"/>
              <a:gd name="T56" fmla="*/ 0 w 1889279"/>
              <a:gd name="T57" fmla="*/ 0 h 1810503"/>
              <a:gd name="T58" fmla="*/ 0 w 1889279"/>
              <a:gd name="T59" fmla="*/ 0 h 1810503"/>
              <a:gd name="T60" fmla="*/ 0 w 1889279"/>
              <a:gd name="T61" fmla="*/ 0 h 1810503"/>
              <a:gd name="T62" fmla="*/ 0 w 1889279"/>
              <a:gd name="T63" fmla="*/ 0 h 1810503"/>
              <a:gd name="T64" fmla="*/ 0 w 1889279"/>
              <a:gd name="T65" fmla="*/ 0 h 1810503"/>
              <a:gd name="T66" fmla="*/ 0 w 1889279"/>
              <a:gd name="T67" fmla="*/ 0 h 1810503"/>
              <a:gd name="T68" fmla="*/ 0 w 1889279"/>
              <a:gd name="T69" fmla="*/ 0 h 1810503"/>
              <a:gd name="T70" fmla="*/ 0 w 1889279"/>
              <a:gd name="T71" fmla="*/ 0 h 1810503"/>
              <a:gd name="T72" fmla="*/ 0 w 1889279"/>
              <a:gd name="T73" fmla="*/ 0 h 1810503"/>
              <a:gd name="T74" fmla="*/ 0 w 1889279"/>
              <a:gd name="T75" fmla="*/ 0 h 18105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lnTo>
                  <a:pt x="953521" y="1355186"/>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lnTo>
                  <a:pt x="953521" y="931303"/>
                </a:ln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lnTo>
                  <a:pt x="900586" y="1702"/>
                </a:lnTo>
                <a:close/>
                <a:moveTo>
                  <a:pt x="953521" y="0"/>
                </a:moveTo>
                <a:lnTo>
                  <a:pt x="981035" y="1330"/>
                </a:lnTo>
                <a:cubicBezTo>
                  <a:pt x="1124068" y="53565"/>
                  <a:pt x="1247786" y="180867"/>
                  <a:pt x="1332000" y="354889"/>
                </a:cubicBezTo>
                <a:cubicBezTo>
                  <a:pt x="1219743" y="403080"/>
                  <a:pt x="1090709" y="429800"/>
                  <a:pt x="953521" y="430954"/>
                </a:cubicBezTo>
                <a:lnTo>
                  <a:pt x="9535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311311" name="Picture 22" descr="未标题-4">
            <a:extLst>
              <a:ext uri="{FF2B5EF4-FFF2-40B4-BE49-F238E27FC236}">
                <a16:creationId xmlns:a16="http://schemas.microsoft.com/office/drawing/2014/main" id="{3C59C676-7BA6-6A41-936A-76B4D482614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75463" y="68263"/>
            <a:ext cx="2230437"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矩形 3">
            <a:extLst>
              <a:ext uri="{FF2B5EF4-FFF2-40B4-BE49-F238E27FC236}">
                <a16:creationId xmlns:a16="http://schemas.microsoft.com/office/drawing/2014/main" id="{0C3F8BB8-2C0D-F048-B3FE-684B3D805797}"/>
              </a:ext>
            </a:extLst>
          </p:cNvPr>
          <p:cNvSpPr>
            <a:spLocks noChangeArrowheads="1"/>
          </p:cNvSpPr>
          <p:nvPr/>
        </p:nvSpPr>
        <p:spPr bwMode="auto">
          <a:xfrm>
            <a:off x="19050" y="1060450"/>
            <a:ext cx="4800600" cy="500063"/>
          </a:xfrm>
          <a:prstGeom prst="rect">
            <a:avLst/>
          </a:prstGeom>
          <a:gradFill rotWithShape="0">
            <a:gsLst>
              <a:gs pos="0">
                <a:srgbClr val="F46200">
                  <a:alpha val="89000"/>
                </a:srgbClr>
              </a:gs>
              <a:gs pos="100000">
                <a:srgbClr val="FF6600">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buFont typeface="Arial" panose="020B0604020202020204" pitchFamily="34" charset="0"/>
              <a:buNone/>
            </a:pPr>
            <a:r>
              <a:rPr lang="zh-CN" altLang="en-US" sz="2100" b="1">
                <a:solidFill>
                  <a:schemeClr val="bg1"/>
                </a:solidFill>
                <a:latin typeface="微软雅黑" panose="020B0503020204020204" pitchFamily="34" charset="-122"/>
                <a:ea typeface="微软雅黑" panose="020B0503020204020204" pitchFamily="34" charset="-122"/>
                <a:sym typeface="MS PGothic" panose="020B0600070205080204" pitchFamily="34" charset="-128"/>
              </a:rPr>
              <a:t>       知识点小结</a:t>
            </a:r>
          </a:p>
        </p:txBody>
      </p:sp>
      <p:sp>
        <p:nvSpPr>
          <p:cNvPr id="62" name="叶子 689">
            <a:extLst>
              <a:ext uri="{FF2B5EF4-FFF2-40B4-BE49-F238E27FC236}">
                <a16:creationId xmlns:a16="http://schemas.microsoft.com/office/drawing/2014/main" id="{9AABFA89-28A4-EB44-A377-53533E2E5DD7}"/>
              </a:ext>
            </a:extLst>
          </p:cNvPr>
          <p:cNvSpPr>
            <a:spLocks noChangeArrowheads="1"/>
          </p:cNvSpPr>
          <p:nvPr/>
        </p:nvSpPr>
        <p:spPr bwMode="auto">
          <a:xfrm>
            <a:off x="26988" y="1128713"/>
            <a:ext cx="479425" cy="431800"/>
          </a:xfrm>
          <a:custGeom>
            <a:avLst/>
            <a:gdLst>
              <a:gd name="T0" fmla="*/ 0 w 63"/>
              <a:gd name="T1" fmla="*/ 2147483646 h 57"/>
              <a:gd name="T2" fmla="*/ 2147483646 w 63"/>
              <a:gd name="T3" fmla="*/ 2147483646 h 57"/>
              <a:gd name="T4" fmla="*/ 2147483646 w 63"/>
              <a:gd name="T5" fmla="*/ 2147483646 h 57"/>
              <a:gd name="T6" fmla="*/ 2147483646 w 63"/>
              <a:gd name="T7" fmla="*/ 2147483646 h 57"/>
              <a:gd name="T8" fmla="*/ 2147483646 w 63"/>
              <a:gd name="T9" fmla="*/ 0 h 57"/>
              <a:gd name="T10" fmla="*/ 2147483646 w 63"/>
              <a:gd name="T11" fmla="*/ 2147483646 h 57"/>
              <a:gd name="T12" fmla="*/ 2147483646 w 63"/>
              <a:gd name="T13" fmla="*/ 2147483646 h 57"/>
              <a:gd name="T14" fmla="*/ 0 w 63"/>
              <a:gd name="T15" fmla="*/ 2147483646 h 5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3" h="57">
                <a:moveTo>
                  <a:pt x="0" y="55"/>
                </a:moveTo>
                <a:cubicBezTo>
                  <a:pt x="0" y="55"/>
                  <a:pt x="0" y="57"/>
                  <a:pt x="4" y="57"/>
                </a:cubicBezTo>
                <a:cubicBezTo>
                  <a:pt x="3" y="54"/>
                  <a:pt x="11" y="45"/>
                  <a:pt x="11" y="45"/>
                </a:cubicBezTo>
                <a:cubicBezTo>
                  <a:pt x="11" y="45"/>
                  <a:pt x="25" y="54"/>
                  <a:pt x="40" y="39"/>
                </a:cubicBezTo>
                <a:cubicBezTo>
                  <a:pt x="54" y="23"/>
                  <a:pt x="44" y="11"/>
                  <a:pt x="63" y="0"/>
                </a:cubicBezTo>
                <a:cubicBezTo>
                  <a:pt x="17" y="10"/>
                  <a:pt x="7" y="24"/>
                  <a:pt x="8" y="43"/>
                </a:cubicBezTo>
                <a:cubicBezTo>
                  <a:pt x="12" y="34"/>
                  <a:pt x="24" y="22"/>
                  <a:pt x="34" y="17"/>
                </a:cubicBezTo>
                <a:cubicBezTo>
                  <a:pt x="17" y="29"/>
                  <a:pt x="5" y="47"/>
                  <a:pt x="0" y="55"/>
                </a:cubicBezTo>
                <a:close/>
              </a:path>
            </a:pathLst>
          </a:custGeom>
          <a:solidFill>
            <a:srgbClr val="00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 name="Rectangle 4">
            <a:extLst>
              <a:ext uri="{FF2B5EF4-FFF2-40B4-BE49-F238E27FC236}">
                <a16:creationId xmlns:a16="http://schemas.microsoft.com/office/drawing/2014/main" id="{1535DC27-D7F4-854F-9DED-ECE2C21077A2}"/>
              </a:ext>
            </a:extLst>
          </p:cNvPr>
          <p:cNvSpPr txBox="1">
            <a:spLocks noChangeArrowheads="1"/>
          </p:cNvSpPr>
          <p:nvPr/>
        </p:nvSpPr>
        <p:spPr bwMode="auto">
          <a:xfrm>
            <a:off x="582616" y="1997071"/>
            <a:ext cx="7829550" cy="2132012"/>
          </a:xfrm>
          <a:prstGeom prst="rect">
            <a:avLst/>
          </a:prstGeom>
          <a:noFill/>
          <a:ln>
            <a:noFill/>
          </a:ln>
        </p:spPr>
        <p:txBody>
          <a:bodyPr lIns="68580" tIns="34290" rIns="68580" bIns="34290"/>
          <a:lstStyle>
            <a:lvl1pPr marL="342900" indent="-342900">
              <a:defRPr>
                <a:solidFill>
                  <a:schemeClr val="tx1"/>
                </a:solidFill>
                <a:latin typeface="Arial" panose="020B0604020202020204" pitchFamily="34" charset="0"/>
                <a:ea typeface="宋体" panose="02010600030101010101" pitchFamily="2" charset="-122"/>
              </a:defRPr>
            </a:lvl1pPr>
            <a:lvl2pPr marL="685800" indent="-22860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sz="2000" noProof="1">
                <a:latin typeface="微软雅黑" panose="020B0503020204020204" pitchFamily="34" charset="-122"/>
                <a:ea typeface="微软雅黑" panose="020B0503020204020204" pitchFamily="34" charset="-122"/>
                <a:sym typeface="+mn-ea"/>
              </a:rPr>
              <a:t>    本节通过一个具体的例子，详细讲解了系统</a:t>
            </a:r>
            <a:r>
              <a:rPr lang="en-US" altLang="zh-CN" sz="2000" noProof="1">
                <a:latin typeface="微软雅黑" panose="020B0503020204020204" pitchFamily="34" charset="-122"/>
                <a:ea typeface="微软雅黑" panose="020B0503020204020204" pitchFamily="34" charset="-122"/>
                <a:sym typeface="+mn-ea"/>
              </a:rPr>
              <a:t>08H</a:t>
            </a:r>
            <a:r>
              <a:rPr lang="zh-CN" altLang="en-US" sz="2000" noProof="1">
                <a:latin typeface="微软雅黑" panose="020B0503020204020204" pitchFamily="34" charset="-122"/>
                <a:ea typeface="微软雅黑" panose="020B0503020204020204" pitchFamily="34" charset="-122"/>
                <a:sym typeface="+mn-ea"/>
              </a:rPr>
              <a:t>型定时中断的应用</a:t>
            </a:r>
            <a:endParaRPr lang="en-US" altLang="zh-CN" sz="2000" noProof="1">
              <a:latin typeface="微软雅黑" panose="020B0503020204020204" pitchFamily="34" charset="-122"/>
              <a:ea typeface="微软雅黑" panose="020B0503020204020204" pitchFamily="34" charset="-122"/>
              <a:sym typeface="+mn-ea"/>
            </a:endParaRPr>
          </a:p>
          <a:p>
            <a:pPr algn="just"/>
            <a:r>
              <a:rPr lang="zh-CN" altLang="en-US" sz="2000" noProof="1">
                <a:latin typeface="微软雅黑" panose="020B0503020204020204" pitchFamily="34" charset="-122"/>
                <a:ea typeface="微软雅黑" panose="020B0503020204020204" pitchFamily="34" charset="-122"/>
                <a:sym typeface="+mn-ea"/>
              </a:rPr>
              <a:t>开发设计思路和需要完成的操作。在下一节中，我们将讲解该</a:t>
            </a:r>
            <a:r>
              <a:rPr lang="en-US" altLang="zh-CN" sz="2000" noProof="1">
                <a:latin typeface="微软雅黑" panose="020B0503020204020204" pitchFamily="34" charset="-122"/>
                <a:ea typeface="微软雅黑" panose="020B0503020204020204" pitchFamily="34" charset="-122"/>
                <a:sym typeface="+mn-ea"/>
              </a:rPr>
              <a:t>08H</a:t>
            </a:r>
            <a:r>
              <a:rPr lang="zh-CN" altLang="en-US" sz="2000" noProof="1">
                <a:latin typeface="微软雅黑" panose="020B0503020204020204" pitchFamily="34" charset="-122"/>
                <a:ea typeface="微软雅黑" panose="020B0503020204020204" pitchFamily="34" charset="-122"/>
                <a:sym typeface="+mn-ea"/>
              </a:rPr>
              <a:t>型</a:t>
            </a:r>
            <a:endParaRPr lang="en-US" altLang="zh-CN" sz="2000" noProof="1">
              <a:latin typeface="微软雅黑" panose="020B0503020204020204" pitchFamily="34" charset="-122"/>
              <a:ea typeface="微软雅黑" panose="020B0503020204020204" pitchFamily="34" charset="-122"/>
              <a:sym typeface="+mn-ea"/>
            </a:endParaRPr>
          </a:p>
          <a:p>
            <a:pPr algn="just"/>
            <a:r>
              <a:rPr lang="zh-CN" altLang="en-US" sz="2000" noProof="1">
                <a:latin typeface="微软雅黑" panose="020B0503020204020204" pitchFamily="34" charset="-122"/>
                <a:ea typeface="微软雅黑" panose="020B0503020204020204" pitchFamily="34" charset="-122"/>
                <a:sym typeface="+mn-ea"/>
              </a:rPr>
              <a:t>定时中断应用程序，并对程序做进一步的分析。</a:t>
            </a:r>
            <a:endParaRPr lang="zh-CN" altLang="zh-CN" sz="2000" noProof="1">
              <a:latin typeface="微软雅黑" panose="020B0503020204020204" pitchFamily="34" charset="-122"/>
              <a:ea typeface="微软雅黑" panose="020B0503020204020204" pitchFamily="34" charset="-122"/>
              <a:sym typeface="+mn-ea"/>
            </a:endParaRPr>
          </a:p>
          <a:p>
            <a:pPr algn="just">
              <a:buFont typeface="Arial" panose="020B0604020202020204" pitchFamily="34" charset="0"/>
              <a:buNone/>
            </a:pPr>
            <a:endParaRPr lang="zh-CN" altLang="en-US" sz="2000"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mn-ea"/>
            </a:endParaRPr>
          </a:p>
        </p:txBody>
      </p:sp>
      <p:sp>
        <p:nvSpPr>
          <p:cNvPr id="311315" name="文本框 5">
            <a:extLst>
              <a:ext uri="{FF2B5EF4-FFF2-40B4-BE49-F238E27FC236}">
                <a16:creationId xmlns:a16="http://schemas.microsoft.com/office/drawing/2014/main" id="{D2B95913-6DE2-5547-99AB-065A68F91F6E}"/>
              </a:ext>
            </a:extLst>
          </p:cNvPr>
          <p:cNvSpPr>
            <a:spLocks noChangeArrowheads="1"/>
          </p:cNvSpPr>
          <p:nvPr/>
        </p:nvSpPr>
        <p:spPr bwMode="auto">
          <a:xfrm>
            <a:off x="325438" y="328613"/>
            <a:ext cx="5805487"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buFont typeface="Arial" panose="020B0604020202020204" pitchFamily="34" charset="0"/>
              <a:buNone/>
            </a:pPr>
            <a:r>
              <a:rPr lang="zh-CN" altLang="en-US" sz="2400" b="1" noProof="1">
                <a:solidFill>
                  <a:schemeClr val="bg1"/>
                </a:solidFill>
                <a:ea typeface="微软雅黑" panose="020B0503020204020204" pitchFamily="34" charset="-122"/>
                <a:sym typeface="Arial" panose="020B0604020202020204" pitchFamily="34" charset="0"/>
              </a:rPr>
              <a:t>   系统日时钟</a:t>
            </a:r>
            <a:r>
              <a:rPr lang="zh-CN" altLang="en-US" sz="2400" b="1" noProof="1">
                <a:solidFill>
                  <a:schemeClr val="bg1"/>
                </a:solidFill>
                <a:ea typeface="微软雅黑" panose="020B0503020204020204" pitchFamily="34" charset="-122"/>
                <a:sym typeface="+mn-ea"/>
              </a:rPr>
              <a:t>中断应用开发举例</a:t>
            </a:r>
            <a:r>
              <a:rPr lang="en-US" altLang="zh-CN" sz="2400" b="1" noProof="1">
                <a:solidFill>
                  <a:schemeClr val="bg1"/>
                </a:solidFill>
                <a:ea typeface="微软雅黑" panose="020B0503020204020204" pitchFamily="34" charset="-122"/>
                <a:sym typeface="+mn-ea"/>
              </a:rPr>
              <a:t>-08H</a:t>
            </a:r>
            <a:r>
              <a:rPr lang="zh-CN" altLang="en-US" sz="2400" b="1" noProof="1">
                <a:solidFill>
                  <a:schemeClr val="bg1"/>
                </a:solidFill>
                <a:ea typeface="微软雅黑" panose="020B0503020204020204" pitchFamily="34" charset="-122"/>
                <a:sym typeface="+mn-ea"/>
              </a:rPr>
              <a:t>中断</a:t>
            </a:r>
            <a:endParaRPr lang="zh-CN" altLang="en-US" sz="2400" b="1" noProof="1">
              <a:solidFill>
                <a:schemeClr val="bg1"/>
              </a:solidFill>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14373876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4102"/>
                                        </p:tgtEl>
                                        <p:attrNameLst>
                                          <p:attrName>style.visibility</p:attrName>
                                        </p:attrNameLst>
                                      </p:cBhvr>
                                      <p:to>
                                        <p:strVal val="visible"/>
                                      </p:to>
                                    </p:set>
                                    <p:animEffect filter="fade">
                                      <p:cBhvr>
                                        <p:cTn id="7" dur="500"/>
                                        <p:tgtEl>
                                          <p:spTgt spid="4102"/>
                                        </p:tgtEl>
                                      </p:cBhvr>
                                    </p:animEffect>
                                  </p:childTnLst>
                                </p:cTn>
                              </p:par>
                              <p:par>
                                <p:cTn id="8" presetID="10" presetClass="entr" presetSubtype="0" fill="hold" nodeType="withEffect">
                                  <p:stCondLst>
                                    <p:cond delay="0"/>
                                  </p:stCondLst>
                                  <p:childTnLst>
                                    <p:set>
                                      <p:cBhvr>
                                        <p:cTn id="9" dur="1" fill="hold">
                                          <p:stCondLst>
                                            <p:cond delay="0"/>
                                          </p:stCondLst>
                                        </p:cTn>
                                        <p:tgtEl>
                                          <p:spTgt spid="4105"/>
                                        </p:tgtEl>
                                        <p:attrNameLst>
                                          <p:attrName>style.visibility</p:attrName>
                                        </p:attrNameLst>
                                      </p:cBhvr>
                                      <p:to>
                                        <p:strVal val="visible"/>
                                      </p:to>
                                    </p:set>
                                    <p:animEffect filter="fade">
                                      <p:cBhvr>
                                        <p:cTn id="10" dur="500"/>
                                        <p:tgtEl>
                                          <p:spTgt spid="4105"/>
                                        </p:tgtEl>
                                      </p:cBhvr>
                                    </p:animEffect>
                                  </p:childTnLst>
                                </p:cTn>
                              </p:par>
                              <p:par>
                                <p:cTn id="11" presetID="10" presetClass="entr" presetSubtype="0" fill="hold" nodeType="withEffect">
                                  <p:stCondLst>
                                    <p:cond delay="0"/>
                                  </p:stCondLst>
                                  <p:childTnLst>
                                    <p:set>
                                      <p:cBhvr>
                                        <p:cTn id="12" dur="1" fill="hold">
                                          <p:stCondLst>
                                            <p:cond delay="0"/>
                                          </p:stCondLst>
                                        </p:cTn>
                                        <p:tgtEl>
                                          <p:spTgt spid="4107"/>
                                        </p:tgtEl>
                                        <p:attrNameLst>
                                          <p:attrName>style.visibility</p:attrName>
                                        </p:attrNameLst>
                                      </p:cBhvr>
                                      <p:to>
                                        <p:strVal val="visible"/>
                                      </p:to>
                                    </p:set>
                                    <p:animEffect filter="fade">
                                      <p:cBhvr>
                                        <p:cTn id="13" dur="500"/>
                                        <p:tgtEl>
                                          <p:spTgt spid="4107"/>
                                        </p:tgtEl>
                                      </p:cBhvr>
                                    </p:animEffect>
                                  </p:childTnLst>
                                </p:cTn>
                              </p:par>
                              <p:par>
                                <p:cTn id="14" presetID="10" presetClass="entr" presetSubtype="0" fill="hold" nodeType="withEffect">
                                  <p:stCondLst>
                                    <p:cond delay="0"/>
                                  </p:stCondLst>
                                  <p:childTnLst>
                                    <p:set>
                                      <p:cBhvr>
                                        <p:cTn id="15" dur="1" fill="hold">
                                          <p:stCondLst>
                                            <p:cond delay="0"/>
                                          </p:stCondLst>
                                        </p:cTn>
                                        <p:tgtEl>
                                          <p:spTgt spid="4103"/>
                                        </p:tgtEl>
                                        <p:attrNameLst>
                                          <p:attrName>style.visibility</p:attrName>
                                        </p:attrNameLst>
                                      </p:cBhvr>
                                      <p:to>
                                        <p:strVal val="visible"/>
                                      </p:to>
                                    </p:set>
                                    <p:animEffect filter="fade">
                                      <p:cBhvr>
                                        <p:cTn id="16" dur="500"/>
                                        <p:tgtEl>
                                          <p:spTgt spid="4103"/>
                                        </p:tgtEl>
                                      </p:cBhvr>
                                    </p:animEffect>
                                  </p:childTnLst>
                                </p:cTn>
                              </p:par>
                              <p:par>
                                <p:cTn id="17" presetID="10" presetClass="entr" presetSubtype="0" fill="hold" nodeType="withEffect">
                                  <p:stCondLst>
                                    <p:cond delay="0"/>
                                  </p:stCondLst>
                                  <p:childTnLst>
                                    <p:set>
                                      <p:cBhvr>
                                        <p:cTn id="18" dur="1" fill="hold">
                                          <p:stCondLst>
                                            <p:cond delay="0"/>
                                          </p:stCondLst>
                                        </p:cTn>
                                        <p:tgtEl>
                                          <p:spTgt spid="4106"/>
                                        </p:tgtEl>
                                        <p:attrNameLst>
                                          <p:attrName>style.visibility</p:attrName>
                                        </p:attrNameLst>
                                      </p:cBhvr>
                                      <p:to>
                                        <p:strVal val="visible"/>
                                      </p:to>
                                    </p:set>
                                    <p:animEffect filter="fade">
                                      <p:cBhvr>
                                        <p:cTn id="19" dur="500"/>
                                        <p:tgtEl>
                                          <p:spTgt spid="4106"/>
                                        </p:tgtEl>
                                      </p:cBhvr>
                                    </p:animEffect>
                                  </p:childTnLst>
                                </p:cTn>
                              </p:par>
                              <p:par>
                                <p:cTn id="20" presetID="10" presetClass="entr" presetSubtype="0" fill="hold" nodeType="withEffect">
                                  <p:stCondLst>
                                    <p:cond delay="0"/>
                                  </p:stCondLst>
                                  <p:childTnLst>
                                    <p:set>
                                      <p:cBhvr>
                                        <p:cTn id="21" dur="1" fill="hold">
                                          <p:stCondLst>
                                            <p:cond delay="0"/>
                                          </p:stCondLst>
                                        </p:cTn>
                                        <p:tgtEl>
                                          <p:spTgt spid="4104"/>
                                        </p:tgtEl>
                                        <p:attrNameLst>
                                          <p:attrName>style.visibility</p:attrName>
                                        </p:attrNameLst>
                                      </p:cBhvr>
                                      <p:to>
                                        <p:strVal val="visible"/>
                                      </p:to>
                                    </p:set>
                                    <p:animEffect filter="fade">
                                      <p:cBhvr>
                                        <p:cTn id="22" dur="500"/>
                                        <p:tgtEl>
                                          <p:spTgt spid="4104"/>
                                        </p:tgtEl>
                                      </p:cBhvr>
                                    </p:animEffect>
                                  </p:childTnLst>
                                </p:cTn>
                              </p:par>
                              <p:par>
                                <p:cTn id="23" presetID="35" presetClass="path" presetSubtype="0" fill="hold" nodeType="withEffect">
                                  <p:stCondLst>
                                    <p:cond delay="0"/>
                                  </p:stCondLst>
                                  <p:childTnLst>
                                    <p:animMotion origin="layout" path="M 0 0  L -0.25 0  E" pathEditMode="relative" rAng="0" ptsTypes="">
                                      <p:cBhvr>
                                        <p:cTn id="24" dur="500" fill="hold"/>
                                        <p:tgtEl>
                                          <p:spTgt spid="4106"/>
                                        </p:tgtEl>
                                        <p:attrNameLst>
                                          <p:attrName>ppt_x,ppt_y</p:attrName>
                                        </p:attrNameLst>
                                      </p:cBhvr>
                                      <p:rCtr x="0" y="0"/>
                                    </p:animMotion>
                                  </p:childTnLst>
                                </p:cTn>
                              </p:par>
                              <p:par>
                                <p:cTn id="25" presetID="35" presetClass="path" presetSubtype="0" fill="hold" nodeType="withEffect">
                                  <p:stCondLst>
                                    <p:cond delay="0"/>
                                  </p:stCondLst>
                                  <p:childTnLst>
                                    <p:animMotion origin="layout" path="M 4.16667E-6 3.33333E-6 L -0.31632 3.33333E-6 " pathEditMode="relative" rAng="0" ptsTypes="AA">
                                      <p:cBhvr>
                                        <p:cTn id="26" dur="500" fill="hold"/>
                                        <p:tgtEl>
                                          <p:spTgt spid="4103"/>
                                        </p:tgtEl>
                                        <p:attrNameLst>
                                          <p:attrName>ppt_x,ppt_y</p:attrName>
                                        </p:attrNameLst>
                                      </p:cBhvr>
                                      <p:rCtr x="-1581100" y="0"/>
                                    </p:animMotion>
                                  </p:childTnLst>
                                </p:cTn>
                              </p:par>
                              <p:par>
                                <p:cTn id="27" presetID="35" presetClass="path" presetSubtype="0" fill="hold" nodeType="withEffect">
                                  <p:stCondLst>
                                    <p:cond delay="0"/>
                                  </p:stCondLst>
                                  <p:childTnLst>
                                    <p:animMotion origin="layout" path="M 0.00504 -1.85185E-6 L -0.46684 -1.85185E-6 " pathEditMode="relative" rAng="0" ptsTypes="AA">
                                      <p:cBhvr>
                                        <p:cTn id="28" dur="500" fill="hold"/>
                                        <p:tgtEl>
                                          <p:spTgt spid="4104"/>
                                        </p:tgtEl>
                                        <p:attrNameLst>
                                          <p:attrName>ppt_x,ppt_y</p:attrName>
                                        </p:attrNameLst>
                                      </p:cBhvr>
                                      <p:rCtr x="-2358900" y="0"/>
                                    </p:animMotion>
                                  </p:childTnLst>
                                </p:cTn>
                              </p:par>
                              <p:par>
                                <p:cTn id="29" presetID="35" presetClass="path" presetSubtype="0" fill="hold" nodeType="withEffect">
                                  <p:stCondLst>
                                    <p:cond delay="0"/>
                                  </p:stCondLst>
                                  <p:childTnLst>
                                    <p:animMotion origin="layout" path="M -3.05556E-6 1.11111E-6 L -0.19531 1.11111E-6 " pathEditMode="relative" rAng="0" ptsTypes="AA">
                                      <p:cBhvr>
                                        <p:cTn id="30" dur="500" fill="hold"/>
                                        <p:tgtEl>
                                          <p:spTgt spid="4105"/>
                                        </p:tgtEl>
                                        <p:attrNameLst>
                                          <p:attrName>ppt_x,ppt_y</p:attrName>
                                        </p:attrNameLst>
                                      </p:cBhvr>
                                      <p:rCtr x="-976900" y="0"/>
                                    </p:animMotion>
                                  </p:childTnLst>
                                </p:cTn>
                              </p:par>
                              <p:par>
                                <p:cTn id="31" presetID="35" presetClass="path" presetSubtype="0" fill="hold" nodeType="withEffect">
                                  <p:stCondLst>
                                    <p:cond delay="0"/>
                                  </p:stCondLst>
                                  <p:childTnLst>
                                    <p:animMotion origin="layout" path="M 3.05556E-6 -1.85185E-6 L -0.33577 -1.85185E-6 " pathEditMode="relative" rAng="0" ptsTypes="AA">
                                      <p:cBhvr>
                                        <p:cTn id="32" dur="500" fill="hold"/>
                                        <p:tgtEl>
                                          <p:spTgt spid="4102"/>
                                        </p:tgtEl>
                                        <p:attrNameLst>
                                          <p:attrName>ppt_x,ppt_y</p:attrName>
                                        </p:attrNameLst>
                                      </p:cBhvr>
                                      <p:rCtr x="-1678300" y="0"/>
                                    </p:animMotion>
                                  </p:childTnLst>
                                </p:cTn>
                              </p:par>
                              <p:par>
                                <p:cTn id="33" presetID="35" presetClass="path" presetSubtype="0" fill="hold" nodeType="withEffect">
                                  <p:stCondLst>
                                    <p:cond delay="0"/>
                                  </p:stCondLst>
                                  <p:childTnLst>
                                    <p:animMotion origin="layout" path="M 1.66667E-6 -1.85185E-6 L -0.57188 -1.85185E-6 " pathEditMode="relative" rAng="0" ptsTypes="AA">
                                      <p:cBhvr>
                                        <p:cTn id="34" dur="500" fill="hold"/>
                                        <p:tgtEl>
                                          <p:spTgt spid="4107"/>
                                        </p:tgtEl>
                                        <p:attrNameLst>
                                          <p:attrName>ppt_x,ppt_y</p:attrName>
                                        </p:attrNameLst>
                                      </p:cBhvr>
                                      <p:rCtr x="-2858900" y="0"/>
                                    </p:animMotion>
                                  </p:childTnLst>
                                </p:cTn>
                              </p:par>
                              <p:par>
                                <p:cTn id="35" presetID="10" presetClass="exit" presetSubtype="0" fill="hold" nodeType="withEffect">
                                  <p:stCondLst>
                                    <p:cond delay="0"/>
                                  </p:stCondLst>
                                  <p:childTnLst>
                                    <p:animEffect filter="fade">
                                      <p:cBhvr>
                                        <p:cTn id="36" dur="500"/>
                                        <p:tgtEl>
                                          <p:spTgt spid="4107"/>
                                        </p:tgtEl>
                                      </p:cBhvr>
                                    </p:animEffect>
                                    <p:set>
                                      <p:cBhvr>
                                        <p:cTn id="37" dur="1" fill="hold">
                                          <p:stCondLst>
                                            <p:cond delay="499"/>
                                          </p:stCondLst>
                                        </p:cTn>
                                        <p:tgtEl>
                                          <p:spTgt spid="4107"/>
                                        </p:tgtEl>
                                        <p:attrNameLst>
                                          <p:attrName>style.visibility</p:attrName>
                                        </p:attrNameLst>
                                      </p:cBhvr>
                                      <p:to>
                                        <p:strVal val="hidden"/>
                                      </p:to>
                                    </p:set>
                                  </p:childTnLst>
                                </p:cTn>
                              </p:par>
                              <p:par>
                                <p:cTn id="38" presetID="10" presetClass="exit" presetSubtype="0" fill="hold" nodeType="withEffect">
                                  <p:stCondLst>
                                    <p:cond delay="0"/>
                                  </p:stCondLst>
                                  <p:childTnLst>
                                    <p:animEffect filter="fade">
                                      <p:cBhvr>
                                        <p:cTn id="39" dur="500"/>
                                        <p:tgtEl>
                                          <p:spTgt spid="4105"/>
                                        </p:tgtEl>
                                      </p:cBhvr>
                                    </p:animEffect>
                                    <p:set>
                                      <p:cBhvr>
                                        <p:cTn id="40" dur="1" fill="hold">
                                          <p:stCondLst>
                                            <p:cond delay="499"/>
                                          </p:stCondLst>
                                        </p:cTn>
                                        <p:tgtEl>
                                          <p:spTgt spid="4105"/>
                                        </p:tgtEl>
                                        <p:attrNameLst>
                                          <p:attrName>style.visibility</p:attrName>
                                        </p:attrNameLst>
                                      </p:cBhvr>
                                      <p:to>
                                        <p:strVal val="hidden"/>
                                      </p:to>
                                    </p:set>
                                  </p:childTnLst>
                                </p:cTn>
                              </p:par>
                              <p:par>
                                <p:cTn id="41" presetID="10" presetClass="exit" presetSubtype="0" fill="hold" nodeType="withEffect">
                                  <p:stCondLst>
                                    <p:cond delay="0"/>
                                  </p:stCondLst>
                                  <p:childTnLst>
                                    <p:animEffect filter="fade">
                                      <p:cBhvr>
                                        <p:cTn id="42" dur="500"/>
                                        <p:tgtEl>
                                          <p:spTgt spid="4103"/>
                                        </p:tgtEl>
                                      </p:cBhvr>
                                    </p:animEffect>
                                    <p:set>
                                      <p:cBhvr>
                                        <p:cTn id="43" dur="1" fill="hold">
                                          <p:stCondLst>
                                            <p:cond delay="499"/>
                                          </p:stCondLst>
                                        </p:cTn>
                                        <p:tgtEl>
                                          <p:spTgt spid="4103"/>
                                        </p:tgtEl>
                                        <p:attrNameLst>
                                          <p:attrName>style.visibility</p:attrName>
                                        </p:attrNameLst>
                                      </p:cBhvr>
                                      <p:to>
                                        <p:strVal val="hidden"/>
                                      </p:to>
                                    </p:set>
                                  </p:childTnLst>
                                </p:cTn>
                              </p:par>
                              <p:par>
                                <p:cTn id="44" presetID="10" presetClass="exit" presetSubtype="0" fill="hold" nodeType="withEffect">
                                  <p:stCondLst>
                                    <p:cond delay="0"/>
                                  </p:stCondLst>
                                  <p:childTnLst>
                                    <p:animEffect filter="fade">
                                      <p:cBhvr>
                                        <p:cTn id="45" dur="500"/>
                                        <p:tgtEl>
                                          <p:spTgt spid="4106"/>
                                        </p:tgtEl>
                                      </p:cBhvr>
                                    </p:animEffect>
                                    <p:set>
                                      <p:cBhvr>
                                        <p:cTn id="46" dur="1" fill="hold">
                                          <p:stCondLst>
                                            <p:cond delay="499"/>
                                          </p:stCondLst>
                                        </p:cTn>
                                        <p:tgtEl>
                                          <p:spTgt spid="4106"/>
                                        </p:tgtEl>
                                        <p:attrNameLst>
                                          <p:attrName>style.visibility</p:attrName>
                                        </p:attrNameLst>
                                      </p:cBhvr>
                                      <p:to>
                                        <p:strVal val="hidden"/>
                                      </p:to>
                                    </p:set>
                                  </p:childTnLst>
                                </p:cTn>
                              </p:par>
                              <p:par>
                                <p:cTn id="47" presetID="10" presetClass="exit" presetSubtype="0" fill="hold" nodeType="withEffect">
                                  <p:stCondLst>
                                    <p:cond delay="0"/>
                                  </p:stCondLst>
                                  <p:childTnLst>
                                    <p:animEffect filter="fade">
                                      <p:cBhvr>
                                        <p:cTn id="48" dur="500"/>
                                        <p:tgtEl>
                                          <p:spTgt spid="4102"/>
                                        </p:tgtEl>
                                      </p:cBhvr>
                                    </p:animEffect>
                                    <p:set>
                                      <p:cBhvr>
                                        <p:cTn id="49" dur="1" fill="hold">
                                          <p:stCondLst>
                                            <p:cond delay="499"/>
                                          </p:stCondLst>
                                        </p:cTn>
                                        <p:tgtEl>
                                          <p:spTgt spid="4102"/>
                                        </p:tgtEl>
                                        <p:attrNameLst>
                                          <p:attrName>style.visibility</p:attrName>
                                        </p:attrNameLst>
                                      </p:cBhvr>
                                      <p:to>
                                        <p:strVal val="hidden"/>
                                      </p:to>
                                    </p:set>
                                  </p:childTnLst>
                                </p:cTn>
                              </p:par>
                              <p:par>
                                <p:cTn id="50" presetID="10" presetClass="exit" presetSubtype="0" fill="hold" nodeType="withEffect">
                                  <p:stCondLst>
                                    <p:cond delay="0"/>
                                  </p:stCondLst>
                                  <p:childTnLst>
                                    <p:animEffect filter="fade">
                                      <p:cBhvr>
                                        <p:cTn id="51" dur="500"/>
                                        <p:tgtEl>
                                          <p:spTgt spid="4104"/>
                                        </p:tgtEl>
                                      </p:cBhvr>
                                    </p:animEffect>
                                    <p:set>
                                      <p:cBhvr>
                                        <p:cTn id="52" dur="1" fill="hold">
                                          <p:stCondLst>
                                            <p:cond delay="499"/>
                                          </p:stCondLst>
                                        </p:cTn>
                                        <p:tgtEl>
                                          <p:spTgt spid="4104"/>
                                        </p:tgtEl>
                                        <p:attrNameLst>
                                          <p:attrName>style.visibility</p:attrName>
                                        </p:attrNameLst>
                                      </p:cBhvr>
                                      <p:to>
                                        <p:strVal val="hidden"/>
                                      </p:to>
                                    </p:set>
                                  </p:childTnLst>
                                </p:cTn>
                              </p:par>
                              <p:par>
                                <p:cTn id="53" presetID="10" presetClass="entr" presetSubtype="0" fill="hold" nodeType="withEffect">
                                  <p:stCondLst>
                                    <p:cond delay="0"/>
                                  </p:stCondLst>
                                  <p:childTnLst>
                                    <p:set>
                                      <p:cBhvr>
                                        <p:cTn id="54" dur="1" fill="hold">
                                          <p:stCondLst>
                                            <p:cond delay="0"/>
                                          </p:stCondLst>
                                        </p:cTn>
                                        <p:tgtEl>
                                          <p:spTgt spid="4108"/>
                                        </p:tgtEl>
                                        <p:attrNameLst>
                                          <p:attrName>style.visibility</p:attrName>
                                        </p:attrNameLst>
                                      </p:cBhvr>
                                      <p:to>
                                        <p:strVal val="visible"/>
                                      </p:to>
                                    </p:set>
                                    <p:animEffect filter="fade">
                                      <p:cBhvr>
                                        <p:cTn id="55" dur="500"/>
                                        <p:tgtEl>
                                          <p:spTgt spid="4108"/>
                                        </p:tgtEl>
                                      </p:cBhvr>
                                    </p:animEffect>
                                  </p:childTnLst>
                                </p:cTn>
                              </p:par>
                              <p:par>
                                <p:cTn id="56" presetID="10" presetClass="entr" presetSubtype="0" fill="hold" nodeType="withEffect">
                                  <p:stCondLst>
                                    <p:cond delay="0"/>
                                  </p:stCondLst>
                                  <p:childTnLst>
                                    <p:set>
                                      <p:cBhvr>
                                        <p:cTn id="57" dur="1" fill="hold">
                                          <p:stCondLst>
                                            <p:cond delay="0"/>
                                          </p:stCondLst>
                                        </p:cTn>
                                        <p:tgtEl>
                                          <p:spTgt spid="4109"/>
                                        </p:tgtEl>
                                        <p:attrNameLst>
                                          <p:attrName>style.visibility</p:attrName>
                                        </p:attrNameLst>
                                      </p:cBhvr>
                                      <p:to>
                                        <p:strVal val="visible"/>
                                      </p:to>
                                    </p:set>
                                    <p:animEffect filter="fade">
                                      <p:cBhvr>
                                        <p:cTn id="58" dur="500"/>
                                        <p:tgtEl>
                                          <p:spTgt spid="4109"/>
                                        </p:tgtEl>
                                      </p:cBhvr>
                                    </p:animEffect>
                                  </p:childTnLst>
                                </p:cTn>
                              </p:par>
                              <p:par>
                                <p:cTn id="59" presetID="10" presetClass="entr" presetSubtype="0" fill="hold" nodeType="withEffect">
                                  <p:stCondLst>
                                    <p:cond delay="0"/>
                                  </p:stCondLst>
                                  <p:childTnLst>
                                    <p:set>
                                      <p:cBhvr>
                                        <p:cTn id="60" dur="1" fill="hold">
                                          <p:stCondLst>
                                            <p:cond delay="0"/>
                                          </p:stCondLst>
                                        </p:cTn>
                                        <p:tgtEl>
                                          <p:spTgt spid="4110"/>
                                        </p:tgtEl>
                                        <p:attrNameLst>
                                          <p:attrName>style.visibility</p:attrName>
                                        </p:attrNameLst>
                                      </p:cBhvr>
                                      <p:to>
                                        <p:strVal val="visible"/>
                                      </p:to>
                                    </p:set>
                                    <p:animEffect filter="fade">
                                      <p:cBhvr>
                                        <p:cTn id="61" dur="500"/>
                                        <p:tgtEl>
                                          <p:spTgt spid="4110"/>
                                        </p:tgtEl>
                                      </p:cBhvr>
                                    </p:animEffect>
                                  </p:childTnLst>
                                </p:cTn>
                              </p:par>
                              <p:par>
                                <p:cTn id="62" presetID="10" presetClass="entr" presetSubtype="0" fill="hold" nodeType="withEffect">
                                  <p:stCondLst>
                                    <p:cond delay="0"/>
                                  </p:stCondLst>
                                  <p:childTnLst>
                                    <p:set>
                                      <p:cBhvr>
                                        <p:cTn id="63" dur="1" fill="hold">
                                          <p:stCondLst>
                                            <p:cond delay="0"/>
                                          </p:stCondLst>
                                        </p:cTn>
                                        <p:tgtEl>
                                          <p:spTgt spid="4111"/>
                                        </p:tgtEl>
                                        <p:attrNameLst>
                                          <p:attrName>style.visibility</p:attrName>
                                        </p:attrNameLst>
                                      </p:cBhvr>
                                      <p:to>
                                        <p:strVal val="visible"/>
                                      </p:to>
                                    </p:set>
                                    <p:animEffect filter="fade">
                                      <p:cBhvr>
                                        <p:cTn id="64" dur="500"/>
                                        <p:tgtEl>
                                          <p:spTgt spid="4111"/>
                                        </p:tgtEl>
                                      </p:cBhvr>
                                    </p:animEffect>
                                  </p:childTnLst>
                                </p:cTn>
                              </p:par>
                              <p:par>
                                <p:cTn id="65" presetID="53" presetClass="exit" presetSubtype="16" fill="hold" nodeType="withEffect">
                                  <p:stCondLst>
                                    <p:cond delay="0"/>
                                  </p:stCondLst>
                                  <p:childTnLst>
                                    <p:anim calcmode="lin" valueType="num">
                                      <p:cBhvr>
                                        <p:cTn id="66" dur="500"/>
                                        <p:tgtEl>
                                          <p:spTgt spid="4108"/>
                                        </p:tgtEl>
                                        <p:attrNameLst>
                                          <p:attrName>ppt_w</p:attrName>
                                        </p:attrNameLst>
                                      </p:cBhvr>
                                      <p:tavLst>
                                        <p:tav tm="0">
                                          <p:val>
                                            <p:strVal val="ppt_w"/>
                                          </p:val>
                                        </p:tav>
                                        <p:tav tm="100000">
                                          <p:val>
                                            <p:fltVal val="0"/>
                                          </p:val>
                                        </p:tav>
                                      </p:tavLst>
                                    </p:anim>
                                    <p:anim calcmode="lin" valueType="num">
                                      <p:cBhvr>
                                        <p:cTn id="67" dur="500"/>
                                        <p:tgtEl>
                                          <p:spTgt spid="4108"/>
                                        </p:tgtEl>
                                        <p:attrNameLst>
                                          <p:attrName>ppt_h</p:attrName>
                                        </p:attrNameLst>
                                      </p:cBhvr>
                                      <p:tavLst>
                                        <p:tav tm="0">
                                          <p:val>
                                            <p:strVal val="ppt_h"/>
                                          </p:val>
                                        </p:tav>
                                        <p:tav tm="100000">
                                          <p:val>
                                            <p:fltVal val="0"/>
                                          </p:val>
                                        </p:tav>
                                      </p:tavLst>
                                    </p:anim>
                                    <p:animEffect filter="fade">
                                      <p:cBhvr>
                                        <p:cTn id="68" dur="500"/>
                                        <p:tgtEl>
                                          <p:spTgt spid="4108"/>
                                        </p:tgtEl>
                                      </p:cBhvr>
                                    </p:animEffect>
                                    <p:set>
                                      <p:cBhvr>
                                        <p:cTn id="69" dur="1" fill="hold">
                                          <p:stCondLst>
                                            <p:cond delay="499"/>
                                          </p:stCondLst>
                                        </p:cTn>
                                        <p:tgtEl>
                                          <p:spTgt spid="4108"/>
                                        </p:tgtEl>
                                        <p:attrNameLst>
                                          <p:attrName>style.visibility</p:attrName>
                                        </p:attrNameLst>
                                      </p:cBhvr>
                                      <p:to>
                                        <p:strVal val="hidden"/>
                                      </p:to>
                                    </p:set>
                                  </p:childTnLst>
                                </p:cTn>
                              </p:par>
                              <p:par>
                                <p:cTn id="70" presetID="53" presetClass="exit" presetSubtype="16" fill="hold" nodeType="withEffect">
                                  <p:stCondLst>
                                    <p:cond delay="0"/>
                                  </p:stCondLst>
                                  <p:childTnLst>
                                    <p:anim calcmode="lin" valueType="num">
                                      <p:cBhvr>
                                        <p:cTn id="71" dur="500"/>
                                        <p:tgtEl>
                                          <p:spTgt spid="4109"/>
                                        </p:tgtEl>
                                        <p:attrNameLst>
                                          <p:attrName>ppt_w</p:attrName>
                                        </p:attrNameLst>
                                      </p:cBhvr>
                                      <p:tavLst>
                                        <p:tav tm="0">
                                          <p:val>
                                            <p:strVal val="ppt_w"/>
                                          </p:val>
                                        </p:tav>
                                        <p:tav tm="100000">
                                          <p:val>
                                            <p:fltVal val="0"/>
                                          </p:val>
                                        </p:tav>
                                      </p:tavLst>
                                    </p:anim>
                                    <p:anim calcmode="lin" valueType="num">
                                      <p:cBhvr>
                                        <p:cTn id="72" dur="500"/>
                                        <p:tgtEl>
                                          <p:spTgt spid="4109"/>
                                        </p:tgtEl>
                                        <p:attrNameLst>
                                          <p:attrName>ppt_h</p:attrName>
                                        </p:attrNameLst>
                                      </p:cBhvr>
                                      <p:tavLst>
                                        <p:tav tm="0">
                                          <p:val>
                                            <p:strVal val="ppt_h"/>
                                          </p:val>
                                        </p:tav>
                                        <p:tav tm="100000">
                                          <p:val>
                                            <p:fltVal val="0"/>
                                          </p:val>
                                        </p:tav>
                                      </p:tavLst>
                                    </p:anim>
                                    <p:animEffect filter="fade">
                                      <p:cBhvr>
                                        <p:cTn id="73" dur="500"/>
                                        <p:tgtEl>
                                          <p:spTgt spid="4109"/>
                                        </p:tgtEl>
                                      </p:cBhvr>
                                    </p:animEffect>
                                    <p:set>
                                      <p:cBhvr>
                                        <p:cTn id="74" dur="1" fill="hold">
                                          <p:stCondLst>
                                            <p:cond delay="499"/>
                                          </p:stCondLst>
                                        </p:cTn>
                                        <p:tgtEl>
                                          <p:spTgt spid="4109"/>
                                        </p:tgtEl>
                                        <p:attrNameLst>
                                          <p:attrName>style.visibility</p:attrName>
                                        </p:attrNameLst>
                                      </p:cBhvr>
                                      <p:to>
                                        <p:strVal val="hidden"/>
                                      </p:to>
                                    </p:set>
                                  </p:childTnLst>
                                </p:cTn>
                              </p:par>
                              <p:par>
                                <p:cTn id="75" presetID="53" presetClass="exit" presetSubtype="16" fill="hold" nodeType="withEffect">
                                  <p:stCondLst>
                                    <p:cond delay="0"/>
                                  </p:stCondLst>
                                  <p:childTnLst>
                                    <p:anim calcmode="lin" valueType="num">
                                      <p:cBhvr>
                                        <p:cTn id="76" dur="500"/>
                                        <p:tgtEl>
                                          <p:spTgt spid="4110"/>
                                        </p:tgtEl>
                                        <p:attrNameLst>
                                          <p:attrName>ppt_w</p:attrName>
                                        </p:attrNameLst>
                                      </p:cBhvr>
                                      <p:tavLst>
                                        <p:tav tm="0">
                                          <p:val>
                                            <p:strVal val="ppt_w"/>
                                          </p:val>
                                        </p:tav>
                                        <p:tav tm="100000">
                                          <p:val>
                                            <p:fltVal val="0"/>
                                          </p:val>
                                        </p:tav>
                                      </p:tavLst>
                                    </p:anim>
                                    <p:anim calcmode="lin" valueType="num">
                                      <p:cBhvr>
                                        <p:cTn id="77" dur="500"/>
                                        <p:tgtEl>
                                          <p:spTgt spid="4110"/>
                                        </p:tgtEl>
                                        <p:attrNameLst>
                                          <p:attrName>ppt_h</p:attrName>
                                        </p:attrNameLst>
                                      </p:cBhvr>
                                      <p:tavLst>
                                        <p:tav tm="0">
                                          <p:val>
                                            <p:strVal val="ppt_h"/>
                                          </p:val>
                                        </p:tav>
                                        <p:tav tm="100000">
                                          <p:val>
                                            <p:fltVal val="0"/>
                                          </p:val>
                                        </p:tav>
                                      </p:tavLst>
                                    </p:anim>
                                    <p:animEffect filter="fade">
                                      <p:cBhvr>
                                        <p:cTn id="78" dur="500"/>
                                        <p:tgtEl>
                                          <p:spTgt spid="4110"/>
                                        </p:tgtEl>
                                      </p:cBhvr>
                                    </p:animEffect>
                                    <p:set>
                                      <p:cBhvr>
                                        <p:cTn id="79" dur="1" fill="hold">
                                          <p:stCondLst>
                                            <p:cond delay="499"/>
                                          </p:stCondLst>
                                        </p:cTn>
                                        <p:tgtEl>
                                          <p:spTgt spid="4110"/>
                                        </p:tgtEl>
                                        <p:attrNameLst>
                                          <p:attrName>style.visibility</p:attrName>
                                        </p:attrNameLst>
                                      </p:cBhvr>
                                      <p:to>
                                        <p:strVal val="hidden"/>
                                      </p:to>
                                    </p:set>
                                  </p:childTnLst>
                                </p:cTn>
                              </p:par>
                              <p:par>
                                <p:cTn id="80" presetID="53" presetClass="exit" presetSubtype="16" fill="hold" nodeType="withEffect">
                                  <p:stCondLst>
                                    <p:cond delay="0"/>
                                  </p:stCondLst>
                                  <p:childTnLst>
                                    <p:anim calcmode="lin" valueType="num">
                                      <p:cBhvr>
                                        <p:cTn id="81" dur="500"/>
                                        <p:tgtEl>
                                          <p:spTgt spid="4111"/>
                                        </p:tgtEl>
                                        <p:attrNameLst>
                                          <p:attrName>ppt_w</p:attrName>
                                        </p:attrNameLst>
                                      </p:cBhvr>
                                      <p:tavLst>
                                        <p:tav tm="0">
                                          <p:val>
                                            <p:strVal val="ppt_w"/>
                                          </p:val>
                                        </p:tav>
                                        <p:tav tm="100000">
                                          <p:val>
                                            <p:fltVal val="0"/>
                                          </p:val>
                                        </p:tav>
                                      </p:tavLst>
                                    </p:anim>
                                    <p:anim calcmode="lin" valueType="num">
                                      <p:cBhvr>
                                        <p:cTn id="82" dur="500"/>
                                        <p:tgtEl>
                                          <p:spTgt spid="4111"/>
                                        </p:tgtEl>
                                        <p:attrNameLst>
                                          <p:attrName>ppt_h</p:attrName>
                                        </p:attrNameLst>
                                      </p:cBhvr>
                                      <p:tavLst>
                                        <p:tav tm="0">
                                          <p:val>
                                            <p:strVal val="ppt_h"/>
                                          </p:val>
                                        </p:tav>
                                        <p:tav tm="100000">
                                          <p:val>
                                            <p:fltVal val="0"/>
                                          </p:val>
                                        </p:tav>
                                      </p:tavLst>
                                    </p:anim>
                                    <p:animEffect filter="fade">
                                      <p:cBhvr>
                                        <p:cTn id="83" dur="500"/>
                                        <p:tgtEl>
                                          <p:spTgt spid="4111"/>
                                        </p:tgtEl>
                                      </p:cBhvr>
                                    </p:animEffect>
                                    <p:set>
                                      <p:cBhvr>
                                        <p:cTn id="84" dur="1" fill="hold">
                                          <p:stCondLst>
                                            <p:cond delay="499"/>
                                          </p:stCondLst>
                                        </p:cTn>
                                        <p:tgtEl>
                                          <p:spTgt spid="4111"/>
                                        </p:tgtEl>
                                        <p:attrNameLst>
                                          <p:attrName>style.visibility</p:attrName>
                                        </p:attrNameLst>
                                      </p:cBhvr>
                                      <p:to>
                                        <p:strVal val="hidden"/>
                                      </p:to>
                                    </p:set>
                                  </p:childTnLst>
                                </p:cTn>
                              </p:par>
                            </p:childTnLst>
                          </p:cTn>
                        </p:par>
                        <p:par>
                          <p:cTn id="85" fill="hold" nodeType="afterGroup">
                            <p:stCondLst>
                              <p:cond delay="500"/>
                            </p:stCondLst>
                            <p:childTnLst>
                              <p:par>
                                <p:cTn id="86" presetID="3" presetClass="entr" presetSubtype="10" fill="hold" grpId="0" nodeType="afterEffect">
                                  <p:stCondLst>
                                    <p:cond delay="0"/>
                                  </p:stCondLst>
                                  <p:childTnLst>
                                    <p:set>
                                      <p:cBhvr>
                                        <p:cTn id="87" dur="1" fill="hold">
                                          <p:stCondLst>
                                            <p:cond delay="0"/>
                                          </p:stCondLst>
                                        </p:cTn>
                                        <p:tgtEl>
                                          <p:spTgt spid="37"/>
                                        </p:tgtEl>
                                        <p:attrNameLst>
                                          <p:attrName>style.visibility</p:attrName>
                                        </p:attrNameLst>
                                      </p:cBhvr>
                                      <p:to>
                                        <p:strVal val="visible"/>
                                      </p:to>
                                    </p:set>
                                    <p:animEffect transition="in" filter="blinds(horizontal)">
                                      <p:cBhvr>
                                        <p:cTn id="88" dur="500"/>
                                        <p:tgtEl>
                                          <p:spTgt spid="37"/>
                                        </p:tgtEl>
                                      </p:cBhvr>
                                    </p:animEffect>
                                  </p:childTnLst>
                                </p:cTn>
                              </p:par>
                              <p:par>
                                <p:cTn id="89" presetID="3" presetClass="entr" presetSubtype="10" fill="hold" nodeType="withEffect">
                                  <p:stCondLst>
                                    <p:cond delay="0"/>
                                  </p:stCondLst>
                                  <p:childTnLst>
                                    <p:set>
                                      <p:cBhvr>
                                        <p:cTn id="90" dur="1" fill="hold">
                                          <p:stCondLst>
                                            <p:cond delay="0"/>
                                          </p:stCondLst>
                                        </p:cTn>
                                        <p:tgtEl>
                                          <p:spTgt spid="62"/>
                                        </p:tgtEl>
                                        <p:attrNameLst>
                                          <p:attrName>style.visibility</p:attrName>
                                        </p:attrNameLst>
                                      </p:cBhvr>
                                      <p:to>
                                        <p:strVal val="visible"/>
                                      </p:to>
                                    </p:set>
                                    <p:animEffect transition="in" filter="blinds(horizontal)">
                                      <p:cBhvr>
                                        <p:cTn id="91"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ldLvl="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长方形 289">
            <a:extLst>
              <a:ext uri="{FF2B5EF4-FFF2-40B4-BE49-F238E27FC236}">
                <a16:creationId xmlns:a16="http://schemas.microsoft.com/office/drawing/2014/main" id="{2FE618C6-5DBA-234B-8E00-62ECD34B615F}"/>
              </a:ext>
            </a:extLst>
          </p:cNvPr>
          <p:cNvSpPr>
            <a:spLocks noChangeArrowheads="1"/>
          </p:cNvSpPr>
          <p:nvPr/>
        </p:nvSpPr>
        <p:spPr bwMode="auto">
          <a:xfrm>
            <a:off x="-26988" y="242888"/>
            <a:ext cx="4008438" cy="606425"/>
          </a:xfrm>
          <a:prstGeom prst="rect">
            <a:avLst/>
          </a:prstGeom>
          <a:gradFill rotWithShape="0">
            <a:gsLst>
              <a:gs pos="0">
                <a:srgbClr val="990033"/>
              </a:gs>
              <a:gs pos="100000">
                <a:srgbClr val="460017">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67628" tIns="35243" rIns="67628" bIns="35243" anchor="ctr"/>
          <a:lstStyle/>
          <a:p>
            <a:pPr>
              <a:buFont typeface="Arial" panose="020B0604020202020204" pitchFamily="34" charset="0"/>
              <a:buNone/>
            </a:pPr>
            <a:endParaRPr lang="zh-CN" altLang="en-US"/>
          </a:p>
        </p:txBody>
      </p:sp>
      <p:sp>
        <p:nvSpPr>
          <p:cNvPr id="337923" name="矩形 8">
            <a:extLst>
              <a:ext uri="{FF2B5EF4-FFF2-40B4-BE49-F238E27FC236}">
                <a16:creationId xmlns:a16="http://schemas.microsoft.com/office/drawing/2014/main" id="{97CBD76B-0B59-514A-99D7-5DD625F3AC97}"/>
              </a:ext>
            </a:extLst>
          </p:cNvPr>
          <p:cNvSpPr>
            <a:spLocks noChangeArrowheads="1"/>
          </p:cNvSpPr>
          <p:nvPr/>
        </p:nvSpPr>
        <p:spPr bwMode="auto">
          <a:xfrm>
            <a:off x="2411413" y="523875"/>
            <a:ext cx="20891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gn="ctr">
              <a:buFont typeface="Arial" panose="020B0604020202020204" pitchFamily="34" charset="0"/>
              <a:buNone/>
            </a:pPr>
            <a:endParaRPr lang="zh-CN" altLang="en-US" sz="15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4102" name="Picture 2" descr="PPECLOGO-eff-0-1">
            <a:extLst>
              <a:ext uri="{FF2B5EF4-FFF2-40B4-BE49-F238E27FC236}">
                <a16:creationId xmlns:a16="http://schemas.microsoft.com/office/drawing/2014/main" id="{A9EF63A7-27B3-D443-96ED-31DCEC18A5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7863" y="525463"/>
            <a:ext cx="627062"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3" descr="PPECLOGO-eff-0-2">
            <a:extLst>
              <a:ext uri="{FF2B5EF4-FFF2-40B4-BE49-F238E27FC236}">
                <a16:creationId xmlns:a16="http://schemas.microsoft.com/office/drawing/2014/main" id="{BC58C232-9289-8846-8081-7D44AC28DB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6600" y="506413"/>
            <a:ext cx="5778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6" descr="PPECLOGO-eff-0-1">
            <a:extLst>
              <a:ext uri="{FF2B5EF4-FFF2-40B4-BE49-F238E27FC236}">
                <a16:creationId xmlns:a16="http://schemas.microsoft.com/office/drawing/2014/main" id="{FAC2C732-CAD9-6F40-9DBA-AC4A418E711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6038" y="533400"/>
            <a:ext cx="23495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8" descr="PPECLOGO-eff-0-2">
            <a:extLst>
              <a:ext uri="{FF2B5EF4-FFF2-40B4-BE49-F238E27FC236}">
                <a16:creationId xmlns:a16="http://schemas.microsoft.com/office/drawing/2014/main" id="{85B53D40-C8FA-2940-A98C-462E2D3DCFC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6200" y="377825"/>
            <a:ext cx="57943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11" descr="PPECLOGO-eff-5-4">
            <a:extLst>
              <a:ext uri="{FF2B5EF4-FFF2-40B4-BE49-F238E27FC236}">
                <a16:creationId xmlns:a16="http://schemas.microsoft.com/office/drawing/2014/main" id="{AC2A978A-8589-F743-947B-88DF87EEDE5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53063" y="449263"/>
            <a:ext cx="5334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7" name="Picture 12" descr="PPECLOGO-eff-0-1">
            <a:extLst>
              <a:ext uri="{FF2B5EF4-FFF2-40B4-BE49-F238E27FC236}">
                <a16:creationId xmlns:a16="http://schemas.microsoft.com/office/drawing/2014/main" id="{75958438-4E92-BC45-B79A-A78817D461C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89413" y="874713"/>
            <a:ext cx="309562"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Picture 15" descr="PPECLOGO-eff2-1-3">
            <a:extLst>
              <a:ext uri="{FF2B5EF4-FFF2-40B4-BE49-F238E27FC236}">
                <a16:creationId xmlns:a16="http://schemas.microsoft.com/office/drawing/2014/main" id="{5F8BBDCA-4587-2848-98E2-29C4C8D2A48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47850" y="461963"/>
            <a:ext cx="25876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6" descr="PPECLOGO-eff2-1-4">
            <a:extLst>
              <a:ext uri="{FF2B5EF4-FFF2-40B4-BE49-F238E27FC236}">
                <a16:creationId xmlns:a16="http://schemas.microsoft.com/office/drawing/2014/main" id="{62B55ADB-5488-0547-B2CB-5F38B132B6A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30725" y="731838"/>
            <a:ext cx="4159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0" name="Picture 17" descr="PPECLOGO-eff2-1-3">
            <a:extLst>
              <a:ext uri="{FF2B5EF4-FFF2-40B4-BE49-F238E27FC236}">
                <a16:creationId xmlns:a16="http://schemas.microsoft.com/office/drawing/2014/main" id="{3DD6A9B4-9DF7-0544-9763-AE99CA61DBF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45063" y="534988"/>
            <a:ext cx="211137"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18" descr="PPECLOGO-eff2-1-3">
            <a:extLst>
              <a:ext uri="{FF2B5EF4-FFF2-40B4-BE49-F238E27FC236}">
                <a16:creationId xmlns:a16="http://schemas.microsoft.com/office/drawing/2014/main" id="{516A677D-43C0-5643-BE9B-9DDDA4F7D5B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43513" y="788988"/>
            <a:ext cx="166687" cy="11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34" name="网络 586">
            <a:extLst>
              <a:ext uri="{FF2B5EF4-FFF2-40B4-BE49-F238E27FC236}">
                <a16:creationId xmlns:a16="http://schemas.microsoft.com/office/drawing/2014/main" id="{0E0D7505-4C8C-934B-90F1-FE266F7705B9}"/>
              </a:ext>
            </a:extLst>
          </p:cNvPr>
          <p:cNvSpPr>
            <a:spLocks noChangeArrowheads="1"/>
          </p:cNvSpPr>
          <p:nvPr/>
        </p:nvSpPr>
        <p:spPr bwMode="auto">
          <a:xfrm>
            <a:off x="19050" y="314325"/>
            <a:ext cx="506413" cy="484188"/>
          </a:xfrm>
          <a:custGeom>
            <a:avLst/>
            <a:gdLst>
              <a:gd name="T0" fmla="*/ 0 w 1889279"/>
              <a:gd name="T1" fmla="*/ 0 h 1810503"/>
              <a:gd name="T2" fmla="*/ 0 w 1889279"/>
              <a:gd name="T3" fmla="*/ 0 h 1810503"/>
              <a:gd name="T4" fmla="*/ 0 w 1889279"/>
              <a:gd name="T5" fmla="*/ 0 h 1810503"/>
              <a:gd name="T6" fmla="*/ 0 w 1889279"/>
              <a:gd name="T7" fmla="*/ 0 h 1810503"/>
              <a:gd name="T8" fmla="*/ 0 w 1889279"/>
              <a:gd name="T9" fmla="*/ 0 h 1810503"/>
              <a:gd name="T10" fmla="*/ 0 w 1889279"/>
              <a:gd name="T11" fmla="*/ 0 h 1810503"/>
              <a:gd name="T12" fmla="*/ 0 w 1889279"/>
              <a:gd name="T13" fmla="*/ 0 h 1810503"/>
              <a:gd name="T14" fmla="*/ 0 w 1889279"/>
              <a:gd name="T15" fmla="*/ 0 h 1810503"/>
              <a:gd name="T16" fmla="*/ 0 w 1889279"/>
              <a:gd name="T17" fmla="*/ 0 h 1810503"/>
              <a:gd name="T18" fmla="*/ 0 w 1889279"/>
              <a:gd name="T19" fmla="*/ 0 h 1810503"/>
              <a:gd name="T20" fmla="*/ 0 w 1889279"/>
              <a:gd name="T21" fmla="*/ 0 h 1810503"/>
              <a:gd name="T22" fmla="*/ 0 w 1889279"/>
              <a:gd name="T23" fmla="*/ 0 h 1810503"/>
              <a:gd name="T24" fmla="*/ 0 w 1889279"/>
              <a:gd name="T25" fmla="*/ 0 h 1810503"/>
              <a:gd name="T26" fmla="*/ 0 w 1889279"/>
              <a:gd name="T27" fmla="*/ 0 h 1810503"/>
              <a:gd name="T28" fmla="*/ 0 w 1889279"/>
              <a:gd name="T29" fmla="*/ 0 h 1810503"/>
              <a:gd name="T30" fmla="*/ 0 w 1889279"/>
              <a:gd name="T31" fmla="*/ 0 h 1810503"/>
              <a:gd name="T32" fmla="*/ 0 w 1889279"/>
              <a:gd name="T33" fmla="*/ 0 h 1810503"/>
              <a:gd name="T34" fmla="*/ 0 w 1889279"/>
              <a:gd name="T35" fmla="*/ 0 h 1810503"/>
              <a:gd name="T36" fmla="*/ 0 w 1889279"/>
              <a:gd name="T37" fmla="*/ 0 h 1810503"/>
              <a:gd name="T38" fmla="*/ 0 w 1889279"/>
              <a:gd name="T39" fmla="*/ 0 h 1810503"/>
              <a:gd name="T40" fmla="*/ 0 w 1889279"/>
              <a:gd name="T41" fmla="*/ 0 h 1810503"/>
              <a:gd name="T42" fmla="*/ 0 w 1889279"/>
              <a:gd name="T43" fmla="*/ 0 h 1810503"/>
              <a:gd name="T44" fmla="*/ 0 w 1889279"/>
              <a:gd name="T45" fmla="*/ 0 h 1810503"/>
              <a:gd name="T46" fmla="*/ 0 w 1889279"/>
              <a:gd name="T47" fmla="*/ 0 h 1810503"/>
              <a:gd name="T48" fmla="*/ 0 w 1889279"/>
              <a:gd name="T49" fmla="*/ 0 h 1810503"/>
              <a:gd name="T50" fmla="*/ 0 w 1889279"/>
              <a:gd name="T51" fmla="*/ 0 h 1810503"/>
              <a:gd name="T52" fmla="*/ 0 w 1889279"/>
              <a:gd name="T53" fmla="*/ 0 h 1810503"/>
              <a:gd name="T54" fmla="*/ 0 w 1889279"/>
              <a:gd name="T55" fmla="*/ 0 h 1810503"/>
              <a:gd name="T56" fmla="*/ 0 w 1889279"/>
              <a:gd name="T57" fmla="*/ 0 h 1810503"/>
              <a:gd name="T58" fmla="*/ 0 w 1889279"/>
              <a:gd name="T59" fmla="*/ 0 h 1810503"/>
              <a:gd name="T60" fmla="*/ 0 w 1889279"/>
              <a:gd name="T61" fmla="*/ 0 h 1810503"/>
              <a:gd name="T62" fmla="*/ 0 w 1889279"/>
              <a:gd name="T63" fmla="*/ 0 h 1810503"/>
              <a:gd name="T64" fmla="*/ 0 w 1889279"/>
              <a:gd name="T65" fmla="*/ 0 h 1810503"/>
              <a:gd name="T66" fmla="*/ 0 w 1889279"/>
              <a:gd name="T67" fmla="*/ 0 h 1810503"/>
              <a:gd name="T68" fmla="*/ 0 w 1889279"/>
              <a:gd name="T69" fmla="*/ 0 h 1810503"/>
              <a:gd name="T70" fmla="*/ 0 w 1889279"/>
              <a:gd name="T71" fmla="*/ 0 h 1810503"/>
              <a:gd name="T72" fmla="*/ 0 w 1889279"/>
              <a:gd name="T73" fmla="*/ 0 h 1810503"/>
              <a:gd name="T74" fmla="*/ 0 w 1889279"/>
              <a:gd name="T75" fmla="*/ 0 h 18105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lnTo>
                  <a:pt x="953521" y="1355186"/>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lnTo>
                  <a:pt x="953521" y="931303"/>
                </a:ln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lnTo>
                  <a:pt x="900586" y="1702"/>
                </a:lnTo>
                <a:close/>
                <a:moveTo>
                  <a:pt x="953521" y="0"/>
                </a:moveTo>
                <a:lnTo>
                  <a:pt x="981035" y="1330"/>
                </a:lnTo>
                <a:cubicBezTo>
                  <a:pt x="1124068" y="53565"/>
                  <a:pt x="1247786" y="180867"/>
                  <a:pt x="1332000" y="354889"/>
                </a:cubicBezTo>
                <a:cubicBezTo>
                  <a:pt x="1219743" y="403080"/>
                  <a:pt x="1090709" y="429800"/>
                  <a:pt x="953521" y="430954"/>
                </a:cubicBezTo>
                <a:lnTo>
                  <a:pt x="9535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337935" name="Picture 22" descr="未标题-4">
            <a:extLst>
              <a:ext uri="{FF2B5EF4-FFF2-40B4-BE49-F238E27FC236}">
                <a16:creationId xmlns:a16="http://schemas.microsoft.com/office/drawing/2014/main" id="{EEFDAFA1-919B-1741-8117-8A8C3378391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75463" y="68263"/>
            <a:ext cx="2230437"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矩形 3">
            <a:extLst>
              <a:ext uri="{FF2B5EF4-FFF2-40B4-BE49-F238E27FC236}">
                <a16:creationId xmlns:a16="http://schemas.microsoft.com/office/drawing/2014/main" id="{5E9F64D0-3C51-5A48-AFD5-4708EBAAF539}"/>
              </a:ext>
            </a:extLst>
          </p:cNvPr>
          <p:cNvSpPr>
            <a:spLocks noChangeArrowheads="1"/>
          </p:cNvSpPr>
          <p:nvPr/>
        </p:nvSpPr>
        <p:spPr bwMode="auto">
          <a:xfrm>
            <a:off x="19050" y="1060450"/>
            <a:ext cx="4800600" cy="500063"/>
          </a:xfrm>
          <a:prstGeom prst="rect">
            <a:avLst/>
          </a:prstGeom>
          <a:gradFill rotWithShape="0">
            <a:gsLst>
              <a:gs pos="0">
                <a:srgbClr val="F46200">
                  <a:alpha val="89000"/>
                </a:srgbClr>
              </a:gs>
              <a:gs pos="100000">
                <a:srgbClr val="FF6600">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buFont typeface="Arial" panose="020B0604020202020204" pitchFamily="34" charset="0"/>
              <a:buNone/>
            </a:pPr>
            <a:r>
              <a:rPr lang="zh-CN" altLang="en-US" sz="2100" b="1">
                <a:solidFill>
                  <a:schemeClr val="bg1"/>
                </a:solidFill>
                <a:latin typeface="微软雅黑" panose="020B0503020204020204" pitchFamily="34" charset="-122"/>
                <a:ea typeface="微软雅黑" panose="020B0503020204020204" pitchFamily="34" charset="-122"/>
                <a:sym typeface="MS PGothic" panose="020B0600070205080204" pitchFamily="34" charset="-128"/>
              </a:rPr>
              <a:t>       知识要点</a:t>
            </a:r>
          </a:p>
        </p:txBody>
      </p:sp>
      <p:sp>
        <p:nvSpPr>
          <p:cNvPr id="62" name="叶子 689">
            <a:extLst>
              <a:ext uri="{FF2B5EF4-FFF2-40B4-BE49-F238E27FC236}">
                <a16:creationId xmlns:a16="http://schemas.microsoft.com/office/drawing/2014/main" id="{606E074D-2518-4943-B518-85DD062B4A75}"/>
              </a:ext>
            </a:extLst>
          </p:cNvPr>
          <p:cNvSpPr>
            <a:spLocks noChangeArrowheads="1"/>
          </p:cNvSpPr>
          <p:nvPr/>
        </p:nvSpPr>
        <p:spPr bwMode="auto">
          <a:xfrm>
            <a:off x="26988" y="1128713"/>
            <a:ext cx="479425" cy="431800"/>
          </a:xfrm>
          <a:custGeom>
            <a:avLst/>
            <a:gdLst>
              <a:gd name="T0" fmla="*/ 0 w 63"/>
              <a:gd name="T1" fmla="*/ 2147483646 h 57"/>
              <a:gd name="T2" fmla="*/ 2147483646 w 63"/>
              <a:gd name="T3" fmla="*/ 2147483646 h 57"/>
              <a:gd name="T4" fmla="*/ 2147483646 w 63"/>
              <a:gd name="T5" fmla="*/ 2147483646 h 57"/>
              <a:gd name="T6" fmla="*/ 2147483646 w 63"/>
              <a:gd name="T7" fmla="*/ 2147483646 h 57"/>
              <a:gd name="T8" fmla="*/ 2147483646 w 63"/>
              <a:gd name="T9" fmla="*/ 0 h 57"/>
              <a:gd name="T10" fmla="*/ 2147483646 w 63"/>
              <a:gd name="T11" fmla="*/ 2147483646 h 57"/>
              <a:gd name="T12" fmla="*/ 2147483646 w 63"/>
              <a:gd name="T13" fmla="*/ 2147483646 h 57"/>
              <a:gd name="T14" fmla="*/ 0 w 63"/>
              <a:gd name="T15" fmla="*/ 2147483646 h 5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3" h="57">
                <a:moveTo>
                  <a:pt x="0" y="55"/>
                </a:moveTo>
                <a:cubicBezTo>
                  <a:pt x="0" y="55"/>
                  <a:pt x="0" y="57"/>
                  <a:pt x="4" y="57"/>
                </a:cubicBezTo>
                <a:cubicBezTo>
                  <a:pt x="3" y="54"/>
                  <a:pt x="11" y="45"/>
                  <a:pt x="11" y="45"/>
                </a:cubicBezTo>
                <a:cubicBezTo>
                  <a:pt x="11" y="45"/>
                  <a:pt x="25" y="54"/>
                  <a:pt x="40" y="39"/>
                </a:cubicBezTo>
                <a:cubicBezTo>
                  <a:pt x="54" y="23"/>
                  <a:pt x="44" y="11"/>
                  <a:pt x="63" y="0"/>
                </a:cubicBezTo>
                <a:cubicBezTo>
                  <a:pt x="17" y="10"/>
                  <a:pt x="7" y="24"/>
                  <a:pt x="8" y="43"/>
                </a:cubicBezTo>
                <a:cubicBezTo>
                  <a:pt x="12" y="34"/>
                  <a:pt x="24" y="22"/>
                  <a:pt x="34" y="17"/>
                </a:cubicBezTo>
                <a:cubicBezTo>
                  <a:pt x="17" y="29"/>
                  <a:pt x="5" y="47"/>
                  <a:pt x="0" y="55"/>
                </a:cubicBezTo>
                <a:close/>
              </a:path>
            </a:pathLst>
          </a:custGeom>
          <a:solidFill>
            <a:srgbClr val="00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 name="Rectangle 4">
            <a:extLst>
              <a:ext uri="{FF2B5EF4-FFF2-40B4-BE49-F238E27FC236}">
                <a16:creationId xmlns:a16="http://schemas.microsoft.com/office/drawing/2014/main" id="{2C533F62-BDB9-7443-93C7-2D0956FCDB43}"/>
              </a:ext>
            </a:extLst>
          </p:cNvPr>
          <p:cNvSpPr txBox="1">
            <a:spLocks noChangeArrowheads="1"/>
          </p:cNvSpPr>
          <p:nvPr/>
        </p:nvSpPr>
        <p:spPr bwMode="auto">
          <a:xfrm>
            <a:off x="655638" y="1611313"/>
            <a:ext cx="3838575" cy="592137"/>
          </a:xfrm>
          <a:prstGeom prst="rect">
            <a:avLst/>
          </a:prstGeom>
          <a:noFill/>
          <a:ln>
            <a:noFill/>
          </a:ln>
        </p:spPr>
        <p:txBody>
          <a:bodyPr lIns="68580" tIns="34290" rIns="68580" bIns="34290"/>
          <a:lstStyle>
            <a:lvl1pPr marL="342900" indent="-342900">
              <a:defRPr>
                <a:solidFill>
                  <a:schemeClr val="tx1"/>
                </a:solidFill>
                <a:latin typeface="Arial" panose="020B0604020202020204" pitchFamily="34" charset="0"/>
                <a:ea typeface="宋体" panose="02010600030101010101" pitchFamily="2" charset="-122"/>
              </a:defRPr>
            </a:lvl1pPr>
            <a:lvl2pPr marL="685800" indent="-22860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Wingdings" pitchFamily="2" charset="2"/>
              <a:buChar char="v"/>
            </a:pPr>
            <a:endParaRPr lang="zh-CN" altLang="zh-CN" sz="2000" noProof="1">
              <a:latin typeface="微软雅黑" panose="020B0503020204020204" pitchFamily="34" charset="-122"/>
              <a:ea typeface="微软雅黑" panose="020B0503020204020204" pitchFamily="34" charset="-122"/>
              <a:sym typeface="+mn-ea"/>
            </a:endParaRPr>
          </a:p>
          <a:p>
            <a:pPr>
              <a:buFont typeface="Wingdings" pitchFamily="2" charset="2"/>
              <a:buChar char="v"/>
            </a:pPr>
            <a:r>
              <a:rPr lang="zh-CN" altLang="en-US" sz="2000">
                <a:latin typeface="微软雅黑" panose="020B0503020204020204" pitchFamily="34" charset="-122"/>
                <a:ea typeface="微软雅黑" panose="020B0503020204020204" pitchFamily="34" charset="-122"/>
              </a:rPr>
              <a:t>实时时钟中断源</a:t>
            </a:r>
            <a:endParaRPr lang="en-US" altLang="zh-CN" sz="2000">
              <a:latin typeface="微软雅黑" panose="020B0503020204020204" pitchFamily="34" charset="-122"/>
              <a:ea typeface="微软雅黑" panose="020B0503020204020204" pitchFamily="34" charset="-122"/>
            </a:endParaRPr>
          </a:p>
          <a:p>
            <a:pPr>
              <a:buFont typeface="Wingdings" pitchFamily="2" charset="2"/>
              <a:buChar char="v"/>
            </a:pPr>
            <a:endParaRPr lang="en-US" altLang="zh-CN" sz="2000" noProof="1">
              <a:latin typeface="微软雅黑" panose="020B0503020204020204" pitchFamily="34" charset="-122"/>
              <a:ea typeface="微软雅黑" panose="020B0503020204020204" pitchFamily="34" charset="-122"/>
              <a:sym typeface="+mn-ea"/>
            </a:endParaRPr>
          </a:p>
          <a:p>
            <a:pPr>
              <a:buFont typeface="Wingdings" pitchFamily="2" charset="2"/>
              <a:buChar char="v"/>
            </a:pPr>
            <a:r>
              <a:rPr lang="zh-CN" altLang="en-US" sz="2000">
                <a:latin typeface="微软雅黑" panose="020B0503020204020204" pitchFamily="34" charset="-122"/>
                <a:ea typeface="微软雅黑" panose="020B0503020204020204" pitchFamily="34" charset="-122"/>
              </a:rPr>
              <a:t>实时时钟钟中断类型</a:t>
            </a:r>
            <a:endParaRPr lang="en-US" altLang="zh-CN" sz="2000">
              <a:latin typeface="微软雅黑" panose="020B0503020204020204" pitchFamily="34" charset="-122"/>
              <a:ea typeface="微软雅黑" panose="020B0503020204020204" pitchFamily="34" charset="-122"/>
            </a:endParaRPr>
          </a:p>
          <a:p>
            <a:pPr>
              <a:buFont typeface="Wingdings" pitchFamily="2" charset="2"/>
              <a:buChar char="v"/>
            </a:pPr>
            <a:endParaRPr lang="en-US" altLang="zh-CN" sz="2000">
              <a:latin typeface="微软雅黑" panose="020B0503020204020204" pitchFamily="34" charset="-122"/>
              <a:ea typeface="微软雅黑" panose="020B0503020204020204" pitchFamily="34" charset="-122"/>
            </a:endParaRPr>
          </a:p>
          <a:p>
            <a:pPr>
              <a:buFont typeface="Wingdings" pitchFamily="2" charset="2"/>
              <a:buChar char="v"/>
            </a:pPr>
            <a:r>
              <a:rPr lang="zh-CN" altLang="en-US" sz="2000">
                <a:latin typeface="微软雅黑" panose="020B0503020204020204" pitchFamily="34" charset="-122"/>
                <a:ea typeface="微软雅黑" panose="020B0503020204020204" pitchFamily="34" charset="-122"/>
              </a:rPr>
              <a:t>实时时钟中断处理流程</a:t>
            </a:r>
            <a:endParaRPr lang="en-US" altLang="zh-CN" sz="2000">
              <a:latin typeface="微软雅黑" panose="020B0503020204020204" pitchFamily="34" charset="-122"/>
              <a:ea typeface="微软雅黑" panose="020B0503020204020204" pitchFamily="34" charset="-122"/>
            </a:endParaRPr>
          </a:p>
          <a:p>
            <a:pPr>
              <a:buFont typeface="Wingdings" pitchFamily="2" charset="2"/>
              <a:buChar char="v"/>
            </a:pPr>
            <a:endParaRPr lang="en-US" altLang="zh-CN" sz="2000">
              <a:latin typeface="微软雅黑" panose="020B0503020204020204" pitchFamily="34" charset="-122"/>
              <a:ea typeface="微软雅黑" panose="020B0503020204020204" pitchFamily="34" charset="-122"/>
            </a:endParaRPr>
          </a:p>
          <a:p>
            <a:pPr>
              <a:buFont typeface="Wingdings" pitchFamily="2" charset="2"/>
              <a:buChar char="v"/>
            </a:pPr>
            <a:endParaRPr lang="zh-CN" altLang="en-US" sz="2000">
              <a:latin typeface="微软雅黑" panose="020B0503020204020204" pitchFamily="34" charset="-122"/>
              <a:ea typeface="微软雅黑" panose="020B0503020204020204" pitchFamily="34" charset="-122"/>
            </a:endParaRPr>
          </a:p>
          <a:p>
            <a:pPr>
              <a:buFont typeface="Arial" panose="020B0604020202020204" pitchFamily="34" charset="0"/>
              <a:buNone/>
            </a:pPr>
            <a:endParaRPr lang="zh-CN" altLang="en-US" sz="2000">
              <a:effectLst>
                <a:outerShdw blurRad="38100" dist="38100" dir="2700000" algn="tl">
                  <a:srgbClr val="C0C0C0"/>
                </a:outerShdw>
              </a:effectLst>
              <a:latin typeface="微软雅黑" panose="020B0503020204020204" pitchFamily="34" charset="-122"/>
              <a:ea typeface="微软雅黑" panose="020B0503020204020204" pitchFamily="34" charset="-122"/>
              <a:sym typeface="+mn-ea"/>
            </a:endParaRPr>
          </a:p>
        </p:txBody>
      </p:sp>
      <p:sp>
        <p:nvSpPr>
          <p:cNvPr id="337939" name="文本框 5">
            <a:extLst>
              <a:ext uri="{FF2B5EF4-FFF2-40B4-BE49-F238E27FC236}">
                <a16:creationId xmlns:a16="http://schemas.microsoft.com/office/drawing/2014/main" id="{4AA536A6-D114-B54F-BFA6-3A0494DE0044}"/>
              </a:ext>
            </a:extLst>
          </p:cNvPr>
          <p:cNvSpPr>
            <a:spLocks noChangeArrowheads="1"/>
          </p:cNvSpPr>
          <p:nvPr/>
        </p:nvSpPr>
        <p:spPr bwMode="auto">
          <a:xfrm>
            <a:off x="325438" y="328613"/>
            <a:ext cx="5805487"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buFont typeface="Arial" panose="020B0604020202020204" pitchFamily="34" charset="0"/>
              <a:buNone/>
            </a:pPr>
            <a:r>
              <a:rPr lang="zh-CN" altLang="en-US" sz="2400" b="1" noProof="1">
                <a:solidFill>
                  <a:schemeClr val="bg1"/>
                </a:solidFill>
                <a:ea typeface="微软雅黑" panose="020B0503020204020204" pitchFamily="34" charset="-122"/>
                <a:sym typeface="Arial" panose="020B0604020202020204" pitchFamily="34" charset="0"/>
              </a:rPr>
              <a:t>   系统实时时钟</a:t>
            </a:r>
            <a:r>
              <a:rPr lang="zh-CN" altLang="en-US" sz="2400" b="1" noProof="1">
                <a:solidFill>
                  <a:schemeClr val="bg1"/>
                </a:solidFill>
                <a:ea typeface="微软雅黑" panose="020B0503020204020204" pitchFamily="34" charset="-122"/>
                <a:sym typeface="+mn-ea"/>
              </a:rPr>
              <a:t>中断</a:t>
            </a:r>
            <a:endParaRPr lang="zh-CN" altLang="en-US" sz="2400" b="1" noProof="1">
              <a:solidFill>
                <a:schemeClr val="bg1"/>
              </a:solidFill>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85702430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4102"/>
                                        </p:tgtEl>
                                        <p:attrNameLst>
                                          <p:attrName>style.visibility</p:attrName>
                                        </p:attrNameLst>
                                      </p:cBhvr>
                                      <p:to>
                                        <p:strVal val="visible"/>
                                      </p:to>
                                    </p:set>
                                    <p:animEffect filter="fade">
                                      <p:cBhvr>
                                        <p:cTn id="7" dur="500"/>
                                        <p:tgtEl>
                                          <p:spTgt spid="4102"/>
                                        </p:tgtEl>
                                      </p:cBhvr>
                                    </p:animEffect>
                                  </p:childTnLst>
                                </p:cTn>
                              </p:par>
                              <p:par>
                                <p:cTn id="8" presetID="10" presetClass="entr" presetSubtype="0" fill="hold" nodeType="withEffect">
                                  <p:stCondLst>
                                    <p:cond delay="0"/>
                                  </p:stCondLst>
                                  <p:childTnLst>
                                    <p:set>
                                      <p:cBhvr>
                                        <p:cTn id="9" dur="1" fill="hold">
                                          <p:stCondLst>
                                            <p:cond delay="0"/>
                                          </p:stCondLst>
                                        </p:cTn>
                                        <p:tgtEl>
                                          <p:spTgt spid="4105"/>
                                        </p:tgtEl>
                                        <p:attrNameLst>
                                          <p:attrName>style.visibility</p:attrName>
                                        </p:attrNameLst>
                                      </p:cBhvr>
                                      <p:to>
                                        <p:strVal val="visible"/>
                                      </p:to>
                                    </p:set>
                                    <p:animEffect filter="fade">
                                      <p:cBhvr>
                                        <p:cTn id="10" dur="500"/>
                                        <p:tgtEl>
                                          <p:spTgt spid="4105"/>
                                        </p:tgtEl>
                                      </p:cBhvr>
                                    </p:animEffect>
                                  </p:childTnLst>
                                </p:cTn>
                              </p:par>
                              <p:par>
                                <p:cTn id="11" presetID="10" presetClass="entr" presetSubtype="0" fill="hold" nodeType="withEffect">
                                  <p:stCondLst>
                                    <p:cond delay="0"/>
                                  </p:stCondLst>
                                  <p:childTnLst>
                                    <p:set>
                                      <p:cBhvr>
                                        <p:cTn id="12" dur="1" fill="hold">
                                          <p:stCondLst>
                                            <p:cond delay="0"/>
                                          </p:stCondLst>
                                        </p:cTn>
                                        <p:tgtEl>
                                          <p:spTgt spid="4107"/>
                                        </p:tgtEl>
                                        <p:attrNameLst>
                                          <p:attrName>style.visibility</p:attrName>
                                        </p:attrNameLst>
                                      </p:cBhvr>
                                      <p:to>
                                        <p:strVal val="visible"/>
                                      </p:to>
                                    </p:set>
                                    <p:animEffect filter="fade">
                                      <p:cBhvr>
                                        <p:cTn id="13" dur="500"/>
                                        <p:tgtEl>
                                          <p:spTgt spid="4107"/>
                                        </p:tgtEl>
                                      </p:cBhvr>
                                    </p:animEffect>
                                  </p:childTnLst>
                                </p:cTn>
                              </p:par>
                              <p:par>
                                <p:cTn id="14" presetID="10" presetClass="entr" presetSubtype="0" fill="hold" nodeType="withEffect">
                                  <p:stCondLst>
                                    <p:cond delay="0"/>
                                  </p:stCondLst>
                                  <p:childTnLst>
                                    <p:set>
                                      <p:cBhvr>
                                        <p:cTn id="15" dur="1" fill="hold">
                                          <p:stCondLst>
                                            <p:cond delay="0"/>
                                          </p:stCondLst>
                                        </p:cTn>
                                        <p:tgtEl>
                                          <p:spTgt spid="4103"/>
                                        </p:tgtEl>
                                        <p:attrNameLst>
                                          <p:attrName>style.visibility</p:attrName>
                                        </p:attrNameLst>
                                      </p:cBhvr>
                                      <p:to>
                                        <p:strVal val="visible"/>
                                      </p:to>
                                    </p:set>
                                    <p:animEffect filter="fade">
                                      <p:cBhvr>
                                        <p:cTn id="16" dur="500"/>
                                        <p:tgtEl>
                                          <p:spTgt spid="4103"/>
                                        </p:tgtEl>
                                      </p:cBhvr>
                                    </p:animEffect>
                                  </p:childTnLst>
                                </p:cTn>
                              </p:par>
                              <p:par>
                                <p:cTn id="17" presetID="10" presetClass="entr" presetSubtype="0" fill="hold" nodeType="withEffect">
                                  <p:stCondLst>
                                    <p:cond delay="0"/>
                                  </p:stCondLst>
                                  <p:childTnLst>
                                    <p:set>
                                      <p:cBhvr>
                                        <p:cTn id="18" dur="1" fill="hold">
                                          <p:stCondLst>
                                            <p:cond delay="0"/>
                                          </p:stCondLst>
                                        </p:cTn>
                                        <p:tgtEl>
                                          <p:spTgt spid="4106"/>
                                        </p:tgtEl>
                                        <p:attrNameLst>
                                          <p:attrName>style.visibility</p:attrName>
                                        </p:attrNameLst>
                                      </p:cBhvr>
                                      <p:to>
                                        <p:strVal val="visible"/>
                                      </p:to>
                                    </p:set>
                                    <p:animEffect filter="fade">
                                      <p:cBhvr>
                                        <p:cTn id="19" dur="500"/>
                                        <p:tgtEl>
                                          <p:spTgt spid="4106"/>
                                        </p:tgtEl>
                                      </p:cBhvr>
                                    </p:animEffect>
                                  </p:childTnLst>
                                </p:cTn>
                              </p:par>
                              <p:par>
                                <p:cTn id="20" presetID="10" presetClass="entr" presetSubtype="0" fill="hold" nodeType="withEffect">
                                  <p:stCondLst>
                                    <p:cond delay="0"/>
                                  </p:stCondLst>
                                  <p:childTnLst>
                                    <p:set>
                                      <p:cBhvr>
                                        <p:cTn id="21" dur="1" fill="hold">
                                          <p:stCondLst>
                                            <p:cond delay="0"/>
                                          </p:stCondLst>
                                        </p:cTn>
                                        <p:tgtEl>
                                          <p:spTgt spid="4104"/>
                                        </p:tgtEl>
                                        <p:attrNameLst>
                                          <p:attrName>style.visibility</p:attrName>
                                        </p:attrNameLst>
                                      </p:cBhvr>
                                      <p:to>
                                        <p:strVal val="visible"/>
                                      </p:to>
                                    </p:set>
                                    <p:animEffect filter="fade">
                                      <p:cBhvr>
                                        <p:cTn id="22" dur="500"/>
                                        <p:tgtEl>
                                          <p:spTgt spid="4104"/>
                                        </p:tgtEl>
                                      </p:cBhvr>
                                    </p:animEffect>
                                  </p:childTnLst>
                                </p:cTn>
                              </p:par>
                              <p:par>
                                <p:cTn id="23" presetID="35" presetClass="path" presetSubtype="0" fill="hold" nodeType="withEffect">
                                  <p:stCondLst>
                                    <p:cond delay="0"/>
                                  </p:stCondLst>
                                  <p:childTnLst>
                                    <p:animMotion origin="layout" path="M 0 0  L -0.25 0  E" pathEditMode="relative" rAng="0" ptsTypes="">
                                      <p:cBhvr>
                                        <p:cTn id="24" dur="500" fill="hold"/>
                                        <p:tgtEl>
                                          <p:spTgt spid="4106"/>
                                        </p:tgtEl>
                                        <p:attrNameLst>
                                          <p:attrName>ppt_x,ppt_y</p:attrName>
                                        </p:attrNameLst>
                                      </p:cBhvr>
                                      <p:rCtr x="0" y="0"/>
                                    </p:animMotion>
                                  </p:childTnLst>
                                </p:cTn>
                              </p:par>
                              <p:par>
                                <p:cTn id="25" presetID="35" presetClass="path" presetSubtype="0" fill="hold" nodeType="withEffect">
                                  <p:stCondLst>
                                    <p:cond delay="0"/>
                                  </p:stCondLst>
                                  <p:childTnLst>
                                    <p:animMotion origin="layout" path="M 4.16667E-6 3.33333E-6 L -0.31632 3.33333E-6 " pathEditMode="relative" rAng="0" ptsTypes="AA">
                                      <p:cBhvr>
                                        <p:cTn id="26" dur="500" fill="hold"/>
                                        <p:tgtEl>
                                          <p:spTgt spid="4103"/>
                                        </p:tgtEl>
                                        <p:attrNameLst>
                                          <p:attrName>ppt_x,ppt_y</p:attrName>
                                        </p:attrNameLst>
                                      </p:cBhvr>
                                      <p:rCtr x="-1581100" y="0"/>
                                    </p:animMotion>
                                  </p:childTnLst>
                                </p:cTn>
                              </p:par>
                              <p:par>
                                <p:cTn id="27" presetID="35" presetClass="path" presetSubtype="0" fill="hold" nodeType="withEffect">
                                  <p:stCondLst>
                                    <p:cond delay="0"/>
                                  </p:stCondLst>
                                  <p:childTnLst>
                                    <p:animMotion origin="layout" path="M 0.00504 -1.85185E-6 L -0.46684 -1.85185E-6 " pathEditMode="relative" rAng="0" ptsTypes="AA">
                                      <p:cBhvr>
                                        <p:cTn id="28" dur="500" fill="hold"/>
                                        <p:tgtEl>
                                          <p:spTgt spid="4104"/>
                                        </p:tgtEl>
                                        <p:attrNameLst>
                                          <p:attrName>ppt_x,ppt_y</p:attrName>
                                        </p:attrNameLst>
                                      </p:cBhvr>
                                      <p:rCtr x="-2358900" y="0"/>
                                    </p:animMotion>
                                  </p:childTnLst>
                                </p:cTn>
                              </p:par>
                              <p:par>
                                <p:cTn id="29" presetID="35" presetClass="path" presetSubtype="0" fill="hold" nodeType="withEffect">
                                  <p:stCondLst>
                                    <p:cond delay="0"/>
                                  </p:stCondLst>
                                  <p:childTnLst>
                                    <p:animMotion origin="layout" path="M -3.05556E-6 1.11111E-6 L -0.19531 1.11111E-6 " pathEditMode="relative" rAng="0" ptsTypes="AA">
                                      <p:cBhvr>
                                        <p:cTn id="30" dur="500" fill="hold"/>
                                        <p:tgtEl>
                                          <p:spTgt spid="4105"/>
                                        </p:tgtEl>
                                        <p:attrNameLst>
                                          <p:attrName>ppt_x,ppt_y</p:attrName>
                                        </p:attrNameLst>
                                      </p:cBhvr>
                                      <p:rCtr x="-976900" y="0"/>
                                    </p:animMotion>
                                  </p:childTnLst>
                                </p:cTn>
                              </p:par>
                              <p:par>
                                <p:cTn id="31" presetID="35" presetClass="path" presetSubtype="0" fill="hold" nodeType="withEffect">
                                  <p:stCondLst>
                                    <p:cond delay="0"/>
                                  </p:stCondLst>
                                  <p:childTnLst>
                                    <p:animMotion origin="layout" path="M 3.05556E-6 -1.85185E-6 L -0.33577 -1.85185E-6 " pathEditMode="relative" rAng="0" ptsTypes="AA">
                                      <p:cBhvr>
                                        <p:cTn id="32" dur="500" fill="hold"/>
                                        <p:tgtEl>
                                          <p:spTgt spid="4102"/>
                                        </p:tgtEl>
                                        <p:attrNameLst>
                                          <p:attrName>ppt_x,ppt_y</p:attrName>
                                        </p:attrNameLst>
                                      </p:cBhvr>
                                      <p:rCtr x="-1678300" y="0"/>
                                    </p:animMotion>
                                  </p:childTnLst>
                                </p:cTn>
                              </p:par>
                              <p:par>
                                <p:cTn id="33" presetID="35" presetClass="path" presetSubtype="0" fill="hold" nodeType="withEffect">
                                  <p:stCondLst>
                                    <p:cond delay="0"/>
                                  </p:stCondLst>
                                  <p:childTnLst>
                                    <p:animMotion origin="layout" path="M 1.66667E-6 -1.85185E-6 L -0.57188 -1.85185E-6 " pathEditMode="relative" rAng="0" ptsTypes="AA">
                                      <p:cBhvr>
                                        <p:cTn id="34" dur="500" fill="hold"/>
                                        <p:tgtEl>
                                          <p:spTgt spid="4107"/>
                                        </p:tgtEl>
                                        <p:attrNameLst>
                                          <p:attrName>ppt_x,ppt_y</p:attrName>
                                        </p:attrNameLst>
                                      </p:cBhvr>
                                      <p:rCtr x="-2858900" y="0"/>
                                    </p:animMotion>
                                  </p:childTnLst>
                                </p:cTn>
                              </p:par>
                              <p:par>
                                <p:cTn id="35" presetID="10" presetClass="exit" presetSubtype="0" fill="hold" nodeType="withEffect">
                                  <p:stCondLst>
                                    <p:cond delay="0"/>
                                  </p:stCondLst>
                                  <p:childTnLst>
                                    <p:animEffect filter="fade">
                                      <p:cBhvr>
                                        <p:cTn id="36" dur="500"/>
                                        <p:tgtEl>
                                          <p:spTgt spid="4107"/>
                                        </p:tgtEl>
                                      </p:cBhvr>
                                    </p:animEffect>
                                    <p:set>
                                      <p:cBhvr>
                                        <p:cTn id="37" dur="1" fill="hold">
                                          <p:stCondLst>
                                            <p:cond delay="499"/>
                                          </p:stCondLst>
                                        </p:cTn>
                                        <p:tgtEl>
                                          <p:spTgt spid="4107"/>
                                        </p:tgtEl>
                                        <p:attrNameLst>
                                          <p:attrName>style.visibility</p:attrName>
                                        </p:attrNameLst>
                                      </p:cBhvr>
                                      <p:to>
                                        <p:strVal val="hidden"/>
                                      </p:to>
                                    </p:set>
                                  </p:childTnLst>
                                </p:cTn>
                              </p:par>
                              <p:par>
                                <p:cTn id="38" presetID="10" presetClass="exit" presetSubtype="0" fill="hold" nodeType="withEffect">
                                  <p:stCondLst>
                                    <p:cond delay="0"/>
                                  </p:stCondLst>
                                  <p:childTnLst>
                                    <p:animEffect filter="fade">
                                      <p:cBhvr>
                                        <p:cTn id="39" dur="500"/>
                                        <p:tgtEl>
                                          <p:spTgt spid="4105"/>
                                        </p:tgtEl>
                                      </p:cBhvr>
                                    </p:animEffect>
                                    <p:set>
                                      <p:cBhvr>
                                        <p:cTn id="40" dur="1" fill="hold">
                                          <p:stCondLst>
                                            <p:cond delay="499"/>
                                          </p:stCondLst>
                                        </p:cTn>
                                        <p:tgtEl>
                                          <p:spTgt spid="4105"/>
                                        </p:tgtEl>
                                        <p:attrNameLst>
                                          <p:attrName>style.visibility</p:attrName>
                                        </p:attrNameLst>
                                      </p:cBhvr>
                                      <p:to>
                                        <p:strVal val="hidden"/>
                                      </p:to>
                                    </p:set>
                                  </p:childTnLst>
                                </p:cTn>
                              </p:par>
                              <p:par>
                                <p:cTn id="41" presetID="10" presetClass="exit" presetSubtype="0" fill="hold" nodeType="withEffect">
                                  <p:stCondLst>
                                    <p:cond delay="0"/>
                                  </p:stCondLst>
                                  <p:childTnLst>
                                    <p:animEffect filter="fade">
                                      <p:cBhvr>
                                        <p:cTn id="42" dur="500"/>
                                        <p:tgtEl>
                                          <p:spTgt spid="4103"/>
                                        </p:tgtEl>
                                      </p:cBhvr>
                                    </p:animEffect>
                                    <p:set>
                                      <p:cBhvr>
                                        <p:cTn id="43" dur="1" fill="hold">
                                          <p:stCondLst>
                                            <p:cond delay="499"/>
                                          </p:stCondLst>
                                        </p:cTn>
                                        <p:tgtEl>
                                          <p:spTgt spid="4103"/>
                                        </p:tgtEl>
                                        <p:attrNameLst>
                                          <p:attrName>style.visibility</p:attrName>
                                        </p:attrNameLst>
                                      </p:cBhvr>
                                      <p:to>
                                        <p:strVal val="hidden"/>
                                      </p:to>
                                    </p:set>
                                  </p:childTnLst>
                                </p:cTn>
                              </p:par>
                              <p:par>
                                <p:cTn id="44" presetID="10" presetClass="exit" presetSubtype="0" fill="hold" nodeType="withEffect">
                                  <p:stCondLst>
                                    <p:cond delay="0"/>
                                  </p:stCondLst>
                                  <p:childTnLst>
                                    <p:animEffect filter="fade">
                                      <p:cBhvr>
                                        <p:cTn id="45" dur="500"/>
                                        <p:tgtEl>
                                          <p:spTgt spid="4106"/>
                                        </p:tgtEl>
                                      </p:cBhvr>
                                    </p:animEffect>
                                    <p:set>
                                      <p:cBhvr>
                                        <p:cTn id="46" dur="1" fill="hold">
                                          <p:stCondLst>
                                            <p:cond delay="499"/>
                                          </p:stCondLst>
                                        </p:cTn>
                                        <p:tgtEl>
                                          <p:spTgt spid="4106"/>
                                        </p:tgtEl>
                                        <p:attrNameLst>
                                          <p:attrName>style.visibility</p:attrName>
                                        </p:attrNameLst>
                                      </p:cBhvr>
                                      <p:to>
                                        <p:strVal val="hidden"/>
                                      </p:to>
                                    </p:set>
                                  </p:childTnLst>
                                </p:cTn>
                              </p:par>
                              <p:par>
                                <p:cTn id="47" presetID="10" presetClass="exit" presetSubtype="0" fill="hold" nodeType="withEffect">
                                  <p:stCondLst>
                                    <p:cond delay="0"/>
                                  </p:stCondLst>
                                  <p:childTnLst>
                                    <p:animEffect filter="fade">
                                      <p:cBhvr>
                                        <p:cTn id="48" dur="500"/>
                                        <p:tgtEl>
                                          <p:spTgt spid="4102"/>
                                        </p:tgtEl>
                                      </p:cBhvr>
                                    </p:animEffect>
                                    <p:set>
                                      <p:cBhvr>
                                        <p:cTn id="49" dur="1" fill="hold">
                                          <p:stCondLst>
                                            <p:cond delay="499"/>
                                          </p:stCondLst>
                                        </p:cTn>
                                        <p:tgtEl>
                                          <p:spTgt spid="4102"/>
                                        </p:tgtEl>
                                        <p:attrNameLst>
                                          <p:attrName>style.visibility</p:attrName>
                                        </p:attrNameLst>
                                      </p:cBhvr>
                                      <p:to>
                                        <p:strVal val="hidden"/>
                                      </p:to>
                                    </p:set>
                                  </p:childTnLst>
                                </p:cTn>
                              </p:par>
                              <p:par>
                                <p:cTn id="50" presetID="10" presetClass="exit" presetSubtype="0" fill="hold" nodeType="withEffect">
                                  <p:stCondLst>
                                    <p:cond delay="0"/>
                                  </p:stCondLst>
                                  <p:childTnLst>
                                    <p:animEffect filter="fade">
                                      <p:cBhvr>
                                        <p:cTn id="51" dur="500"/>
                                        <p:tgtEl>
                                          <p:spTgt spid="4104"/>
                                        </p:tgtEl>
                                      </p:cBhvr>
                                    </p:animEffect>
                                    <p:set>
                                      <p:cBhvr>
                                        <p:cTn id="52" dur="1" fill="hold">
                                          <p:stCondLst>
                                            <p:cond delay="499"/>
                                          </p:stCondLst>
                                        </p:cTn>
                                        <p:tgtEl>
                                          <p:spTgt spid="4104"/>
                                        </p:tgtEl>
                                        <p:attrNameLst>
                                          <p:attrName>style.visibility</p:attrName>
                                        </p:attrNameLst>
                                      </p:cBhvr>
                                      <p:to>
                                        <p:strVal val="hidden"/>
                                      </p:to>
                                    </p:set>
                                  </p:childTnLst>
                                </p:cTn>
                              </p:par>
                              <p:par>
                                <p:cTn id="53" presetID="10" presetClass="entr" presetSubtype="0" fill="hold" nodeType="withEffect">
                                  <p:stCondLst>
                                    <p:cond delay="0"/>
                                  </p:stCondLst>
                                  <p:childTnLst>
                                    <p:set>
                                      <p:cBhvr>
                                        <p:cTn id="54" dur="1" fill="hold">
                                          <p:stCondLst>
                                            <p:cond delay="0"/>
                                          </p:stCondLst>
                                        </p:cTn>
                                        <p:tgtEl>
                                          <p:spTgt spid="4108"/>
                                        </p:tgtEl>
                                        <p:attrNameLst>
                                          <p:attrName>style.visibility</p:attrName>
                                        </p:attrNameLst>
                                      </p:cBhvr>
                                      <p:to>
                                        <p:strVal val="visible"/>
                                      </p:to>
                                    </p:set>
                                    <p:animEffect filter="fade">
                                      <p:cBhvr>
                                        <p:cTn id="55" dur="500"/>
                                        <p:tgtEl>
                                          <p:spTgt spid="4108"/>
                                        </p:tgtEl>
                                      </p:cBhvr>
                                    </p:animEffect>
                                  </p:childTnLst>
                                </p:cTn>
                              </p:par>
                              <p:par>
                                <p:cTn id="56" presetID="10" presetClass="entr" presetSubtype="0" fill="hold" nodeType="withEffect">
                                  <p:stCondLst>
                                    <p:cond delay="0"/>
                                  </p:stCondLst>
                                  <p:childTnLst>
                                    <p:set>
                                      <p:cBhvr>
                                        <p:cTn id="57" dur="1" fill="hold">
                                          <p:stCondLst>
                                            <p:cond delay="0"/>
                                          </p:stCondLst>
                                        </p:cTn>
                                        <p:tgtEl>
                                          <p:spTgt spid="4109"/>
                                        </p:tgtEl>
                                        <p:attrNameLst>
                                          <p:attrName>style.visibility</p:attrName>
                                        </p:attrNameLst>
                                      </p:cBhvr>
                                      <p:to>
                                        <p:strVal val="visible"/>
                                      </p:to>
                                    </p:set>
                                    <p:animEffect filter="fade">
                                      <p:cBhvr>
                                        <p:cTn id="58" dur="500"/>
                                        <p:tgtEl>
                                          <p:spTgt spid="4109"/>
                                        </p:tgtEl>
                                      </p:cBhvr>
                                    </p:animEffect>
                                  </p:childTnLst>
                                </p:cTn>
                              </p:par>
                              <p:par>
                                <p:cTn id="59" presetID="10" presetClass="entr" presetSubtype="0" fill="hold" nodeType="withEffect">
                                  <p:stCondLst>
                                    <p:cond delay="0"/>
                                  </p:stCondLst>
                                  <p:childTnLst>
                                    <p:set>
                                      <p:cBhvr>
                                        <p:cTn id="60" dur="1" fill="hold">
                                          <p:stCondLst>
                                            <p:cond delay="0"/>
                                          </p:stCondLst>
                                        </p:cTn>
                                        <p:tgtEl>
                                          <p:spTgt spid="4110"/>
                                        </p:tgtEl>
                                        <p:attrNameLst>
                                          <p:attrName>style.visibility</p:attrName>
                                        </p:attrNameLst>
                                      </p:cBhvr>
                                      <p:to>
                                        <p:strVal val="visible"/>
                                      </p:to>
                                    </p:set>
                                    <p:animEffect filter="fade">
                                      <p:cBhvr>
                                        <p:cTn id="61" dur="500"/>
                                        <p:tgtEl>
                                          <p:spTgt spid="4110"/>
                                        </p:tgtEl>
                                      </p:cBhvr>
                                    </p:animEffect>
                                  </p:childTnLst>
                                </p:cTn>
                              </p:par>
                              <p:par>
                                <p:cTn id="62" presetID="10" presetClass="entr" presetSubtype="0" fill="hold" nodeType="withEffect">
                                  <p:stCondLst>
                                    <p:cond delay="0"/>
                                  </p:stCondLst>
                                  <p:childTnLst>
                                    <p:set>
                                      <p:cBhvr>
                                        <p:cTn id="63" dur="1" fill="hold">
                                          <p:stCondLst>
                                            <p:cond delay="0"/>
                                          </p:stCondLst>
                                        </p:cTn>
                                        <p:tgtEl>
                                          <p:spTgt spid="4111"/>
                                        </p:tgtEl>
                                        <p:attrNameLst>
                                          <p:attrName>style.visibility</p:attrName>
                                        </p:attrNameLst>
                                      </p:cBhvr>
                                      <p:to>
                                        <p:strVal val="visible"/>
                                      </p:to>
                                    </p:set>
                                    <p:animEffect filter="fade">
                                      <p:cBhvr>
                                        <p:cTn id="64" dur="500"/>
                                        <p:tgtEl>
                                          <p:spTgt spid="4111"/>
                                        </p:tgtEl>
                                      </p:cBhvr>
                                    </p:animEffect>
                                  </p:childTnLst>
                                </p:cTn>
                              </p:par>
                              <p:par>
                                <p:cTn id="65" presetID="53" presetClass="exit" presetSubtype="16" fill="hold" nodeType="withEffect">
                                  <p:stCondLst>
                                    <p:cond delay="0"/>
                                  </p:stCondLst>
                                  <p:childTnLst>
                                    <p:anim calcmode="lin" valueType="num">
                                      <p:cBhvr>
                                        <p:cTn id="66" dur="500"/>
                                        <p:tgtEl>
                                          <p:spTgt spid="4108"/>
                                        </p:tgtEl>
                                        <p:attrNameLst>
                                          <p:attrName>ppt_w</p:attrName>
                                        </p:attrNameLst>
                                      </p:cBhvr>
                                      <p:tavLst>
                                        <p:tav tm="0">
                                          <p:val>
                                            <p:strVal val="ppt_w"/>
                                          </p:val>
                                        </p:tav>
                                        <p:tav tm="100000">
                                          <p:val>
                                            <p:fltVal val="0"/>
                                          </p:val>
                                        </p:tav>
                                      </p:tavLst>
                                    </p:anim>
                                    <p:anim calcmode="lin" valueType="num">
                                      <p:cBhvr>
                                        <p:cTn id="67" dur="500"/>
                                        <p:tgtEl>
                                          <p:spTgt spid="4108"/>
                                        </p:tgtEl>
                                        <p:attrNameLst>
                                          <p:attrName>ppt_h</p:attrName>
                                        </p:attrNameLst>
                                      </p:cBhvr>
                                      <p:tavLst>
                                        <p:tav tm="0">
                                          <p:val>
                                            <p:strVal val="ppt_h"/>
                                          </p:val>
                                        </p:tav>
                                        <p:tav tm="100000">
                                          <p:val>
                                            <p:fltVal val="0"/>
                                          </p:val>
                                        </p:tav>
                                      </p:tavLst>
                                    </p:anim>
                                    <p:animEffect filter="fade">
                                      <p:cBhvr>
                                        <p:cTn id="68" dur="500"/>
                                        <p:tgtEl>
                                          <p:spTgt spid="4108"/>
                                        </p:tgtEl>
                                      </p:cBhvr>
                                    </p:animEffect>
                                    <p:set>
                                      <p:cBhvr>
                                        <p:cTn id="69" dur="1" fill="hold">
                                          <p:stCondLst>
                                            <p:cond delay="499"/>
                                          </p:stCondLst>
                                        </p:cTn>
                                        <p:tgtEl>
                                          <p:spTgt spid="4108"/>
                                        </p:tgtEl>
                                        <p:attrNameLst>
                                          <p:attrName>style.visibility</p:attrName>
                                        </p:attrNameLst>
                                      </p:cBhvr>
                                      <p:to>
                                        <p:strVal val="hidden"/>
                                      </p:to>
                                    </p:set>
                                  </p:childTnLst>
                                </p:cTn>
                              </p:par>
                              <p:par>
                                <p:cTn id="70" presetID="53" presetClass="exit" presetSubtype="16" fill="hold" nodeType="withEffect">
                                  <p:stCondLst>
                                    <p:cond delay="0"/>
                                  </p:stCondLst>
                                  <p:childTnLst>
                                    <p:anim calcmode="lin" valueType="num">
                                      <p:cBhvr>
                                        <p:cTn id="71" dur="500"/>
                                        <p:tgtEl>
                                          <p:spTgt spid="4109"/>
                                        </p:tgtEl>
                                        <p:attrNameLst>
                                          <p:attrName>ppt_w</p:attrName>
                                        </p:attrNameLst>
                                      </p:cBhvr>
                                      <p:tavLst>
                                        <p:tav tm="0">
                                          <p:val>
                                            <p:strVal val="ppt_w"/>
                                          </p:val>
                                        </p:tav>
                                        <p:tav tm="100000">
                                          <p:val>
                                            <p:fltVal val="0"/>
                                          </p:val>
                                        </p:tav>
                                      </p:tavLst>
                                    </p:anim>
                                    <p:anim calcmode="lin" valueType="num">
                                      <p:cBhvr>
                                        <p:cTn id="72" dur="500"/>
                                        <p:tgtEl>
                                          <p:spTgt spid="4109"/>
                                        </p:tgtEl>
                                        <p:attrNameLst>
                                          <p:attrName>ppt_h</p:attrName>
                                        </p:attrNameLst>
                                      </p:cBhvr>
                                      <p:tavLst>
                                        <p:tav tm="0">
                                          <p:val>
                                            <p:strVal val="ppt_h"/>
                                          </p:val>
                                        </p:tav>
                                        <p:tav tm="100000">
                                          <p:val>
                                            <p:fltVal val="0"/>
                                          </p:val>
                                        </p:tav>
                                      </p:tavLst>
                                    </p:anim>
                                    <p:animEffect filter="fade">
                                      <p:cBhvr>
                                        <p:cTn id="73" dur="500"/>
                                        <p:tgtEl>
                                          <p:spTgt spid="4109"/>
                                        </p:tgtEl>
                                      </p:cBhvr>
                                    </p:animEffect>
                                    <p:set>
                                      <p:cBhvr>
                                        <p:cTn id="74" dur="1" fill="hold">
                                          <p:stCondLst>
                                            <p:cond delay="499"/>
                                          </p:stCondLst>
                                        </p:cTn>
                                        <p:tgtEl>
                                          <p:spTgt spid="4109"/>
                                        </p:tgtEl>
                                        <p:attrNameLst>
                                          <p:attrName>style.visibility</p:attrName>
                                        </p:attrNameLst>
                                      </p:cBhvr>
                                      <p:to>
                                        <p:strVal val="hidden"/>
                                      </p:to>
                                    </p:set>
                                  </p:childTnLst>
                                </p:cTn>
                              </p:par>
                              <p:par>
                                <p:cTn id="75" presetID="53" presetClass="exit" presetSubtype="16" fill="hold" nodeType="withEffect">
                                  <p:stCondLst>
                                    <p:cond delay="0"/>
                                  </p:stCondLst>
                                  <p:childTnLst>
                                    <p:anim calcmode="lin" valueType="num">
                                      <p:cBhvr>
                                        <p:cTn id="76" dur="500"/>
                                        <p:tgtEl>
                                          <p:spTgt spid="4110"/>
                                        </p:tgtEl>
                                        <p:attrNameLst>
                                          <p:attrName>ppt_w</p:attrName>
                                        </p:attrNameLst>
                                      </p:cBhvr>
                                      <p:tavLst>
                                        <p:tav tm="0">
                                          <p:val>
                                            <p:strVal val="ppt_w"/>
                                          </p:val>
                                        </p:tav>
                                        <p:tav tm="100000">
                                          <p:val>
                                            <p:fltVal val="0"/>
                                          </p:val>
                                        </p:tav>
                                      </p:tavLst>
                                    </p:anim>
                                    <p:anim calcmode="lin" valueType="num">
                                      <p:cBhvr>
                                        <p:cTn id="77" dur="500"/>
                                        <p:tgtEl>
                                          <p:spTgt spid="4110"/>
                                        </p:tgtEl>
                                        <p:attrNameLst>
                                          <p:attrName>ppt_h</p:attrName>
                                        </p:attrNameLst>
                                      </p:cBhvr>
                                      <p:tavLst>
                                        <p:tav tm="0">
                                          <p:val>
                                            <p:strVal val="ppt_h"/>
                                          </p:val>
                                        </p:tav>
                                        <p:tav tm="100000">
                                          <p:val>
                                            <p:fltVal val="0"/>
                                          </p:val>
                                        </p:tav>
                                      </p:tavLst>
                                    </p:anim>
                                    <p:animEffect filter="fade">
                                      <p:cBhvr>
                                        <p:cTn id="78" dur="500"/>
                                        <p:tgtEl>
                                          <p:spTgt spid="4110"/>
                                        </p:tgtEl>
                                      </p:cBhvr>
                                    </p:animEffect>
                                    <p:set>
                                      <p:cBhvr>
                                        <p:cTn id="79" dur="1" fill="hold">
                                          <p:stCondLst>
                                            <p:cond delay="499"/>
                                          </p:stCondLst>
                                        </p:cTn>
                                        <p:tgtEl>
                                          <p:spTgt spid="4110"/>
                                        </p:tgtEl>
                                        <p:attrNameLst>
                                          <p:attrName>style.visibility</p:attrName>
                                        </p:attrNameLst>
                                      </p:cBhvr>
                                      <p:to>
                                        <p:strVal val="hidden"/>
                                      </p:to>
                                    </p:set>
                                  </p:childTnLst>
                                </p:cTn>
                              </p:par>
                              <p:par>
                                <p:cTn id="80" presetID="53" presetClass="exit" presetSubtype="16" fill="hold" nodeType="withEffect">
                                  <p:stCondLst>
                                    <p:cond delay="0"/>
                                  </p:stCondLst>
                                  <p:childTnLst>
                                    <p:anim calcmode="lin" valueType="num">
                                      <p:cBhvr>
                                        <p:cTn id="81" dur="500"/>
                                        <p:tgtEl>
                                          <p:spTgt spid="4111"/>
                                        </p:tgtEl>
                                        <p:attrNameLst>
                                          <p:attrName>ppt_w</p:attrName>
                                        </p:attrNameLst>
                                      </p:cBhvr>
                                      <p:tavLst>
                                        <p:tav tm="0">
                                          <p:val>
                                            <p:strVal val="ppt_w"/>
                                          </p:val>
                                        </p:tav>
                                        <p:tav tm="100000">
                                          <p:val>
                                            <p:fltVal val="0"/>
                                          </p:val>
                                        </p:tav>
                                      </p:tavLst>
                                    </p:anim>
                                    <p:anim calcmode="lin" valueType="num">
                                      <p:cBhvr>
                                        <p:cTn id="82" dur="500"/>
                                        <p:tgtEl>
                                          <p:spTgt spid="4111"/>
                                        </p:tgtEl>
                                        <p:attrNameLst>
                                          <p:attrName>ppt_h</p:attrName>
                                        </p:attrNameLst>
                                      </p:cBhvr>
                                      <p:tavLst>
                                        <p:tav tm="0">
                                          <p:val>
                                            <p:strVal val="ppt_h"/>
                                          </p:val>
                                        </p:tav>
                                        <p:tav tm="100000">
                                          <p:val>
                                            <p:fltVal val="0"/>
                                          </p:val>
                                        </p:tav>
                                      </p:tavLst>
                                    </p:anim>
                                    <p:animEffect filter="fade">
                                      <p:cBhvr>
                                        <p:cTn id="83" dur="500"/>
                                        <p:tgtEl>
                                          <p:spTgt spid="4111"/>
                                        </p:tgtEl>
                                      </p:cBhvr>
                                    </p:animEffect>
                                    <p:set>
                                      <p:cBhvr>
                                        <p:cTn id="84" dur="1" fill="hold">
                                          <p:stCondLst>
                                            <p:cond delay="499"/>
                                          </p:stCondLst>
                                        </p:cTn>
                                        <p:tgtEl>
                                          <p:spTgt spid="4111"/>
                                        </p:tgtEl>
                                        <p:attrNameLst>
                                          <p:attrName>style.visibility</p:attrName>
                                        </p:attrNameLst>
                                      </p:cBhvr>
                                      <p:to>
                                        <p:strVal val="hidden"/>
                                      </p:to>
                                    </p:set>
                                  </p:childTnLst>
                                </p:cTn>
                              </p:par>
                            </p:childTnLst>
                          </p:cTn>
                        </p:par>
                        <p:par>
                          <p:cTn id="85" fill="hold" nodeType="afterGroup">
                            <p:stCondLst>
                              <p:cond delay="500"/>
                            </p:stCondLst>
                            <p:childTnLst>
                              <p:par>
                                <p:cTn id="86" presetID="3" presetClass="entr" presetSubtype="10" fill="hold" grpId="0" nodeType="afterEffect">
                                  <p:stCondLst>
                                    <p:cond delay="0"/>
                                  </p:stCondLst>
                                  <p:childTnLst>
                                    <p:set>
                                      <p:cBhvr>
                                        <p:cTn id="87" dur="1" fill="hold">
                                          <p:stCondLst>
                                            <p:cond delay="0"/>
                                          </p:stCondLst>
                                        </p:cTn>
                                        <p:tgtEl>
                                          <p:spTgt spid="37"/>
                                        </p:tgtEl>
                                        <p:attrNameLst>
                                          <p:attrName>style.visibility</p:attrName>
                                        </p:attrNameLst>
                                      </p:cBhvr>
                                      <p:to>
                                        <p:strVal val="visible"/>
                                      </p:to>
                                    </p:set>
                                    <p:animEffect transition="in" filter="blinds(horizontal)">
                                      <p:cBhvr>
                                        <p:cTn id="88" dur="500"/>
                                        <p:tgtEl>
                                          <p:spTgt spid="37"/>
                                        </p:tgtEl>
                                      </p:cBhvr>
                                    </p:animEffect>
                                  </p:childTnLst>
                                </p:cTn>
                              </p:par>
                              <p:par>
                                <p:cTn id="89" presetID="3" presetClass="entr" presetSubtype="10" fill="hold" nodeType="withEffect">
                                  <p:stCondLst>
                                    <p:cond delay="0"/>
                                  </p:stCondLst>
                                  <p:childTnLst>
                                    <p:set>
                                      <p:cBhvr>
                                        <p:cTn id="90" dur="1" fill="hold">
                                          <p:stCondLst>
                                            <p:cond delay="0"/>
                                          </p:stCondLst>
                                        </p:cTn>
                                        <p:tgtEl>
                                          <p:spTgt spid="62"/>
                                        </p:tgtEl>
                                        <p:attrNameLst>
                                          <p:attrName>style.visibility</p:attrName>
                                        </p:attrNameLst>
                                      </p:cBhvr>
                                      <p:to>
                                        <p:strVal val="visible"/>
                                      </p:to>
                                    </p:set>
                                    <p:animEffect transition="in" filter="blinds(horizontal)">
                                      <p:cBhvr>
                                        <p:cTn id="91"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ldLvl="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长方形 289">
            <a:extLst>
              <a:ext uri="{FF2B5EF4-FFF2-40B4-BE49-F238E27FC236}">
                <a16:creationId xmlns:a16="http://schemas.microsoft.com/office/drawing/2014/main" id="{A6F7825B-DAE9-0045-B1B0-B602E1E26297}"/>
              </a:ext>
            </a:extLst>
          </p:cNvPr>
          <p:cNvSpPr>
            <a:spLocks noChangeArrowheads="1"/>
          </p:cNvSpPr>
          <p:nvPr/>
        </p:nvSpPr>
        <p:spPr bwMode="auto">
          <a:xfrm>
            <a:off x="-26988" y="242888"/>
            <a:ext cx="6480176" cy="606425"/>
          </a:xfrm>
          <a:prstGeom prst="rect">
            <a:avLst/>
          </a:prstGeom>
          <a:gradFill rotWithShape="0">
            <a:gsLst>
              <a:gs pos="0">
                <a:srgbClr val="990033"/>
              </a:gs>
              <a:gs pos="100000">
                <a:srgbClr val="460017">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67628" tIns="35243" rIns="67628" bIns="35243"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en-US"/>
          </a:p>
        </p:txBody>
      </p:sp>
      <p:sp>
        <p:nvSpPr>
          <p:cNvPr id="339971" name="矩形 8">
            <a:extLst>
              <a:ext uri="{FF2B5EF4-FFF2-40B4-BE49-F238E27FC236}">
                <a16:creationId xmlns:a16="http://schemas.microsoft.com/office/drawing/2014/main" id="{F7E7C77E-8F5E-C045-B6AA-68C428405A22}"/>
              </a:ext>
            </a:extLst>
          </p:cNvPr>
          <p:cNvSpPr>
            <a:spLocks noChangeArrowheads="1"/>
          </p:cNvSpPr>
          <p:nvPr/>
        </p:nvSpPr>
        <p:spPr bwMode="auto">
          <a:xfrm>
            <a:off x="2411413" y="523875"/>
            <a:ext cx="20891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endParaRPr lang="zh-CN" altLang="en-US" sz="15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4102" name="Picture 2" descr="PPECLOGO-eff-0-1">
            <a:extLst>
              <a:ext uri="{FF2B5EF4-FFF2-40B4-BE49-F238E27FC236}">
                <a16:creationId xmlns:a16="http://schemas.microsoft.com/office/drawing/2014/main" id="{778AE294-2ABD-BE45-81E2-9F4551FE51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7863" y="525463"/>
            <a:ext cx="627062"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3" descr="PPECLOGO-eff-0-2">
            <a:extLst>
              <a:ext uri="{FF2B5EF4-FFF2-40B4-BE49-F238E27FC236}">
                <a16:creationId xmlns:a16="http://schemas.microsoft.com/office/drawing/2014/main" id="{E6592CD5-CE53-B347-BAEE-BB9E85C017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6600" y="506413"/>
            <a:ext cx="5778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6" descr="PPECLOGO-eff-0-1">
            <a:extLst>
              <a:ext uri="{FF2B5EF4-FFF2-40B4-BE49-F238E27FC236}">
                <a16:creationId xmlns:a16="http://schemas.microsoft.com/office/drawing/2014/main" id="{5F2381B3-FC74-9F40-AB36-553A589E403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6038" y="533400"/>
            <a:ext cx="23495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8" descr="PPECLOGO-eff-0-2">
            <a:extLst>
              <a:ext uri="{FF2B5EF4-FFF2-40B4-BE49-F238E27FC236}">
                <a16:creationId xmlns:a16="http://schemas.microsoft.com/office/drawing/2014/main" id="{6AA2DA5C-164A-FB4A-B3A8-2A407D19B2F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6200" y="377825"/>
            <a:ext cx="57943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11" descr="PPECLOGO-eff-5-4">
            <a:extLst>
              <a:ext uri="{FF2B5EF4-FFF2-40B4-BE49-F238E27FC236}">
                <a16:creationId xmlns:a16="http://schemas.microsoft.com/office/drawing/2014/main" id="{3F545DC0-FB58-6743-8E8A-58EAEB23E01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53063" y="449263"/>
            <a:ext cx="5334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7" name="Picture 12" descr="PPECLOGO-eff-0-1">
            <a:extLst>
              <a:ext uri="{FF2B5EF4-FFF2-40B4-BE49-F238E27FC236}">
                <a16:creationId xmlns:a16="http://schemas.microsoft.com/office/drawing/2014/main" id="{507E7E44-13F8-BA46-AA2D-7ED0B13EA29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89413" y="874713"/>
            <a:ext cx="309562"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Picture 15" descr="PPECLOGO-eff2-1-3">
            <a:extLst>
              <a:ext uri="{FF2B5EF4-FFF2-40B4-BE49-F238E27FC236}">
                <a16:creationId xmlns:a16="http://schemas.microsoft.com/office/drawing/2014/main" id="{62FFC98A-AA7A-7C48-B76A-68FD558E94F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51025" y="477838"/>
            <a:ext cx="25876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6" descr="PPECLOGO-eff2-1-4">
            <a:extLst>
              <a:ext uri="{FF2B5EF4-FFF2-40B4-BE49-F238E27FC236}">
                <a16:creationId xmlns:a16="http://schemas.microsoft.com/office/drawing/2014/main" id="{754BEFDA-B70A-DD43-8A27-45B1F38DF4C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30725" y="731838"/>
            <a:ext cx="4159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0" name="Picture 17" descr="PPECLOGO-eff2-1-3">
            <a:extLst>
              <a:ext uri="{FF2B5EF4-FFF2-40B4-BE49-F238E27FC236}">
                <a16:creationId xmlns:a16="http://schemas.microsoft.com/office/drawing/2014/main" id="{3EF53D22-D0B7-2541-9128-1AF2FC8A54A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45063" y="534988"/>
            <a:ext cx="211137"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18" descr="PPECLOGO-eff2-1-3">
            <a:extLst>
              <a:ext uri="{FF2B5EF4-FFF2-40B4-BE49-F238E27FC236}">
                <a16:creationId xmlns:a16="http://schemas.microsoft.com/office/drawing/2014/main" id="{B054A376-9E0F-784E-A518-8A0CC1CB92F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43513" y="788988"/>
            <a:ext cx="166687" cy="11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9982" name="网络 586">
            <a:extLst>
              <a:ext uri="{FF2B5EF4-FFF2-40B4-BE49-F238E27FC236}">
                <a16:creationId xmlns:a16="http://schemas.microsoft.com/office/drawing/2014/main" id="{C3E57606-1BA6-934A-B8F8-CA5BE39D033F}"/>
              </a:ext>
            </a:extLst>
          </p:cNvPr>
          <p:cNvSpPr>
            <a:spLocks/>
          </p:cNvSpPr>
          <p:nvPr/>
        </p:nvSpPr>
        <p:spPr bwMode="auto">
          <a:xfrm>
            <a:off x="19050" y="314325"/>
            <a:ext cx="506413" cy="484188"/>
          </a:xfrm>
          <a:custGeom>
            <a:avLst/>
            <a:gdLst>
              <a:gd name="T0" fmla="*/ 0 w 1889279"/>
              <a:gd name="T1" fmla="*/ 0 h 1810503"/>
              <a:gd name="T2" fmla="*/ 0 w 1889279"/>
              <a:gd name="T3" fmla="*/ 0 h 1810503"/>
              <a:gd name="T4" fmla="*/ 0 w 1889279"/>
              <a:gd name="T5" fmla="*/ 0 h 1810503"/>
              <a:gd name="T6" fmla="*/ 0 w 1889279"/>
              <a:gd name="T7" fmla="*/ 0 h 1810503"/>
              <a:gd name="T8" fmla="*/ 0 w 1889279"/>
              <a:gd name="T9" fmla="*/ 0 h 1810503"/>
              <a:gd name="T10" fmla="*/ 0 w 1889279"/>
              <a:gd name="T11" fmla="*/ 0 h 1810503"/>
              <a:gd name="T12" fmla="*/ 0 w 1889279"/>
              <a:gd name="T13" fmla="*/ 0 h 1810503"/>
              <a:gd name="T14" fmla="*/ 0 w 1889279"/>
              <a:gd name="T15" fmla="*/ 0 h 1810503"/>
              <a:gd name="T16" fmla="*/ 0 w 1889279"/>
              <a:gd name="T17" fmla="*/ 0 h 1810503"/>
              <a:gd name="T18" fmla="*/ 0 w 1889279"/>
              <a:gd name="T19" fmla="*/ 0 h 1810503"/>
              <a:gd name="T20" fmla="*/ 0 w 1889279"/>
              <a:gd name="T21" fmla="*/ 0 h 1810503"/>
              <a:gd name="T22" fmla="*/ 0 w 1889279"/>
              <a:gd name="T23" fmla="*/ 0 h 1810503"/>
              <a:gd name="T24" fmla="*/ 0 w 1889279"/>
              <a:gd name="T25" fmla="*/ 0 h 1810503"/>
              <a:gd name="T26" fmla="*/ 0 w 1889279"/>
              <a:gd name="T27" fmla="*/ 0 h 1810503"/>
              <a:gd name="T28" fmla="*/ 0 w 1889279"/>
              <a:gd name="T29" fmla="*/ 0 h 1810503"/>
              <a:gd name="T30" fmla="*/ 0 w 1889279"/>
              <a:gd name="T31" fmla="*/ 0 h 1810503"/>
              <a:gd name="T32" fmla="*/ 0 w 1889279"/>
              <a:gd name="T33" fmla="*/ 0 h 1810503"/>
              <a:gd name="T34" fmla="*/ 0 w 1889279"/>
              <a:gd name="T35" fmla="*/ 0 h 1810503"/>
              <a:gd name="T36" fmla="*/ 0 w 1889279"/>
              <a:gd name="T37" fmla="*/ 0 h 1810503"/>
              <a:gd name="T38" fmla="*/ 0 w 1889279"/>
              <a:gd name="T39" fmla="*/ 0 h 1810503"/>
              <a:gd name="T40" fmla="*/ 0 w 1889279"/>
              <a:gd name="T41" fmla="*/ 0 h 1810503"/>
              <a:gd name="T42" fmla="*/ 0 w 1889279"/>
              <a:gd name="T43" fmla="*/ 0 h 1810503"/>
              <a:gd name="T44" fmla="*/ 0 w 1889279"/>
              <a:gd name="T45" fmla="*/ 0 h 1810503"/>
              <a:gd name="T46" fmla="*/ 0 w 1889279"/>
              <a:gd name="T47" fmla="*/ 0 h 1810503"/>
              <a:gd name="T48" fmla="*/ 0 w 1889279"/>
              <a:gd name="T49" fmla="*/ 0 h 1810503"/>
              <a:gd name="T50" fmla="*/ 0 w 1889279"/>
              <a:gd name="T51" fmla="*/ 0 h 1810503"/>
              <a:gd name="T52" fmla="*/ 0 w 1889279"/>
              <a:gd name="T53" fmla="*/ 0 h 1810503"/>
              <a:gd name="T54" fmla="*/ 0 w 1889279"/>
              <a:gd name="T55" fmla="*/ 0 h 1810503"/>
              <a:gd name="T56" fmla="*/ 0 w 1889279"/>
              <a:gd name="T57" fmla="*/ 0 h 1810503"/>
              <a:gd name="T58" fmla="*/ 0 w 1889279"/>
              <a:gd name="T59" fmla="*/ 0 h 1810503"/>
              <a:gd name="T60" fmla="*/ 0 w 1889279"/>
              <a:gd name="T61" fmla="*/ 0 h 1810503"/>
              <a:gd name="T62" fmla="*/ 0 w 1889279"/>
              <a:gd name="T63" fmla="*/ 0 h 1810503"/>
              <a:gd name="T64" fmla="*/ 0 w 1889279"/>
              <a:gd name="T65" fmla="*/ 0 h 1810503"/>
              <a:gd name="T66" fmla="*/ 0 w 1889279"/>
              <a:gd name="T67" fmla="*/ 0 h 1810503"/>
              <a:gd name="T68" fmla="*/ 0 w 1889279"/>
              <a:gd name="T69" fmla="*/ 0 h 1810503"/>
              <a:gd name="T70" fmla="*/ 0 w 1889279"/>
              <a:gd name="T71" fmla="*/ 0 h 1810503"/>
              <a:gd name="T72" fmla="*/ 0 w 1889279"/>
              <a:gd name="T73" fmla="*/ 0 h 1810503"/>
              <a:gd name="T74" fmla="*/ 0 w 1889279"/>
              <a:gd name="T75" fmla="*/ 0 h 18105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89279"/>
              <a:gd name="T115" fmla="*/ 0 h 1810503"/>
              <a:gd name="T116" fmla="*/ 1889279 w 1889279"/>
              <a:gd name="T117" fmla="*/ 1810503 h 18105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lnTo>
                  <a:pt x="953521" y="1355186"/>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lnTo>
                  <a:pt x="953521" y="931303"/>
                </a:ln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lnTo>
                  <a:pt x="900586" y="1702"/>
                </a:lnTo>
                <a:close/>
                <a:moveTo>
                  <a:pt x="953521" y="0"/>
                </a:moveTo>
                <a:lnTo>
                  <a:pt x="981035" y="1330"/>
                </a:lnTo>
                <a:cubicBezTo>
                  <a:pt x="1124068" y="53565"/>
                  <a:pt x="1247786" y="180867"/>
                  <a:pt x="1332000" y="354889"/>
                </a:cubicBezTo>
                <a:cubicBezTo>
                  <a:pt x="1219743" y="403080"/>
                  <a:pt x="1090709" y="429800"/>
                  <a:pt x="953521" y="430954"/>
                </a:cubicBezTo>
                <a:lnTo>
                  <a:pt x="9535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nchor="ctr"/>
          <a:lstStyle/>
          <a:p>
            <a:endParaRPr lang="zh-CN" altLang="en-US"/>
          </a:p>
        </p:txBody>
      </p:sp>
      <p:pic>
        <p:nvPicPr>
          <p:cNvPr id="339983" name="Picture 22" descr="未标题-4">
            <a:extLst>
              <a:ext uri="{FF2B5EF4-FFF2-40B4-BE49-F238E27FC236}">
                <a16:creationId xmlns:a16="http://schemas.microsoft.com/office/drawing/2014/main" id="{473477A5-0DC1-8541-8C0A-33741AEB9ED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75463" y="68263"/>
            <a:ext cx="2230437"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矩形 3">
            <a:extLst>
              <a:ext uri="{FF2B5EF4-FFF2-40B4-BE49-F238E27FC236}">
                <a16:creationId xmlns:a16="http://schemas.microsoft.com/office/drawing/2014/main" id="{CC5258C5-CE88-414B-8DE9-ACCC5186F9DC}"/>
              </a:ext>
            </a:extLst>
          </p:cNvPr>
          <p:cNvSpPr>
            <a:spLocks noChangeArrowheads="1"/>
          </p:cNvSpPr>
          <p:nvPr/>
        </p:nvSpPr>
        <p:spPr bwMode="auto">
          <a:xfrm>
            <a:off x="34925" y="1074738"/>
            <a:ext cx="4800600" cy="500062"/>
          </a:xfrm>
          <a:prstGeom prst="rect">
            <a:avLst/>
          </a:prstGeom>
          <a:gradFill rotWithShape="0">
            <a:gsLst>
              <a:gs pos="0">
                <a:srgbClr val="F46200">
                  <a:alpha val="89000"/>
                </a:srgbClr>
              </a:gs>
              <a:gs pos="100000">
                <a:srgbClr val="FF6600">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sz="2100" b="1">
                <a:solidFill>
                  <a:schemeClr val="bg1"/>
                </a:solidFill>
                <a:latin typeface="微软雅黑" panose="020B0503020204020204" pitchFamily="34" charset="-122"/>
                <a:ea typeface="微软雅黑" panose="020B0503020204020204" pitchFamily="34" charset="-122"/>
                <a:sym typeface="MS PGothic" panose="020B0600070205080204" pitchFamily="34" charset="-128"/>
              </a:rPr>
              <a:t>一、中断源</a:t>
            </a:r>
          </a:p>
        </p:txBody>
      </p:sp>
      <p:sp>
        <p:nvSpPr>
          <p:cNvPr id="339985" name="Text Box 4">
            <a:extLst>
              <a:ext uri="{FF2B5EF4-FFF2-40B4-BE49-F238E27FC236}">
                <a16:creationId xmlns:a16="http://schemas.microsoft.com/office/drawing/2014/main" id="{9F80C6A5-8D2A-2C4F-89BB-49B7586669DC}"/>
              </a:ext>
            </a:extLst>
          </p:cNvPr>
          <p:cNvSpPr txBox="1">
            <a:spLocks noChangeArrowheads="1"/>
          </p:cNvSpPr>
          <p:nvPr/>
        </p:nvSpPr>
        <p:spPr bwMode="auto">
          <a:xfrm>
            <a:off x="974725" y="43846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sz="2400" b="1">
              <a:solidFill>
                <a:schemeClr val="bg1"/>
              </a:solidFill>
              <a:latin typeface="Times New Roman" panose="02020603050405020304" pitchFamily="18" charset="0"/>
            </a:endParaRPr>
          </a:p>
        </p:txBody>
      </p:sp>
      <p:sp>
        <p:nvSpPr>
          <p:cNvPr id="47" name="Text Box 5">
            <a:extLst>
              <a:ext uri="{FF2B5EF4-FFF2-40B4-BE49-F238E27FC236}">
                <a16:creationId xmlns:a16="http://schemas.microsoft.com/office/drawing/2014/main" id="{736C40FF-4F80-E841-BF94-5FB74D1B727B}"/>
              </a:ext>
            </a:extLst>
          </p:cNvPr>
          <p:cNvSpPr txBox="1">
            <a:spLocks noChangeArrowheads="1"/>
          </p:cNvSpPr>
          <p:nvPr/>
        </p:nvSpPr>
        <p:spPr bwMode="auto">
          <a:xfrm>
            <a:off x="260350" y="1566865"/>
            <a:ext cx="58626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b="1" dirty="0">
                <a:solidFill>
                  <a:srgbClr val="0033CC"/>
                </a:solidFill>
                <a:latin typeface="宋体" panose="02010600030101010101" pitchFamily="2" charset="-122"/>
              </a:rPr>
              <a:t>系统实时时钟的中断源是主板上的实时时钟电路。</a:t>
            </a:r>
          </a:p>
        </p:txBody>
      </p:sp>
      <p:pic>
        <p:nvPicPr>
          <p:cNvPr id="339987" name="Picture 3">
            <a:extLst>
              <a:ext uri="{FF2B5EF4-FFF2-40B4-BE49-F238E27FC236}">
                <a16:creationId xmlns:a16="http://schemas.microsoft.com/office/drawing/2014/main" id="{C04AB0A3-3600-CD4B-8B13-4BFB80A09BD7}"/>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24006" y="2024063"/>
            <a:ext cx="6088062" cy="294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9988" name="文本框 5">
            <a:extLst>
              <a:ext uri="{FF2B5EF4-FFF2-40B4-BE49-F238E27FC236}">
                <a16:creationId xmlns:a16="http://schemas.microsoft.com/office/drawing/2014/main" id="{F33EC42F-C67A-EA4D-959F-7C74320E0EAB}"/>
              </a:ext>
            </a:extLst>
          </p:cNvPr>
          <p:cNvSpPr>
            <a:spLocks noChangeArrowheads="1"/>
          </p:cNvSpPr>
          <p:nvPr/>
        </p:nvSpPr>
        <p:spPr bwMode="auto">
          <a:xfrm>
            <a:off x="325438" y="328613"/>
            <a:ext cx="5805487"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buFont typeface="Arial" panose="020B0604020202020204" pitchFamily="34" charset="0"/>
              <a:buNone/>
            </a:pPr>
            <a:r>
              <a:rPr lang="zh-CN" altLang="en-US" sz="2400" b="1" noProof="1">
                <a:solidFill>
                  <a:schemeClr val="bg1"/>
                </a:solidFill>
                <a:ea typeface="微软雅黑" panose="020B0503020204020204" pitchFamily="34" charset="-122"/>
                <a:sym typeface="Arial" panose="020B0604020202020204" pitchFamily="34" charset="0"/>
              </a:rPr>
              <a:t>   系统实时时钟</a:t>
            </a:r>
            <a:r>
              <a:rPr lang="zh-CN" altLang="en-US" sz="2400" b="1" noProof="1">
                <a:solidFill>
                  <a:schemeClr val="bg1"/>
                </a:solidFill>
                <a:ea typeface="微软雅黑" panose="020B0503020204020204" pitchFamily="34" charset="-122"/>
                <a:sym typeface="+mn-ea"/>
              </a:rPr>
              <a:t>中断</a:t>
            </a:r>
            <a:endParaRPr lang="zh-CN" altLang="en-US" sz="2400" b="1" noProof="1">
              <a:solidFill>
                <a:schemeClr val="bg1"/>
              </a:solidFill>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61571255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4102"/>
                                        </p:tgtEl>
                                        <p:attrNameLst>
                                          <p:attrName>style.visibility</p:attrName>
                                        </p:attrNameLst>
                                      </p:cBhvr>
                                      <p:to>
                                        <p:strVal val="visible"/>
                                      </p:to>
                                    </p:set>
                                    <p:animEffect>
                                      <p:cBhvr>
                                        <p:cTn id="7" dur="500"/>
                                        <p:tgtEl>
                                          <p:spTgt spid="4102"/>
                                        </p:tgtEl>
                                      </p:cBhvr>
                                    </p:animEffect>
                                  </p:childTnLst>
                                </p:cTn>
                              </p:par>
                              <p:par>
                                <p:cTn id="8" presetID="10" presetClass="entr" presetSubtype="0" fill="hold" nodeType="withEffect">
                                  <p:stCondLst>
                                    <p:cond delay="0"/>
                                  </p:stCondLst>
                                  <p:childTnLst>
                                    <p:set>
                                      <p:cBhvr>
                                        <p:cTn id="9" dur="1" fill="hold">
                                          <p:stCondLst>
                                            <p:cond delay="0"/>
                                          </p:stCondLst>
                                        </p:cTn>
                                        <p:tgtEl>
                                          <p:spTgt spid="4105"/>
                                        </p:tgtEl>
                                        <p:attrNameLst>
                                          <p:attrName>style.visibility</p:attrName>
                                        </p:attrNameLst>
                                      </p:cBhvr>
                                      <p:to>
                                        <p:strVal val="visible"/>
                                      </p:to>
                                    </p:set>
                                    <p:animEffect>
                                      <p:cBhvr>
                                        <p:cTn id="10" dur="500"/>
                                        <p:tgtEl>
                                          <p:spTgt spid="4105"/>
                                        </p:tgtEl>
                                      </p:cBhvr>
                                    </p:animEffect>
                                  </p:childTnLst>
                                </p:cTn>
                              </p:par>
                              <p:par>
                                <p:cTn id="11" presetID="10" presetClass="entr" presetSubtype="0" fill="hold" nodeType="withEffect">
                                  <p:stCondLst>
                                    <p:cond delay="0"/>
                                  </p:stCondLst>
                                  <p:childTnLst>
                                    <p:set>
                                      <p:cBhvr>
                                        <p:cTn id="12" dur="1" fill="hold">
                                          <p:stCondLst>
                                            <p:cond delay="0"/>
                                          </p:stCondLst>
                                        </p:cTn>
                                        <p:tgtEl>
                                          <p:spTgt spid="4107"/>
                                        </p:tgtEl>
                                        <p:attrNameLst>
                                          <p:attrName>style.visibility</p:attrName>
                                        </p:attrNameLst>
                                      </p:cBhvr>
                                      <p:to>
                                        <p:strVal val="visible"/>
                                      </p:to>
                                    </p:set>
                                    <p:animEffect>
                                      <p:cBhvr>
                                        <p:cTn id="13" dur="500"/>
                                        <p:tgtEl>
                                          <p:spTgt spid="4107"/>
                                        </p:tgtEl>
                                      </p:cBhvr>
                                    </p:animEffect>
                                  </p:childTnLst>
                                </p:cTn>
                              </p:par>
                              <p:par>
                                <p:cTn id="14" presetID="10" presetClass="entr" presetSubtype="0" fill="hold" nodeType="withEffect">
                                  <p:stCondLst>
                                    <p:cond delay="0"/>
                                  </p:stCondLst>
                                  <p:childTnLst>
                                    <p:set>
                                      <p:cBhvr>
                                        <p:cTn id="15" dur="1" fill="hold">
                                          <p:stCondLst>
                                            <p:cond delay="0"/>
                                          </p:stCondLst>
                                        </p:cTn>
                                        <p:tgtEl>
                                          <p:spTgt spid="4103"/>
                                        </p:tgtEl>
                                        <p:attrNameLst>
                                          <p:attrName>style.visibility</p:attrName>
                                        </p:attrNameLst>
                                      </p:cBhvr>
                                      <p:to>
                                        <p:strVal val="visible"/>
                                      </p:to>
                                    </p:set>
                                    <p:animEffect>
                                      <p:cBhvr>
                                        <p:cTn id="16" dur="500"/>
                                        <p:tgtEl>
                                          <p:spTgt spid="4103"/>
                                        </p:tgtEl>
                                      </p:cBhvr>
                                    </p:animEffect>
                                  </p:childTnLst>
                                </p:cTn>
                              </p:par>
                              <p:par>
                                <p:cTn id="17" presetID="10" presetClass="entr" presetSubtype="0" fill="hold" nodeType="withEffect">
                                  <p:stCondLst>
                                    <p:cond delay="0"/>
                                  </p:stCondLst>
                                  <p:childTnLst>
                                    <p:set>
                                      <p:cBhvr>
                                        <p:cTn id="18" dur="1" fill="hold">
                                          <p:stCondLst>
                                            <p:cond delay="0"/>
                                          </p:stCondLst>
                                        </p:cTn>
                                        <p:tgtEl>
                                          <p:spTgt spid="4106"/>
                                        </p:tgtEl>
                                        <p:attrNameLst>
                                          <p:attrName>style.visibility</p:attrName>
                                        </p:attrNameLst>
                                      </p:cBhvr>
                                      <p:to>
                                        <p:strVal val="visible"/>
                                      </p:to>
                                    </p:set>
                                    <p:animEffect>
                                      <p:cBhvr>
                                        <p:cTn id="19" dur="500"/>
                                        <p:tgtEl>
                                          <p:spTgt spid="4106"/>
                                        </p:tgtEl>
                                      </p:cBhvr>
                                    </p:animEffect>
                                  </p:childTnLst>
                                </p:cTn>
                              </p:par>
                              <p:par>
                                <p:cTn id="20" presetID="10" presetClass="entr" presetSubtype="0" fill="hold" nodeType="withEffect">
                                  <p:stCondLst>
                                    <p:cond delay="0"/>
                                  </p:stCondLst>
                                  <p:childTnLst>
                                    <p:set>
                                      <p:cBhvr>
                                        <p:cTn id="21" dur="1" fill="hold">
                                          <p:stCondLst>
                                            <p:cond delay="0"/>
                                          </p:stCondLst>
                                        </p:cTn>
                                        <p:tgtEl>
                                          <p:spTgt spid="4104"/>
                                        </p:tgtEl>
                                        <p:attrNameLst>
                                          <p:attrName>style.visibility</p:attrName>
                                        </p:attrNameLst>
                                      </p:cBhvr>
                                      <p:to>
                                        <p:strVal val="visible"/>
                                      </p:to>
                                    </p:set>
                                    <p:animEffect>
                                      <p:cBhvr>
                                        <p:cTn id="22" dur="500"/>
                                        <p:tgtEl>
                                          <p:spTgt spid="4104"/>
                                        </p:tgtEl>
                                      </p:cBhvr>
                                    </p:animEffect>
                                  </p:childTnLst>
                                </p:cTn>
                              </p:par>
                              <p:par>
                                <p:cTn id="23" presetID="35" presetClass="path" presetSubtype="0" fill="hold" nodeType="withEffect">
                                  <p:stCondLst>
                                    <p:cond delay="0"/>
                                  </p:stCondLst>
                                  <p:childTnLst>
                                    <p:animMotion origin="layout" path="M 0 0  L -0.25 0  E" pathEditMode="relative" rAng="0" ptsTypes="">
                                      <p:cBhvr>
                                        <p:cTn id="24" dur="500" fill="hold"/>
                                        <p:tgtEl>
                                          <p:spTgt spid="4106"/>
                                        </p:tgtEl>
                                        <p:attrNameLst>
                                          <p:attrName>ppt_x,ppt_y</p:attrName>
                                        </p:attrNameLst>
                                      </p:cBhvr>
                                      <p:rCtr x="0" y="0"/>
                                    </p:animMotion>
                                  </p:childTnLst>
                                </p:cTn>
                              </p:par>
                              <p:par>
                                <p:cTn id="25" presetID="35" presetClass="path" presetSubtype="0" fill="hold" nodeType="withEffect">
                                  <p:stCondLst>
                                    <p:cond delay="0"/>
                                  </p:stCondLst>
                                  <p:childTnLst>
                                    <p:animMotion origin="layout" path="M 4.16667E-6 3.33333E-6 L -0.31632 3.33333E-6 " pathEditMode="relative" rAng="0" ptsTypes="AA">
                                      <p:cBhvr>
                                        <p:cTn id="26" dur="500" fill="hold"/>
                                        <p:tgtEl>
                                          <p:spTgt spid="4103"/>
                                        </p:tgtEl>
                                        <p:attrNameLst>
                                          <p:attrName>ppt_x,ppt_y</p:attrName>
                                        </p:attrNameLst>
                                      </p:cBhvr>
                                      <p:rCtr x="-1581100" y="0"/>
                                    </p:animMotion>
                                  </p:childTnLst>
                                </p:cTn>
                              </p:par>
                              <p:par>
                                <p:cTn id="27" presetID="35" presetClass="path" presetSubtype="0" fill="hold" nodeType="withEffect">
                                  <p:stCondLst>
                                    <p:cond delay="0"/>
                                  </p:stCondLst>
                                  <p:childTnLst>
                                    <p:animMotion origin="layout" path="M 0.00504 -1.85185E-6 L -0.46684 -1.85185E-6 " pathEditMode="relative" rAng="0" ptsTypes="AA">
                                      <p:cBhvr>
                                        <p:cTn id="28" dur="500" fill="hold"/>
                                        <p:tgtEl>
                                          <p:spTgt spid="4104"/>
                                        </p:tgtEl>
                                        <p:attrNameLst>
                                          <p:attrName>ppt_x,ppt_y</p:attrName>
                                        </p:attrNameLst>
                                      </p:cBhvr>
                                      <p:rCtr x="-2358900" y="0"/>
                                    </p:animMotion>
                                  </p:childTnLst>
                                </p:cTn>
                              </p:par>
                              <p:par>
                                <p:cTn id="29" presetID="35" presetClass="path" presetSubtype="0" fill="hold" nodeType="withEffect">
                                  <p:stCondLst>
                                    <p:cond delay="0"/>
                                  </p:stCondLst>
                                  <p:childTnLst>
                                    <p:animMotion origin="layout" path="M -3.05556E-6 1.11111E-6 L -0.19531 1.11111E-6 " pathEditMode="relative" rAng="0" ptsTypes="AA">
                                      <p:cBhvr>
                                        <p:cTn id="30" dur="500" fill="hold"/>
                                        <p:tgtEl>
                                          <p:spTgt spid="4105"/>
                                        </p:tgtEl>
                                        <p:attrNameLst>
                                          <p:attrName>ppt_x,ppt_y</p:attrName>
                                        </p:attrNameLst>
                                      </p:cBhvr>
                                      <p:rCtr x="-976900" y="0"/>
                                    </p:animMotion>
                                  </p:childTnLst>
                                </p:cTn>
                              </p:par>
                              <p:par>
                                <p:cTn id="31" presetID="35" presetClass="path" presetSubtype="0" fill="hold" nodeType="withEffect">
                                  <p:stCondLst>
                                    <p:cond delay="0"/>
                                  </p:stCondLst>
                                  <p:childTnLst>
                                    <p:animMotion origin="layout" path="M 3.05556E-6 -1.85185E-6 L -0.33577 -1.85185E-6 " pathEditMode="relative" rAng="0" ptsTypes="AA">
                                      <p:cBhvr>
                                        <p:cTn id="32" dur="500" fill="hold"/>
                                        <p:tgtEl>
                                          <p:spTgt spid="4102"/>
                                        </p:tgtEl>
                                        <p:attrNameLst>
                                          <p:attrName>ppt_x,ppt_y</p:attrName>
                                        </p:attrNameLst>
                                      </p:cBhvr>
                                      <p:rCtr x="-1678300" y="0"/>
                                    </p:animMotion>
                                  </p:childTnLst>
                                </p:cTn>
                              </p:par>
                              <p:par>
                                <p:cTn id="33" presetID="35" presetClass="path" presetSubtype="0" fill="hold" nodeType="withEffect">
                                  <p:stCondLst>
                                    <p:cond delay="0"/>
                                  </p:stCondLst>
                                  <p:childTnLst>
                                    <p:animMotion origin="layout" path="M 1.66667E-6 -1.85185E-6 L -0.57188 -1.85185E-6 " pathEditMode="relative" rAng="0" ptsTypes="AA">
                                      <p:cBhvr>
                                        <p:cTn id="34" dur="500" fill="hold"/>
                                        <p:tgtEl>
                                          <p:spTgt spid="4107"/>
                                        </p:tgtEl>
                                        <p:attrNameLst>
                                          <p:attrName>ppt_x,ppt_y</p:attrName>
                                        </p:attrNameLst>
                                      </p:cBhvr>
                                      <p:rCtr x="-2858900" y="0"/>
                                    </p:animMotion>
                                  </p:childTnLst>
                                </p:cTn>
                              </p:par>
                              <p:par>
                                <p:cTn id="35" presetID="10" presetClass="exit" presetSubtype="0" fill="hold" nodeType="withEffect">
                                  <p:stCondLst>
                                    <p:cond delay="0"/>
                                  </p:stCondLst>
                                  <p:childTnLst>
                                    <p:animEffect>
                                      <p:cBhvr>
                                        <p:cTn id="36" dur="500"/>
                                        <p:tgtEl>
                                          <p:spTgt spid="4107"/>
                                        </p:tgtEl>
                                      </p:cBhvr>
                                    </p:animEffect>
                                    <p:set>
                                      <p:cBhvr>
                                        <p:cTn id="37" dur="1" fill="hold">
                                          <p:stCondLst>
                                            <p:cond delay="499"/>
                                          </p:stCondLst>
                                        </p:cTn>
                                        <p:tgtEl>
                                          <p:spTgt spid="4107"/>
                                        </p:tgtEl>
                                        <p:attrNameLst>
                                          <p:attrName>style.visibility</p:attrName>
                                        </p:attrNameLst>
                                      </p:cBhvr>
                                      <p:to>
                                        <p:strVal val="hidden"/>
                                      </p:to>
                                    </p:set>
                                  </p:childTnLst>
                                </p:cTn>
                              </p:par>
                              <p:par>
                                <p:cTn id="38" presetID="10" presetClass="exit" presetSubtype="0" fill="hold" nodeType="withEffect">
                                  <p:stCondLst>
                                    <p:cond delay="0"/>
                                  </p:stCondLst>
                                  <p:childTnLst>
                                    <p:animEffect>
                                      <p:cBhvr>
                                        <p:cTn id="39" dur="500"/>
                                        <p:tgtEl>
                                          <p:spTgt spid="4105"/>
                                        </p:tgtEl>
                                      </p:cBhvr>
                                    </p:animEffect>
                                    <p:set>
                                      <p:cBhvr>
                                        <p:cTn id="40" dur="1" fill="hold">
                                          <p:stCondLst>
                                            <p:cond delay="499"/>
                                          </p:stCondLst>
                                        </p:cTn>
                                        <p:tgtEl>
                                          <p:spTgt spid="4105"/>
                                        </p:tgtEl>
                                        <p:attrNameLst>
                                          <p:attrName>style.visibility</p:attrName>
                                        </p:attrNameLst>
                                      </p:cBhvr>
                                      <p:to>
                                        <p:strVal val="hidden"/>
                                      </p:to>
                                    </p:set>
                                  </p:childTnLst>
                                </p:cTn>
                              </p:par>
                              <p:par>
                                <p:cTn id="41" presetID="10" presetClass="exit" presetSubtype="0" fill="hold" nodeType="withEffect">
                                  <p:stCondLst>
                                    <p:cond delay="0"/>
                                  </p:stCondLst>
                                  <p:childTnLst>
                                    <p:animEffect>
                                      <p:cBhvr>
                                        <p:cTn id="42" dur="500"/>
                                        <p:tgtEl>
                                          <p:spTgt spid="4103"/>
                                        </p:tgtEl>
                                      </p:cBhvr>
                                    </p:animEffect>
                                    <p:set>
                                      <p:cBhvr>
                                        <p:cTn id="43" dur="1" fill="hold">
                                          <p:stCondLst>
                                            <p:cond delay="499"/>
                                          </p:stCondLst>
                                        </p:cTn>
                                        <p:tgtEl>
                                          <p:spTgt spid="4103"/>
                                        </p:tgtEl>
                                        <p:attrNameLst>
                                          <p:attrName>style.visibility</p:attrName>
                                        </p:attrNameLst>
                                      </p:cBhvr>
                                      <p:to>
                                        <p:strVal val="hidden"/>
                                      </p:to>
                                    </p:set>
                                  </p:childTnLst>
                                </p:cTn>
                              </p:par>
                              <p:par>
                                <p:cTn id="44" presetID="10" presetClass="exit" presetSubtype="0" fill="hold" nodeType="withEffect">
                                  <p:stCondLst>
                                    <p:cond delay="0"/>
                                  </p:stCondLst>
                                  <p:childTnLst>
                                    <p:animEffect>
                                      <p:cBhvr>
                                        <p:cTn id="45" dur="500"/>
                                        <p:tgtEl>
                                          <p:spTgt spid="4106"/>
                                        </p:tgtEl>
                                      </p:cBhvr>
                                    </p:animEffect>
                                    <p:set>
                                      <p:cBhvr>
                                        <p:cTn id="46" dur="1" fill="hold">
                                          <p:stCondLst>
                                            <p:cond delay="499"/>
                                          </p:stCondLst>
                                        </p:cTn>
                                        <p:tgtEl>
                                          <p:spTgt spid="4106"/>
                                        </p:tgtEl>
                                        <p:attrNameLst>
                                          <p:attrName>style.visibility</p:attrName>
                                        </p:attrNameLst>
                                      </p:cBhvr>
                                      <p:to>
                                        <p:strVal val="hidden"/>
                                      </p:to>
                                    </p:set>
                                  </p:childTnLst>
                                </p:cTn>
                              </p:par>
                              <p:par>
                                <p:cTn id="47" presetID="10" presetClass="exit" presetSubtype="0" fill="hold" nodeType="withEffect">
                                  <p:stCondLst>
                                    <p:cond delay="0"/>
                                  </p:stCondLst>
                                  <p:childTnLst>
                                    <p:animEffect>
                                      <p:cBhvr>
                                        <p:cTn id="48" dur="500"/>
                                        <p:tgtEl>
                                          <p:spTgt spid="4102"/>
                                        </p:tgtEl>
                                      </p:cBhvr>
                                    </p:animEffect>
                                    <p:set>
                                      <p:cBhvr>
                                        <p:cTn id="49" dur="1" fill="hold">
                                          <p:stCondLst>
                                            <p:cond delay="499"/>
                                          </p:stCondLst>
                                        </p:cTn>
                                        <p:tgtEl>
                                          <p:spTgt spid="4102"/>
                                        </p:tgtEl>
                                        <p:attrNameLst>
                                          <p:attrName>style.visibility</p:attrName>
                                        </p:attrNameLst>
                                      </p:cBhvr>
                                      <p:to>
                                        <p:strVal val="hidden"/>
                                      </p:to>
                                    </p:set>
                                  </p:childTnLst>
                                </p:cTn>
                              </p:par>
                              <p:par>
                                <p:cTn id="50" presetID="10" presetClass="exit" presetSubtype="0" fill="hold" nodeType="withEffect">
                                  <p:stCondLst>
                                    <p:cond delay="0"/>
                                  </p:stCondLst>
                                  <p:childTnLst>
                                    <p:animEffect>
                                      <p:cBhvr>
                                        <p:cTn id="51" dur="500"/>
                                        <p:tgtEl>
                                          <p:spTgt spid="4104"/>
                                        </p:tgtEl>
                                      </p:cBhvr>
                                    </p:animEffect>
                                    <p:set>
                                      <p:cBhvr>
                                        <p:cTn id="52" dur="1" fill="hold">
                                          <p:stCondLst>
                                            <p:cond delay="499"/>
                                          </p:stCondLst>
                                        </p:cTn>
                                        <p:tgtEl>
                                          <p:spTgt spid="4104"/>
                                        </p:tgtEl>
                                        <p:attrNameLst>
                                          <p:attrName>style.visibility</p:attrName>
                                        </p:attrNameLst>
                                      </p:cBhvr>
                                      <p:to>
                                        <p:strVal val="hidden"/>
                                      </p:to>
                                    </p:set>
                                  </p:childTnLst>
                                </p:cTn>
                              </p:par>
                              <p:par>
                                <p:cTn id="53" presetID="10" presetClass="entr" presetSubtype="0" fill="hold" nodeType="withEffect">
                                  <p:stCondLst>
                                    <p:cond delay="0"/>
                                  </p:stCondLst>
                                  <p:childTnLst>
                                    <p:set>
                                      <p:cBhvr>
                                        <p:cTn id="54" dur="1" fill="hold">
                                          <p:stCondLst>
                                            <p:cond delay="0"/>
                                          </p:stCondLst>
                                        </p:cTn>
                                        <p:tgtEl>
                                          <p:spTgt spid="4108"/>
                                        </p:tgtEl>
                                        <p:attrNameLst>
                                          <p:attrName>style.visibility</p:attrName>
                                        </p:attrNameLst>
                                      </p:cBhvr>
                                      <p:to>
                                        <p:strVal val="visible"/>
                                      </p:to>
                                    </p:set>
                                    <p:animEffect>
                                      <p:cBhvr>
                                        <p:cTn id="55" dur="500"/>
                                        <p:tgtEl>
                                          <p:spTgt spid="4108"/>
                                        </p:tgtEl>
                                      </p:cBhvr>
                                    </p:animEffect>
                                  </p:childTnLst>
                                </p:cTn>
                              </p:par>
                              <p:par>
                                <p:cTn id="56" presetID="10" presetClass="entr" presetSubtype="0" fill="hold" nodeType="withEffect">
                                  <p:stCondLst>
                                    <p:cond delay="0"/>
                                  </p:stCondLst>
                                  <p:childTnLst>
                                    <p:set>
                                      <p:cBhvr>
                                        <p:cTn id="57" dur="1" fill="hold">
                                          <p:stCondLst>
                                            <p:cond delay="0"/>
                                          </p:stCondLst>
                                        </p:cTn>
                                        <p:tgtEl>
                                          <p:spTgt spid="4109"/>
                                        </p:tgtEl>
                                        <p:attrNameLst>
                                          <p:attrName>style.visibility</p:attrName>
                                        </p:attrNameLst>
                                      </p:cBhvr>
                                      <p:to>
                                        <p:strVal val="visible"/>
                                      </p:to>
                                    </p:set>
                                    <p:animEffect>
                                      <p:cBhvr>
                                        <p:cTn id="58" dur="500"/>
                                        <p:tgtEl>
                                          <p:spTgt spid="4109"/>
                                        </p:tgtEl>
                                      </p:cBhvr>
                                    </p:animEffect>
                                  </p:childTnLst>
                                </p:cTn>
                              </p:par>
                              <p:par>
                                <p:cTn id="59" presetID="10" presetClass="entr" presetSubtype="0" fill="hold" nodeType="withEffect">
                                  <p:stCondLst>
                                    <p:cond delay="0"/>
                                  </p:stCondLst>
                                  <p:childTnLst>
                                    <p:set>
                                      <p:cBhvr>
                                        <p:cTn id="60" dur="1" fill="hold">
                                          <p:stCondLst>
                                            <p:cond delay="0"/>
                                          </p:stCondLst>
                                        </p:cTn>
                                        <p:tgtEl>
                                          <p:spTgt spid="4110"/>
                                        </p:tgtEl>
                                        <p:attrNameLst>
                                          <p:attrName>style.visibility</p:attrName>
                                        </p:attrNameLst>
                                      </p:cBhvr>
                                      <p:to>
                                        <p:strVal val="visible"/>
                                      </p:to>
                                    </p:set>
                                    <p:animEffect>
                                      <p:cBhvr>
                                        <p:cTn id="61" dur="500"/>
                                        <p:tgtEl>
                                          <p:spTgt spid="4110"/>
                                        </p:tgtEl>
                                      </p:cBhvr>
                                    </p:animEffect>
                                  </p:childTnLst>
                                </p:cTn>
                              </p:par>
                              <p:par>
                                <p:cTn id="62" presetID="10" presetClass="entr" presetSubtype="0" fill="hold" nodeType="withEffect">
                                  <p:stCondLst>
                                    <p:cond delay="0"/>
                                  </p:stCondLst>
                                  <p:childTnLst>
                                    <p:set>
                                      <p:cBhvr>
                                        <p:cTn id="63" dur="1" fill="hold">
                                          <p:stCondLst>
                                            <p:cond delay="0"/>
                                          </p:stCondLst>
                                        </p:cTn>
                                        <p:tgtEl>
                                          <p:spTgt spid="4111"/>
                                        </p:tgtEl>
                                        <p:attrNameLst>
                                          <p:attrName>style.visibility</p:attrName>
                                        </p:attrNameLst>
                                      </p:cBhvr>
                                      <p:to>
                                        <p:strVal val="visible"/>
                                      </p:to>
                                    </p:set>
                                    <p:animEffect>
                                      <p:cBhvr>
                                        <p:cTn id="64" dur="500"/>
                                        <p:tgtEl>
                                          <p:spTgt spid="4111"/>
                                        </p:tgtEl>
                                      </p:cBhvr>
                                    </p:animEffect>
                                  </p:childTnLst>
                                </p:cTn>
                              </p:par>
                              <p:par>
                                <p:cTn id="65" presetID="53" presetClass="exit" presetSubtype="0" fill="hold" nodeType="withEffect">
                                  <p:stCondLst>
                                    <p:cond delay="0"/>
                                  </p:stCondLst>
                                  <p:childTnLst>
                                    <p:anim calcmode="lin" valueType="num">
                                      <p:cBhvr>
                                        <p:cTn id="66" dur="500"/>
                                        <p:tgtEl>
                                          <p:spTgt spid="4108"/>
                                        </p:tgtEl>
                                        <p:attrNameLst>
                                          <p:attrName>ppt_w</p:attrName>
                                        </p:attrNameLst>
                                      </p:cBhvr>
                                      <p:tavLst>
                                        <p:tav tm="0">
                                          <p:val>
                                            <p:strVal val="ppt_w"/>
                                          </p:val>
                                        </p:tav>
                                        <p:tav tm="100000">
                                          <p:val>
                                            <p:fltVal val="0"/>
                                          </p:val>
                                        </p:tav>
                                      </p:tavLst>
                                    </p:anim>
                                    <p:anim calcmode="lin" valueType="num">
                                      <p:cBhvr>
                                        <p:cTn id="67" dur="500"/>
                                        <p:tgtEl>
                                          <p:spTgt spid="4108"/>
                                        </p:tgtEl>
                                        <p:attrNameLst>
                                          <p:attrName>ppt_h</p:attrName>
                                        </p:attrNameLst>
                                      </p:cBhvr>
                                      <p:tavLst>
                                        <p:tav tm="0">
                                          <p:val>
                                            <p:strVal val="ppt_h"/>
                                          </p:val>
                                        </p:tav>
                                        <p:tav tm="100000">
                                          <p:val>
                                            <p:fltVal val="0"/>
                                          </p:val>
                                        </p:tav>
                                      </p:tavLst>
                                    </p:anim>
                                    <p:animEffect>
                                      <p:cBhvr>
                                        <p:cTn id="68" dur="500"/>
                                        <p:tgtEl>
                                          <p:spTgt spid="4108"/>
                                        </p:tgtEl>
                                      </p:cBhvr>
                                    </p:animEffect>
                                    <p:set>
                                      <p:cBhvr>
                                        <p:cTn id="69" dur="1" fill="hold">
                                          <p:stCondLst>
                                            <p:cond delay="499"/>
                                          </p:stCondLst>
                                        </p:cTn>
                                        <p:tgtEl>
                                          <p:spTgt spid="4108"/>
                                        </p:tgtEl>
                                        <p:attrNameLst>
                                          <p:attrName>style.visibility</p:attrName>
                                        </p:attrNameLst>
                                      </p:cBhvr>
                                      <p:to>
                                        <p:strVal val="hidden"/>
                                      </p:to>
                                    </p:set>
                                  </p:childTnLst>
                                </p:cTn>
                              </p:par>
                              <p:par>
                                <p:cTn id="70" presetID="53" presetClass="exit" presetSubtype="0" fill="hold" nodeType="withEffect">
                                  <p:stCondLst>
                                    <p:cond delay="0"/>
                                  </p:stCondLst>
                                  <p:childTnLst>
                                    <p:anim calcmode="lin" valueType="num">
                                      <p:cBhvr>
                                        <p:cTn id="71" dur="500"/>
                                        <p:tgtEl>
                                          <p:spTgt spid="4109"/>
                                        </p:tgtEl>
                                        <p:attrNameLst>
                                          <p:attrName>ppt_w</p:attrName>
                                        </p:attrNameLst>
                                      </p:cBhvr>
                                      <p:tavLst>
                                        <p:tav tm="0">
                                          <p:val>
                                            <p:strVal val="ppt_w"/>
                                          </p:val>
                                        </p:tav>
                                        <p:tav tm="100000">
                                          <p:val>
                                            <p:fltVal val="0"/>
                                          </p:val>
                                        </p:tav>
                                      </p:tavLst>
                                    </p:anim>
                                    <p:anim calcmode="lin" valueType="num">
                                      <p:cBhvr>
                                        <p:cTn id="72" dur="500"/>
                                        <p:tgtEl>
                                          <p:spTgt spid="4109"/>
                                        </p:tgtEl>
                                        <p:attrNameLst>
                                          <p:attrName>ppt_h</p:attrName>
                                        </p:attrNameLst>
                                      </p:cBhvr>
                                      <p:tavLst>
                                        <p:tav tm="0">
                                          <p:val>
                                            <p:strVal val="ppt_h"/>
                                          </p:val>
                                        </p:tav>
                                        <p:tav tm="100000">
                                          <p:val>
                                            <p:fltVal val="0"/>
                                          </p:val>
                                        </p:tav>
                                      </p:tavLst>
                                    </p:anim>
                                    <p:animEffect>
                                      <p:cBhvr>
                                        <p:cTn id="73" dur="500"/>
                                        <p:tgtEl>
                                          <p:spTgt spid="4109"/>
                                        </p:tgtEl>
                                      </p:cBhvr>
                                    </p:animEffect>
                                    <p:set>
                                      <p:cBhvr>
                                        <p:cTn id="74" dur="1" fill="hold">
                                          <p:stCondLst>
                                            <p:cond delay="499"/>
                                          </p:stCondLst>
                                        </p:cTn>
                                        <p:tgtEl>
                                          <p:spTgt spid="4109"/>
                                        </p:tgtEl>
                                        <p:attrNameLst>
                                          <p:attrName>style.visibility</p:attrName>
                                        </p:attrNameLst>
                                      </p:cBhvr>
                                      <p:to>
                                        <p:strVal val="hidden"/>
                                      </p:to>
                                    </p:set>
                                  </p:childTnLst>
                                </p:cTn>
                              </p:par>
                              <p:par>
                                <p:cTn id="75" presetID="53" presetClass="exit" presetSubtype="0" fill="hold" nodeType="withEffect">
                                  <p:stCondLst>
                                    <p:cond delay="0"/>
                                  </p:stCondLst>
                                  <p:childTnLst>
                                    <p:anim calcmode="lin" valueType="num">
                                      <p:cBhvr>
                                        <p:cTn id="76" dur="500"/>
                                        <p:tgtEl>
                                          <p:spTgt spid="4110"/>
                                        </p:tgtEl>
                                        <p:attrNameLst>
                                          <p:attrName>ppt_w</p:attrName>
                                        </p:attrNameLst>
                                      </p:cBhvr>
                                      <p:tavLst>
                                        <p:tav tm="0">
                                          <p:val>
                                            <p:strVal val="ppt_w"/>
                                          </p:val>
                                        </p:tav>
                                        <p:tav tm="100000">
                                          <p:val>
                                            <p:fltVal val="0"/>
                                          </p:val>
                                        </p:tav>
                                      </p:tavLst>
                                    </p:anim>
                                    <p:anim calcmode="lin" valueType="num">
                                      <p:cBhvr>
                                        <p:cTn id="77" dur="500"/>
                                        <p:tgtEl>
                                          <p:spTgt spid="4110"/>
                                        </p:tgtEl>
                                        <p:attrNameLst>
                                          <p:attrName>ppt_h</p:attrName>
                                        </p:attrNameLst>
                                      </p:cBhvr>
                                      <p:tavLst>
                                        <p:tav tm="0">
                                          <p:val>
                                            <p:strVal val="ppt_h"/>
                                          </p:val>
                                        </p:tav>
                                        <p:tav tm="100000">
                                          <p:val>
                                            <p:fltVal val="0"/>
                                          </p:val>
                                        </p:tav>
                                      </p:tavLst>
                                    </p:anim>
                                    <p:animEffect>
                                      <p:cBhvr>
                                        <p:cTn id="78" dur="500"/>
                                        <p:tgtEl>
                                          <p:spTgt spid="4110"/>
                                        </p:tgtEl>
                                      </p:cBhvr>
                                    </p:animEffect>
                                    <p:set>
                                      <p:cBhvr>
                                        <p:cTn id="79" dur="1" fill="hold">
                                          <p:stCondLst>
                                            <p:cond delay="499"/>
                                          </p:stCondLst>
                                        </p:cTn>
                                        <p:tgtEl>
                                          <p:spTgt spid="4110"/>
                                        </p:tgtEl>
                                        <p:attrNameLst>
                                          <p:attrName>style.visibility</p:attrName>
                                        </p:attrNameLst>
                                      </p:cBhvr>
                                      <p:to>
                                        <p:strVal val="hidden"/>
                                      </p:to>
                                    </p:set>
                                  </p:childTnLst>
                                </p:cTn>
                              </p:par>
                              <p:par>
                                <p:cTn id="80" presetID="53" presetClass="exit" presetSubtype="0" fill="hold" nodeType="withEffect">
                                  <p:stCondLst>
                                    <p:cond delay="0"/>
                                  </p:stCondLst>
                                  <p:childTnLst>
                                    <p:anim calcmode="lin" valueType="num">
                                      <p:cBhvr>
                                        <p:cTn id="81" dur="500"/>
                                        <p:tgtEl>
                                          <p:spTgt spid="4111"/>
                                        </p:tgtEl>
                                        <p:attrNameLst>
                                          <p:attrName>ppt_w</p:attrName>
                                        </p:attrNameLst>
                                      </p:cBhvr>
                                      <p:tavLst>
                                        <p:tav tm="0">
                                          <p:val>
                                            <p:strVal val="ppt_w"/>
                                          </p:val>
                                        </p:tav>
                                        <p:tav tm="100000">
                                          <p:val>
                                            <p:fltVal val="0"/>
                                          </p:val>
                                        </p:tav>
                                      </p:tavLst>
                                    </p:anim>
                                    <p:anim calcmode="lin" valueType="num">
                                      <p:cBhvr>
                                        <p:cTn id="82" dur="500"/>
                                        <p:tgtEl>
                                          <p:spTgt spid="4111"/>
                                        </p:tgtEl>
                                        <p:attrNameLst>
                                          <p:attrName>ppt_h</p:attrName>
                                        </p:attrNameLst>
                                      </p:cBhvr>
                                      <p:tavLst>
                                        <p:tav tm="0">
                                          <p:val>
                                            <p:strVal val="ppt_h"/>
                                          </p:val>
                                        </p:tav>
                                        <p:tav tm="100000">
                                          <p:val>
                                            <p:fltVal val="0"/>
                                          </p:val>
                                        </p:tav>
                                      </p:tavLst>
                                    </p:anim>
                                    <p:animEffect>
                                      <p:cBhvr>
                                        <p:cTn id="83" dur="500"/>
                                        <p:tgtEl>
                                          <p:spTgt spid="4111"/>
                                        </p:tgtEl>
                                      </p:cBhvr>
                                    </p:animEffect>
                                    <p:set>
                                      <p:cBhvr>
                                        <p:cTn id="84" dur="1" fill="hold">
                                          <p:stCondLst>
                                            <p:cond delay="499"/>
                                          </p:stCondLst>
                                        </p:cTn>
                                        <p:tgtEl>
                                          <p:spTgt spid="4111"/>
                                        </p:tgtEl>
                                        <p:attrNameLst>
                                          <p:attrName>style.visibility</p:attrName>
                                        </p:attrNameLst>
                                      </p:cBhvr>
                                      <p:to>
                                        <p:strVal val="hidden"/>
                                      </p:to>
                                    </p:set>
                                  </p:childTnLst>
                                </p:cTn>
                              </p:par>
                            </p:childTnLst>
                          </p:cTn>
                        </p:par>
                        <p:par>
                          <p:cTn id="85" fill="hold" nodeType="afterGroup">
                            <p:stCondLst>
                              <p:cond delay="500"/>
                            </p:stCondLst>
                            <p:childTnLst>
                              <p:par>
                                <p:cTn id="86" presetID="3" presetClass="entr" presetSubtype="10" fill="hold" grpId="0" nodeType="afterEffect">
                                  <p:stCondLst>
                                    <p:cond delay="0"/>
                                  </p:stCondLst>
                                  <p:childTnLst>
                                    <p:set>
                                      <p:cBhvr>
                                        <p:cTn id="87" dur="1" fill="hold">
                                          <p:stCondLst>
                                            <p:cond delay="0"/>
                                          </p:stCondLst>
                                        </p:cTn>
                                        <p:tgtEl>
                                          <p:spTgt spid="37"/>
                                        </p:tgtEl>
                                        <p:attrNameLst>
                                          <p:attrName>style.visibility</p:attrName>
                                        </p:attrNameLst>
                                      </p:cBhvr>
                                      <p:to>
                                        <p:strVal val="visible"/>
                                      </p:to>
                                    </p:set>
                                    <p:animEffect transition="in" filter="blinds(horizontal)">
                                      <p:cBhvr>
                                        <p:cTn id="88" dur="500"/>
                                        <p:tgtEl>
                                          <p:spTgt spid="37"/>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1" presetClass="entr" presetSubtype="0" fill="hold" grpId="0" nodeType="clickEffect">
                                  <p:stCondLst>
                                    <p:cond delay="0"/>
                                  </p:stCondLst>
                                  <p:childTnLst>
                                    <p:set>
                                      <p:cBhvr>
                                        <p:cTn id="92" dur="1" fill="hold">
                                          <p:stCondLst>
                                            <p:cond delay="499"/>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ldLvl="0" animBg="1" autoUpdateAnimBg="0"/>
      <p:bldP spid="4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长方形 289">
            <a:extLst>
              <a:ext uri="{FF2B5EF4-FFF2-40B4-BE49-F238E27FC236}">
                <a16:creationId xmlns:a16="http://schemas.microsoft.com/office/drawing/2014/main" id="{8E6CFF69-253E-294B-B62C-B6292A626A24}"/>
              </a:ext>
            </a:extLst>
          </p:cNvPr>
          <p:cNvSpPr>
            <a:spLocks noChangeArrowheads="1"/>
          </p:cNvSpPr>
          <p:nvPr/>
        </p:nvSpPr>
        <p:spPr bwMode="auto">
          <a:xfrm>
            <a:off x="-26988" y="242888"/>
            <a:ext cx="4008438" cy="606425"/>
          </a:xfrm>
          <a:prstGeom prst="rect">
            <a:avLst/>
          </a:prstGeom>
          <a:gradFill rotWithShape="0">
            <a:gsLst>
              <a:gs pos="0">
                <a:srgbClr val="990033"/>
              </a:gs>
              <a:gs pos="100000">
                <a:srgbClr val="460017">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67628" tIns="35243" rIns="67628" bIns="35243" anchor="ctr"/>
          <a:lstStyle/>
          <a:p>
            <a:pPr>
              <a:buFont typeface="Arial" panose="020B0604020202020204" pitchFamily="34" charset="0"/>
              <a:buNone/>
            </a:pPr>
            <a:endParaRPr lang="zh-CN" altLang="en-US"/>
          </a:p>
        </p:txBody>
      </p:sp>
      <p:sp>
        <p:nvSpPr>
          <p:cNvPr id="12290" name="矩形 8">
            <a:extLst>
              <a:ext uri="{FF2B5EF4-FFF2-40B4-BE49-F238E27FC236}">
                <a16:creationId xmlns:a16="http://schemas.microsoft.com/office/drawing/2014/main" id="{CBF47960-F08A-E343-9507-03F1EC643C13}"/>
              </a:ext>
            </a:extLst>
          </p:cNvPr>
          <p:cNvSpPr>
            <a:spLocks noChangeArrowheads="1"/>
          </p:cNvSpPr>
          <p:nvPr/>
        </p:nvSpPr>
        <p:spPr bwMode="auto">
          <a:xfrm>
            <a:off x="2411413" y="523875"/>
            <a:ext cx="20891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gn="ctr">
              <a:buFont typeface="Arial" panose="020B0604020202020204" pitchFamily="34" charset="0"/>
              <a:buNone/>
            </a:pPr>
            <a:endParaRPr lang="zh-CN" altLang="en-US" sz="15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4102" name="Picture 2" descr="PPECLOGO-eff-0-1">
            <a:extLst>
              <a:ext uri="{FF2B5EF4-FFF2-40B4-BE49-F238E27FC236}">
                <a16:creationId xmlns:a16="http://schemas.microsoft.com/office/drawing/2014/main" id="{81EACE5E-7364-1C44-A10A-646BADB95D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7863" y="525463"/>
            <a:ext cx="627062"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3" descr="PPECLOGO-eff-0-2">
            <a:extLst>
              <a:ext uri="{FF2B5EF4-FFF2-40B4-BE49-F238E27FC236}">
                <a16:creationId xmlns:a16="http://schemas.microsoft.com/office/drawing/2014/main" id="{4C6FBB00-F907-6D4E-8F90-AF789D7130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6600" y="506413"/>
            <a:ext cx="5778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6" descr="PPECLOGO-eff-0-1">
            <a:extLst>
              <a:ext uri="{FF2B5EF4-FFF2-40B4-BE49-F238E27FC236}">
                <a16:creationId xmlns:a16="http://schemas.microsoft.com/office/drawing/2014/main" id="{2195C694-7728-3F45-B44B-5ED0FABD7FB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6038" y="533400"/>
            <a:ext cx="23495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8" descr="PPECLOGO-eff-0-2">
            <a:extLst>
              <a:ext uri="{FF2B5EF4-FFF2-40B4-BE49-F238E27FC236}">
                <a16:creationId xmlns:a16="http://schemas.microsoft.com/office/drawing/2014/main" id="{9B461D4F-AFC4-8D45-BAD5-6F2B14536E2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6200" y="377825"/>
            <a:ext cx="57943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11" descr="PPECLOGO-eff-5-4">
            <a:extLst>
              <a:ext uri="{FF2B5EF4-FFF2-40B4-BE49-F238E27FC236}">
                <a16:creationId xmlns:a16="http://schemas.microsoft.com/office/drawing/2014/main" id="{6E334AD2-5862-E34B-A3DD-CFCADC467AB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53063" y="449263"/>
            <a:ext cx="5334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7" name="Picture 12" descr="PPECLOGO-eff-0-1">
            <a:extLst>
              <a:ext uri="{FF2B5EF4-FFF2-40B4-BE49-F238E27FC236}">
                <a16:creationId xmlns:a16="http://schemas.microsoft.com/office/drawing/2014/main" id="{AA18D26C-2621-4146-A3D9-0A8F263E385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89413" y="874713"/>
            <a:ext cx="309562"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Picture 15" descr="PPECLOGO-eff2-1-3">
            <a:extLst>
              <a:ext uri="{FF2B5EF4-FFF2-40B4-BE49-F238E27FC236}">
                <a16:creationId xmlns:a16="http://schemas.microsoft.com/office/drawing/2014/main" id="{E8E124D1-21F6-B84D-85A1-ED42A8C5708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47850" y="461963"/>
            <a:ext cx="25876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6" descr="PPECLOGO-eff2-1-4">
            <a:extLst>
              <a:ext uri="{FF2B5EF4-FFF2-40B4-BE49-F238E27FC236}">
                <a16:creationId xmlns:a16="http://schemas.microsoft.com/office/drawing/2014/main" id="{05AF6A96-D436-F34B-AEAB-08DE5786664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30725" y="731838"/>
            <a:ext cx="4159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0" name="Picture 17" descr="PPECLOGO-eff2-1-3">
            <a:extLst>
              <a:ext uri="{FF2B5EF4-FFF2-40B4-BE49-F238E27FC236}">
                <a16:creationId xmlns:a16="http://schemas.microsoft.com/office/drawing/2014/main" id="{1CA75451-36A2-FD4C-9CE2-601EE9F566C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45063" y="534988"/>
            <a:ext cx="211137"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18" descr="PPECLOGO-eff2-1-3">
            <a:extLst>
              <a:ext uri="{FF2B5EF4-FFF2-40B4-BE49-F238E27FC236}">
                <a16:creationId xmlns:a16="http://schemas.microsoft.com/office/drawing/2014/main" id="{5A224B62-A5F0-984C-9C9C-284FF779811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43513" y="788988"/>
            <a:ext cx="166687" cy="11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01" name="网络 586">
            <a:extLst>
              <a:ext uri="{FF2B5EF4-FFF2-40B4-BE49-F238E27FC236}">
                <a16:creationId xmlns:a16="http://schemas.microsoft.com/office/drawing/2014/main" id="{4D2ACB92-D81D-3240-8295-A21595A1507A}"/>
              </a:ext>
            </a:extLst>
          </p:cNvPr>
          <p:cNvSpPr>
            <a:spLocks noChangeArrowheads="1"/>
          </p:cNvSpPr>
          <p:nvPr/>
        </p:nvSpPr>
        <p:spPr bwMode="auto">
          <a:xfrm>
            <a:off x="19050" y="314325"/>
            <a:ext cx="506413" cy="484188"/>
          </a:xfrm>
          <a:custGeom>
            <a:avLst/>
            <a:gdLst>
              <a:gd name="T0" fmla="*/ 0 w 1889279"/>
              <a:gd name="T1" fmla="*/ 0 h 1810503"/>
              <a:gd name="T2" fmla="*/ 0 w 1889279"/>
              <a:gd name="T3" fmla="*/ 0 h 1810503"/>
              <a:gd name="T4" fmla="*/ 0 w 1889279"/>
              <a:gd name="T5" fmla="*/ 0 h 1810503"/>
              <a:gd name="T6" fmla="*/ 0 w 1889279"/>
              <a:gd name="T7" fmla="*/ 0 h 1810503"/>
              <a:gd name="T8" fmla="*/ 0 w 1889279"/>
              <a:gd name="T9" fmla="*/ 0 h 1810503"/>
              <a:gd name="T10" fmla="*/ 0 w 1889279"/>
              <a:gd name="T11" fmla="*/ 0 h 1810503"/>
              <a:gd name="T12" fmla="*/ 0 w 1889279"/>
              <a:gd name="T13" fmla="*/ 0 h 1810503"/>
              <a:gd name="T14" fmla="*/ 0 w 1889279"/>
              <a:gd name="T15" fmla="*/ 0 h 1810503"/>
              <a:gd name="T16" fmla="*/ 0 w 1889279"/>
              <a:gd name="T17" fmla="*/ 0 h 1810503"/>
              <a:gd name="T18" fmla="*/ 0 w 1889279"/>
              <a:gd name="T19" fmla="*/ 0 h 1810503"/>
              <a:gd name="T20" fmla="*/ 0 w 1889279"/>
              <a:gd name="T21" fmla="*/ 0 h 1810503"/>
              <a:gd name="T22" fmla="*/ 0 w 1889279"/>
              <a:gd name="T23" fmla="*/ 0 h 1810503"/>
              <a:gd name="T24" fmla="*/ 0 w 1889279"/>
              <a:gd name="T25" fmla="*/ 0 h 1810503"/>
              <a:gd name="T26" fmla="*/ 0 w 1889279"/>
              <a:gd name="T27" fmla="*/ 0 h 1810503"/>
              <a:gd name="T28" fmla="*/ 0 w 1889279"/>
              <a:gd name="T29" fmla="*/ 0 h 1810503"/>
              <a:gd name="T30" fmla="*/ 0 w 1889279"/>
              <a:gd name="T31" fmla="*/ 0 h 1810503"/>
              <a:gd name="T32" fmla="*/ 0 w 1889279"/>
              <a:gd name="T33" fmla="*/ 0 h 1810503"/>
              <a:gd name="T34" fmla="*/ 0 w 1889279"/>
              <a:gd name="T35" fmla="*/ 0 h 1810503"/>
              <a:gd name="T36" fmla="*/ 0 w 1889279"/>
              <a:gd name="T37" fmla="*/ 0 h 1810503"/>
              <a:gd name="T38" fmla="*/ 0 w 1889279"/>
              <a:gd name="T39" fmla="*/ 0 h 1810503"/>
              <a:gd name="T40" fmla="*/ 0 w 1889279"/>
              <a:gd name="T41" fmla="*/ 0 h 1810503"/>
              <a:gd name="T42" fmla="*/ 0 w 1889279"/>
              <a:gd name="T43" fmla="*/ 0 h 1810503"/>
              <a:gd name="T44" fmla="*/ 0 w 1889279"/>
              <a:gd name="T45" fmla="*/ 0 h 1810503"/>
              <a:gd name="T46" fmla="*/ 0 w 1889279"/>
              <a:gd name="T47" fmla="*/ 0 h 1810503"/>
              <a:gd name="T48" fmla="*/ 0 w 1889279"/>
              <a:gd name="T49" fmla="*/ 0 h 1810503"/>
              <a:gd name="T50" fmla="*/ 0 w 1889279"/>
              <a:gd name="T51" fmla="*/ 0 h 1810503"/>
              <a:gd name="T52" fmla="*/ 0 w 1889279"/>
              <a:gd name="T53" fmla="*/ 0 h 1810503"/>
              <a:gd name="T54" fmla="*/ 0 w 1889279"/>
              <a:gd name="T55" fmla="*/ 0 h 1810503"/>
              <a:gd name="T56" fmla="*/ 0 w 1889279"/>
              <a:gd name="T57" fmla="*/ 0 h 1810503"/>
              <a:gd name="T58" fmla="*/ 0 w 1889279"/>
              <a:gd name="T59" fmla="*/ 0 h 1810503"/>
              <a:gd name="T60" fmla="*/ 0 w 1889279"/>
              <a:gd name="T61" fmla="*/ 0 h 1810503"/>
              <a:gd name="T62" fmla="*/ 0 w 1889279"/>
              <a:gd name="T63" fmla="*/ 0 h 1810503"/>
              <a:gd name="T64" fmla="*/ 0 w 1889279"/>
              <a:gd name="T65" fmla="*/ 0 h 1810503"/>
              <a:gd name="T66" fmla="*/ 0 w 1889279"/>
              <a:gd name="T67" fmla="*/ 0 h 1810503"/>
              <a:gd name="T68" fmla="*/ 0 w 1889279"/>
              <a:gd name="T69" fmla="*/ 0 h 1810503"/>
              <a:gd name="T70" fmla="*/ 0 w 1889279"/>
              <a:gd name="T71" fmla="*/ 0 h 1810503"/>
              <a:gd name="T72" fmla="*/ 0 w 1889279"/>
              <a:gd name="T73" fmla="*/ 0 h 1810503"/>
              <a:gd name="T74" fmla="*/ 0 w 1889279"/>
              <a:gd name="T75" fmla="*/ 0 h 18105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lnTo>
                  <a:pt x="953521" y="1355186"/>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lnTo>
                  <a:pt x="953521" y="931303"/>
                </a:ln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lnTo>
                  <a:pt x="900586" y="1702"/>
                </a:lnTo>
                <a:close/>
                <a:moveTo>
                  <a:pt x="953521" y="0"/>
                </a:moveTo>
                <a:lnTo>
                  <a:pt x="981035" y="1330"/>
                </a:lnTo>
                <a:cubicBezTo>
                  <a:pt x="1124068" y="53565"/>
                  <a:pt x="1247786" y="180867"/>
                  <a:pt x="1332000" y="354889"/>
                </a:cubicBezTo>
                <a:cubicBezTo>
                  <a:pt x="1219743" y="403080"/>
                  <a:pt x="1090709" y="429800"/>
                  <a:pt x="953521" y="430954"/>
                </a:cubicBezTo>
                <a:lnTo>
                  <a:pt x="9535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12302" name="Picture 22" descr="未标题-4">
            <a:extLst>
              <a:ext uri="{FF2B5EF4-FFF2-40B4-BE49-F238E27FC236}">
                <a16:creationId xmlns:a16="http://schemas.microsoft.com/office/drawing/2014/main" id="{0274CB0D-E72B-7E4C-B6F6-A14456FBD28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75463" y="68263"/>
            <a:ext cx="2230437"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03" name="Rectangle 4">
            <a:extLst>
              <a:ext uri="{FF2B5EF4-FFF2-40B4-BE49-F238E27FC236}">
                <a16:creationId xmlns:a16="http://schemas.microsoft.com/office/drawing/2014/main" id="{92801B63-8751-5F45-8315-1096B2DE0640}"/>
              </a:ext>
            </a:extLst>
          </p:cNvPr>
          <p:cNvSpPr txBox="1">
            <a:spLocks noChangeArrowheads="1"/>
          </p:cNvSpPr>
          <p:nvPr/>
        </p:nvSpPr>
        <p:spPr bwMode="auto">
          <a:xfrm>
            <a:off x="454025" y="1560513"/>
            <a:ext cx="7216775" cy="270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lvl1pPr marL="228600" indent="-2286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1828800" indent="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286000" indent="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2743200" indent="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200400" indent="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spcBef>
                <a:spcPct val="20000"/>
              </a:spcBef>
              <a:buFont typeface="Arial" panose="020B0604020202020204" pitchFamily="34" charset="0"/>
              <a:buNone/>
            </a:pPr>
            <a:r>
              <a:rPr lang="zh-CN" altLang="en-US" sz="2000" b="1">
                <a:latin typeface="宋体" panose="02010600030101010101" pitchFamily="2" charset="-122"/>
              </a:rPr>
              <a:t>(2) 每一级中断都可以通过设置</a:t>
            </a:r>
            <a:r>
              <a:rPr lang="zh-CN" altLang="en-US" sz="2000" b="1">
                <a:solidFill>
                  <a:srgbClr val="C00000"/>
                </a:solidFill>
                <a:latin typeface="宋体" panose="02010600030101010101" pitchFamily="2" charset="-122"/>
              </a:rPr>
              <a:t>内部屏蔽字</a:t>
            </a:r>
            <a:r>
              <a:rPr lang="zh-CN" altLang="en-US" sz="2000" b="1">
                <a:latin typeface="宋体" panose="02010600030101010101" pitchFamily="2" charset="-122"/>
              </a:rPr>
              <a:t>进行屏蔽或允许。</a:t>
            </a:r>
          </a:p>
          <a:p>
            <a:pPr algn="just" eaLnBrk="1" hangingPunct="1">
              <a:lnSpc>
                <a:spcPct val="130000"/>
              </a:lnSpc>
              <a:spcBef>
                <a:spcPct val="20000"/>
              </a:spcBef>
              <a:buFont typeface="Arial" panose="020B0604020202020204" pitchFamily="34" charset="0"/>
              <a:buNone/>
            </a:pPr>
            <a:r>
              <a:rPr lang="zh-CN" altLang="en-US" sz="2000" b="1">
                <a:latin typeface="宋体" panose="02010600030101010101" pitchFamily="2" charset="-122"/>
              </a:rPr>
              <a:t>(3) 在中断响应周期，8259A可以向CPU提供相应的中断类型码。</a:t>
            </a:r>
          </a:p>
          <a:p>
            <a:pPr algn="just" eaLnBrk="1" hangingPunct="1">
              <a:lnSpc>
                <a:spcPct val="130000"/>
              </a:lnSpc>
              <a:spcBef>
                <a:spcPct val="20000"/>
              </a:spcBef>
              <a:buFont typeface="Arial" panose="020B0604020202020204" pitchFamily="34" charset="0"/>
              <a:buNone/>
            </a:pPr>
            <a:r>
              <a:rPr lang="zh-CN" altLang="en-US" sz="2000" b="1">
                <a:latin typeface="宋体" panose="02010600030101010101" pitchFamily="2" charset="-122"/>
              </a:rPr>
              <a:t>(4) 8259A是很复杂的中断控制器，可以通过编程</a:t>
            </a:r>
            <a:r>
              <a:rPr lang="zh-CN" altLang="en-US" sz="2000" b="1">
                <a:solidFill>
                  <a:srgbClr val="C00000"/>
                </a:solidFill>
                <a:latin typeface="宋体" panose="02010600030101010101" pitchFamily="2" charset="-122"/>
              </a:rPr>
              <a:t>从中断触发方式、中断屏蔽方式、中断优先级管理方式、中断结束方式和总线连接</a:t>
            </a:r>
            <a:r>
              <a:rPr lang="zh-CN" altLang="en-US" sz="2000" b="1" u="sng">
                <a:solidFill>
                  <a:srgbClr val="C00000"/>
                </a:solidFill>
                <a:latin typeface="宋体" panose="02010600030101010101" pitchFamily="2" charset="-122"/>
              </a:rPr>
              <a:t>5个方面</a:t>
            </a:r>
            <a:r>
              <a:rPr lang="zh-CN" altLang="en-US" sz="2000" b="1">
                <a:solidFill>
                  <a:srgbClr val="C00000"/>
                </a:solidFill>
                <a:latin typeface="宋体" panose="02010600030101010101" pitchFamily="2" charset="-122"/>
              </a:rPr>
              <a:t>对中断进行管理</a:t>
            </a:r>
            <a:r>
              <a:rPr lang="zh-CN" altLang="en-US" sz="2000" b="1">
                <a:latin typeface="宋体" panose="02010600030101010101" pitchFamily="2" charset="-122"/>
              </a:rPr>
              <a:t>。 </a:t>
            </a:r>
            <a:endParaRPr lang="zh-CN" altLang="en-US" sz="2000" b="1">
              <a:latin typeface="宋体" panose="02010600030101010101" pitchFamily="2" charset="-122"/>
              <a:sym typeface="Arial" panose="020B0604020202020204" pitchFamily="34" charset="0"/>
            </a:endParaRPr>
          </a:p>
        </p:txBody>
      </p:sp>
      <p:sp>
        <p:nvSpPr>
          <p:cNvPr id="12304" name="文本框 5">
            <a:extLst>
              <a:ext uri="{FF2B5EF4-FFF2-40B4-BE49-F238E27FC236}">
                <a16:creationId xmlns:a16="http://schemas.microsoft.com/office/drawing/2014/main" id="{BAABA678-1B17-F74A-84A7-E02B624BA59E}"/>
              </a:ext>
            </a:extLst>
          </p:cNvPr>
          <p:cNvSpPr>
            <a:spLocks noChangeArrowheads="1"/>
          </p:cNvSpPr>
          <p:nvPr/>
        </p:nvSpPr>
        <p:spPr bwMode="auto">
          <a:xfrm>
            <a:off x="325438" y="328613"/>
            <a:ext cx="5805487"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buFont typeface="Arial" panose="020B0604020202020204" pitchFamily="34" charset="0"/>
              <a:buNone/>
            </a:pPr>
            <a:r>
              <a:rPr lang="zh-CN" altLang="en-US" sz="2400" b="1" noProof="1">
                <a:solidFill>
                  <a:schemeClr val="bg1"/>
                </a:solidFill>
                <a:ea typeface="微软雅黑" panose="020B0503020204020204" pitchFamily="34" charset="-122"/>
                <a:sym typeface="Arial" panose="020B0604020202020204" pitchFamily="34" charset="0"/>
              </a:rPr>
              <a:t>   </a:t>
            </a:r>
            <a:r>
              <a:rPr lang="zh-CN" altLang="en-US" sz="2400" b="1" noProof="1">
                <a:solidFill>
                  <a:schemeClr val="bg1"/>
                </a:solidFill>
                <a:ea typeface="微软雅黑" panose="020B0503020204020204" pitchFamily="34" charset="-122"/>
                <a:sym typeface="+mn-ea"/>
              </a:rPr>
              <a:t>中断控制器</a:t>
            </a:r>
            <a:r>
              <a:rPr lang="en-US" altLang="en-US" sz="2400" b="1" noProof="1">
                <a:solidFill>
                  <a:schemeClr val="bg1"/>
                </a:solidFill>
                <a:ea typeface="微软雅黑" panose="020B0503020204020204" pitchFamily="34" charset="-122"/>
                <a:sym typeface="+mn-ea"/>
              </a:rPr>
              <a:t>8259A</a:t>
            </a:r>
            <a:r>
              <a:rPr lang="zh-CN" altLang="en-US" sz="2400" b="1" noProof="1">
                <a:solidFill>
                  <a:schemeClr val="bg1"/>
                </a:solidFill>
                <a:ea typeface="微软雅黑" panose="020B0503020204020204" pitchFamily="34" charset="-122"/>
                <a:sym typeface="+mn-ea"/>
              </a:rPr>
              <a:t>功能</a:t>
            </a:r>
            <a:endParaRPr lang="zh-CN" altLang="en-US" sz="2400" b="1" noProof="1">
              <a:solidFill>
                <a:schemeClr val="bg1"/>
              </a:solidFill>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50407841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4102"/>
                                        </p:tgtEl>
                                        <p:attrNameLst>
                                          <p:attrName>style.visibility</p:attrName>
                                        </p:attrNameLst>
                                      </p:cBhvr>
                                      <p:to>
                                        <p:strVal val="visible"/>
                                      </p:to>
                                    </p:set>
                                    <p:animEffect filter="fade">
                                      <p:cBhvr>
                                        <p:cTn id="7" dur="500"/>
                                        <p:tgtEl>
                                          <p:spTgt spid="4102"/>
                                        </p:tgtEl>
                                      </p:cBhvr>
                                    </p:animEffect>
                                  </p:childTnLst>
                                </p:cTn>
                              </p:par>
                              <p:par>
                                <p:cTn id="8" presetID="10" presetClass="entr" presetSubtype="0" fill="hold" nodeType="withEffect">
                                  <p:stCondLst>
                                    <p:cond delay="0"/>
                                  </p:stCondLst>
                                  <p:childTnLst>
                                    <p:set>
                                      <p:cBhvr>
                                        <p:cTn id="9" dur="1" fill="hold">
                                          <p:stCondLst>
                                            <p:cond delay="0"/>
                                          </p:stCondLst>
                                        </p:cTn>
                                        <p:tgtEl>
                                          <p:spTgt spid="4105"/>
                                        </p:tgtEl>
                                        <p:attrNameLst>
                                          <p:attrName>style.visibility</p:attrName>
                                        </p:attrNameLst>
                                      </p:cBhvr>
                                      <p:to>
                                        <p:strVal val="visible"/>
                                      </p:to>
                                    </p:set>
                                    <p:animEffect filter="fade">
                                      <p:cBhvr>
                                        <p:cTn id="10" dur="500"/>
                                        <p:tgtEl>
                                          <p:spTgt spid="4105"/>
                                        </p:tgtEl>
                                      </p:cBhvr>
                                    </p:animEffect>
                                  </p:childTnLst>
                                </p:cTn>
                              </p:par>
                              <p:par>
                                <p:cTn id="11" presetID="10" presetClass="entr" presetSubtype="0" fill="hold" nodeType="withEffect">
                                  <p:stCondLst>
                                    <p:cond delay="0"/>
                                  </p:stCondLst>
                                  <p:childTnLst>
                                    <p:set>
                                      <p:cBhvr>
                                        <p:cTn id="12" dur="1" fill="hold">
                                          <p:stCondLst>
                                            <p:cond delay="0"/>
                                          </p:stCondLst>
                                        </p:cTn>
                                        <p:tgtEl>
                                          <p:spTgt spid="4107"/>
                                        </p:tgtEl>
                                        <p:attrNameLst>
                                          <p:attrName>style.visibility</p:attrName>
                                        </p:attrNameLst>
                                      </p:cBhvr>
                                      <p:to>
                                        <p:strVal val="visible"/>
                                      </p:to>
                                    </p:set>
                                    <p:animEffect filter="fade">
                                      <p:cBhvr>
                                        <p:cTn id="13" dur="500"/>
                                        <p:tgtEl>
                                          <p:spTgt spid="4107"/>
                                        </p:tgtEl>
                                      </p:cBhvr>
                                    </p:animEffect>
                                  </p:childTnLst>
                                </p:cTn>
                              </p:par>
                              <p:par>
                                <p:cTn id="14" presetID="10" presetClass="entr" presetSubtype="0" fill="hold" nodeType="withEffect">
                                  <p:stCondLst>
                                    <p:cond delay="0"/>
                                  </p:stCondLst>
                                  <p:childTnLst>
                                    <p:set>
                                      <p:cBhvr>
                                        <p:cTn id="15" dur="1" fill="hold">
                                          <p:stCondLst>
                                            <p:cond delay="0"/>
                                          </p:stCondLst>
                                        </p:cTn>
                                        <p:tgtEl>
                                          <p:spTgt spid="4103"/>
                                        </p:tgtEl>
                                        <p:attrNameLst>
                                          <p:attrName>style.visibility</p:attrName>
                                        </p:attrNameLst>
                                      </p:cBhvr>
                                      <p:to>
                                        <p:strVal val="visible"/>
                                      </p:to>
                                    </p:set>
                                    <p:animEffect filter="fade">
                                      <p:cBhvr>
                                        <p:cTn id="16" dur="500"/>
                                        <p:tgtEl>
                                          <p:spTgt spid="4103"/>
                                        </p:tgtEl>
                                      </p:cBhvr>
                                    </p:animEffect>
                                  </p:childTnLst>
                                </p:cTn>
                              </p:par>
                              <p:par>
                                <p:cTn id="17" presetID="10" presetClass="entr" presetSubtype="0" fill="hold" nodeType="withEffect">
                                  <p:stCondLst>
                                    <p:cond delay="0"/>
                                  </p:stCondLst>
                                  <p:childTnLst>
                                    <p:set>
                                      <p:cBhvr>
                                        <p:cTn id="18" dur="1" fill="hold">
                                          <p:stCondLst>
                                            <p:cond delay="0"/>
                                          </p:stCondLst>
                                        </p:cTn>
                                        <p:tgtEl>
                                          <p:spTgt spid="4106"/>
                                        </p:tgtEl>
                                        <p:attrNameLst>
                                          <p:attrName>style.visibility</p:attrName>
                                        </p:attrNameLst>
                                      </p:cBhvr>
                                      <p:to>
                                        <p:strVal val="visible"/>
                                      </p:to>
                                    </p:set>
                                    <p:animEffect filter="fade">
                                      <p:cBhvr>
                                        <p:cTn id="19" dur="500"/>
                                        <p:tgtEl>
                                          <p:spTgt spid="4106"/>
                                        </p:tgtEl>
                                      </p:cBhvr>
                                    </p:animEffect>
                                  </p:childTnLst>
                                </p:cTn>
                              </p:par>
                              <p:par>
                                <p:cTn id="20" presetID="10" presetClass="entr" presetSubtype="0" fill="hold" nodeType="withEffect">
                                  <p:stCondLst>
                                    <p:cond delay="0"/>
                                  </p:stCondLst>
                                  <p:childTnLst>
                                    <p:set>
                                      <p:cBhvr>
                                        <p:cTn id="21" dur="1" fill="hold">
                                          <p:stCondLst>
                                            <p:cond delay="0"/>
                                          </p:stCondLst>
                                        </p:cTn>
                                        <p:tgtEl>
                                          <p:spTgt spid="4104"/>
                                        </p:tgtEl>
                                        <p:attrNameLst>
                                          <p:attrName>style.visibility</p:attrName>
                                        </p:attrNameLst>
                                      </p:cBhvr>
                                      <p:to>
                                        <p:strVal val="visible"/>
                                      </p:to>
                                    </p:set>
                                    <p:animEffect filter="fade">
                                      <p:cBhvr>
                                        <p:cTn id="22" dur="500"/>
                                        <p:tgtEl>
                                          <p:spTgt spid="4104"/>
                                        </p:tgtEl>
                                      </p:cBhvr>
                                    </p:animEffect>
                                  </p:childTnLst>
                                </p:cTn>
                              </p:par>
                              <p:par>
                                <p:cTn id="23" presetID="35" presetClass="path" presetSubtype="0" fill="hold" nodeType="withEffect">
                                  <p:stCondLst>
                                    <p:cond delay="0"/>
                                  </p:stCondLst>
                                  <p:childTnLst>
                                    <p:animMotion origin="layout" path="M 0 0  L -0.25 0  E" pathEditMode="relative" rAng="0" ptsTypes="">
                                      <p:cBhvr>
                                        <p:cTn id="24" dur="500" fill="hold"/>
                                        <p:tgtEl>
                                          <p:spTgt spid="4106"/>
                                        </p:tgtEl>
                                        <p:attrNameLst>
                                          <p:attrName>ppt_x,ppt_y</p:attrName>
                                        </p:attrNameLst>
                                      </p:cBhvr>
                                      <p:rCtr x="0" y="0"/>
                                    </p:animMotion>
                                  </p:childTnLst>
                                </p:cTn>
                              </p:par>
                              <p:par>
                                <p:cTn id="25" presetID="35" presetClass="path" presetSubtype="0" fill="hold" nodeType="withEffect">
                                  <p:stCondLst>
                                    <p:cond delay="0"/>
                                  </p:stCondLst>
                                  <p:childTnLst>
                                    <p:animMotion origin="layout" path="M 4.16667E-6 3.33333E-6 L -0.31632 3.33333E-6 " pathEditMode="relative" rAng="0" ptsTypes="AA">
                                      <p:cBhvr>
                                        <p:cTn id="26" dur="500" fill="hold"/>
                                        <p:tgtEl>
                                          <p:spTgt spid="4103"/>
                                        </p:tgtEl>
                                        <p:attrNameLst>
                                          <p:attrName>ppt_x,ppt_y</p:attrName>
                                        </p:attrNameLst>
                                      </p:cBhvr>
                                      <p:rCtr x="-1581100" y="0"/>
                                    </p:animMotion>
                                  </p:childTnLst>
                                </p:cTn>
                              </p:par>
                              <p:par>
                                <p:cTn id="27" presetID="35" presetClass="path" presetSubtype="0" fill="hold" nodeType="withEffect">
                                  <p:stCondLst>
                                    <p:cond delay="0"/>
                                  </p:stCondLst>
                                  <p:childTnLst>
                                    <p:animMotion origin="layout" path="M 0.00504 -1.85185E-6 L -0.46684 -1.85185E-6 " pathEditMode="relative" rAng="0" ptsTypes="AA">
                                      <p:cBhvr>
                                        <p:cTn id="28" dur="500" fill="hold"/>
                                        <p:tgtEl>
                                          <p:spTgt spid="4104"/>
                                        </p:tgtEl>
                                        <p:attrNameLst>
                                          <p:attrName>ppt_x,ppt_y</p:attrName>
                                        </p:attrNameLst>
                                      </p:cBhvr>
                                      <p:rCtr x="-2358900" y="0"/>
                                    </p:animMotion>
                                  </p:childTnLst>
                                </p:cTn>
                              </p:par>
                              <p:par>
                                <p:cTn id="29" presetID="35" presetClass="path" presetSubtype="0" fill="hold" nodeType="withEffect">
                                  <p:stCondLst>
                                    <p:cond delay="0"/>
                                  </p:stCondLst>
                                  <p:childTnLst>
                                    <p:animMotion origin="layout" path="M -3.05556E-6 1.11111E-6 L -0.19531 1.11111E-6 " pathEditMode="relative" rAng="0" ptsTypes="AA">
                                      <p:cBhvr>
                                        <p:cTn id="30" dur="500" fill="hold"/>
                                        <p:tgtEl>
                                          <p:spTgt spid="4105"/>
                                        </p:tgtEl>
                                        <p:attrNameLst>
                                          <p:attrName>ppt_x,ppt_y</p:attrName>
                                        </p:attrNameLst>
                                      </p:cBhvr>
                                      <p:rCtr x="-976900" y="0"/>
                                    </p:animMotion>
                                  </p:childTnLst>
                                </p:cTn>
                              </p:par>
                              <p:par>
                                <p:cTn id="31" presetID="35" presetClass="path" presetSubtype="0" fill="hold" nodeType="withEffect">
                                  <p:stCondLst>
                                    <p:cond delay="0"/>
                                  </p:stCondLst>
                                  <p:childTnLst>
                                    <p:animMotion origin="layout" path="M 3.05556E-6 -1.85185E-6 L -0.33577 -1.85185E-6 " pathEditMode="relative" rAng="0" ptsTypes="AA">
                                      <p:cBhvr>
                                        <p:cTn id="32" dur="500" fill="hold"/>
                                        <p:tgtEl>
                                          <p:spTgt spid="4102"/>
                                        </p:tgtEl>
                                        <p:attrNameLst>
                                          <p:attrName>ppt_x,ppt_y</p:attrName>
                                        </p:attrNameLst>
                                      </p:cBhvr>
                                      <p:rCtr x="-1678300" y="0"/>
                                    </p:animMotion>
                                  </p:childTnLst>
                                </p:cTn>
                              </p:par>
                              <p:par>
                                <p:cTn id="33" presetID="35" presetClass="path" presetSubtype="0" fill="hold" nodeType="withEffect">
                                  <p:stCondLst>
                                    <p:cond delay="0"/>
                                  </p:stCondLst>
                                  <p:childTnLst>
                                    <p:animMotion origin="layout" path="M 1.66667E-6 -1.85185E-6 L -0.57188 -1.85185E-6 " pathEditMode="relative" rAng="0" ptsTypes="AA">
                                      <p:cBhvr>
                                        <p:cTn id="34" dur="500" fill="hold"/>
                                        <p:tgtEl>
                                          <p:spTgt spid="4107"/>
                                        </p:tgtEl>
                                        <p:attrNameLst>
                                          <p:attrName>ppt_x,ppt_y</p:attrName>
                                        </p:attrNameLst>
                                      </p:cBhvr>
                                      <p:rCtr x="-2858900" y="0"/>
                                    </p:animMotion>
                                  </p:childTnLst>
                                </p:cTn>
                              </p:par>
                              <p:par>
                                <p:cTn id="35" presetID="10" presetClass="exit" presetSubtype="0" fill="hold" nodeType="withEffect">
                                  <p:stCondLst>
                                    <p:cond delay="0"/>
                                  </p:stCondLst>
                                  <p:childTnLst>
                                    <p:animEffect filter="fade">
                                      <p:cBhvr>
                                        <p:cTn id="36" dur="500"/>
                                        <p:tgtEl>
                                          <p:spTgt spid="4107"/>
                                        </p:tgtEl>
                                      </p:cBhvr>
                                    </p:animEffect>
                                    <p:set>
                                      <p:cBhvr>
                                        <p:cTn id="37" dur="1" fill="hold">
                                          <p:stCondLst>
                                            <p:cond delay="499"/>
                                          </p:stCondLst>
                                        </p:cTn>
                                        <p:tgtEl>
                                          <p:spTgt spid="4107"/>
                                        </p:tgtEl>
                                        <p:attrNameLst>
                                          <p:attrName>style.visibility</p:attrName>
                                        </p:attrNameLst>
                                      </p:cBhvr>
                                      <p:to>
                                        <p:strVal val="hidden"/>
                                      </p:to>
                                    </p:set>
                                  </p:childTnLst>
                                </p:cTn>
                              </p:par>
                              <p:par>
                                <p:cTn id="38" presetID="10" presetClass="exit" presetSubtype="0" fill="hold" nodeType="withEffect">
                                  <p:stCondLst>
                                    <p:cond delay="0"/>
                                  </p:stCondLst>
                                  <p:childTnLst>
                                    <p:animEffect filter="fade">
                                      <p:cBhvr>
                                        <p:cTn id="39" dur="500"/>
                                        <p:tgtEl>
                                          <p:spTgt spid="4105"/>
                                        </p:tgtEl>
                                      </p:cBhvr>
                                    </p:animEffect>
                                    <p:set>
                                      <p:cBhvr>
                                        <p:cTn id="40" dur="1" fill="hold">
                                          <p:stCondLst>
                                            <p:cond delay="499"/>
                                          </p:stCondLst>
                                        </p:cTn>
                                        <p:tgtEl>
                                          <p:spTgt spid="4105"/>
                                        </p:tgtEl>
                                        <p:attrNameLst>
                                          <p:attrName>style.visibility</p:attrName>
                                        </p:attrNameLst>
                                      </p:cBhvr>
                                      <p:to>
                                        <p:strVal val="hidden"/>
                                      </p:to>
                                    </p:set>
                                  </p:childTnLst>
                                </p:cTn>
                              </p:par>
                              <p:par>
                                <p:cTn id="41" presetID="10" presetClass="exit" presetSubtype="0" fill="hold" nodeType="withEffect">
                                  <p:stCondLst>
                                    <p:cond delay="0"/>
                                  </p:stCondLst>
                                  <p:childTnLst>
                                    <p:animEffect filter="fade">
                                      <p:cBhvr>
                                        <p:cTn id="42" dur="500"/>
                                        <p:tgtEl>
                                          <p:spTgt spid="4103"/>
                                        </p:tgtEl>
                                      </p:cBhvr>
                                    </p:animEffect>
                                    <p:set>
                                      <p:cBhvr>
                                        <p:cTn id="43" dur="1" fill="hold">
                                          <p:stCondLst>
                                            <p:cond delay="499"/>
                                          </p:stCondLst>
                                        </p:cTn>
                                        <p:tgtEl>
                                          <p:spTgt spid="4103"/>
                                        </p:tgtEl>
                                        <p:attrNameLst>
                                          <p:attrName>style.visibility</p:attrName>
                                        </p:attrNameLst>
                                      </p:cBhvr>
                                      <p:to>
                                        <p:strVal val="hidden"/>
                                      </p:to>
                                    </p:set>
                                  </p:childTnLst>
                                </p:cTn>
                              </p:par>
                              <p:par>
                                <p:cTn id="44" presetID="10" presetClass="exit" presetSubtype="0" fill="hold" nodeType="withEffect">
                                  <p:stCondLst>
                                    <p:cond delay="0"/>
                                  </p:stCondLst>
                                  <p:childTnLst>
                                    <p:animEffect filter="fade">
                                      <p:cBhvr>
                                        <p:cTn id="45" dur="500"/>
                                        <p:tgtEl>
                                          <p:spTgt spid="4106"/>
                                        </p:tgtEl>
                                      </p:cBhvr>
                                    </p:animEffect>
                                    <p:set>
                                      <p:cBhvr>
                                        <p:cTn id="46" dur="1" fill="hold">
                                          <p:stCondLst>
                                            <p:cond delay="499"/>
                                          </p:stCondLst>
                                        </p:cTn>
                                        <p:tgtEl>
                                          <p:spTgt spid="4106"/>
                                        </p:tgtEl>
                                        <p:attrNameLst>
                                          <p:attrName>style.visibility</p:attrName>
                                        </p:attrNameLst>
                                      </p:cBhvr>
                                      <p:to>
                                        <p:strVal val="hidden"/>
                                      </p:to>
                                    </p:set>
                                  </p:childTnLst>
                                </p:cTn>
                              </p:par>
                              <p:par>
                                <p:cTn id="47" presetID="10" presetClass="exit" presetSubtype="0" fill="hold" nodeType="withEffect">
                                  <p:stCondLst>
                                    <p:cond delay="0"/>
                                  </p:stCondLst>
                                  <p:childTnLst>
                                    <p:animEffect filter="fade">
                                      <p:cBhvr>
                                        <p:cTn id="48" dur="500"/>
                                        <p:tgtEl>
                                          <p:spTgt spid="4102"/>
                                        </p:tgtEl>
                                      </p:cBhvr>
                                    </p:animEffect>
                                    <p:set>
                                      <p:cBhvr>
                                        <p:cTn id="49" dur="1" fill="hold">
                                          <p:stCondLst>
                                            <p:cond delay="499"/>
                                          </p:stCondLst>
                                        </p:cTn>
                                        <p:tgtEl>
                                          <p:spTgt spid="4102"/>
                                        </p:tgtEl>
                                        <p:attrNameLst>
                                          <p:attrName>style.visibility</p:attrName>
                                        </p:attrNameLst>
                                      </p:cBhvr>
                                      <p:to>
                                        <p:strVal val="hidden"/>
                                      </p:to>
                                    </p:set>
                                  </p:childTnLst>
                                </p:cTn>
                              </p:par>
                              <p:par>
                                <p:cTn id="50" presetID="10" presetClass="exit" presetSubtype="0" fill="hold" nodeType="withEffect">
                                  <p:stCondLst>
                                    <p:cond delay="0"/>
                                  </p:stCondLst>
                                  <p:childTnLst>
                                    <p:animEffect filter="fade">
                                      <p:cBhvr>
                                        <p:cTn id="51" dur="500"/>
                                        <p:tgtEl>
                                          <p:spTgt spid="4104"/>
                                        </p:tgtEl>
                                      </p:cBhvr>
                                    </p:animEffect>
                                    <p:set>
                                      <p:cBhvr>
                                        <p:cTn id="52" dur="1" fill="hold">
                                          <p:stCondLst>
                                            <p:cond delay="499"/>
                                          </p:stCondLst>
                                        </p:cTn>
                                        <p:tgtEl>
                                          <p:spTgt spid="4104"/>
                                        </p:tgtEl>
                                        <p:attrNameLst>
                                          <p:attrName>style.visibility</p:attrName>
                                        </p:attrNameLst>
                                      </p:cBhvr>
                                      <p:to>
                                        <p:strVal val="hidden"/>
                                      </p:to>
                                    </p:set>
                                  </p:childTnLst>
                                </p:cTn>
                              </p:par>
                              <p:par>
                                <p:cTn id="53" presetID="10" presetClass="entr" presetSubtype="0" fill="hold" nodeType="withEffect">
                                  <p:stCondLst>
                                    <p:cond delay="0"/>
                                  </p:stCondLst>
                                  <p:childTnLst>
                                    <p:set>
                                      <p:cBhvr>
                                        <p:cTn id="54" dur="1" fill="hold">
                                          <p:stCondLst>
                                            <p:cond delay="0"/>
                                          </p:stCondLst>
                                        </p:cTn>
                                        <p:tgtEl>
                                          <p:spTgt spid="4108"/>
                                        </p:tgtEl>
                                        <p:attrNameLst>
                                          <p:attrName>style.visibility</p:attrName>
                                        </p:attrNameLst>
                                      </p:cBhvr>
                                      <p:to>
                                        <p:strVal val="visible"/>
                                      </p:to>
                                    </p:set>
                                    <p:animEffect filter="fade">
                                      <p:cBhvr>
                                        <p:cTn id="55" dur="500"/>
                                        <p:tgtEl>
                                          <p:spTgt spid="4108"/>
                                        </p:tgtEl>
                                      </p:cBhvr>
                                    </p:animEffect>
                                  </p:childTnLst>
                                </p:cTn>
                              </p:par>
                              <p:par>
                                <p:cTn id="56" presetID="10" presetClass="entr" presetSubtype="0" fill="hold" nodeType="withEffect">
                                  <p:stCondLst>
                                    <p:cond delay="0"/>
                                  </p:stCondLst>
                                  <p:childTnLst>
                                    <p:set>
                                      <p:cBhvr>
                                        <p:cTn id="57" dur="1" fill="hold">
                                          <p:stCondLst>
                                            <p:cond delay="0"/>
                                          </p:stCondLst>
                                        </p:cTn>
                                        <p:tgtEl>
                                          <p:spTgt spid="4109"/>
                                        </p:tgtEl>
                                        <p:attrNameLst>
                                          <p:attrName>style.visibility</p:attrName>
                                        </p:attrNameLst>
                                      </p:cBhvr>
                                      <p:to>
                                        <p:strVal val="visible"/>
                                      </p:to>
                                    </p:set>
                                    <p:animEffect filter="fade">
                                      <p:cBhvr>
                                        <p:cTn id="58" dur="500"/>
                                        <p:tgtEl>
                                          <p:spTgt spid="4109"/>
                                        </p:tgtEl>
                                      </p:cBhvr>
                                    </p:animEffect>
                                  </p:childTnLst>
                                </p:cTn>
                              </p:par>
                              <p:par>
                                <p:cTn id="59" presetID="10" presetClass="entr" presetSubtype="0" fill="hold" nodeType="withEffect">
                                  <p:stCondLst>
                                    <p:cond delay="0"/>
                                  </p:stCondLst>
                                  <p:childTnLst>
                                    <p:set>
                                      <p:cBhvr>
                                        <p:cTn id="60" dur="1" fill="hold">
                                          <p:stCondLst>
                                            <p:cond delay="0"/>
                                          </p:stCondLst>
                                        </p:cTn>
                                        <p:tgtEl>
                                          <p:spTgt spid="4110"/>
                                        </p:tgtEl>
                                        <p:attrNameLst>
                                          <p:attrName>style.visibility</p:attrName>
                                        </p:attrNameLst>
                                      </p:cBhvr>
                                      <p:to>
                                        <p:strVal val="visible"/>
                                      </p:to>
                                    </p:set>
                                    <p:animEffect filter="fade">
                                      <p:cBhvr>
                                        <p:cTn id="61" dur="500"/>
                                        <p:tgtEl>
                                          <p:spTgt spid="4110"/>
                                        </p:tgtEl>
                                      </p:cBhvr>
                                    </p:animEffect>
                                  </p:childTnLst>
                                </p:cTn>
                              </p:par>
                              <p:par>
                                <p:cTn id="62" presetID="10" presetClass="entr" presetSubtype="0" fill="hold" nodeType="withEffect">
                                  <p:stCondLst>
                                    <p:cond delay="0"/>
                                  </p:stCondLst>
                                  <p:childTnLst>
                                    <p:set>
                                      <p:cBhvr>
                                        <p:cTn id="63" dur="1" fill="hold">
                                          <p:stCondLst>
                                            <p:cond delay="0"/>
                                          </p:stCondLst>
                                        </p:cTn>
                                        <p:tgtEl>
                                          <p:spTgt spid="4111"/>
                                        </p:tgtEl>
                                        <p:attrNameLst>
                                          <p:attrName>style.visibility</p:attrName>
                                        </p:attrNameLst>
                                      </p:cBhvr>
                                      <p:to>
                                        <p:strVal val="visible"/>
                                      </p:to>
                                    </p:set>
                                    <p:animEffect filter="fade">
                                      <p:cBhvr>
                                        <p:cTn id="64" dur="500"/>
                                        <p:tgtEl>
                                          <p:spTgt spid="4111"/>
                                        </p:tgtEl>
                                      </p:cBhvr>
                                    </p:animEffect>
                                  </p:childTnLst>
                                </p:cTn>
                              </p:par>
                              <p:par>
                                <p:cTn id="65" presetID="53" presetClass="exit" presetSubtype="16" fill="hold" nodeType="withEffect">
                                  <p:stCondLst>
                                    <p:cond delay="0"/>
                                  </p:stCondLst>
                                  <p:childTnLst>
                                    <p:anim calcmode="lin" valueType="num">
                                      <p:cBhvr>
                                        <p:cTn id="66" dur="500"/>
                                        <p:tgtEl>
                                          <p:spTgt spid="4108"/>
                                        </p:tgtEl>
                                        <p:attrNameLst>
                                          <p:attrName>ppt_w</p:attrName>
                                        </p:attrNameLst>
                                      </p:cBhvr>
                                      <p:tavLst>
                                        <p:tav tm="0">
                                          <p:val>
                                            <p:strVal val="ppt_w"/>
                                          </p:val>
                                        </p:tav>
                                        <p:tav tm="100000">
                                          <p:val>
                                            <p:fltVal val="0"/>
                                          </p:val>
                                        </p:tav>
                                      </p:tavLst>
                                    </p:anim>
                                    <p:anim calcmode="lin" valueType="num">
                                      <p:cBhvr>
                                        <p:cTn id="67" dur="500"/>
                                        <p:tgtEl>
                                          <p:spTgt spid="4108"/>
                                        </p:tgtEl>
                                        <p:attrNameLst>
                                          <p:attrName>ppt_h</p:attrName>
                                        </p:attrNameLst>
                                      </p:cBhvr>
                                      <p:tavLst>
                                        <p:tav tm="0">
                                          <p:val>
                                            <p:strVal val="ppt_h"/>
                                          </p:val>
                                        </p:tav>
                                        <p:tav tm="100000">
                                          <p:val>
                                            <p:fltVal val="0"/>
                                          </p:val>
                                        </p:tav>
                                      </p:tavLst>
                                    </p:anim>
                                    <p:animEffect filter="fade">
                                      <p:cBhvr>
                                        <p:cTn id="68" dur="500"/>
                                        <p:tgtEl>
                                          <p:spTgt spid="4108"/>
                                        </p:tgtEl>
                                      </p:cBhvr>
                                    </p:animEffect>
                                    <p:set>
                                      <p:cBhvr>
                                        <p:cTn id="69" dur="1" fill="hold">
                                          <p:stCondLst>
                                            <p:cond delay="499"/>
                                          </p:stCondLst>
                                        </p:cTn>
                                        <p:tgtEl>
                                          <p:spTgt spid="4108"/>
                                        </p:tgtEl>
                                        <p:attrNameLst>
                                          <p:attrName>style.visibility</p:attrName>
                                        </p:attrNameLst>
                                      </p:cBhvr>
                                      <p:to>
                                        <p:strVal val="hidden"/>
                                      </p:to>
                                    </p:set>
                                  </p:childTnLst>
                                </p:cTn>
                              </p:par>
                              <p:par>
                                <p:cTn id="70" presetID="53" presetClass="exit" presetSubtype="16" fill="hold" nodeType="withEffect">
                                  <p:stCondLst>
                                    <p:cond delay="0"/>
                                  </p:stCondLst>
                                  <p:childTnLst>
                                    <p:anim calcmode="lin" valueType="num">
                                      <p:cBhvr>
                                        <p:cTn id="71" dur="500"/>
                                        <p:tgtEl>
                                          <p:spTgt spid="4109"/>
                                        </p:tgtEl>
                                        <p:attrNameLst>
                                          <p:attrName>ppt_w</p:attrName>
                                        </p:attrNameLst>
                                      </p:cBhvr>
                                      <p:tavLst>
                                        <p:tav tm="0">
                                          <p:val>
                                            <p:strVal val="ppt_w"/>
                                          </p:val>
                                        </p:tav>
                                        <p:tav tm="100000">
                                          <p:val>
                                            <p:fltVal val="0"/>
                                          </p:val>
                                        </p:tav>
                                      </p:tavLst>
                                    </p:anim>
                                    <p:anim calcmode="lin" valueType="num">
                                      <p:cBhvr>
                                        <p:cTn id="72" dur="500"/>
                                        <p:tgtEl>
                                          <p:spTgt spid="4109"/>
                                        </p:tgtEl>
                                        <p:attrNameLst>
                                          <p:attrName>ppt_h</p:attrName>
                                        </p:attrNameLst>
                                      </p:cBhvr>
                                      <p:tavLst>
                                        <p:tav tm="0">
                                          <p:val>
                                            <p:strVal val="ppt_h"/>
                                          </p:val>
                                        </p:tav>
                                        <p:tav tm="100000">
                                          <p:val>
                                            <p:fltVal val="0"/>
                                          </p:val>
                                        </p:tav>
                                      </p:tavLst>
                                    </p:anim>
                                    <p:animEffect filter="fade">
                                      <p:cBhvr>
                                        <p:cTn id="73" dur="500"/>
                                        <p:tgtEl>
                                          <p:spTgt spid="4109"/>
                                        </p:tgtEl>
                                      </p:cBhvr>
                                    </p:animEffect>
                                    <p:set>
                                      <p:cBhvr>
                                        <p:cTn id="74" dur="1" fill="hold">
                                          <p:stCondLst>
                                            <p:cond delay="499"/>
                                          </p:stCondLst>
                                        </p:cTn>
                                        <p:tgtEl>
                                          <p:spTgt spid="4109"/>
                                        </p:tgtEl>
                                        <p:attrNameLst>
                                          <p:attrName>style.visibility</p:attrName>
                                        </p:attrNameLst>
                                      </p:cBhvr>
                                      <p:to>
                                        <p:strVal val="hidden"/>
                                      </p:to>
                                    </p:set>
                                  </p:childTnLst>
                                </p:cTn>
                              </p:par>
                              <p:par>
                                <p:cTn id="75" presetID="53" presetClass="exit" presetSubtype="16" fill="hold" nodeType="withEffect">
                                  <p:stCondLst>
                                    <p:cond delay="0"/>
                                  </p:stCondLst>
                                  <p:childTnLst>
                                    <p:anim calcmode="lin" valueType="num">
                                      <p:cBhvr>
                                        <p:cTn id="76" dur="500"/>
                                        <p:tgtEl>
                                          <p:spTgt spid="4110"/>
                                        </p:tgtEl>
                                        <p:attrNameLst>
                                          <p:attrName>ppt_w</p:attrName>
                                        </p:attrNameLst>
                                      </p:cBhvr>
                                      <p:tavLst>
                                        <p:tav tm="0">
                                          <p:val>
                                            <p:strVal val="ppt_w"/>
                                          </p:val>
                                        </p:tav>
                                        <p:tav tm="100000">
                                          <p:val>
                                            <p:fltVal val="0"/>
                                          </p:val>
                                        </p:tav>
                                      </p:tavLst>
                                    </p:anim>
                                    <p:anim calcmode="lin" valueType="num">
                                      <p:cBhvr>
                                        <p:cTn id="77" dur="500"/>
                                        <p:tgtEl>
                                          <p:spTgt spid="4110"/>
                                        </p:tgtEl>
                                        <p:attrNameLst>
                                          <p:attrName>ppt_h</p:attrName>
                                        </p:attrNameLst>
                                      </p:cBhvr>
                                      <p:tavLst>
                                        <p:tav tm="0">
                                          <p:val>
                                            <p:strVal val="ppt_h"/>
                                          </p:val>
                                        </p:tav>
                                        <p:tav tm="100000">
                                          <p:val>
                                            <p:fltVal val="0"/>
                                          </p:val>
                                        </p:tav>
                                      </p:tavLst>
                                    </p:anim>
                                    <p:animEffect filter="fade">
                                      <p:cBhvr>
                                        <p:cTn id="78" dur="500"/>
                                        <p:tgtEl>
                                          <p:spTgt spid="4110"/>
                                        </p:tgtEl>
                                      </p:cBhvr>
                                    </p:animEffect>
                                    <p:set>
                                      <p:cBhvr>
                                        <p:cTn id="79" dur="1" fill="hold">
                                          <p:stCondLst>
                                            <p:cond delay="499"/>
                                          </p:stCondLst>
                                        </p:cTn>
                                        <p:tgtEl>
                                          <p:spTgt spid="4110"/>
                                        </p:tgtEl>
                                        <p:attrNameLst>
                                          <p:attrName>style.visibility</p:attrName>
                                        </p:attrNameLst>
                                      </p:cBhvr>
                                      <p:to>
                                        <p:strVal val="hidden"/>
                                      </p:to>
                                    </p:set>
                                  </p:childTnLst>
                                </p:cTn>
                              </p:par>
                              <p:par>
                                <p:cTn id="80" presetID="53" presetClass="exit" presetSubtype="16" fill="hold" nodeType="withEffect">
                                  <p:stCondLst>
                                    <p:cond delay="0"/>
                                  </p:stCondLst>
                                  <p:childTnLst>
                                    <p:anim calcmode="lin" valueType="num">
                                      <p:cBhvr>
                                        <p:cTn id="81" dur="500"/>
                                        <p:tgtEl>
                                          <p:spTgt spid="4111"/>
                                        </p:tgtEl>
                                        <p:attrNameLst>
                                          <p:attrName>ppt_w</p:attrName>
                                        </p:attrNameLst>
                                      </p:cBhvr>
                                      <p:tavLst>
                                        <p:tav tm="0">
                                          <p:val>
                                            <p:strVal val="ppt_w"/>
                                          </p:val>
                                        </p:tav>
                                        <p:tav tm="100000">
                                          <p:val>
                                            <p:fltVal val="0"/>
                                          </p:val>
                                        </p:tav>
                                      </p:tavLst>
                                    </p:anim>
                                    <p:anim calcmode="lin" valueType="num">
                                      <p:cBhvr>
                                        <p:cTn id="82" dur="500"/>
                                        <p:tgtEl>
                                          <p:spTgt spid="4111"/>
                                        </p:tgtEl>
                                        <p:attrNameLst>
                                          <p:attrName>ppt_h</p:attrName>
                                        </p:attrNameLst>
                                      </p:cBhvr>
                                      <p:tavLst>
                                        <p:tav tm="0">
                                          <p:val>
                                            <p:strVal val="ppt_h"/>
                                          </p:val>
                                        </p:tav>
                                        <p:tav tm="100000">
                                          <p:val>
                                            <p:fltVal val="0"/>
                                          </p:val>
                                        </p:tav>
                                      </p:tavLst>
                                    </p:anim>
                                    <p:animEffect filter="fade">
                                      <p:cBhvr>
                                        <p:cTn id="83" dur="500"/>
                                        <p:tgtEl>
                                          <p:spTgt spid="4111"/>
                                        </p:tgtEl>
                                      </p:cBhvr>
                                    </p:animEffect>
                                    <p:set>
                                      <p:cBhvr>
                                        <p:cTn id="84" dur="1" fill="hold">
                                          <p:stCondLst>
                                            <p:cond delay="499"/>
                                          </p:stCondLst>
                                        </p:cTn>
                                        <p:tgtEl>
                                          <p:spTgt spid="41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长方形 289">
            <a:extLst>
              <a:ext uri="{FF2B5EF4-FFF2-40B4-BE49-F238E27FC236}">
                <a16:creationId xmlns:a16="http://schemas.microsoft.com/office/drawing/2014/main" id="{8724AEFE-0927-C64A-A47B-61665E59A3E3}"/>
              </a:ext>
            </a:extLst>
          </p:cNvPr>
          <p:cNvSpPr>
            <a:spLocks noChangeArrowheads="1"/>
          </p:cNvSpPr>
          <p:nvPr/>
        </p:nvSpPr>
        <p:spPr bwMode="auto">
          <a:xfrm>
            <a:off x="-26988" y="242888"/>
            <a:ext cx="6480176" cy="606425"/>
          </a:xfrm>
          <a:prstGeom prst="rect">
            <a:avLst/>
          </a:prstGeom>
          <a:gradFill rotWithShape="0">
            <a:gsLst>
              <a:gs pos="0">
                <a:srgbClr val="990033"/>
              </a:gs>
              <a:gs pos="100000">
                <a:srgbClr val="460017">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67628" tIns="35243" rIns="67628" bIns="35243"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en-US"/>
          </a:p>
        </p:txBody>
      </p:sp>
      <p:sp>
        <p:nvSpPr>
          <p:cNvPr id="342019" name="矩形 8">
            <a:extLst>
              <a:ext uri="{FF2B5EF4-FFF2-40B4-BE49-F238E27FC236}">
                <a16:creationId xmlns:a16="http://schemas.microsoft.com/office/drawing/2014/main" id="{446AD106-0763-1943-BF7D-65D48275BCE0}"/>
              </a:ext>
            </a:extLst>
          </p:cNvPr>
          <p:cNvSpPr>
            <a:spLocks noChangeArrowheads="1"/>
          </p:cNvSpPr>
          <p:nvPr/>
        </p:nvSpPr>
        <p:spPr bwMode="auto">
          <a:xfrm>
            <a:off x="2411413" y="523875"/>
            <a:ext cx="20891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endParaRPr lang="zh-CN" altLang="en-US" sz="15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4102" name="Picture 2" descr="PPECLOGO-eff-0-1">
            <a:extLst>
              <a:ext uri="{FF2B5EF4-FFF2-40B4-BE49-F238E27FC236}">
                <a16:creationId xmlns:a16="http://schemas.microsoft.com/office/drawing/2014/main" id="{CAF172CE-A3AD-CB49-BE65-AB7CFAF87E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7863" y="525463"/>
            <a:ext cx="627062"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3" descr="PPECLOGO-eff-0-2">
            <a:extLst>
              <a:ext uri="{FF2B5EF4-FFF2-40B4-BE49-F238E27FC236}">
                <a16:creationId xmlns:a16="http://schemas.microsoft.com/office/drawing/2014/main" id="{92CAAD1E-610D-4547-BFC7-C8C6D94A33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6600" y="506413"/>
            <a:ext cx="5778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6" descr="PPECLOGO-eff-0-1">
            <a:extLst>
              <a:ext uri="{FF2B5EF4-FFF2-40B4-BE49-F238E27FC236}">
                <a16:creationId xmlns:a16="http://schemas.microsoft.com/office/drawing/2014/main" id="{591A55B0-7A8A-8A44-8A47-01840DC7A44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6038" y="533400"/>
            <a:ext cx="23495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8" descr="PPECLOGO-eff-0-2">
            <a:extLst>
              <a:ext uri="{FF2B5EF4-FFF2-40B4-BE49-F238E27FC236}">
                <a16:creationId xmlns:a16="http://schemas.microsoft.com/office/drawing/2014/main" id="{3519E072-13E9-C643-823E-18D1F3C161D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6200" y="377825"/>
            <a:ext cx="57943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11" descr="PPECLOGO-eff-5-4">
            <a:extLst>
              <a:ext uri="{FF2B5EF4-FFF2-40B4-BE49-F238E27FC236}">
                <a16:creationId xmlns:a16="http://schemas.microsoft.com/office/drawing/2014/main" id="{CE53DFB8-F8A6-FB44-B62A-433A0562199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53063" y="449263"/>
            <a:ext cx="5334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7" name="Picture 12" descr="PPECLOGO-eff-0-1">
            <a:extLst>
              <a:ext uri="{FF2B5EF4-FFF2-40B4-BE49-F238E27FC236}">
                <a16:creationId xmlns:a16="http://schemas.microsoft.com/office/drawing/2014/main" id="{CD64273E-5BC8-5D47-BA12-2BC7BB4B156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89413" y="874713"/>
            <a:ext cx="309562"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Picture 15" descr="PPECLOGO-eff2-1-3">
            <a:extLst>
              <a:ext uri="{FF2B5EF4-FFF2-40B4-BE49-F238E27FC236}">
                <a16:creationId xmlns:a16="http://schemas.microsoft.com/office/drawing/2014/main" id="{7C33BAFB-CD16-0644-8A04-2AF076C14FD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51025" y="477838"/>
            <a:ext cx="25876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6" descr="PPECLOGO-eff2-1-4">
            <a:extLst>
              <a:ext uri="{FF2B5EF4-FFF2-40B4-BE49-F238E27FC236}">
                <a16:creationId xmlns:a16="http://schemas.microsoft.com/office/drawing/2014/main" id="{AF1498A3-BCBD-EE4E-8045-D5B55503B5F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30725" y="731838"/>
            <a:ext cx="4159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0" name="Picture 17" descr="PPECLOGO-eff2-1-3">
            <a:extLst>
              <a:ext uri="{FF2B5EF4-FFF2-40B4-BE49-F238E27FC236}">
                <a16:creationId xmlns:a16="http://schemas.microsoft.com/office/drawing/2014/main" id="{6A65A0D7-52F9-5446-B369-092BAACBE18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45063" y="534988"/>
            <a:ext cx="211137"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18" descr="PPECLOGO-eff2-1-3">
            <a:extLst>
              <a:ext uri="{FF2B5EF4-FFF2-40B4-BE49-F238E27FC236}">
                <a16:creationId xmlns:a16="http://schemas.microsoft.com/office/drawing/2014/main" id="{DC8BB9D9-34D1-5941-AC79-4E3621A1EBF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43513" y="788988"/>
            <a:ext cx="166687" cy="11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2030" name="网络 586">
            <a:extLst>
              <a:ext uri="{FF2B5EF4-FFF2-40B4-BE49-F238E27FC236}">
                <a16:creationId xmlns:a16="http://schemas.microsoft.com/office/drawing/2014/main" id="{56CFDA8F-F5F5-764D-8CF5-4AD156F1D6F8}"/>
              </a:ext>
            </a:extLst>
          </p:cNvPr>
          <p:cNvSpPr>
            <a:spLocks/>
          </p:cNvSpPr>
          <p:nvPr/>
        </p:nvSpPr>
        <p:spPr bwMode="auto">
          <a:xfrm>
            <a:off x="19050" y="314325"/>
            <a:ext cx="506413" cy="484188"/>
          </a:xfrm>
          <a:custGeom>
            <a:avLst/>
            <a:gdLst>
              <a:gd name="T0" fmla="*/ 0 w 1889279"/>
              <a:gd name="T1" fmla="*/ 0 h 1810503"/>
              <a:gd name="T2" fmla="*/ 0 w 1889279"/>
              <a:gd name="T3" fmla="*/ 0 h 1810503"/>
              <a:gd name="T4" fmla="*/ 0 w 1889279"/>
              <a:gd name="T5" fmla="*/ 0 h 1810503"/>
              <a:gd name="T6" fmla="*/ 0 w 1889279"/>
              <a:gd name="T7" fmla="*/ 0 h 1810503"/>
              <a:gd name="T8" fmla="*/ 0 w 1889279"/>
              <a:gd name="T9" fmla="*/ 0 h 1810503"/>
              <a:gd name="T10" fmla="*/ 0 w 1889279"/>
              <a:gd name="T11" fmla="*/ 0 h 1810503"/>
              <a:gd name="T12" fmla="*/ 0 w 1889279"/>
              <a:gd name="T13" fmla="*/ 0 h 1810503"/>
              <a:gd name="T14" fmla="*/ 0 w 1889279"/>
              <a:gd name="T15" fmla="*/ 0 h 1810503"/>
              <a:gd name="T16" fmla="*/ 0 w 1889279"/>
              <a:gd name="T17" fmla="*/ 0 h 1810503"/>
              <a:gd name="T18" fmla="*/ 0 w 1889279"/>
              <a:gd name="T19" fmla="*/ 0 h 1810503"/>
              <a:gd name="T20" fmla="*/ 0 w 1889279"/>
              <a:gd name="T21" fmla="*/ 0 h 1810503"/>
              <a:gd name="T22" fmla="*/ 0 w 1889279"/>
              <a:gd name="T23" fmla="*/ 0 h 1810503"/>
              <a:gd name="T24" fmla="*/ 0 w 1889279"/>
              <a:gd name="T25" fmla="*/ 0 h 1810503"/>
              <a:gd name="T26" fmla="*/ 0 w 1889279"/>
              <a:gd name="T27" fmla="*/ 0 h 1810503"/>
              <a:gd name="T28" fmla="*/ 0 w 1889279"/>
              <a:gd name="T29" fmla="*/ 0 h 1810503"/>
              <a:gd name="T30" fmla="*/ 0 w 1889279"/>
              <a:gd name="T31" fmla="*/ 0 h 1810503"/>
              <a:gd name="T32" fmla="*/ 0 w 1889279"/>
              <a:gd name="T33" fmla="*/ 0 h 1810503"/>
              <a:gd name="T34" fmla="*/ 0 w 1889279"/>
              <a:gd name="T35" fmla="*/ 0 h 1810503"/>
              <a:gd name="T36" fmla="*/ 0 w 1889279"/>
              <a:gd name="T37" fmla="*/ 0 h 1810503"/>
              <a:gd name="T38" fmla="*/ 0 w 1889279"/>
              <a:gd name="T39" fmla="*/ 0 h 1810503"/>
              <a:gd name="T40" fmla="*/ 0 w 1889279"/>
              <a:gd name="T41" fmla="*/ 0 h 1810503"/>
              <a:gd name="T42" fmla="*/ 0 w 1889279"/>
              <a:gd name="T43" fmla="*/ 0 h 1810503"/>
              <a:gd name="T44" fmla="*/ 0 w 1889279"/>
              <a:gd name="T45" fmla="*/ 0 h 1810503"/>
              <a:gd name="T46" fmla="*/ 0 w 1889279"/>
              <a:gd name="T47" fmla="*/ 0 h 1810503"/>
              <a:gd name="T48" fmla="*/ 0 w 1889279"/>
              <a:gd name="T49" fmla="*/ 0 h 1810503"/>
              <a:gd name="T50" fmla="*/ 0 w 1889279"/>
              <a:gd name="T51" fmla="*/ 0 h 1810503"/>
              <a:gd name="T52" fmla="*/ 0 w 1889279"/>
              <a:gd name="T53" fmla="*/ 0 h 1810503"/>
              <a:gd name="T54" fmla="*/ 0 w 1889279"/>
              <a:gd name="T55" fmla="*/ 0 h 1810503"/>
              <a:gd name="T56" fmla="*/ 0 w 1889279"/>
              <a:gd name="T57" fmla="*/ 0 h 1810503"/>
              <a:gd name="T58" fmla="*/ 0 w 1889279"/>
              <a:gd name="T59" fmla="*/ 0 h 1810503"/>
              <a:gd name="T60" fmla="*/ 0 w 1889279"/>
              <a:gd name="T61" fmla="*/ 0 h 1810503"/>
              <a:gd name="T62" fmla="*/ 0 w 1889279"/>
              <a:gd name="T63" fmla="*/ 0 h 1810503"/>
              <a:gd name="T64" fmla="*/ 0 w 1889279"/>
              <a:gd name="T65" fmla="*/ 0 h 1810503"/>
              <a:gd name="T66" fmla="*/ 0 w 1889279"/>
              <a:gd name="T67" fmla="*/ 0 h 1810503"/>
              <a:gd name="T68" fmla="*/ 0 w 1889279"/>
              <a:gd name="T69" fmla="*/ 0 h 1810503"/>
              <a:gd name="T70" fmla="*/ 0 w 1889279"/>
              <a:gd name="T71" fmla="*/ 0 h 1810503"/>
              <a:gd name="T72" fmla="*/ 0 w 1889279"/>
              <a:gd name="T73" fmla="*/ 0 h 1810503"/>
              <a:gd name="T74" fmla="*/ 0 w 1889279"/>
              <a:gd name="T75" fmla="*/ 0 h 18105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89279"/>
              <a:gd name="T115" fmla="*/ 0 h 1810503"/>
              <a:gd name="T116" fmla="*/ 1889279 w 1889279"/>
              <a:gd name="T117" fmla="*/ 1810503 h 18105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lnTo>
                  <a:pt x="953521" y="1355186"/>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lnTo>
                  <a:pt x="953521" y="931303"/>
                </a:ln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lnTo>
                  <a:pt x="900586" y="1702"/>
                </a:lnTo>
                <a:close/>
                <a:moveTo>
                  <a:pt x="953521" y="0"/>
                </a:moveTo>
                <a:lnTo>
                  <a:pt x="981035" y="1330"/>
                </a:lnTo>
                <a:cubicBezTo>
                  <a:pt x="1124068" y="53565"/>
                  <a:pt x="1247786" y="180867"/>
                  <a:pt x="1332000" y="354889"/>
                </a:cubicBezTo>
                <a:cubicBezTo>
                  <a:pt x="1219743" y="403080"/>
                  <a:pt x="1090709" y="429800"/>
                  <a:pt x="953521" y="430954"/>
                </a:cubicBezTo>
                <a:lnTo>
                  <a:pt x="9535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nchor="ctr"/>
          <a:lstStyle/>
          <a:p>
            <a:endParaRPr lang="zh-CN" altLang="en-US"/>
          </a:p>
        </p:txBody>
      </p:sp>
      <p:pic>
        <p:nvPicPr>
          <p:cNvPr id="342031" name="Picture 22" descr="未标题-4">
            <a:extLst>
              <a:ext uri="{FF2B5EF4-FFF2-40B4-BE49-F238E27FC236}">
                <a16:creationId xmlns:a16="http://schemas.microsoft.com/office/drawing/2014/main" id="{776C7644-063D-4F4C-8572-770925F6429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75463" y="68263"/>
            <a:ext cx="2230437"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2032" name="Text Box 4">
            <a:extLst>
              <a:ext uri="{FF2B5EF4-FFF2-40B4-BE49-F238E27FC236}">
                <a16:creationId xmlns:a16="http://schemas.microsoft.com/office/drawing/2014/main" id="{6518C1CC-9C60-134C-8118-ED8E2F561F20}"/>
              </a:ext>
            </a:extLst>
          </p:cNvPr>
          <p:cNvSpPr txBox="1">
            <a:spLocks noChangeArrowheads="1"/>
          </p:cNvSpPr>
          <p:nvPr/>
        </p:nvSpPr>
        <p:spPr bwMode="auto">
          <a:xfrm>
            <a:off x="974725" y="43846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sz="2400" b="1">
              <a:solidFill>
                <a:schemeClr val="bg1"/>
              </a:solidFill>
              <a:latin typeface="Times New Roman" panose="02020603050405020304" pitchFamily="18" charset="0"/>
            </a:endParaRPr>
          </a:p>
        </p:txBody>
      </p:sp>
      <p:sp>
        <p:nvSpPr>
          <p:cNvPr id="342033" name="TextBox 7">
            <a:extLst>
              <a:ext uri="{FF2B5EF4-FFF2-40B4-BE49-F238E27FC236}">
                <a16:creationId xmlns:a16="http://schemas.microsoft.com/office/drawing/2014/main" id="{801AD643-E010-7640-B61B-52933A67F2BE}"/>
              </a:ext>
            </a:extLst>
          </p:cNvPr>
          <p:cNvSpPr txBox="1">
            <a:spLocks noChangeArrowheads="1"/>
          </p:cNvSpPr>
          <p:nvPr/>
        </p:nvSpPr>
        <p:spPr bwMode="auto">
          <a:xfrm>
            <a:off x="311391" y="1204775"/>
            <a:ext cx="8529638" cy="296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spcBef>
                <a:spcPct val="20000"/>
              </a:spcBef>
            </a:pPr>
            <a:r>
              <a:rPr kumimoji="1" lang="zh-CN" altLang="en-US" sz="2000" b="1" dirty="0">
                <a:solidFill>
                  <a:schemeClr val="bg1"/>
                </a:solidFill>
                <a:latin typeface="宋体" panose="02010600030101010101" pitchFamily="2" charset="-122"/>
              </a:rPr>
              <a:t>    </a:t>
            </a:r>
            <a:r>
              <a:rPr kumimoji="1" lang="zh-CN" altLang="en-US" sz="2000" b="1" dirty="0">
                <a:latin typeface="宋体" panose="02010600030101010101" pitchFamily="2" charset="-122"/>
              </a:rPr>
              <a:t>实时时钟中断源包括周期中断和报警中断。这两种中断中的任何一个中断请求都将引发实时时钟中断。</a:t>
            </a:r>
          </a:p>
          <a:p>
            <a:pPr algn="just" eaLnBrk="1" hangingPunct="1">
              <a:lnSpc>
                <a:spcPct val="130000"/>
              </a:lnSpc>
              <a:spcBef>
                <a:spcPct val="20000"/>
              </a:spcBef>
            </a:pPr>
            <a:r>
              <a:rPr kumimoji="1" lang="zh-CN" altLang="en-US" sz="2000" b="1" dirty="0">
                <a:latin typeface="宋体" panose="02010600030101010101" pitchFamily="2" charset="-122"/>
              </a:rPr>
              <a:t>    </a:t>
            </a:r>
            <a:r>
              <a:rPr kumimoji="1" lang="zh-CN" altLang="en-US" sz="2000" b="1" dirty="0">
                <a:solidFill>
                  <a:srgbClr val="FF0000"/>
                </a:solidFill>
                <a:latin typeface="宋体" panose="02010600030101010101" pitchFamily="2" charset="-122"/>
              </a:rPr>
              <a:t>报警中断</a:t>
            </a:r>
            <a:r>
              <a:rPr kumimoji="1" lang="zh-CN" altLang="en-US" sz="2000" b="1" dirty="0">
                <a:latin typeface="宋体" panose="02010600030101010101" pitchFamily="2" charset="-122"/>
              </a:rPr>
              <a:t>在“允许周期中断”的前提下</a:t>
            </a:r>
            <a:r>
              <a:rPr kumimoji="1" lang="en-US" altLang="zh-CN" sz="2000" b="1" dirty="0">
                <a:latin typeface="宋体" panose="02010600030101010101" pitchFamily="2" charset="-122"/>
              </a:rPr>
              <a:t>,</a:t>
            </a:r>
            <a:r>
              <a:rPr kumimoji="1" lang="zh-CN" altLang="en-US" sz="2000" b="1" dirty="0">
                <a:latin typeface="宋体" panose="02010600030101010101" pitchFamily="2" charset="-122"/>
              </a:rPr>
              <a:t>每隔</a:t>
            </a:r>
            <a:r>
              <a:rPr kumimoji="1" lang="en-US" altLang="zh-CN" sz="2000" b="1" dirty="0">
                <a:latin typeface="宋体" panose="02010600030101010101" pitchFamily="2" charset="-122"/>
              </a:rPr>
              <a:t>976.562μs(</a:t>
            </a:r>
            <a:r>
              <a:rPr kumimoji="1" lang="zh-CN" altLang="en-US" sz="2000" b="1" dirty="0">
                <a:latin typeface="宋体" panose="02010600030101010101" pitchFamily="2" charset="-122"/>
              </a:rPr>
              <a:t>即</a:t>
            </a:r>
            <a:r>
              <a:rPr kumimoji="1" lang="en-US" altLang="zh-CN" sz="2000" b="1" dirty="0">
                <a:latin typeface="宋体" panose="02010600030101010101" pitchFamily="2" charset="-122"/>
              </a:rPr>
              <a:t>1/1024KHZ)</a:t>
            </a:r>
            <a:r>
              <a:rPr kumimoji="1" lang="zh-CN" altLang="en-US" sz="2000" b="1" dirty="0">
                <a:latin typeface="宋体" panose="02010600030101010101" pitchFamily="2" charset="-122"/>
              </a:rPr>
              <a:t>，产生一次</a:t>
            </a:r>
            <a:r>
              <a:rPr kumimoji="1" lang="zh-CN" altLang="en-US" sz="2000" b="1" dirty="0">
                <a:solidFill>
                  <a:srgbClr val="FF0000"/>
                </a:solidFill>
                <a:latin typeface="宋体" panose="02010600030101010101" pitchFamily="2" charset="-122"/>
              </a:rPr>
              <a:t>周期中断请求</a:t>
            </a:r>
            <a:r>
              <a:rPr kumimoji="1" lang="zh-CN" altLang="en-US" sz="2000" b="1" dirty="0">
                <a:latin typeface="宋体" panose="02010600030101010101" pitchFamily="2" charset="-122"/>
              </a:rPr>
              <a:t>。其中</a:t>
            </a:r>
            <a:r>
              <a:rPr kumimoji="1" lang="en-US" altLang="zh-CN" sz="2000" b="1" dirty="0">
                <a:latin typeface="宋体" panose="02010600030101010101" pitchFamily="2" charset="-122"/>
              </a:rPr>
              <a:t>1024KHZ</a:t>
            </a:r>
            <a:r>
              <a:rPr kumimoji="1" lang="zh-CN" altLang="en-US" sz="2000" b="1" dirty="0">
                <a:latin typeface="宋体" panose="02010600030101010101" pitchFamily="2" charset="-122"/>
              </a:rPr>
              <a:t>是由基准频率</a:t>
            </a:r>
            <a:r>
              <a:rPr kumimoji="1" lang="en-US" altLang="zh-CN" sz="2000" b="1" dirty="0">
                <a:latin typeface="宋体" panose="02010600030101010101" pitchFamily="2" charset="-122"/>
              </a:rPr>
              <a:t>32.768HZ</a:t>
            </a:r>
            <a:r>
              <a:rPr kumimoji="1" lang="zh-CN" altLang="en-US" sz="2000" b="1" dirty="0">
                <a:latin typeface="宋体" panose="02010600030101010101" pitchFamily="2" charset="-122"/>
              </a:rPr>
              <a:t>经过分频（分频系数由初始化编程确定）得到。</a:t>
            </a:r>
          </a:p>
          <a:p>
            <a:pPr algn="just" eaLnBrk="1" hangingPunct="1">
              <a:lnSpc>
                <a:spcPct val="130000"/>
              </a:lnSpc>
              <a:spcBef>
                <a:spcPct val="20000"/>
              </a:spcBef>
            </a:pPr>
            <a:r>
              <a:rPr kumimoji="1" lang="zh-CN" altLang="en-US" sz="2000" b="1" dirty="0">
                <a:latin typeface="宋体" panose="02010600030101010101" pitchFamily="2" charset="-122"/>
              </a:rPr>
              <a:t>   在“</a:t>
            </a:r>
            <a:r>
              <a:rPr kumimoji="1" lang="zh-CN" altLang="en-US" sz="2000" b="1" dirty="0">
                <a:solidFill>
                  <a:srgbClr val="FF0000"/>
                </a:solidFill>
                <a:latin typeface="宋体" panose="02010600030101010101" pitchFamily="2" charset="-122"/>
              </a:rPr>
              <a:t>允许报警中断</a:t>
            </a:r>
            <a:r>
              <a:rPr kumimoji="1" lang="zh-CN" altLang="en-US" sz="2000" b="1" dirty="0">
                <a:latin typeface="宋体" panose="02010600030101010101" pitchFamily="2" charset="-122"/>
              </a:rPr>
              <a:t>”的前提下</a:t>
            </a:r>
            <a:r>
              <a:rPr kumimoji="1" lang="en-US" altLang="zh-CN" sz="2000" b="1" dirty="0">
                <a:latin typeface="宋体" panose="02010600030101010101" pitchFamily="2" charset="-122"/>
              </a:rPr>
              <a:t>,</a:t>
            </a:r>
            <a:r>
              <a:rPr kumimoji="1" lang="zh-CN" altLang="en-US" sz="2000" b="1" dirty="0">
                <a:latin typeface="宋体" panose="02010600030101010101" pitchFamily="2" charset="-122"/>
              </a:rPr>
              <a:t>当实时时钟达到</a:t>
            </a:r>
            <a:r>
              <a:rPr kumimoji="1" lang="zh-CN" altLang="en-US" sz="2000" b="1" dirty="0">
                <a:solidFill>
                  <a:srgbClr val="FF0000"/>
                </a:solidFill>
                <a:latin typeface="宋体" panose="02010600030101010101" pitchFamily="2" charset="-122"/>
              </a:rPr>
              <a:t>预置的报警时间</a:t>
            </a:r>
            <a:r>
              <a:rPr kumimoji="1" lang="zh-CN" altLang="en-US" sz="2000" b="1" dirty="0">
                <a:latin typeface="宋体" panose="02010600030101010101" pitchFamily="2" charset="-122"/>
              </a:rPr>
              <a:t>时</a:t>
            </a:r>
            <a:r>
              <a:rPr kumimoji="1" lang="en-US" altLang="zh-CN" sz="2000" b="1" dirty="0">
                <a:latin typeface="宋体" panose="02010600030101010101" pitchFamily="2" charset="-122"/>
              </a:rPr>
              <a:t>,</a:t>
            </a:r>
            <a:r>
              <a:rPr kumimoji="1" lang="zh-CN" altLang="en-US" sz="2000" b="1" dirty="0">
                <a:latin typeface="宋体" panose="02010600030101010101" pitchFamily="2" charset="-122"/>
              </a:rPr>
              <a:t>产生一次报警中断请求。</a:t>
            </a:r>
            <a:endParaRPr kumimoji="1" lang="de-DE" altLang="en-US" sz="2000" b="1" dirty="0">
              <a:latin typeface="宋体" panose="02010600030101010101" pitchFamily="2" charset="-122"/>
            </a:endParaRPr>
          </a:p>
        </p:txBody>
      </p:sp>
      <p:sp>
        <p:nvSpPr>
          <p:cNvPr id="342034" name="文本框 5">
            <a:extLst>
              <a:ext uri="{FF2B5EF4-FFF2-40B4-BE49-F238E27FC236}">
                <a16:creationId xmlns:a16="http://schemas.microsoft.com/office/drawing/2014/main" id="{CEEDED5F-0C17-F143-889D-D7AAF9FA6B4F}"/>
              </a:ext>
            </a:extLst>
          </p:cNvPr>
          <p:cNvSpPr>
            <a:spLocks noChangeArrowheads="1"/>
          </p:cNvSpPr>
          <p:nvPr/>
        </p:nvSpPr>
        <p:spPr bwMode="auto">
          <a:xfrm>
            <a:off x="325438" y="328613"/>
            <a:ext cx="5805487"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buFont typeface="Arial" panose="020B0604020202020204" pitchFamily="34" charset="0"/>
              <a:buNone/>
            </a:pPr>
            <a:r>
              <a:rPr lang="zh-CN" altLang="en-US" sz="2400" b="1" noProof="1">
                <a:solidFill>
                  <a:schemeClr val="bg1"/>
                </a:solidFill>
                <a:ea typeface="微软雅黑" panose="020B0503020204020204" pitchFamily="34" charset="-122"/>
                <a:sym typeface="Arial" panose="020B0604020202020204" pitchFamily="34" charset="0"/>
              </a:rPr>
              <a:t>   系统实时时钟</a:t>
            </a:r>
            <a:r>
              <a:rPr lang="zh-CN" altLang="en-US" sz="2400" b="1" noProof="1">
                <a:solidFill>
                  <a:schemeClr val="bg1"/>
                </a:solidFill>
                <a:ea typeface="微软雅黑" panose="020B0503020204020204" pitchFamily="34" charset="-122"/>
                <a:sym typeface="+mn-ea"/>
              </a:rPr>
              <a:t>中断</a:t>
            </a:r>
            <a:endParaRPr lang="zh-CN" altLang="en-US" sz="2400" b="1" noProof="1">
              <a:solidFill>
                <a:schemeClr val="bg1"/>
              </a:solidFill>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58952725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4102"/>
                                        </p:tgtEl>
                                        <p:attrNameLst>
                                          <p:attrName>style.visibility</p:attrName>
                                        </p:attrNameLst>
                                      </p:cBhvr>
                                      <p:to>
                                        <p:strVal val="visible"/>
                                      </p:to>
                                    </p:set>
                                    <p:animEffect>
                                      <p:cBhvr>
                                        <p:cTn id="7" dur="500"/>
                                        <p:tgtEl>
                                          <p:spTgt spid="4102"/>
                                        </p:tgtEl>
                                      </p:cBhvr>
                                    </p:animEffect>
                                  </p:childTnLst>
                                </p:cTn>
                              </p:par>
                              <p:par>
                                <p:cTn id="8" presetID="10" presetClass="entr" presetSubtype="0" fill="hold" nodeType="withEffect">
                                  <p:stCondLst>
                                    <p:cond delay="0"/>
                                  </p:stCondLst>
                                  <p:childTnLst>
                                    <p:set>
                                      <p:cBhvr>
                                        <p:cTn id="9" dur="1" fill="hold">
                                          <p:stCondLst>
                                            <p:cond delay="0"/>
                                          </p:stCondLst>
                                        </p:cTn>
                                        <p:tgtEl>
                                          <p:spTgt spid="4105"/>
                                        </p:tgtEl>
                                        <p:attrNameLst>
                                          <p:attrName>style.visibility</p:attrName>
                                        </p:attrNameLst>
                                      </p:cBhvr>
                                      <p:to>
                                        <p:strVal val="visible"/>
                                      </p:to>
                                    </p:set>
                                    <p:animEffect>
                                      <p:cBhvr>
                                        <p:cTn id="10" dur="500"/>
                                        <p:tgtEl>
                                          <p:spTgt spid="4105"/>
                                        </p:tgtEl>
                                      </p:cBhvr>
                                    </p:animEffect>
                                  </p:childTnLst>
                                </p:cTn>
                              </p:par>
                              <p:par>
                                <p:cTn id="11" presetID="10" presetClass="entr" presetSubtype="0" fill="hold" nodeType="withEffect">
                                  <p:stCondLst>
                                    <p:cond delay="0"/>
                                  </p:stCondLst>
                                  <p:childTnLst>
                                    <p:set>
                                      <p:cBhvr>
                                        <p:cTn id="12" dur="1" fill="hold">
                                          <p:stCondLst>
                                            <p:cond delay="0"/>
                                          </p:stCondLst>
                                        </p:cTn>
                                        <p:tgtEl>
                                          <p:spTgt spid="4107"/>
                                        </p:tgtEl>
                                        <p:attrNameLst>
                                          <p:attrName>style.visibility</p:attrName>
                                        </p:attrNameLst>
                                      </p:cBhvr>
                                      <p:to>
                                        <p:strVal val="visible"/>
                                      </p:to>
                                    </p:set>
                                    <p:animEffect>
                                      <p:cBhvr>
                                        <p:cTn id="13" dur="500"/>
                                        <p:tgtEl>
                                          <p:spTgt spid="4107"/>
                                        </p:tgtEl>
                                      </p:cBhvr>
                                    </p:animEffect>
                                  </p:childTnLst>
                                </p:cTn>
                              </p:par>
                              <p:par>
                                <p:cTn id="14" presetID="10" presetClass="entr" presetSubtype="0" fill="hold" nodeType="withEffect">
                                  <p:stCondLst>
                                    <p:cond delay="0"/>
                                  </p:stCondLst>
                                  <p:childTnLst>
                                    <p:set>
                                      <p:cBhvr>
                                        <p:cTn id="15" dur="1" fill="hold">
                                          <p:stCondLst>
                                            <p:cond delay="0"/>
                                          </p:stCondLst>
                                        </p:cTn>
                                        <p:tgtEl>
                                          <p:spTgt spid="4103"/>
                                        </p:tgtEl>
                                        <p:attrNameLst>
                                          <p:attrName>style.visibility</p:attrName>
                                        </p:attrNameLst>
                                      </p:cBhvr>
                                      <p:to>
                                        <p:strVal val="visible"/>
                                      </p:to>
                                    </p:set>
                                    <p:animEffect>
                                      <p:cBhvr>
                                        <p:cTn id="16" dur="500"/>
                                        <p:tgtEl>
                                          <p:spTgt spid="4103"/>
                                        </p:tgtEl>
                                      </p:cBhvr>
                                    </p:animEffect>
                                  </p:childTnLst>
                                </p:cTn>
                              </p:par>
                              <p:par>
                                <p:cTn id="17" presetID="10" presetClass="entr" presetSubtype="0" fill="hold" nodeType="withEffect">
                                  <p:stCondLst>
                                    <p:cond delay="0"/>
                                  </p:stCondLst>
                                  <p:childTnLst>
                                    <p:set>
                                      <p:cBhvr>
                                        <p:cTn id="18" dur="1" fill="hold">
                                          <p:stCondLst>
                                            <p:cond delay="0"/>
                                          </p:stCondLst>
                                        </p:cTn>
                                        <p:tgtEl>
                                          <p:spTgt spid="4106"/>
                                        </p:tgtEl>
                                        <p:attrNameLst>
                                          <p:attrName>style.visibility</p:attrName>
                                        </p:attrNameLst>
                                      </p:cBhvr>
                                      <p:to>
                                        <p:strVal val="visible"/>
                                      </p:to>
                                    </p:set>
                                    <p:animEffect>
                                      <p:cBhvr>
                                        <p:cTn id="19" dur="500"/>
                                        <p:tgtEl>
                                          <p:spTgt spid="4106"/>
                                        </p:tgtEl>
                                      </p:cBhvr>
                                    </p:animEffect>
                                  </p:childTnLst>
                                </p:cTn>
                              </p:par>
                              <p:par>
                                <p:cTn id="20" presetID="10" presetClass="entr" presetSubtype="0" fill="hold" nodeType="withEffect">
                                  <p:stCondLst>
                                    <p:cond delay="0"/>
                                  </p:stCondLst>
                                  <p:childTnLst>
                                    <p:set>
                                      <p:cBhvr>
                                        <p:cTn id="21" dur="1" fill="hold">
                                          <p:stCondLst>
                                            <p:cond delay="0"/>
                                          </p:stCondLst>
                                        </p:cTn>
                                        <p:tgtEl>
                                          <p:spTgt spid="4104"/>
                                        </p:tgtEl>
                                        <p:attrNameLst>
                                          <p:attrName>style.visibility</p:attrName>
                                        </p:attrNameLst>
                                      </p:cBhvr>
                                      <p:to>
                                        <p:strVal val="visible"/>
                                      </p:to>
                                    </p:set>
                                    <p:animEffect>
                                      <p:cBhvr>
                                        <p:cTn id="22" dur="500"/>
                                        <p:tgtEl>
                                          <p:spTgt spid="4104"/>
                                        </p:tgtEl>
                                      </p:cBhvr>
                                    </p:animEffect>
                                  </p:childTnLst>
                                </p:cTn>
                              </p:par>
                              <p:par>
                                <p:cTn id="23" presetID="35" presetClass="path" presetSubtype="0" fill="hold" nodeType="withEffect">
                                  <p:stCondLst>
                                    <p:cond delay="0"/>
                                  </p:stCondLst>
                                  <p:childTnLst>
                                    <p:animMotion origin="layout" path="M 0 0  L -0.25 0  E" pathEditMode="relative" rAng="0" ptsTypes="">
                                      <p:cBhvr>
                                        <p:cTn id="24" dur="500" fill="hold"/>
                                        <p:tgtEl>
                                          <p:spTgt spid="4106"/>
                                        </p:tgtEl>
                                        <p:attrNameLst>
                                          <p:attrName>ppt_x,ppt_y</p:attrName>
                                        </p:attrNameLst>
                                      </p:cBhvr>
                                      <p:rCtr x="0" y="0"/>
                                    </p:animMotion>
                                  </p:childTnLst>
                                </p:cTn>
                              </p:par>
                              <p:par>
                                <p:cTn id="25" presetID="35" presetClass="path" presetSubtype="0" fill="hold" nodeType="withEffect">
                                  <p:stCondLst>
                                    <p:cond delay="0"/>
                                  </p:stCondLst>
                                  <p:childTnLst>
                                    <p:animMotion origin="layout" path="M 4.16667E-6 3.33333E-6 L -0.31632 3.33333E-6 " pathEditMode="relative" rAng="0" ptsTypes="AA">
                                      <p:cBhvr>
                                        <p:cTn id="26" dur="500" fill="hold"/>
                                        <p:tgtEl>
                                          <p:spTgt spid="4103"/>
                                        </p:tgtEl>
                                        <p:attrNameLst>
                                          <p:attrName>ppt_x,ppt_y</p:attrName>
                                        </p:attrNameLst>
                                      </p:cBhvr>
                                      <p:rCtr x="-1581100" y="0"/>
                                    </p:animMotion>
                                  </p:childTnLst>
                                </p:cTn>
                              </p:par>
                              <p:par>
                                <p:cTn id="27" presetID="35" presetClass="path" presetSubtype="0" fill="hold" nodeType="withEffect">
                                  <p:stCondLst>
                                    <p:cond delay="0"/>
                                  </p:stCondLst>
                                  <p:childTnLst>
                                    <p:animMotion origin="layout" path="M 0.00504 -1.85185E-6 L -0.46684 -1.85185E-6 " pathEditMode="relative" rAng="0" ptsTypes="AA">
                                      <p:cBhvr>
                                        <p:cTn id="28" dur="500" fill="hold"/>
                                        <p:tgtEl>
                                          <p:spTgt spid="4104"/>
                                        </p:tgtEl>
                                        <p:attrNameLst>
                                          <p:attrName>ppt_x,ppt_y</p:attrName>
                                        </p:attrNameLst>
                                      </p:cBhvr>
                                      <p:rCtr x="-2358900" y="0"/>
                                    </p:animMotion>
                                  </p:childTnLst>
                                </p:cTn>
                              </p:par>
                              <p:par>
                                <p:cTn id="29" presetID="35" presetClass="path" presetSubtype="0" fill="hold" nodeType="withEffect">
                                  <p:stCondLst>
                                    <p:cond delay="0"/>
                                  </p:stCondLst>
                                  <p:childTnLst>
                                    <p:animMotion origin="layout" path="M -3.05556E-6 1.11111E-6 L -0.19531 1.11111E-6 " pathEditMode="relative" rAng="0" ptsTypes="AA">
                                      <p:cBhvr>
                                        <p:cTn id="30" dur="500" fill="hold"/>
                                        <p:tgtEl>
                                          <p:spTgt spid="4105"/>
                                        </p:tgtEl>
                                        <p:attrNameLst>
                                          <p:attrName>ppt_x,ppt_y</p:attrName>
                                        </p:attrNameLst>
                                      </p:cBhvr>
                                      <p:rCtr x="-976900" y="0"/>
                                    </p:animMotion>
                                  </p:childTnLst>
                                </p:cTn>
                              </p:par>
                              <p:par>
                                <p:cTn id="31" presetID="35" presetClass="path" presetSubtype="0" fill="hold" nodeType="withEffect">
                                  <p:stCondLst>
                                    <p:cond delay="0"/>
                                  </p:stCondLst>
                                  <p:childTnLst>
                                    <p:animMotion origin="layout" path="M 3.05556E-6 -1.85185E-6 L -0.33577 -1.85185E-6 " pathEditMode="relative" rAng="0" ptsTypes="AA">
                                      <p:cBhvr>
                                        <p:cTn id="32" dur="500" fill="hold"/>
                                        <p:tgtEl>
                                          <p:spTgt spid="4102"/>
                                        </p:tgtEl>
                                        <p:attrNameLst>
                                          <p:attrName>ppt_x,ppt_y</p:attrName>
                                        </p:attrNameLst>
                                      </p:cBhvr>
                                      <p:rCtr x="-1678300" y="0"/>
                                    </p:animMotion>
                                  </p:childTnLst>
                                </p:cTn>
                              </p:par>
                              <p:par>
                                <p:cTn id="33" presetID="35" presetClass="path" presetSubtype="0" fill="hold" nodeType="withEffect">
                                  <p:stCondLst>
                                    <p:cond delay="0"/>
                                  </p:stCondLst>
                                  <p:childTnLst>
                                    <p:animMotion origin="layout" path="M 1.66667E-6 -1.85185E-6 L -0.57188 -1.85185E-6 " pathEditMode="relative" rAng="0" ptsTypes="AA">
                                      <p:cBhvr>
                                        <p:cTn id="34" dur="500" fill="hold"/>
                                        <p:tgtEl>
                                          <p:spTgt spid="4107"/>
                                        </p:tgtEl>
                                        <p:attrNameLst>
                                          <p:attrName>ppt_x,ppt_y</p:attrName>
                                        </p:attrNameLst>
                                      </p:cBhvr>
                                      <p:rCtr x="-2858900" y="0"/>
                                    </p:animMotion>
                                  </p:childTnLst>
                                </p:cTn>
                              </p:par>
                              <p:par>
                                <p:cTn id="35" presetID="10" presetClass="exit" presetSubtype="0" fill="hold" nodeType="withEffect">
                                  <p:stCondLst>
                                    <p:cond delay="0"/>
                                  </p:stCondLst>
                                  <p:childTnLst>
                                    <p:animEffect>
                                      <p:cBhvr>
                                        <p:cTn id="36" dur="500"/>
                                        <p:tgtEl>
                                          <p:spTgt spid="4107"/>
                                        </p:tgtEl>
                                      </p:cBhvr>
                                    </p:animEffect>
                                    <p:set>
                                      <p:cBhvr>
                                        <p:cTn id="37" dur="1" fill="hold">
                                          <p:stCondLst>
                                            <p:cond delay="499"/>
                                          </p:stCondLst>
                                        </p:cTn>
                                        <p:tgtEl>
                                          <p:spTgt spid="4107"/>
                                        </p:tgtEl>
                                        <p:attrNameLst>
                                          <p:attrName>style.visibility</p:attrName>
                                        </p:attrNameLst>
                                      </p:cBhvr>
                                      <p:to>
                                        <p:strVal val="hidden"/>
                                      </p:to>
                                    </p:set>
                                  </p:childTnLst>
                                </p:cTn>
                              </p:par>
                              <p:par>
                                <p:cTn id="38" presetID="10" presetClass="exit" presetSubtype="0" fill="hold" nodeType="withEffect">
                                  <p:stCondLst>
                                    <p:cond delay="0"/>
                                  </p:stCondLst>
                                  <p:childTnLst>
                                    <p:animEffect>
                                      <p:cBhvr>
                                        <p:cTn id="39" dur="500"/>
                                        <p:tgtEl>
                                          <p:spTgt spid="4105"/>
                                        </p:tgtEl>
                                      </p:cBhvr>
                                    </p:animEffect>
                                    <p:set>
                                      <p:cBhvr>
                                        <p:cTn id="40" dur="1" fill="hold">
                                          <p:stCondLst>
                                            <p:cond delay="499"/>
                                          </p:stCondLst>
                                        </p:cTn>
                                        <p:tgtEl>
                                          <p:spTgt spid="4105"/>
                                        </p:tgtEl>
                                        <p:attrNameLst>
                                          <p:attrName>style.visibility</p:attrName>
                                        </p:attrNameLst>
                                      </p:cBhvr>
                                      <p:to>
                                        <p:strVal val="hidden"/>
                                      </p:to>
                                    </p:set>
                                  </p:childTnLst>
                                </p:cTn>
                              </p:par>
                              <p:par>
                                <p:cTn id="41" presetID="10" presetClass="exit" presetSubtype="0" fill="hold" nodeType="withEffect">
                                  <p:stCondLst>
                                    <p:cond delay="0"/>
                                  </p:stCondLst>
                                  <p:childTnLst>
                                    <p:animEffect>
                                      <p:cBhvr>
                                        <p:cTn id="42" dur="500"/>
                                        <p:tgtEl>
                                          <p:spTgt spid="4103"/>
                                        </p:tgtEl>
                                      </p:cBhvr>
                                    </p:animEffect>
                                    <p:set>
                                      <p:cBhvr>
                                        <p:cTn id="43" dur="1" fill="hold">
                                          <p:stCondLst>
                                            <p:cond delay="499"/>
                                          </p:stCondLst>
                                        </p:cTn>
                                        <p:tgtEl>
                                          <p:spTgt spid="4103"/>
                                        </p:tgtEl>
                                        <p:attrNameLst>
                                          <p:attrName>style.visibility</p:attrName>
                                        </p:attrNameLst>
                                      </p:cBhvr>
                                      <p:to>
                                        <p:strVal val="hidden"/>
                                      </p:to>
                                    </p:set>
                                  </p:childTnLst>
                                </p:cTn>
                              </p:par>
                              <p:par>
                                <p:cTn id="44" presetID="10" presetClass="exit" presetSubtype="0" fill="hold" nodeType="withEffect">
                                  <p:stCondLst>
                                    <p:cond delay="0"/>
                                  </p:stCondLst>
                                  <p:childTnLst>
                                    <p:animEffect>
                                      <p:cBhvr>
                                        <p:cTn id="45" dur="500"/>
                                        <p:tgtEl>
                                          <p:spTgt spid="4106"/>
                                        </p:tgtEl>
                                      </p:cBhvr>
                                    </p:animEffect>
                                    <p:set>
                                      <p:cBhvr>
                                        <p:cTn id="46" dur="1" fill="hold">
                                          <p:stCondLst>
                                            <p:cond delay="499"/>
                                          </p:stCondLst>
                                        </p:cTn>
                                        <p:tgtEl>
                                          <p:spTgt spid="4106"/>
                                        </p:tgtEl>
                                        <p:attrNameLst>
                                          <p:attrName>style.visibility</p:attrName>
                                        </p:attrNameLst>
                                      </p:cBhvr>
                                      <p:to>
                                        <p:strVal val="hidden"/>
                                      </p:to>
                                    </p:set>
                                  </p:childTnLst>
                                </p:cTn>
                              </p:par>
                              <p:par>
                                <p:cTn id="47" presetID="10" presetClass="exit" presetSubtype="0" fill="hold" nodeType="withEffect">
                                  <p:stCondLst>
                                    <p:cond delay="0"/>
                                  </p:stCondLst>
                                  <p:childTnLst>
                                    <p:animEffect>
                                      <p:cBhvr>
                                        <p:cTn id="48" dur="500"/>
                                        <p:tgtEl>
                                          <p:spTgt spid="4102"/>
                                        </p:tgtEl>
                                      </p:cBhvr>
                                    </p:animEffect>
                                    <p:set>
                                      <p:cBhvr>
                                        <p:cTn id="49" dur="1" fill="hold">
                                          <p:stCondLst>
                                            <p:cond delay="499"/>
                                          </p:stCondLst>
                                        </p:cTn>
                                        <p:tgtEl>
                                          <p:spTgt spid="4102"/>
                                        </p:tgtEl>
                                        <p:attrNameLst>
                                          <p:attrName>style.visibility</p:attrName>
                                        </p:attrNameLst>
                                      </p:cBhvr>
                                      <p:to>
                                        <p:strVal val="hidden"/>
                                      </p:to>
                                    </p:set>
                                  </p:childTnLst>
                                </p:cTn>
                              </p:par>
                              <p:par>
                                <p:cTn id="50" presetID="10" presetClass="exit" presetSubtype="0" fill="hold" nodeType="withEffect">
                                  <p:stCondLst>
                                    <p:cond delay="0"/>
                                  </p:stCondLst>
                                  <p:childTnLst>
                                    <p:animEffect>
                                      <p:cBhvr>
                                        <p:cTn id="51" dur="500"/>
                                        <p:tgtEl>
                                          <p:spTgt spid="4104"/>
                                        </p:tgtEl>
                                      </p:cBhvr>
                                    </p:animEffect>
                                    <p:set>
                                      <p:cBhvr>
                                        <p:cTn id="52" dur="1" fill="hold">
                                          <p:stCondLst>
                                            <p:cond delay="499"/>
                                          </p:stCondLst>
                                        </p:cTn>
                                        <p:tgtEl>
                                          <p:spTgt spid="4104"/>
                                        </p:tgtEl>
                                        <p:attrNameLst>
                                          <p:attrName>style.visibility</p:attrName>
                                        </p:attrNameLst>
                                      </p:cBhvr>
                                      <p:to>
                                        <p:strVal val="hidden"/>
                                      </p:to>
                                    </p:set>
                                  </p:childTnLst>
                                </p:cTn>
                              </p:par>
                              <p:par>
                                <p:cTn id="53" presetID="10" presetClass="entr" presetSubtype="0" fill="hold" nodeType="withEffect">
                                  <p:stCondLst>
                                    <p:cond delay="0"/>
                                  </p:stCondLst>
                                  <p:childTnLst>
                                    <p:set>
                                      <p:cBhvr>
                                        <p:cTn id="54" dur="1" fill="hold">
                                          <p:stCondLst>
                                            <p:cond delay="0"/>
                                          </p:stCondLst>
                                        </p:cTn>
                                        <p:tgtEl>
                                          <p:spTgt spid="4108"/>
                                        </p:tgtEl>
                                        <p:attrNameLst>
                                          <p:attrName>style.visibility</p:attrName>
                                        </p:attrNameLst>
                                      </p:cBhvr>
                                      <p:to>
                                        <p:strVal val="visible"/>
                                      </p:to>
                                    </p:set>
                                    <p:animEffect>
                                      <p:cBhvr>
                                        <p:cTn id="55" dur="500"/>
                                        <p:tgtEl>
                                          <p:spTgt spid="4108"/>
                                        </p:tgtEl>
                                      </p:cBhvr>
                                    </p:animEffect>
                                  </p:childTnLst>
                                </p:cTn>
                              </p:par>
                              <p:par>
                                <p:cTn id="56" presetID="10" presetClass="entr" presetSubtype="0" fill="hold" nodeType="withEffect">
                                  <p:stCondLst>
                                    <p:cond delay="0"/>
                                  </p:stCondLst>
                                  <p:childTnLst>
                                    <p:set>
                                      <p:cBhvr>
                                        <p:cTn id="57" dur="1" fill="hold">
                                          <p:stCondLst>
                                            <p:cond delay="0"/>
                                          </p:stCondLst>
                                        </p:cTn>
                                        <p:tgtEl>
                                          <p:spTgt spid="4109"/>
                                        </p:tgtEl>
                                        <p:attrNameLst>
                                          <p:attrName>style.visibility</p:attrName>
                                        </p:attrNameLst>
                                      </p:cBhvr>
                                      <p:to>
                                        <p:strVal val="visible"/>
                                      </p:to>
                                    </p:set>
                                    <p:animEffect>
                                      <p:cBhvr>
                                        <p:cTn id="58" dur="500"/>
                                        <p:tgtEl>
                                          <p:spTgt spid="4109"/>
                                        </p:tgtEl>
                                      </p:cBhvr>
                                    </p:animEffect>
                                  </p:childTnLst>
                                </p:cTn>
                              </p:par>
                              <p:par>
                                <p:cTn id="59" presetID="10" presetClass="entr" presetSubtype="0" fill="hold" nodeType="withEffect">
                                  <p:stCondLst>
                                    <p:cond delay="0"/>
                                  </p:stCondLst>
                                  <p:childTnLst>
                                    <p:set>
                                      <p:cBhvr>
                                        <p:cTn id="60" dur="1" fill="hold">
                                          <p:stCondLst>
                                            <p:cond delay="0"/>
                                          </p:stCondLst>
                                        </p:cTn>
                                        <p:tgtEl>
                                          <p:spTgt spid="4110"/>
                                        </p:tgtEl>
                                        <p:attrNameLst>
                                          <p:attrName>style.visibility</p:attrName>
                                        </p:attrNameLst>
                                      </p:cBhvr>
                                      <p:to>
                                        <p:strVal val="visible"/>
                                      </p:to>
                                    </p:set>
                                    <p:animEffect>
                                      <p:cBhvr>
                                        <p:cTn id="61" dur="500"/>
                                        <p:tgtEl>
                                          <p:spTgt spid="4110"/>
                                        </p:tgtEl>
                                      </p:cBhvr>
                                    </p:animEffect>
                                  </p:childTnLst>
                                </p:cTn>
                              </p:par>
                              <p:par>
                                <p:cTn id="62" presetID="10" presetClass="entr" presetSubtype="0" fill="hold" nodeType="withEffect">
                                  <p:stCondLst>
                                    <p:cond delay="0"/>
                                  </p:stCondLst>
                                  <p:childTnLst>
                                    <p:set>
                                      <p:cBhvr>
                                        <p:cTn id="63" dur="1" fill="hold">
                                          <p:stCondLst>
                                            <p:cond delay="0"/>
                                          </p:stCondLst>
                                        </p:cTn>
                                        <p:tgtEl>
                                          <p:spTgt spid="4111"/>
                                        </p:tgtEl>
                                        <p:attrNameLst>
                                          <p:attrName>style.visibility</p:attrName>
                                        </p:attrNameLst>
                                      </p:cBhvr>
                                      <p:to>
                                        <p:strVal val="visible"/>
                                      </p:to>
                                    </p:set>
                                    <p:animEffect>
                                      <p:cBhvr>
                                        <p:cTn id="64" dur="500"/>
                                        <p:tgtEl>
                                          <p:spTgt spid="4111"/>
                                        </p:tgtEl>
                                      </p:cBhvr>
                                    </p:animEffect>
                                  </p:childTnLst>
                                </p:cTn>
                              </p:par>
                              <p:par>
                                <p:cTn id="65" presetID="53" presetClass="exit" presetSubtype="0" fill="hold" nodeType="withEffect">
                                  <p:stCondLst>
                                    <p:cond delay="0"/>
                                  </p:stCondLst>
                                  <p:childTnLst>
                                    <p:anim calcmode="lin" valueType="num">
                                      <p:cBhvr>
                                        <p:cTn id="66" dur="500"/>
                                        <p:tgtEl>
                                          <p:spTgt spid="4108"/>
                                        </p:tgtEl>
                                        <p:attrNameLst>
                                          <p:attrName>ppt_w</p:attrName>
                                        </p:attrNameLst>
                                      </p:cBhvr>
                                      <p:tavLst>
                                        <p:tav tm="0">
                                          <p:val>
                                            <p:strVal val="ppt_w"/>
                                          </p:val>
                                        </p:tav>
                                        <p:tav tm="100000">
                                          <p:val>
                                            <p:fltVal val="0"/>
                                          </p:val>
                                        </p:tav>
                                      </p:tavLst>
                                    </p:anim>
                                    <p:anim calcmode="lin" valueType="num">
                                      <p:cBhvr>
                                        <p:cTn id="67" dur="500"/>
                                        <p:tgtEl>
                                          <p:spTgt spid="4108"/>
                                        </p:tgtEl>
                                        <p:attrNameLst>
                                          <p:attrName>ppt_h</p:attrName>
                                        </p:attrNameLst>
                                      </p:cBhvr>
                                      <p:tavLst>
                                        <p:tav tm="0">
                                          <p:val>
                                            <p:strVal val="ppt_h"/>
                                          </p:val>
                                        </p:tav>
                                        <p:tav tm="100000">
                                          <p:val>
                                            <p:fltVal val="0"/>
                                          </p:val>
                                        </p:tav>
                                      </p:tavLst>
                                    </p:anim>
                                    <p:animEffect>
                                      <p:cBhvr>
                                        <p:cTn id="68" dur="500"/>
                                        <p:tgtEl>
                                          <p:spTgt spid="4108"/>
                                        </p:tgtEl>
                                      </p:cBhvr>
                                    </p:animEffect>
                                    <p:set>
                                      <p:cBhvr>
                                        <p:cTn id="69" dur="1" fill="hold">
                                          <p:stCondLst>
                                            <p:cond delay="499"/>
                                          </p:stCondLst>
                                        </p:cTn>
                                        <p:tgtEl>
                                          <p:spTgt spid="4108"/>
                                        </p:tgtEl>
                                        <p:attrNameLst>
                                          <p:attrName>style.visibility</p:attrName>
                                        </p:attrNameLst>
                                      </p:cBhvr>
                                      <p:to>
                                        <p:strVal val="hidden"/>
                                      </p:to>
                                    </p:set>
                                  </p:childTnLst>
                                </p:cTn>
                              </p:par>
                              <p:par>
                                <p:cTn id="70" presetID="53" presetClass="exit" presetSubtype="0" fill="hold" nodeType="withEffect">
                                  <p:stCondLst>
                                    <p:cond delay="0"/>
                                  </p:stCondLst>
                                  <p:childTnLst>
                                    <p:anim calcmode="lin" valueType="num">
                                      <p:cBhvr>
                                        <p:cTn id="71" dur="500"/>
                                        <p:tgtEl>
                                          <p:spTgt spid="4109"/>
                                        </p:tgtEl>
                                        <p:attrNameLst>
                                          <p:attrName>ppt_w</p:attrName>
                                        </p:attrNameLst>
                                      </p:cBhvr>
                                      <p:tavLst>
                                        <p:tav tm="0">
                                          <p:val>
                                            <p:strVal val="ppt_w"/>
                                          </p:val>
                                        </p:tav>
                                        <p:tav tm="100000">
                                          <p:val>
                                            <p:fltVal val="0"/>
                                          </p:val>
                                        </p:tav>
                                      </p:tavLst>
                                    </p:anim>
                                    <p:anim calcmode="lin" valueType="num">
                                      <p:cBhvr>
                                        <p:cTn id="72" dur="500"/>
                                        <p:tgtEl>
                                          <p:spTgt spid="4109"/>
                                        </p:tgtEl>
                                        <p:attrNameLst>
                                          <p:attrName>ppt_h</p:attrName>
                                        </p:attrNameLst>
                                      </p:cBhvr>
                                      <p:tavLst>
                                        <p:tav tm="0">
                                          <p:val>
                                            <p:strVal val="ppt_h"/>
                                          </p:val>
                                        </p:tav>
                                        <p:tav tm="100000">
                                          <p:val>
                                            <p:fltVal val="0"/>
                                          </p:val>
                                        </p:tav>
                                      </p:tavLst>
                                    </p:anim>
                                    <p:animEffect>
                                      <p:cBhvr>
                                        <p:cTn id="73" dur="500"/>
                                        <p:tgtEl>
                                          <p:spTgt spid="4109"/>
                                        </p:tgtEl>
                                      </p:cBhvr>
                                    </p:animEffect>
                                    <p:set>
                                      <p:cBhvr>
                                        <p:cTn id="74" dur="1" fill="hold">
                                          <p:stCondLst>
                                            <p:cond delay="499"/>
                                          </p:stCondLst>
                                        </p:cTn>
                                        <p:tgtEl>
                                          <p:spTgt spid="4109"/>
                                        </p:tgtEl>
                                        <p:attrNameLst>
                                          <p:attrName>style.visibility</p:attrName>
                                        </p:attrNameLst>
                                      </p:cBhvr>
                                      <p:to>
                                        <p:strVal val="hidden"/>
                                      </p:to>
                                    </p:set>
                                  </p:childTnLst>
                                </p:cTn>
                              </p:par>
                              <p:par>
                                <p:cTn id="75" presetID="53" presetClass="exit" presetSubtype="0" fill="hold" nodeType="withEffect">
                                  <p:stCondLst>
                                    <p:cond delay="0"/>
                                  </p:stCondLst>
                                  <p:childTnLst>
                                    <p:anim calcmode="lin" valueType="num">
                                      <p:cBhvr>
                                        <p:cTn id="76" dur="500"/>
                                        <p:tgtEl>
                                          <p:spTgt spid="4110"/>
                                        </p:tgtEl>
                                        <p:attrNameLst>
                                          <p:attrName>ppt_w</p:attrName>
                                        </p:attrNameLst>
                                      </p:cBhvr>
                                      <p:tavLst>
                                        <p:tav tm="0">
                                          <p:val>
                                            <p:strVal val="ppt_w"/>
                                          </p:val>
                                        </p:tav>
                                        <p:tav tm="100000">
                                          <p:val>
                                            <p:fltVal val="0"/>
                                          </p:val>
                                        </p:tav>
                                      </p:tavLst>
                                    </p:anim>
                                    <p:anim calcmode="lin" valueType="num">
                                      <p:cBhvr>
                                        <p:cTn id="77" dur="500"/>
                                        <p:tgtEl>
                                          <p:spTgt spid="4110"/>
                                        </p:tgtEl>
                                        <p:attrNameLst>
                                          <p:attrName>ppt_h</p:attrName>
                                        </p:attrNameLst>
                                      </p:cBhvr>
                                      <p:tavLst>
                                        <p:tav tm="0">
                                          <p:val>
                                            <p:strVal val="ppt_h"/>
                                          </p:val>
                                        </p:tav>
                                        <p:tav tm="100000">
                                          <p:val>
                                            <p:fltVal val="0"/>
                                          </p:val>
                                        </p:tav>
                                      </p:tavLst>
                                    </p:anim>
                                    <p:animEffect>
                                      <p:cBhvr>
                                        <p:cTn id="78" dur="500"/>
                                        <p:tgtEl>
                                          <p:spTgt spid="4110"/>
                                        </p:tgtEl>
                                      </p:cBhvr>
                                    </p:animEffect>
                                    <p:set>
                                      <p:cBhvr>
                                        <p:cTn id="79" dur="1" fill="hold">
                                          <p:stCondLst>
                                            <p:cond delay="499"/>
                                          </p:stCondLst>
                                        </p:cTn>
                                        <p:tgtEl>
                                          <p:spTgt spid="4110"/>
                                        </p:tgtEl>
                                        <p:attrNameLst>
                                          <p:attrName>style.visibility</p:attrName>
                                        </p:attrNameLst>
                                      </p:cBhvr>
                                      <p:to>
                                        <p:strVal val="hidden"/>
                                      </p:to>
                                    </p:set>
                                  </p:childTnLst>
                                </p:cTn>
                              </p:par>
                              <p:par>
                                <p:cTn id="80" presetID="53" presetClass="exit" presetSubtype="0" fill="hold" nodeType="withEffect">
                                  <p:stCondLst>
                                    <p:cond delay="0"/>
                                  </p:stCondLst>
                                  <p:childTnLst>
                                    <p:anim calcmode="lin" valueType="num">
                                      <p:cBhvr>
                                        <p:cTn id="81" dur="500"/>
                                        <p:tgtEl>
                                          <p:spTgt spid="4111"/>
                                        </p:tgtEl>
                                        <p:attrNameLst>
                                          <p:attrName>ppt_w</p:attrName>
                                        </p:attrNameLst>
                                      </p:cBhvr>
                                      <p:tavLst>
                                        <p:tav tm="0">
                                          <p:val>
                                            <p:strVal val="ppt_w"/>
                                          </p:val>
                                        </p:tav>
                                        <p:tav tm="100000">
                                          <p:val>
                                            <p:fltVal val="0"/>
                                          </p:val>
                                        </p:tav>
                                      </p:tavLst>
                                    </p:anim>
                                    <p:anim calcmode="lin" valueType="num">
                                      <p:cBhvr>
                                        <p:cTn id="82" dur="500"/>
                                        <p:tgtEl>
                                          <p:spTgt spid="4111"/>
                                        </p:tgtEl>
                                        <p:attrNameLst>
                                          <p:attrName>ppt_h</p:attrName>
                                        </p:attrNameLst>
                                      </p:cBhvr>
                                      <p:tavLst>
                                        <p:tav tm="0">
                                          <p:val>
                                            <p:strVal val="ppt_h"/>
                                          </p:val>
                                        </p:tav>
                                        <p:tav tm="100000">
                                          <p:val>
                                            <p:fltVal val="0"/>
                                          </p:val>
                                        </p:tav>
                                      </p:tavLst>
                                    </p:anim>
                                    <p:animEffect>
                                      <p:cBhvr>
                                        <p:cTn id="83" dur="500"/>
                                        <p:tgtEl>
                                          <p:spTgt spid="4111"/>
                                        </p:tgtEl>
                                      </p:cBhvr>
                                    </p:animEffect>
                                    <p:set>
                                      <p:cBhvr>
                                        <p:cTn id="84" dur="1" fill="hold">
                                          <p:stCondLst>
                                            <p:cond delay="499"/>
                                          </p:stCondLst>
                                        </p:cTn>
                                        <p:tgtEl>
                                          <p:spTgt spid="41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长方形 289">
            <a:extLst>
              <a:ext uri="{FF2B5EF4-FFF2-40B4-BE49-F238E27FC236}">
                <a16:creationId xmlns:a16="http://schemas.microsoft.com/office/drawing/2014/main" id="{6D99CBA1-7E3B-2241-8EF8-82DAB9663642}"/>
              </a:ext>
            </a:extLst>
          </p:cNvPr>
          <p:cNvSpPr>
            <a:spLocks noChangeArrowheads="1"/>
          </p:cNvSpPr>
          <p:nvPr/>
        </p:nvSpPr>
        <p:spPr bwMode="auto">
          <a:xfrm>
            <a:off x="-26988" y="242888"/>
            <a:ext cx="6480176" cy="606425"/>
          </a:xfrm>
          <a:prstGeom prst="rect">
            <a:avLst/>
          </a:prstGeom>
          <a:gradFill rotWithShape="0">
            <a:gsLst>
              <a:gs pos="0">
                <a:srgbClr val="990033"/>
              </a:gs>
              <a:gs pos="100000">
                <a:srgbClr val="460017">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67628" tIns="35243" rIns="67628" bIns="35243"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en-US"/>
          </a:p>
        </p:txBody>
      </p:sp>
      <p:sp>
        <p:nvSpPr>
          <p:cNvPr id="344067" name="矩形 8">
            <a:extLst>
              <a:ext uri="{FF2B5EF4-FFF2-40B4-BE49-F238E27FC236}">
                <a16:creationId xmlns:a16="http://schemas.microsoft.com/office/drawing/2014/main" id="{3A13E4EE-9D55-684F-A638-C5C1492AE639}"/>
              </a:ext>
            </a:extLst>
          </p:cNvPr>
          <p:cNvSpPr>
            <a:spLocks noChangeArrowheads="1"/>
          </p:cNvSpPr>
          <p:nvPr/>
        </p:nvSpPr>
        <p:spPr bwMode="auto">
          <a:xfrm>
            <a:off x="2411413" y="523875"/>
            <a:ext cx="20891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endParaRPr lang="zh-CN" altLang="en-US" sz="15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4102" name="Picture 2" descr="PPECLOGO-eff-0-1">
            <a:extLst>
              <a:ext uri="{FF2B5EF4-FFF2-40B4-BE49-F238E27FC236}">
                <a16:creationId xmlns:a16="http://schemas.microsoft.com/office/drawing/2014/main" id="{FC7CE6FA-1D65-6D47-AC27-2C9AD4247F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7863" y="525463"/>
            <a:ext cx="627062"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3" descr="PPECLOGO-eff-0-2">
            <a:extLst>
              <a:ext uri="{FF2B5EF4-FFF2-40B4-BE49-F238E27FC236}">
                <a16:creationId xmlns:a16="http://schemas.microsoft.com/office/drawing/2014/main" id="{AB366370-3907-F242-A7B8-2CC2A07DA6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6600" y="506413"/>
            <a:ext cx="5778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6" descr="PPECLOGO-eff-0-1">
            <a:extLst>
              <a:ext uri="{FF2B5EF4-FFF2-40B4-BE49-F238E27FC236}">
                <a16:creationId xmlns:a16="http://schemas.microsoft.com/office/drawing/2014/main" id="{925700D4-79EF-2D4B-94DF-1450126B2BA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6038" y="533400"/>
            <a:ext cx="23495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8" descr="PPECLOGO-eff-0-2">
            <a:extLst>
              <a:ext uri="{FF2B5EF4-FFF2-40B4-BE49-F238E27FC236}">
                <a16:creationId xmlns:a16="http://schemas.microsoft.com/office/drawing/2014/main" id="{3E971F74-5E95-E545-8745-4DB38D8A210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6200" y="377825"/>
            <a:ext cx="57943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11" descr="PPECLOGO-eff-5-4">
            <a:extLst>
              <a:ext uri="{FF2B5EF4-FFF2-40B4-BE49-F238E27FC236}">
                <a16:creationId xmlns:a16="http://schemas.microsoft.com/office/drawing/2014/main" id="{2572975D-2ACD-C74F-BFB8-916C56C6E2E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53063" y="449263"/>
            <a:ext cx="5334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7" name="Picture 12" descr="PPECLOGO-eff-0-1">
            <a:extLst>
              <a:ext uri="{FF2B5EF4-FFF2-40B4-BE49-F238E27FC236}">
                <a16:creationId xmlns:a16="http://schemas.microsoft.com/office/drawing/2014/main" id="{0A78A520-FCB4-B64B-8291-C07ECEB514B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89413" y="874713"/>
            <a:ext cx="309562"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Picture 15" descr="PPECLOGO-eff2-1-3">
            <a:extLst>
              <a:ext uri="{FF2B5EF4-FFF2-40B4-BE49-F238E27FC236}">
                <a16:creationId xmlns:a16="http://schemas.microsoft.com/office/drawing/2014/main" id="{32B18075-34A7-F042-A586-F180F43F123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51025" y="477838"/>
            <a:ext cx="25876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6" descr="PPECLOGO-eff2-1-4">
            <a:extLst>
              <a:ext uri="{FF2B5EF4-FFF2-40B4-BE49-F238E27FC236}">
                <a16:creationId xmlns:a16="http://schemas.microsoft.com/office/drawing/2014/main" id="{A493D174-6CF3-7E48-AD02-05EE812B354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30725" y="731838"/>
            <a:ext cx="4159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0" name="Picture 17" descr="PPECLOGO-eff2-1-3">
            <a:extLst>
              <a:ext uri="{FF2B5EF4-FFF2-40B4-BE49-F238E27FC236}">
                <a16:creationId xmlns:a16="http://schemas.microsoft.com/office/drawing/2014/main" id="{4164294A-4FF7-0148-BD57-A604C07324F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45063" y="534988"/>
            <a:ext cx="211137"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18" descr="PPECLOGO-eff2-1-3">
            <a:extLst>
              <a:ext uri="{FF2B5EF4-FFF2-40B4-BE49-F238E27FC236}">
                <a16:creationId xmlns:a16="http://schemas.microsoft.com/office/drawing/2014/main" id="{DEDF0042-05A7-7046-B69B-45CD9A50742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43513" y="788988"/>
            <a:ext cx="166687" cy="11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4078" name="网络 586">
            <a:extLst>
              <a:ext uri="{FF2B5EF4-FFF2-40B4-BE49-F238E27FC236}">
                <a16:creationId xmlns:a16="http://schemas.microsoft.com/office/drawing/2014/main" id="{FF4B8C28-ADC8-EC4F-BB7F-E9D8275C7F6A}"/>
              </a:ext>
            </a:extLst>
          </p:cNvPr>
          <p:cNvSpPr>
            <a:spLocks/>
          </p:cNvSpPr>
          <p:nvPr/>
        </p:nvSpPr>
        <p:spPr bwMode="auto">
          <a:xfrm>
            <a:off x="19050" y="314325"/>
            <a:ext cx="506413" cy="484188"/>
          </a:xfrm>
          <a:custGeom>
            <a:avLst/>
            <a:gdLst>
              <a:gd name="T0" fmla="*/ 0 w 1889279"/>
              <a:gd name="T1" fmla="*/ 0 h 1810503"/>
              <a:gd name="T2" fmla="*/ 0 w 1889279"/>
              <a:gd name="T3" fmla="*/ 0 h 1810503"/>
              <a:gd name="T4" fmla="*/ 0 w 1889279"/>
              <a:gd name="T5" fmla="*/ 0 h 1810503"/>
              <a:gd name="T6" fmla="*/ 0 w 1889279"/>
              <a:gd name="T7" fmla="*/ 0 h 1810503"/>
              <a:gd name="T8" fmla="*/ 0 w 1889279"/>
              <a:gd name="T9" fmla="*/ 0 h 1810503"/>
              <a:gd name="T10" fmla="*/ 0 w 1889279"/>
              <a:gd name="T11" fmla="*/ 0 h 1810503"/>
              <a:gd name="T12" fmla="*/ 0 w 1889279"/>
              <a:gd name="T13" fmla="*/ 0 h 1810503"/>
              <a:gd name="T14" fmla="*/ 0 w 1889279"/>
              <a:gd name="T15" fmla="*/ 0 h 1810503"/>
              <a:gd name="T16" fmla="*/ 0 w 1889279"/>
              <a:gd name="T17" fmla="*/ 0 h 1810503"/>
              <a:gd name="T18" fmla="*/ 0 w 1889279"/>
              <a:gd name="T19" fmla="*/ 0 h 1810503"/>
              <a:gd name="T20" fmla="*/ 0 w 1889279"/>
              <a:gd name="T21" fmla="*/ 0 h 1810503"/>
              <a:gd name="T22" fmla="*/ 0 w 1889279"/>
              <a:gd name="T23" fmla="*/ 0 h 1810503"/>
              <a:gd name="T24" fmla="*/ 0 w 1889279"/>
              <a:gd name="T25" fmla="*/ 0 h 1810503"/>
              <a:gd name="T26" fmla="*/ 0 w 1889279"/>
              <a:gd name="T27" fmla="*/ 0 h 1810503"/>
              <a:gd name="T28" fmla="*/ 0 w 1889279"/>
              <a:gd name="T29" fmla="*/ 0 h 1810503"/>
              <a:gd name="T30" fmla="*/ 0 w 1889279"/>
              <a:gd name="T31" fmla="*/ 0 h 1810503"/>
              <a:gd name="T32" fmla="*/ 0 w 1889279"/>
              <a:gd name="T33" fmla="*/ 0 h 1810503"/>
              <a:gd name="T34" fmla="*/ 0 w 1889279"/>
              <a:gd name="T35" fmla="*/ 0 h 1810503"/>
              <a:gd name="T36" fmla="*/ 0 w 1889279"/>
              <a:gd name="T37" fmla="*/ 0 h 1810503"/>
              <a:gd name="T38" fmla="*/ 0 w 1889279"/>
              <a:gd name="T39" fmla="*/ 0 h 1810503"/>
              <a:gd name="T40" fmla="*/ 0 w 1889279"/>
              <a:gd name="T41" fmla="*/ 0 h 1810503"/>
              <a:gd name="T42" fmla="*/ 0 w 1889279"/>
              <a:gd name="T43" fmla="*/ 0 h 1810503"/>
              <a:gd name="T44" fmla="*/ 0 w 1889279"/>
              <a:gd name="T45" fmla="*/ 0 h 1810503"/>
              <a:gd name="T46" fmla="*/ 0 w 1889279"/>
              <a:gd name="T47" fmla="*/ 0 h 1810503"/>
              <a:gd name="T48" fmla="*/ 0 w 1889279"/>
              <a:gd name="T49" fmla="*/ 0 h 1810503"/>
              <a:gd name="T50" fmla="*/ 0 w 1889279"/>
              <a:gd name="T51" fmla="*/ 0 h 1810503"/>
              <a:gd name="T52" fmla="*/ 0 w 1889279"/>
              <a:gd name="T53" fmla="*/ 0 h 1810503"/>
              <a:gd name="T54" fmla="*/ 0 w 1889279"/>
              <a:gd name="T55" fmla="*/ 0 h 1810503"/>
              <a:gd name="T56" fmla="*/ 0 w 1889279"/>
              <a:gd name="T57" fmla="*/ 0 h 1810503"/>
              <a:gd name="T58" fmla="*/ 0 w 1889279"/>
              <a:gd name="T59" fmla="*/ 0 h 1810503"/>
              <a:gd name="T60" fmla="*/ 0 w 1889279"/>
              <a:gd name="T61" fmla="*/ 0 h 1810503"/>
              <a:gd name="T62" fmla="*/ 0 w 1889279"/>
              <a:gd name="T63" fmla="*/ 0 h 1810503"/>
              <a:gd name="T64" fmla="*/ 0 w 1889279"/>
              <a:gd name="T65" fmla="*/ 0 h 1810503"/>
              <a:gd name="T66" fmla="*/ 0 w 1889279"/>
              <a:gd name="T67" fmla="*/ 0 h 1810503"/>
              <a:gd name="T68" fmla="*/ 0 w 1889279"/>
              <a:gd name="T69" fmla="*/ 0 h 1810503"/>
              <a:gd name="T70" fmla="*/ 0 w 1889279"/>
              <a:gd name="T71" fmla="*/ 0 h 1810503"/>
              <a:gd name="T72" fmla="*/ 0 w 1889279"/>
              <a:gd name="T73" fmla="*/ 0 h 1810503"/>
              <a:gd name="T74" fmla="*/ 0 w 1889279"/>
              <a:gd name="T75" fmla="*/ 0 h 18105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89279"/>
              <a:gd name="T115" fmla="*/ 0 h 1810503"/>
              <a:gd name="T116" fmla="*/ 1889279 w 1889279"/>
              <a:gd name="T117" fmla="*/ 1810503 h 18105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lnTo>
                  <a:pt x="953521" y="1355186"/>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lnTo>
                  <a:pt x="953521" y="931303"/>
                </a:ln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lnTo>
                  <a:pt x="900586" y="1702"/>
                </a:lnTo>
                <a:close/>
                <a:moveTo>
                  <a:pt x="953521" y="0"/>
                </a:moveTo>
                <a:lnTo>
                  <a:pt x="981035" y="1330"/>
                </a:lnTo>
                <a:cubicBezTo>
                  <a:pt x="1124068" y="53565"/>
                  <a:pt x="1247786" y="180867"/>
                  <a:pt x="1332000" y="354889"/>
                </a:cubicBezTo>
                <a:cubicBezTo>
                  <a:pt x="1219743" y="403080"/>
                  <a:pt x="1090709" y="429800"/>
                  <a:pt x="953521" y="430954"/>
                </a:cubicBezTo>
                <a:lnTo>
                  <a:pt x="9535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nchor="ctr"/>
          <a:lstStyle/>
          <a:p>
            <a:endParaRPr lang="zh-CN" altLang="en-US"/>
          </a:p>
        </p:txBody>
      </p:sp>
      <p:pic>
        <p:nvPicPr>
          <p:cNvPr id="344079" name="Picture 22" descr="未标题-4">
            <a:extLst>
              <a:ext uri="{FF2B5EF4-FFF2-40B4-BE49-F238E27FC236}">
                <a16:creationId xmlns:a16="http://schemas.microsoft.com/office/drawing/2014/main" id="{2A9BBB09-C3DC-9649-B36C-6E4B622F531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75463" y="68263"/>
            <a:ext cx="2230437"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矩形 3">
            <a:extLst>
              <a:ext uri="{FF2B5EF4-FFF2-40B4-BE49-F238E27FC236}">
                <a16:creationId xmlns:a16="http://schemas.microsoft.com/office/drawing/2014/main" id="{087829B7-ADD7-5847-A33C-C704A0890A99}"/>
              </a:ext>
            </a:extLst>
          </p:cNvPr>
          <p:cNvSpPr>
            <a:spLocks noChangeArrowheads="1"/>
          </p:cNvSpPr>
          <p:nvPr/>
        </p:nvSpPr>
        <p:spPr bwMode="auto">
          <a:xfrm>
            <a:off x="34925" y="1074738"/>
            <a:ext cx="4800600" cy="500062"/>
          </a:xfrm>
          <a:prstGeom prst="rect">
            <a:avLst/>
          </a:prstGeom>
          <a:gradFill rotWithShape="0">
            <a:gsLst>
              <a:gs pos="0">
                <a:srgbClr val="F46200">
                  <a:alpha val="89000"/>
                </a:srgbClr>
              </a:gs>
              <a:gs pos="100000">
                <a:srgbClr val="FF6600">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sz="2100" b="1">
                <a:solidFill>
                  <a:schemeClr val="bg1"/>
                </a:solidFill>
                <a:latin typeface="微软雅黑" panose="020B0503020204020204" pitchFamily="34" charset="-122"/>
                <a:ea typeface="微软雅黑" panose="020B0503020204020204" pitchFamily="34" charset="-122"/>
                <a:sym typeface="MS PGothic" panose="020B0600070205080204" pitchFamily="34" charset="-128"/>
              </a:rPr>
              <a:t>二、中断类型</a:t>
            </a:r>
          </a:p>
        </p:txBody>
      </p:sp>
      <p:sp>
        <p:nvSpPr>
          <p:cNvPr id="344081" name="Text Box 4">
            <a:extLst>
              <a:ext uri="{FF2B5EF4-FFF2-40B4-BE49-F238E27FC236}">
                <a16:creationId xmlns:a16="http://schemas.microsoft.com/office/drawing/2014/main" id="{E0396030-29C3-2341-A98C-7BE7A40EF0DE}"/>
              </a:ext>
            </a:extLst>
          </p:cNvPr>
          <p:cNvSpPr txBox="1">
            <a:spLocks noChangeArrowheads="1"/>
          </p:cNvSpPr>
          <p:nvPr/>
        </p:nvSpPr>
        <p:spPr bwMode="auto">
          <a:xfrm>
            <a:off x="974725" y="43846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sz="2400" b="1">
              <a:solidFill>
                <a:schemeClr val="bg1"/>
              </a:solidFill>
              <a:latin typeface="Times New Roman" panose="02020603050405020304" pitchFamily="18" charset="0"/>
            </a:endParaRPr>
          </a:p>
        </p:txBody>
      </p:sp>
      <p:sp>
        <p:nvSpPr>
          <p:cNvPr id="344082" name="矩形 1">
            <a:extLst>
              <a:ext uri="{FF2B5EF4-FFF2-40B4-BE49-F238E27FC236}">
                <a16:creationId xmlns:a16="http://schemas.microsoft.com/office/drawing/2014/main" id="{4D3283B0-452D-F34F-8CA2-D987BAEC504C}"/>
              </a:ext>
            </a:extLst>
          </p:cNvPr>
          <p:cNvSpPr>
            <a:spLocks noChangeArrowheads="1"/>
          </p:cNvSpPr>
          <p:nvPr/>
        </p:nvSpPr>
        <p:spPr bwMode="auto">
          <a:xfrm>
            <a:off x="690563" y="1943100"/>
            <a:ext cx="6167437" cy="132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40000"/>
              </a:lnSpc>
            </a:pPr>
            <a:r>
              <a:rPr lang="zh-CN" altLang="en-US" sz="2000" b="1" dirty="0">
                <a:latin typeface="宋体" panose="02010600030101010101" pitchFamily="2" charset="-122"/>
              </a:rPr>
              <a:t>系统实时时钟中断的中断请求接至系统</a:t>
            </a:r>
            <a:r>
              <a:rPr lang="zh-CN" altLang="en-US" sz="2000" b="1" dirty="0">
                <a:solidFill>
                  <a:srgbClr val="FF0000"/>
                </a:solidFill>
                <a:latin typeface="宋体" panose="02010600030101010101" pitchFamily="2" charset="-122"/>
              </a:rPr>
              <a:t>从</a:t>
            </a:r>
            <a:r>
              <a:rPr lang="en-US" altLang="zh-CN" sz="2000" b="1" dirty="0">
                <a:solidFill>
                  <a:srgbClr val="FF0000"/>
                </a:solidFill>
                <a:latin typeface="宋体" panose="02010600030101010101" pitchFamily="2" charset="-122"/>
              </a:rPr>
              <a:t>8259A</a:t>
            </a:r>
            <a:r>
              <a:rPr lang="zh-CN" altLang="en-US" sz="2000" b="1" dirty="0">
                <a:solidFill>
                  <a:srgbClr val="FF0000"/>
                </a:solidFill>
                <a:latin typeface="宋体" panose="02010600030101010101" pitchFamily="2" charset="-122"/>
              </a:rPr>
              <a:t>的</a:t>
            </a:r>
            <a:r>
              <a:rPr lang="en-US" altLang="zh-CN" sz="2000" b="1" dirty="0">
                <a:solidFill>
                  <a:srgbClr val="FF0000"/>
                </a:solidFill>
                <a:latin typeface="宋体" panose="02010600030101010101" pitchFamily="2" charset="-122"/>
              </a:rPr>
              <a:t>IR0</a:t>
            </a:r>
            <a:r>
              <a:rPr lang="zh-CN" altLang="en-US" sz="2000" b="1" dirty="0">
                <a:latin typeface="宋体" panose="02010600030101010101" pitchFamily="2" charset="-122"/>
              </a:rPr>
              <a:t>。</a:t>
            </a:r>
            <a:endParaRPr lang="en-US" altLang="zh-CN" sz="2000" b="1" dirty="0">
              <a:latin typeface="宋体" panose="02010600030101010101" pitchFamily="2" charset="-122"/>
            </a:endParaRPr>
          </a:p>
          <a:p>
            <a:pPr eaLnBrk="1" hangingPunct="1">
              <a:lnSpc>
                <a:spcPct val="140000"/>
              </a:lnSpc>
            </a:pPr>
            <a:r>
              <a:rPr lang="en-US" altLang="zh-CN" sz="2000" b="1" dirty="0">
                <a:latin typeface="宋体" panose="02010600030101010101" pitchFamily="2" charset="-122"/>
              </a:rPr>
              <a:t>   </a:t>
            </a:r>
          </a:p>
          <a:p>
            <a:pPr eaLnBrk="1" hangingPunct="1">
              <a:lnSpc>
                <a:spcPct val="140000"/>
              </a:lnSpc>
            </a:pPr>
            <a:r>
              <a:rPr lang="en-US" altLang="zh-CN" sz="2000" b="1" dirty="0">
                <a:solidFill>
                  <a:srgbClr val="0033CC"/>
                </a:solidFill>
                <a:latin typeface="宋体" panose="02010600030101010101" pitchFamily="2" charset="-122"/>
              </a:rPr>
              <a:t> </a:t>
            </a:r>
            <a:r>
              <a:rPr lang="zh-CN" altLang="en-US" sz="2000" b="1" dirty="0">
                <a:solidFill>
                  <a:srgbClr val="0033CC"/>
                </a:solidFill>
                <a:latin typeface="宋体" panose="02010600030101010101" pitchFamily="2" charset="-122"/>
              </a:rPr>
              <a:t>系统实时时钟中断的中断类型是： </a:t>
            </a:r>
            <a:r>
              <a:rPr lang="en-US" altLang="zh-CN" sz="2000" b="1" dirty="0">
                <a:solidFill>
                  <a:srgbClr val="C00000"/>
                </a:solidFill>
                <a:latin typeface="宋体" panose="02010600030101010101" pitchFamily="2" charset="-122"/>
              </a:rPr>
              <a:t>70H</a:t>
            </a:r>
            <a:r>
              <a:rPr lang="zh-CN" altLang="en-US" sz="2000" b="1" dirty="0">
                <a:solidFill>
                  <a:srgbClr val="C00000"/>
                </a:solidFill>
                <a:latin typeface="宋体" panose="02010600030101010101" pitchFamily="2" charset="-122"/>
              </a:rPr>
              <a:t>。</a:t>
            </a:r>
            <a:endParaRPr lang="en-US" altLang="zh-CN" sz="2000" b="1" dirty="0">
              <a:solidFill>
                <a:srgbClr val="C00000"/>
              </a:solidFill>
              <a:latin typeface="宋体" panose="02010600030101010101" pitchFamily="2" charset="-122"/>
            </a:endParaRPr>
          </a:p>
        </p:txBody>
      </p:sp>
      <p:sp>
        <p:nvSpPr>
          <p:cNvPr id="344083" name="文本框 5">
            <a:extLst>
              <a:ext uri="{FF2B5EF4-FFF2-40B4-BE49-F238E27FC236}">
                <a16:creationId xmlns:a16="http://schemas.microsoft.com/office/drawing/2014/main" id="{B141ECF2-472A-FF40-803F-F4EFE907F708}"/>
              </a:ext>
            </a:extLst>
          </p:cNvPr>
          <p:cNvSpPr>
            <a:spLocks noChangeArrowheads="1"/>
          </p:cNvSpPr>
          <p:nvPr/>
        </p:nvSpPr>
        <p:spPr bwMode="auto">
          <a:xfrm>
            <a:off x="325438" y="328613"/>
            <a:ext cx="5805487"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buFont typeface="Arial" panose="020B0604020202020204" pitchFamily="34" charset="0"/>
              <a:buNone/>
            </a:pPr>
            <a:r>
              <a:rPr lang="zh-CN" altLang="en-US" sz="2400" b="1" noProof="1">
                <a:solidFill>
                  <a:schemeClr val="bg1"/>
                </a:solidFill>
                <a:ea typeface="微软雅黑" panose="020B0503020204020204" pitchFamily="34" charset="-122"/>
                <a:sym typeface="Arial" panose="020B0604020202020204" pitchFamily="34" charset="0"/>
              </a:rPr>
              <a:t>   系统实时时钟</a:t>
            </a:r>
            <a:r>
              <a:rPr lang="zh-CN" altLang="en-US" sz="2400" b="1" noProof="1">
                <a:solidFill>
                  <a:schemeClr val="bg1"/>
                </a:solidFill>
                <a:ea typeface="微软雅黑" panose="020B0503020204020204" pitchFamily="34" charset="-122"/>
                <a:sym typeface="+mn-ea"/>
              </a:rPr>
              <a:t>中断</a:t>
            </a:r>
            <a:endParaRPr lang="zh-CN" altLang="en-US" sz="2400" b="1" noProof="1">
              <a:solidFill>
                <a:schemeClr val="bg1"/>
              </a:solidFill>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98370641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4102"/>
                                        </p:tgtEl>
                                        <p:attrNameLst>
                                          <p:attrName>style.visibility</p:attrName>
                                        </p:attrNameLst>
                                      </p:cBhvr>
                                      <p:to>
                                        <p:strVal val="visible"/>
                                      </p:to>
                                    </p:set>
                                    <p:animEffect>
                                      <p:cBhvr>
                                        <p:cTn id="7" dur="500"/>
                                        <p:tgtEl>
                                          <p:spTgt spid="4102"/>
                                        </p:tgtEl>
                                      </p:cBhvr>
                                    </p:animEffect>
                                  </p:childTnLst>
                                </p:cTn>
                              </p:par>
                              <p:par>
                                <p:cTn id="8" presetID="10" presetClass="entr" presetSubtype="0" fill="hold" nodeType="withEffect">
                                  <p:stCondLst>
                                    <p:cond delay="0"/>
                                  </p:stCondLst>
                                  <p:childTnLst>
                                    <p:set>
                                      <p:cBhvr>
                                        <p:cTn id="9" dur="1" fill="hold">
                                          <p:stCondLst>
                                            <p:cond delay="0"/>
                                          </p:stCondLst>
                                        </p:cTn>
                                        <p:tgtEl>
                                          <p:spTgt spid="4105"/>
                                        </p:tgtEl>
                                        <p:attrNameLst>
                                          <p:attrName>style.visibility</p:attrName>
                                        </p:attrNameLst>
                                      </p:cBhvr>
                                      <p:to>
                                        <p:strVal val="visible"/>
                                      </p:to>
                                    </p:set>
                                    <p:animEffect>
                                      <p:cBhvr>
                                        <p:cTn id="10" dur="500"/>
                                        <p:tgtEl>
                                          <p:spTgt spid="4105"/>
                                        </p:tgtEl>
                                      </p:cBhvr>
                                    </p:animEffect>
                                  </p:childTnLst>
                                </p:cTn>
                              </p:par>
                              <p:par>
                                <p:cTn id="11" presetID="10" presetClass="entr" presetSubtype="0" fill="hold" nodeType="withEffect">
                                  <p:stCondLst>
                                    <p:cond delay="0"/>
                                  </p:stCondLst>
                                  <p:childTnLst>
                                    <p:set>
                                      <p:cBhvr>
                                        <p:cTn id="12" dur="1" fill="hold">
                                          <p:stCondLst>
                                            <p:cond delay="0"/>
                                          </p:stCondLst>
                                        </p:cTn>
                                        <p:tgtEl>
                                          <p:spTgt spid="4107"/>
                                        </p:tgtEl>
                                        <p:attrNameLst>
                                          <p:attrName>style.visibility</p:attrName>
                                        </p:attrNameLst>
                                      </p:cBhvr>
                                      <p:to>
                                        <p:strVal val="visible"/>
                                      </p:to>
                                    </p:set>
                                    <p:animEffect>
                                      <p:cBhvr>
                                        <p:cTn id="13" dur="500"/>
                                        <p:tgtEl>
                                          <p:spTgt spid="4107"/>
                                        </p:tgtEl>
                                      </p:cBhvr>
                                    </p:animEffect>
                                  </p:childTnLst>
                                </p:cTn>
                              </p:par>
                              <p:par>
                                <p:cTn id="14" presetID="10" presetClass="entr" presetSubtype="0" fill="hold" nodeType="withEffect">
                                  <p:stCondLst>
                                    <p:cond delay="0"/>
                                  </p:stCondLst>
                                  <p:childTnLst>
                                    <p:set>
                                      <p:cBhvr>
                                        <p:cTn id="15" dur="1" fill="hold">
                                          <p:stCondLst>
                                            <p:cond delay="0"/>
                                          </p:stCondLst>
                                        </p:cTn>
                                        <p:tgtEl>
                                          <p:spTgt spid="4103"/>
                                        </p:tgtEl>
                                        <p:attrNameLst>
                                          <p:attrName>style.visibility</p:attrName>
                                        </p:attrNameLst>
                                      </p:cBhvr>
                                      <p:to>
                                        <p:strVal val="visible"/>
                                      </p:to>
                                    </p:set>
                                    <p:animEffect>
                                      <p:cBhvr>
                                        <p:cTn id="16" dur="500"/>
                                        <p:tgtEl>
                                          <p:spTgt spid="4103"/>
                                        </p:tgtEl>
                                      </p:cBhvr>
                                    </p:animEffect>
                                  </p:childTnLst>
                                </p:cTn>
                              </p:par>
                              <p:par>
                                <p:cTn id="17" presetID="10" presetClass="entr" presetSubtype="0" fill="hold" nodeType="withEffect">
                                  <p:stCondLst>
                                    <p:cond delay="0"/>
                                  </p:stCondLst>
                                  <p:childTnLst>
                                    <p:set>
                                      <p:cBhvr>
                                        <p:cTn id="18" dur="1" fill="hold">
                                          <p:stCondLst>
                                            <p:cond delay="0"/>
                                          </p:stCondLst>
                                        </p:cTn>
                                        <p:tgtEl>
                                          <p:spTgt spid="4106"/>
                                        </p:tgtEl>
                                        <p:attrNameLst>
                                          <p:attrName>style.visibility</p:attrName>
                                        </p:attrNameLst>
                                      </p:cBhvr>
                                      <p:to>
                                        <p:strVal val="visible"/>
                                      </p:to>
                                    </p:set>
                                    <p:animEffect>
                                      <p:cBhvr>
                                        <p:cTn id="19" dur="500"/>
                                        <p:tgtEl>
                                          <p:spTgt spid="4106"/>
                                        </p:tgtEl>
                                      </p:cBhvr>
                                    </p:animEffect>
                                  </p:childTnLst>
                                </p:cTn>
                              </p:par>
                              <p:par>
                                <p:cTn id="20" presetID="10" presetClass="entr" presetSubtype="0" fill="hold" nodeType="withEffect">
                                  <p:stCondLst>
                                    <p:cond delay="0"/>
                                  </p:stCondLst>
                                  <p:childTnLst>
                                    <p:set>
                                      <p:cBhvr>
                                        <p:cTn id="21" dur="1" fill="hold">
                                          <p:stCondLst>
                                            <p:cond delay="0"/>
                                          </p:stCondLst>
                                        </p:cTn>
                                        <p:tgtEl>
                                          <p:spTgt spid="4104"/>
                                        </p:tgtEl>
                                        <p:attrNameLst>
                                          <p:attrName>style.visibility</p:attrName>
                                        </p:attrNameLst>
                                      </p:cBhvr>
                                      <p:to>
                                        <p:strVal val="visible"/>
                                      </p:to>
                                    </p:set>
                                    <p:animEffect>
                                      <p:cBhvr>
                                        <p:cTn id="22" dur="500"/>
                                        <p:tgtEl>
                                          <p:spTgt spid="4104"/>
                                        </p:tgtEl>
                                      </p:cBhvr>
                                    </p:animEffect>
                                  </p:childTnLst>
                                </p:cTn>
                              </p:par>
                              <p:par>
                                <p:cTn id="23" presetID="35" presetClass="path" presetSubtype="0" fill="hold" nodeType="withEffect">
                                  <p:stCondLst>
                                    <p:cond delay="0"/>
                                  </p:stCondLst>
                                  <p:childTnLst>
                                    <p:animMotion origin="layout" path="M 0 0  L -0.25 0  E" pathEditMode="relative" rAng="0" ptsTypes="">
                                      <p:cBhvr>
                                        <p:cTn id="24" dur="500" fill="hold"/>
                                        <p:tgtEl>
                                          <p:spTgt spid="4106"/>
                                        </p:tgtEl>
                                        <p:attrNameLst>
                                          <p:attrName>ppt_x,ppt_y</p:attrName>
                                        </p:attrNameLst>
                                      </p:cBhvr>
                                      <p:rCtr x="0" y="0"/>
                                    </p:animMotion>
                                  </p:childTnLst>
                                </p:cTn>
                              </p:par>
                              <p:par>
                                <p:cTn id="25" presetID="35" presetClass="path" presetSubtype="0" fill="hold" nodeType="withEffect">
                                  <p:stCondLst>
                                    <p:cond delay="0"/>
                                  </p:stCondLst>
                                  <p:childTnLst>
                                    <p:animMotion origin="layout" path="M 4.16667E-6 3.33333E-6 L -0.31632 3.33333E-6 " pathEditMode="relative" rAng="0" ptsTypes="AA">
                                      <p:cBhvr>
                                        <p:cTn id="26" dur="500" fill="hold"/>
                                        <p:tgtEl>
                                          <p:spTgt spid="4103"/>
                                        </p:tgtEl>
                                        <p:attrNameLst>
                                          <p:attrName>ppt_x,ppt_y</p:attrName>
                                        </p:attrNameLst>
                                      </p:cBhvr>
                                      <p:rCtr x="-1581100" y="0"/>
                                    </p:animMotion>
                                  </p:childTnLst>
                                </p:cTn>
                              </p:par>
                              <p:par>
                                <p:cTn id="27" presetID="35" presetClass="path" presetSubtype="0" fill="hold" nodeType="withEffect">
                                  <p:stCondLst>
                                    <p:cond delay="0"/>
                                  </p:stCondLst>
                                  <p:childTnLst>
                                    <p:animMotion origin="layout" path="M 0.00504 -1.85185E-6 L -0.46684 -1.85185E-6 " pathEditMode="relative" rAng="0" ptsTypes="AA">
                                      <p:cBhvr>
                                        <p:cTn id="28" dur="500" fill="hold"/>
                                        <p:tgtEl>
                                          <p:spTgt spid="4104"/>
                                        </p:tgtEl>
                                        <p:attrNameLst>
                                          <p:attrName>ppt_x,ppt_y</p:attrName>
                                        </p:attrNameLst>
                                      </p:cBhvr>
                                      <p:rCtr x="-2358900" y="0"/>
                                    </p:animMotion>
                                  </p:childTnLst>
                                </p:cTn>
                              </p:par>
                              <p:par>
                                <p:cTn id="29" presetID="35" presetClass="path" presetSubtype="0" fill="hold" nodeType="withEffect">
                                  <p:stCondLst>
                                    <p:cond delay="0"/>
                                  </p:stCondLst>
                                  <p:childTnLst>
                                    <p:animMotion origin="layout" path="M -3.05556E-6 1.11111E-6 L -0.19531 1.11111E-6 " pathEditMode="relative" rAng="0" ptsTypes="AA">
                                      <p:cBhvr>
                                        <p:cTn id="30" dur="500" fill="hold"/>
                                        <p:tgtEl>
                                          <p:spTgt spid="4105"/>
                                        </p:tgtEl>
                                        <p:attrNameLst>
                                          <p:attrName>ppt_x,ppt_y</p:attrName>
                                        </p:attrNameLst>
                                      </p:cBhvr>
                                      <p:rCtr x="-976900" y="0"/>
                                    </p:animMotion>
                                  </p:childTnLst>
                                </p:cTn>
                              </p:par>
                              <p:par>
                                <p:cTn id="31" presetID="35" presetClass="path" presetSubtype="0" fill="hold" nodeType="withEffect">
                                  <p:stCondLst>
                                    <p:cond delay="0"/>
                                  </p:stCondLst>
                                  <p:childTnLst>
                                    <p:animMotion origin="layout" path="M 3.05556E-6 -1.85185E-6 L -0.33577 -1.85185E-6 " pathEditMode="relative" rAng="0" ptsTypes="AA">
                                      <p:cBhvr>
                                        <p:cTn id="32" dur="500" fill="hold"/>
                                        <p:tgtEl>
                                          <p:spTgt spid="4102"/>
                                        </p:tgtEl>
                                        <p:attrNameLst>
                                          <p:attrName>ppt_x,ppt_y</p:attrName>
                                        </p:attrNameLst>
                                      </p:cBhvr>
                                      <p:rCtr x="-1678300" y="0"/>
                                    </p:animMotion>
                                  </p:childTnLst>
                                </p:cTn>
                              </p:par>
                              <p:par>
                                <p:cTn id="33" presetID="35" presetClass="path" presetSubtype="0" fill="hold" nodeType="withEffect">
                                  <p:stCondLst>
                                    <p:cond delay="0"/>
                                  </p:stCondLst>
                                  <p:childTnLst>
                                    <p:animMotion origin="layout" path="M 1.66667E-6 -1.85185E-6 L -0.57188 -1.85185E-6 " pathEditMode="relative" rAng="0" ptsTypes="AA">
                                      <p:cBhvr>
                                        <p:cTn id="34" dur="500" fill="hold"/>
                                        <p:tgtEl>
                                          <p:spTgt spid="4107"/>
                                        </p:tgtEl>
                                        <p:attrNameLst>
                                          <p:attrName>ppt_x,ppt_y</p:attrName>
                                        </p:attrNameLst>
                                      </p:cBhvr>
                                      <p:rCtr x="-2858900" y="0"/>
                                    </p:animMotion>
                                  </p:childTnLst>
                                </p:cTn>
                              </p:par>
                              <p:par>
                                <p:cTn id="35" presetID="10" presetClass="exit" presetSubtype="0" fill="hold" nodeType="withEffect">
                                  <p:stCondLst>
                                    <p:cond delay="0"/>
                                  </p:stCondLst>
                                  <p:childTnLst>
                                    <p:animEffect>
                                      <p:cBhvr>
                                        <p:cTn id="36" dur="500"/>
                                        <p:tgtEl>
                                          <p:spTgt spid="4107"/>
                                        </p:tgtEl>
                                      </p:cBhvr>
                                    </p:animEffect>
                                    <p:set>
                                      <p:cBhvr>
                                        <p:cTn id="37" dur="1" fill="hold">
                                          <p:stCondLst>
                                            <p:cond delay="499"/>
                                          </p:stCondLst>
                                        </p:cTn>
                                        <p:tgtEl>
                                          <p:spTgt spid="4107"/>
                                        </p:tgtEl>
                                        <p:attrNameLst>
                                          <p:attrName>style.visibility</p:attrName>
                                        </p:attrNameLst>
                                      </p:cBhvr>
                                      <p:to>
                                        <p:strVal val="hidden"/>
                                      </p:to>
                                    </p:set>
                                  </p:childTnLst>
                                </p:cTn>
                              </p:par>
                              <p:par>
                                <p:cTn id="38" presetID="10" presetClass="exit" presetSubtype="0" fill="hold" nodeType="withEffect">
                                  <p:stCondLst>
                                    <p:cond delay="0"/>
                                  </p:stCondLst>
                                  <p:childTnLst>
                                    <p:animEffect>
                                      <p:cBhvr>
                                        <p:cTn id="39" dur="500"/>
                                        <p:tgtEl>
                                          <p:spTgt spid="4105"/>
                                        </p:tgtEl>
                                      </p:cBhvr>
                                    </p:animEffect>
                                    <p:set>
                                      <p:cBhvr>
                                        <p:cTn id="40" dur="1" fill="hold">
                                          <p:stCondLst>
                                            <p:cond delay="499"/>
                                          </p:stCondLst>
                                        </p:cTn>
                                        <p:tgtEl>
                                          <p:spTgt spid="4105"/>
                                        </p:tgtEl>
                                        <p:attrNameLst>
                                          <p:attrName>style.visibility</p:attrName>
                                        </p:attrNameLst>
                                      </p:cBhvr>
                                      <p:to>
                                        <p:strVal val="hidden"/>
                                      </p:to>
                                    </p:set>
                                  </p:childTnLst>
                                </p:cTn>
                              </p:par>
                              <p:par>
                                <p:cTn id="41" presetID="10" presetClass="exit" presetSubtype="0" fill="hold" nodeType="withEffect">
                                  <p:stCondLst>
                                    <p:cond delay="0"/>
                                  </p:stCondLst>
                                  <p:childTnLst>
                                    <p:animEffect>
                                      <p:cBhvr>
                                        <p:cTn id="42" dur="500"/>
                                        <p:tgtEl>
                                          <p:spTgt spid="4103"/>
                                        </p:tgtEl>
                                      </p:cBhvr>
                                    </p:animEffect>
                                    <p:set>
                                      <p:cBhvr>
                                        <p:cTn id="43" dur="1" fill="hold">
                                          <p:stCondLst>
                                            <p:cond delay="499"/>
                                          </p:stCondLst>
                                        </p:cTn>
                                        <p:tgtEl>
                                          <p:spTgt spid="4103"/>
                                        </p:tgtEl>
                                        <p:attrNameLst>
                                          <p:attrName>style.visibility</p:attrName>
                                        </p:attrNameLst>
                                      </p:cBhvr>
                                      <p:to>
                                        <p:strVal val="hidden"/>
                                      </p:to>
                                    </p:set>
                                  </p:childTnLst>
                                </p:cTn>
                              </p:par>
                              <p:par>
                                <p:cTn id="44" presetID="10" presetClass="exit" presetSubtype="0" fill="hold" nodeType="withEffect">
                                  <p:stCondLst>
                                    <p:cond delay="0"/>
                                  </p:stCondLst>
                                  <p:childTnLst>
                                    <p:animEffect>
                                      <p:cBhvr>
                                        <p:cTn id="45" dur="500"/>
                                        <p:tgtEl>
                                          <p:spTgt spid="4106"/>
                                        </p:tgtEl>
                                      </p:cBhvr>
                                    </p:animEffect>
                                    <p:set>
                                      <p:cBhvr>
                                        <p:cTn id="46" dur="1" fill="hold">
                                          <p:stCondLst>
                                            <p:cond delay="499"/>
                                          </p:stCondLst>
                                        </p:cTn>
                                        <p:tgtEl>
                                          <p:spTgt spid="4106"/>
                                        </p:tgtEl>
                                        <p:attrNameLst>
                                          <p:attrName>style.visibility</p:attrName>
                                        </p:attrNameLst>
                                      </p:cBhvr>
                                      <p:to>
                                        <p:strVal val="hidden"/>
                                      </p:to>
                                    </p:set>
                                  </p:childTnLst>
                                </p:cTn>
                              </p:par>
                              <p:par>
                                <p:cTn id="47" presetID="10" presetClass="exit" presetSubtype="0" fill="hold" nodeType="withEffect">
                                  <p:stCondLst>
                                    <p:cond delay="0"/>
                                  </p:stCondLst>
                                  <p:childTnLst>
                                    <p:animEffect>
                                      <p:cBhvr>
                                        <p:cTn id="48" dur="500"/>
                                        <p:tgtEl>
                                          <p:spTgt spid="4102"/>
                                        </p:tgtEl>
                                      </p:cBhvr>
                                    </p:animEffect>
                                    <p:set>
                                      <p:cBhvr>
                                        <p:cTn id="49" dur="1" fill="hold">
                                          <p:stCondLst>
                                            <p:cond delay="499"/>
                                          </p:stCondLst>
                                        </p:cTn>
                                        <p:tgtEl>
                                          <p:spTgt spid="4102"/>
                                        </p:tgtEl>
                                        <p:attrNameLst>
                                          <p:attrName>style.visibility</p:attrName>
                                        </p:attrNameLst>
                                      </p:cBhvr>
                                      <p:to>
                                        <p:strVal val="hidden"/>
                                      </p:to>
                                    </p:set>
                                  </p:childTnLst>
                                </p:cTn>
                              </p:par>
                              <p:par>
                                <p:cTn id="50" presetID="10" presetClass="exit" presetSubtype="0" fill="hold" nodeType="withEffect">
                                  <p:stCondLst>
                                    <p:cond delay="0"/>
                                  </p:stCondLst>
                                  <p:childTnLst>
                                    <p:animEffect>
                                      <p:cBhvr>
                                        <p:cTn id="51" dur="500"/>
                                        <p:tgtEl>
                                          <p:spTgt spid="4104"/>
                                        </p:tgtEl>
                                      </p:cBhvr>
                                    </p:animEffect>
                                    <p:set>
                                      <p:cBhvr>
                                        <p:cTn id="52" dur="1" fill="hold">
                                          <p:stCondLst>
                                            <p:cond delay="499"/>
                                          </p:stCondLst>
                                        </p:cTn>
                                        <p:tgtEl>
                                          <p:spTgt spid="4104"/>
                                        </p:tgtEl>
                                        <p:attrNameLst>
                                          <p:attrName>style.visibility</p:attrName>
                                        </p:attrNameLst>
                                      </p:cBhvr>
                                      <p:to>
                                        <p:strVal val="hidden"/>
                                      </p:to>
                                    </p:set>
                                  </p:childTnLst>
                                </p:cTn>
                              </p:par>
                              <p:par>
                                <p:cTn id="53" presetID="10" presetClass="entr" presetSubtype="0" fill="hold" nodeType="withEffect">
                                  <p:stCondLst>
                                    <p:cond delay="0"/>
                                  </p:stCondLst>
                                  <p:childTnLst>
                                    <p:set>
                                      <p:cBhvr>
                                        <p:cTn id="54" dur="1" fill="hold">
                                          <p:stCondLst>
                                            <p:cond delay="0"/>
                                          </p:stCondLst>
                                        </p:cTn>
                                        <p:tgtEl>
                                          <p:spTgt spid="4108"/>
                                        </p:tgtEl>
                                        <p:attrNameLst>
                                          <p:attrName>style.visibility</p:attrName>
                                        </p:attrNameLst>
                                      </p:cBhvr>
                                      <p:to>
                                        <p:strVal val="visible"/>
                                      </p:to>
                                    </p:set>
                                    <p:animEffect>
                                      <p:cBhvr>
                                        <p:cTn id="55" dur="500"/>
                                        <p:tgtEl>
                                          <p:spTgt spid="4108"/>
                                        </p:tgtEl>
                                      </p:cBhvr>
                                    </p:animEffect>
                                  </p:childTnLst>
                                </p:cTn>
                              </p:par>
                              <p:par>
                                <p:cTn id="56" presetID="10" presetClass="entr" presetSubtype="0" fill="hold" nodeType="withEffect">
                                  <p:stCondLst>
                                    <p:cond delay="0"/>
                                  </p:stCondLst>
                                  <p:childTnLst>
                                    <p:set>
                                      <p:cBhvr>
                                        <p:cTn id="57" dur="1" fill="hold">
                                          <p:stCondLst>
                                            <p:cond delay="0"/>
                                          </p:stCondLst>
                                        </p:cTn>
                                        <p:tgtEl>
                                          <p:spTgt spid="4109"/>
                                        </p:tgtEl>
                                        <p:attrNameLst>
                                          <p:attrName>style.visibility</p:attrName>
                                        </p:attrNameLst>
                                      </p:cBhvr>
                                      <p:to>
                                        <p:strVal val="visible"/>
                                      </p:to>
                                    </p:set>
                                    <p:animEffect>
                                      <p:cBhvr>
                                        <p:cTn id="58" dur="500"/>
                                        <p:tgtEl>
                                          <p:spTgt spid="4109"/>
                                        </p:tgtEl>
                                      </p:cBhvr>
                                    </p:animEffect>
                                  </p:childTnLst>
                                </p:cTn>
                              </p:par>
                              <p:par>
                                <p:cTn id="59" presetID="10" presetClass="entr" presetSubtype="0" fill="hold" nodeType="withEffect">
                                  <p:stCondLst>
                                    <p:cond delay="0"/>
                                  </p:stCondLst>
                                  <p:childTnLst>
                                    <p:set>
                                      <p:cBhvr>
                                        <p:cTn id="60" dur="1" fill="hold">
                                          <p:stCondLst>
                                            <p:cond delay="0"/>
                                          </p:stCondLst>
                                        </p:cTn>
                                        <p:tgtEl>
                                          <p:spTgt spid="4110"/>
                                        </p:tgtEl>
                                        <p:attrNameLst>
                                          <p:attrName>style.visibility</p:attrName>
                                        </p:attrNameLst>
                                      </p:cBhvr>
                                      <p:to>
                                        <p:strVal val="visible"/>
                                      </p:to>
                                    </p:set>
                                    <p:animEffect>
                                      <p:cBhvr>
                                        <p:cTn id="61" dur="500"/>
                                        <p:tgtEl>
                                          <p:spTgt spid="4110"/>
                                        </p:tgtEl>
                                      </p:cBhvr>
                                    </p:animEffect>
                                  </p:childTnLst>
                                </p:cTn>
                              </p:par>
                              <p:par>
                                <p:cTn id="62" presetID="10" presetClass="entr" presetSubtype="0" fill="hold" nodeType="withEffect">
                                  <p:stCondLst>
                                    <p:cond delay="0"/>
                                  </p:stCondLst>
                                  <p:childTnLst>
                                    <p:set>
                                      <p:cBhvr>
                                        <p:cTn id="63" dur="1" fill="hold">
                                          <p:stCondLst>
                                            <p:cond delay="0"/>
                                          </p:stCondLst>
                                        </p:cTn>
                                        <p:tgtEl>
                                          <p:spTgt spid="4111"/>
                                        </p:tgtEl>
                                        <p:attrNameLst>
                                          <p:attrName>style.visibility</p:attrName>
                                        </p:attrNameLst>
                                      </p:cBhvr>
                                      <p:to>
                                        <p:strVal val="visible"/>
                                      </p:to>
                                    </p:set>
                                    <p:animEffect>
                                      <p:cBhvr>
                                        <p:cTn id="64" dur="500"/>
                                        <p:tgtEl>
                                          <p:spTgt spid="4111"/>
                                        </p:tgtEl>
                                      </p:cBhvr>
                                    </p:animEffect>
                                  </p:childTnLst>
                                </p:cTn>
                              </p:par>
                              <p:par>
                                <p:cTn id="65" presetID="53" presetClass="exit" presetSubtype="0" fill="hold" nodeType="withEffect">
                                  <p:stCondLst>
                                    <p:cond delay="0"/>
                                  </p:stCondLst>
                                  <p:childTnLst>
                                    <p:anim calcmode="lin" valueType="num">
                                      <p:cBhvr>
                                        <p:cTn id="66" dur="500"/>
                                        <p:tgtEl>
                                          <p:spTgt spid="4108"/>
                                        </p:tgtEl>
                                        <p:attrNameLst>
                                          <p:attrName>ppt_w</p:attrName>
                                        </p:attrNameLst>
                                      </p:cBhvr>
                                      <p:tavLst>
                                        <p:tav tm="0">
                                          <p:val>
                                            <p:strVal val="ppt_w"/>
                                          </p:val>
                                        </p:tav>
                                        <p:tav tm="100000">
                                          <p:val>
                                            <p:fltVal val="0"/>
                                          </p:val>
                                        </p:tav>
                                      </p:tavLst>
                                    </p:anim>
                                    <p:anim calcmode="lin" valueType="num">
                                      <p:cBhvr>
                                        <p:cTn id="67" dur="500"/>
                                        <p:tgtEl>
                                          <p:spTgt spid="4108"/>
                                        </p:tgtEl>
                                        <p:attrNameLst>
                                          <p:attrName>ppt_h</p:attrName>
                                        </p:attrNameLst>
                                      </p:cBhvr>
                                      <p:tavLst>
                                        <p:tav tm="0">
                                          <p:val>
                                            <p:strVal val="ppt_h"/>
                                          </p:val>
                                        </p:tav>
                                        <p:tav tm="100000">
                                          <p:val>
                                            <p:fltVal val="0"/>
                                          </p:val>
                                        </p:tav>
                                      </p:tavLst>
                                    </p:anim>
                                    <p:animEffect>
                                      <p:cBhvr>
                                        <p:cTn id="68" dur="500"/>
                                        <p:tgtEl>
                                          <p:spTgt spid="4108"/>
                                        </p:tgtEl>
                                      </p:cBhvr>
                                    </p:animEffect>
                                    <p:set>
                                      <p:cBhvr>
                                        <p:cTn id="69" dur="1" fill="hold">
                                          <p:stCondLst>
                                            <p:cond delay="499"/>
                                          </p:stCondLst>
                                        </p:cTn>
                                        <p:tgtEl>
                                          <p:spTgt spid="4108"/>
                                        </p:tgtEl>
                                        <p:attrNameLst>
                                          <p:attrName>style.visibility</p:attrName>
                                        </p:attrNameLst>
                                      </p:cBhvr>
                                      <p:to>
                                        <p:strVal val="hidden"/>
                                      </p:to>
                                    </p:set>
                                  </p:childTnLst>
                                </p:cTn>
                              </p:par>
                              <p:par>
                                <p:cTn id="70" presetID="53" presetClass="exit" presetSubtype="0" fill="hold" nodeType="withEffect">
                                  <p:stCondLst>
                                    <p:cond delay="0"/>
                                  </p:stCondLst>
                                  <p:childTnLst>
                                    <p:anim calcmode="lin" valueType="num">
                                      <p:cBhvr>
                                        <p:cTn id="71" dur="500"/>
                                        <p:tgtEl>
                                          <p:spTgt spid="4109"/>
                                        </p:tgtEl>
                                        <p:attrNameLst>
                                          <p:attrName>ppt_w</p:attrName>
                                        </p:attrNameLst>
                                      </p:cBhvr>
                                      <p:tavLst>
                                        <p:tav tm="0">
                                          <p:val>
                                            <p:strVal val="ppt_w"/>
                                          </p:val>
                                        </p:tav>
                                        <p:tav tm="100000">
                                          <p:val>
                                            <p:fltVal val="0"/>
                                          </p:val>
                                        </p:tav>
                                      </p:tavLst>
                                    </p:anim>
                                    <p:anim calcmode="lin" valueType="num">
                                      <p:cBhvr>
                                        <p:cTn id="72" dur="500"/>
                                        <p:tgtEl>
                                          <p:spTgt spid="4109"/>
                                        </p:tgtEl>
                                        <p:attrNameLst>
                                          <p:attrName>ppt_h</p:attrName>
                                        </p:attrNameLst>
                                      </p:cBhvr>
                                      <p:tavLst>
                                        <p:tav tm="0">
                                          <p:val>
                                            <p:strVal val="ppt_h"/>
                                          </p:val>
                                        </p:tav>
                                        <p:tav tm="100000">
                                          <p:val>
                                            <p:fltVal val="0"/>
                                          </p:val>
                                        </p:tav>
                                      </p:tavLst>
                                    </p:anim>
                                    <p:animEffect>
                                      <p:cBhvr>
                                        <p:cTn id="73" dur="500"/>
                                        <p:tgtEl>
                                          <p:spTgt spid="4109"/>
                                        </p:tgtEl>
                                      </p:cBhvr>
                                    </p:animEffect>
                                    <p:set>
                                      <p:cBhvr>
                                        <p:cTn id="74" dur="1" fill="hold">
                                          <p:stCondLst>
                                            <p:cond delay="499"/>
                                          </p:stCondLst>
                                        </p:cTn>
                                        <p:tgtEl>
                                          <p:spTgt spid="4109"/>
                                        </p:tgtEl>
                                        <p:attrNameLst>
                                          <p:attrName>style.visibility</p:attrName>
                                        </p:attrNameLst>
                                      </p:cBhvr>
                                      <p:to>
                                        <p:strVal val="hidden"/>
                                      </p:to>
                                    </p:set>
                                  </p:childTnLst>
                                </p:cTn>
                              </p:par>
                              <p:par>
                                <p:cTn id="75" presetID="53" presetClass="exit" presetSubtype="0" fill="hold" nodeType="withEffect">
                                  <p:stCondLst>
                                    <p:cond delay="0"/>
                                  </p:stCondLst>
                                  <p:childTnLst>
                                    <p:anim calcmode="lin" valueType="num">
                                      <p:cBhvr>
                                        <p:cTn id="76" dur="500"/>
                                        <p:tgtEl>
                                          <p:spTgt spid="4110"/>
                                        </p:tgtEl>
                                        <p:attrNameLst>
                                          <p:attrName>ppt_w</p:attrName>
                                        </p:attrNameLst>
                                      </p:cBhvr>
                                      <p:tavLst>
                                        <p:tav tm="0">
                                          <p:val>
                                            <p:strVal val="ppt_w"/>
                                          </p:val>
                                        </p:tav>
                                        <p:tav tm="100000">
                                          <p:val>
                                            <p:fltVal val="0"/>
                                          </p:val>
                                        </p:tav>
                                      </p:tavLst>
                                    </p:anim>
                                    <p:anim calcmode="lin" valueType="num">
                                      <p:cBhvr>
                                        <p:cTn id="77" dur="500"/>
                                        <p:tgtEl>
                                          <p:spTgt spid="4110"/>
                                        </p:tgtEl>
                                        <p:attrNameLst>
                                          <p:attrName>ppt_h</p:attrName>
                                        </p:attrNameLst>
                                      </p:cBhvr>
                                      <p:tavLst>
                                        <p:tav tm="0">
                                          <p:val>
                                            <p:strVal val="ppt_h"/>
                                          </p:val>
                                        </p:tav>
                                        <p:tav tm="100000">
                                          <p:val>
                                            <p:fltVal val="0"/>
                                          </p:val>
                                        </p:tav>
                                      </p:tavLst>
                                    </p:anim>
                                    <p:animEffect>
                                      <p:cBhvr>
                                        <p:cTn id="78" dur="500"/>
                                        <p:tgtEl>
                                          <p:spTgt spid="4110"/>
                                        </p:tgtEl>
                                      </p:cBhvr>
                                    </p:animEffect>
                                    <p:set>
                                      <p:cBhvr>
                                        <p:cTn id="79" dur="1" fill="hold">
                                          <p:stCondLst>
                                            <p:cond delay="499"/>
                                          </p:stCondLst>
                                        </p:cTn>
                                        <p:tgtEl>
                                          <p:spTgt spid="4110"/>
                                        </p:tgtEl>
                                        <p:attrNameLst>
                                          <p:attrName>style.visibility</p:attrName>
                                        </p:attrNameLst>
                                      </p:cBhvr>
                                      <p:to>
                                        <p:strVal val="hidden"/>
                                      </p:to>
                                    </p:set>
                                  </p:childTnLst>
                                </p:cTn>
                              </p:par>
                              <p:par>
                                <p:cTn id="80" presetID="53" presetClass="exit" presetSubtype="0" fill="hold" nodeType="withEffect">
                                  <p:stCondLst>
                                    <p:cond delay="0"/>
                                  </p:stCondLst>
                                  <p:childTnLst>
                                    <p:anim calcmode="lin" valueType="num">
                                      <p:cBhvr>
                                        <p:cTn id="81" dur="500"/>
                                        <p:tgtEl>
                                          <p:spTgt spid="4111"/>
                                        </p:tgtEl>
                                        <p:attrNameLst>
                                          <p:attrName>ppt_w</p:attrName>
                                        </p:attrNameLst>
                                      </p:cBhvr>
                                      <p:tavLst>
                                        <p:tav tm="0">
                                          <p:val>
                                            <p:strVal val="ppt_w"/>
                                          </p:val>
                                        </p:tav>
                                        <p:tav tm="100000">
                                          <p:val>
                                            <p:fltVal val="0"/>
                                          </p:val>
                                        </p:tav>
                                      </p:tavLst>
                                    </p:anim>
                                    <p:anim calcmode="lin" valueType="num">
                                      <p:cBhvr>
                                        <p:cTn id="82" dur="500"/>
                                        <p:tgtEl>
                                          <p:spTgt spid="4111"/>
                                        </p:tgtEl>
                                        <p:attrNameLst>
                                          <p:attrName>ppt_h</p:attrName>
                                        </p:attrNameLst>
                                      </p:cBhvr>
                                      <p:tavLst>
                                        <p:tav tm="0">
                                          <p:val>
                                            <p:strVal val="ppt_h"/>
                                          </p:val>
                                        </p:tav>
                                        <p:tav tm="100000">
                                          <p:val>
                                            <p:fltVal val="0"/>
                                          </p:val>
                                        </p:tav>
                                      </p:tavLst>
                                    </p:anim>
                                    <p:animEffect>
                                      <p:cBhvr>
                                        <p:cTn id="83" dur="500"/>
                                        <p:tgtEl>
                                          <p:spTgt spid="4111"/>
                                        </p:tgtEl>
                                      </p:cBhvr>
                                    </p:animEffect>
                                    <p:set>
                                      <p:cBhvr>
                                        <p:cTn id="84" dur="1" fill="hold">
                                          <p:stCondLst>
                                            <p:cond delay="499"/>
                                          </p:stCondLst>
                                        </p:cTn>
                                        <p:tgtEl>
                                          <p:spTgt spid="4111"/>
                                        </p:tgtEl>
                                        <p:attrNameLst>
                                          <p:attrName>style.visibility</p:attrName>
                                        </p:attrNameLst>
                                      </p:cBhvr>
                                      <p:to>
                                        <p:strVal val="hidden"/>
                                      </p:to>
                                    </p:set>
                                  </p:childTnLst>
                                </p:cTn>
                              </p:par>
                            </p:childTnLst>
                          </p:cTn>
                        </p:par>
                        <p:par>
                          <p:cTn id="85" fill="hold" nodeType="afterGroup">
                            <p:stCondLst>
                              <p:cond delay="500"/>
                            </p:stCondLst>
                            <p:childTnLst>
                              <p:par>
                                <p:cTn id="86" presetID="3" presetClass="entr" presetSubtype="10" fill="hold" grpId="0" nodeType="afterEffect">
                                  <p:stCondLst>
                                    <p:cond delay="0"/>
                                  </p:stCondLst>
                                  <p:childTnLst>
                                    <p:set>
                                      <p:cBhvr>
                                        <p:cTn id="87" dur="1" fill="hold">
                                          <p:stCondLst>
                                            <p:cond delay="0"/>
                                          </p:stCondLst>
                                        </p:cTn>
                                        <p:tgtEl>
                                          <p:spTgt spid="37"/>
                                        </p:tgtEl>
                                        <p:attrNameLst>
                                          <p:attrName>style.visibility</p:attrName>
                                        </p:attrNameLst>
                                      </p:cBhvr>
                                      <p:to>
                                        <p:strVal val="visible"/>
                                      </p:to>
                                    </p:set>
                                    <p:animEffect transition="in" filter="blinds(horizontal)">
                                      <p:cBhvr>
                                        <p:cTn id="88"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ldLvl="0" animBg="1"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长方形 289">
            <a:extLst>
              <a:ext uri="{FF2B5EF4-FFF2-40B4-BE49-F238E27FC236}">
                <a16:creationId xmlns:a16="http://schemas.microsoft.com/office/drawing/2014/main" id="{61077DE9-4E67-B341-A3AA-13E95C5118FC}"/>
              </a:ext>
            </a:extLst>
          </p:cNvPr>
          <p:cNvSpPr>
            <a:spLocks noChangeArrowheads="1"/>
          </p:cNvSpPr>
          <p:nvPr/>
        </p:nvSpPr>
        <p:spPr bwMode="auto">
          <a:xfrm>
            <a:off x="-26988" y="242888"/>
            <a:ext cx="6480176" cy="606425"/>
          </a:xfrm>
          <a:prstGeom prst="rect">
            <a:avLst/>
          </a:prstGeom>
          <a:gradFill rotWithShape="0">
            <a:gsLst>
              <a:gs pos="0">
                <a:srgbClr val="990033"/>
              </a:gs>
              <a:gs pos="100000">
                <a:srgbClr val="460017">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67628" tIns="35243" rIns="67628" bIns="35243"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en-US"/>
          </a:p>
        </p:txBody>
      </p:sp>
      <p:sp>
        <p:nvSpPr>
          <p:cNvPr id="346115" name="矩形 8">
            <a:extLst>
              <a:ext uri="{FF2B5EF4-FFF2-40B4-BE49-F238E27FC236}">
                <a16:creationId xmlns:a16="http://schemas.microsoft.com/office/drawing/2014/main" id="{CD152999-AF09-3D43-8AA7-F796F8C1AA68}"/>
              </a:ext>
            </a:extLst>
          </p:cNvPr>
          <p:cNvSpPr>
            <a:spLocks noChangeArrowheads="1"/>
          </p:cNvSpPr>
          <p:nvPr/>
        </p:nvSpPr>
        <p:spPr bwMode="auto">
          <a:xfrm>
            <a:off x="2411413" y="523875"/>
            <a:ext cx="20891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endParaRPr lang="zh-CN" altLang="en-US" sz="15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4102" name="Picture 2" descr="PPECLOGO-eff-0-1">
            <a:extLst>
              <a:ext uri="{FF2B5EF4-FFF2-40B4-BE49-F238E27FC236}">
                <a16:creationId xmlns:a16="http://schemas.microsoft.com/office/drawing/2014/main" id="{60BAEB0C-3F0A-DF46-8B7B-80E23CE2CC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7863" y="525463"/>
            <a:ext cx="627062"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3" descr="PPECLOGO-eff-0-2">
            <a:extLst>
              <a:ext uri="{FF2B5EF4-FFF2-40B4-BE49-F238E27FC236}">
                <a16:creationId xmlns:a16="http://schemas.microsoft.com/office/drawing/2014/main" id="{F4D0B870-B543-EC43-B291-90B81B1C7F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6600" y="506413"/>
            <a:ext cx="5778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6" descr="PPECLOGO-eff-0-1">
            <a:extLst>
              <a:ext uri="{FF2B5EF4-FFF2-40B4-BE49-F238E27FC236}">
                <a16:creationId xmlns:a16="http://schemas.microsoft.com/office/drawing/2014/main" id="{A52DBFB6-B43A-184F-98E1-54E442F8E62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6038" y="533400"/>
            <a:ext cx="23495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8" descr="PPECLOGO-eff-0-2">
            <a:extLst>
              <a:ext uri="{FF2B5EF4-FFF2-40B4-BE49-F238E27FC236}">
                <a16:creationId xmlns:a16="http://schemas.microsoft.com/office/drawing/2014/main" id="{890C9C92-028D-ED44-B297-56B86C12003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6200" y="377825"/>
            <a:ext cx="57943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11" descr="PPECLOGO-eff-5-4">
            <a:extLst>
              <a:ext uri="{FF2B5EF4-FFF2-40B4-BE49-F238E27FC236}">
                <a16:creationId xmlns:a16="http://schemas.microsoft.com/office/drawing/2014/main" id="{AC453440-BABF-6744-9424-6ACB1BE9F5B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53063" y="449263"/>
            <a:ext cx="5334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7" name="Picture 12" descr="PPECLOGO-eff-0-1">
            <a:extLst>
              <a:ext uri="{FF2B5EF4-FFF2-40B4-BE49-F238E27FC236}">
                <a16:creationId xmlns:a16="http://schemas.microsoft.com/office/drawing/2014/main" id="{02A6FBDB-3274-2445-A6B4-C5AA84D07AE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89413" y="874713"/>
            <a:ext cx="309562"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Picture 15" descr="PPECLOGO-eff2-1-3">
            <a:extLst>
              <a:ext uri="{FF2B5EF4-FFF2-40B4-BE49-F238E27FC236}">
                <a16:creationId xmlns:a16="http://schemas.microsoft.com/office/drawing/2014/main" id="{4615294B-E4AB-FE4C-A466-C0DF635B551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51025" y="477838"/>
            <a:ext cx="25876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6" descr="PPECLOGO-eff2-1-4">
            <a:extLst>
              <a:ext uri="{FF2B5EF4-FFF2-40B4-BE49-F238E27FC236}">
                <a16:creationId xmlns:a16="http://schemas.microsoft.com/office/drawing/2014/main" id="{B653CD1B-4909-934C-8D72-8CDF2E98DC3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30725" y="731838"/>
            <a:ext cx="4159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0" name="Picture 17" descr="PPECLOGO-eff2-1-3">
            <a:extLst>
              <a:ext uri="{FF2B5EF4-FFF2-40B4-BE49-F238E27FC236}">
                <a16:creationId xmlns:a16="http://schemas.microsoft.com/office/drawing/2014/main" id="{7529746F-C78A-9142-9CC2-EDEF6E577A2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45063" y="534988"/>
            <a:ext cx="211137"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18" descr="PPECLOGO-eff2-1-3">
            <a:extLst>
              <a:ext uri="{FF2B5EF4-FFF2-40B4-BE49-F238E27FC236}">
                <a16:creationId xmlns:a16="http://schemas.microsoft.com/office/drawing/2014/main" id="{D3E5C2B5-8E72-4041-9918-B0C23FB5788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43513" y="788988"/>
            <a:ext cx="166687" cy="11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6126" name="网络 586">
            <a:extLst>
              <a:ext uri="{FF2B5EF4-FFF2-40B4-BE49-F238E27FC236}">
                <a16:creationId xmlns:a16="http://schemas.microsoft.com/office/drawing/2014/main" id="{BCFF33A2-D43F-2648-B6B3-3698386A5256}"/>
              </a:ext>
            </a:extLst>
          </p:cNvPr>
          <p:cNvSpPr>
            <a:spLocks/>
          </p:cNvSpPr>
          <p:nvPr/>
        </p:nvSpPr>
        <p:spPr bwMode="auto">
          <a:xfrm>
            <a:off x="19050" y="314325"/>
            <a:ext cx="506413" cy="484188"/>
          </a:xfrm>
          <a:custGeom>
            <a:avLst/>
            <a:gdLst>
              <a:gd name="T0" fmla="*/ 0 w 1889279"/>
              <a:gd name="T1" fmla="*/ 0 h 1810503"/>
              <a:gd name="T2" fmla="*/ 0 w 1889279"/>
              <a:gd name="T3" fmla="*/ 0 h 1810503"/>
              <a:gd name="T4" fmla="*/ 0 w 1889279"/>
              <a:gd name="T5" fmla="*/ 0 h 1810503"/>
              <a:gd name="T6" fmla="*/ 0 w 1889279"/>
              <a:gd name="T7" fmla="*/ 0 h 1810503"/>
              <a:gd name="T8" fmla="*/ 0 w 1889279"/>
              <a:gd name="T9" fmla="*/ 0 h 1810503"/>
              <a:gd name="T10" fmla="*/ 0 w 1889279"/>
              <a:gd name="T11" fmla="*/ 0 h 1810503"/>
              <a:gd name="T12" fmla="*/ 0 w 1889279"/>
              <a:gd name="T13" fmla="*/ 0 h 1810503"/>
              <a:gd name="T14" fmla="*/ 0 w 1889279"/>
              <a:gd name="T15" fmla="*/ 0 h 1810503"/>
              <a:gd name="T16" fmla="*/ 0 w 1889279"/>
              <a:gd name="T17" fmla="*/ 0 h 1810503"/>
              <a:gd name="T18" fmla="*/ 0 w 1889279"/>
              <a:gd name="T19" fmla="*/ 0 h 1810503"/>
              <a:gd name="T20" fmla="*/ 0 w 1889279"/>
              <a:gd name="T21" fmla="*/ 0 h 1810503"/>
              <a:gd name="T22" fmla="*/ 0 w 1889279"/>
              <a:gd name="T23" fmla="*/ 0 h 1810503"/>
              <a:gd name="T24" fmla="*/ 0 w 1889279"/>
              <a:gd name="T25" fmla="*/ 0 h 1810503"/>
              <a:gd name="T26" fmla="*/ 0 w 1889279"/>
              <a:gd name="T27" fmla="*/ 0 h 1810503"/>
              <a:gd name="T28" fmla="*/ 0 w 1889279"/>
              <a:gd name="T29" fmla="*/ 0 h 1810503"/>
              <a:gd name="T30" fmla="*/ 0 w 1889279"/>
              <a:gd name="T31" fmla="*/ 0 h 1810503"/>
              <a:gd name="T32" fmla="*/ 0 w 1889279"/>
              <a:gd name="T33" fmla="*/ 0 h 1810503"/>
              <a:gd name="T34" fmla="*/ 0 w 1889279"/>
              <a:gd name="T35" fmla="*/ 0 h 1810503"/>
              <a:gd name="T36" fmla="*/ 0 w 1889279"/>
              <a:gd name="T37" fmla="*/ 0 h 1810503"/>
              <a:gd name="T38" fmla="*/ 0 w 1889279"/>
              <a:gd name="T39" fmla="*/ 0 h 1810503"/>
              <a:gd name="T40" fmla="*/ 0 w 1889279"/>
              <a:gd name="T41" fmla="*/ 0 h 1810503"/>
              <a:gd name="T42" fmla="*/ 0 w 1889279"/>
              <a:gd name="T43" fmla="*/ 0 h 1810503"/>
              <a:gd name="T44" fmla="*/ 0 w 1889279"/>
              <a:gd name="T45" fmla="*/ 0 h 1810503"/>
              <a:gd name="T46" fmla="*/ 0 w 1889279"/>
              <a:gd name="T47" fmla="*/ 0 h 1810503"/>
              <a:gd name="T48" fmla="*/ 0 w 1889279"/>
              <a:gd name="T49" fmla="*/ 0 h 1810503"/>
              <a:gd name="T50" fmla="*/ 0 w 1889279"/>
              <a:gd name="T51" fmla="*/ 0 h 1810503"/>
              <a:gd name="T52" fmla="*/ 0 w 1889279"/>
              <a:gd name="T53" fmla="*/ 0 h 1810503"/>
              <a:gd name="T54" fmla="*/ 0 w 1889279"/>
              <a:gd name="T55" fmla="*/ 0 h 1810503"/>
              <a:gd name="T56" fmla="*/ 0 w 1889279"/>
              <a:gd name="T57" fmla="*/ 0 h 1810503"/>
              <a:gd name="T58" fmla="*/ 0 w 1889279"/>
              <a:gd name="T59" fmla="*/ 0 h 1810503"/>
              <a:gd name="T60" fmla="*/ 0 w 1889279"/>
              <a:gd name="T61" fmla="*/ 0 h 1810503"/>
              <a:gd name="T62" fmla="*/ 0 w 1889279"/>
              <a:gd name="T63" fmla="*/ 0 h 1810503"/>
              <a:gd name="T64" fmla="*/ 0 w 1889279"/>
              <a:gd name="T65" fmla="*/ 0 h 1810503"/>
              <a:gd name="T66" fmla="*/ 0 w 1889279"/>
              <a:gd name="T67" fmla="*/ 0 h 1810503"/>
              <a:gd name="T68" fmla="*/ 0 w 1889279"/>
              <a:gd name="T69" fmla="*/ 0 h 1810503"/>
              <a:gd name="T70" fmla="*/ 0 w 1889279"/>
              <a:gd name="T71" fmla="*/ 0 h 1810503"/>
              <a:gd name="T72" fmla="*/ 0 w 1889279"/>
              <a:gd name="T73" fmla="*/ 0 h 1810503"/>
              <a:gd name="T74" fmla="*/ 0 w 1889279"/>
              <a:gd name="T75" fmla="*/ 0 h 18105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89279"/>
              <a:gd name="T115" fmla="*/ 0 h 1810503"/>
              <a:gd name="T116" fmla="*/ 1889279 w 1889279"/>
              <a:gd name="T117" fmla="*/ 1810503 h 18105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lnTo>
                  <a:pt x="953521" y="1355186"/>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lnTo>
                  <a:pt x="953521" y="931303"/>
                </a:ln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lnTo>
                  <a:pt x="900586" y="1702"/>
                </a:lnTo>
                <a:close/>
                <a:moveTo>
                  <a:pt x="953521" y="0"/>
                </a:moveTo>
                <a:lnTo>
                  <a:pt x="981035" y="1330"/>
                </a:lnTo>
                <a:cubicBezTo>
                  <a:pt x="1124068" y="53565"/>
                  <a:pt x="1247786" y="180867"/>
                  <a:pt x="1332000" y="354889"/>
                </a:cubicBezTo>
                <a:cubicBezTo>
                  <a:pt x="1219743" y="403080"/>
                  <a:pt x="1090709" y="429800"/>
                  <a:pt x="953521" y="430954"/>
                </a:cubicBezTo>
                <a:lnTo>
                  <a:pt x="9535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nchor="ctr"/>
          <a:lstStyle/>
          <a:p>
            <a:endParaRPr lang="zh-CN" altLang="en-US"/>
          </a:p>
        </p:txBody>
      </p:sp>
      <p:pic>
        <p:nvPicPr>
          <p:cNvPr id="346127" name="Picture 22" descr="未标题-4">
            <a:extLst>
              <a:ext uri="{FF2B5EF4-FFF2-40B4-BE49-F238E27FC236}">
                <a16:creationId xmlns:a16="http://schemas.microsoft.com/office/drawing/2014/main" id="{B6241E99-0721-0D44-894F-112C71EB0F9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75463" y="68263"/>
            <a:ext cx="2230437"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Box 5">
            <a:extLst>
              <a:ext uri="{FF2B5EF4-FFF2-40B4-BE49-F238E27FC236}">
                <a16:creationId xmlns:a16="http://schemas.microsoft.com/office/drawing/2014/main" id="{039F012D-9142-A643-8311-FEC08A53E986}"/>
              </a:ext>
            </a:extLst>
          </p:cNvPr>
          <p:cNvSpPr txBox="1">
            <a:spLocks noChangeArrowheads="1"/>
          </p:cNvSpPr>
          <p:nvPr/>
        </p:nvSpPr>
        <p:spPr bwMode="auto">
          <a:xfrm>
            <a:off x="401638" y="1993900"/>
            <a:ext cx="7886700"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a:lnSpc>
                <a:spcPct val="130000"/>
              </a:lnSpc>
              <a:spcBef>
                <a:spcPct val="20000"/>
              </a:spcBef>
            </a:pPr>
            <a:r>
              <a:rPr kumimoji="1" lang="zh-CN" altLang="en-US" sz="2000" b="1">
                <a:latin typeface="宋体" panose="02010600030101010101" pitchFamily="2" charset="-122"/>
              </a:rPr>
              <a:t>①开中断，保护现场；</a:t>
            </a:r>
          </a:p>
          <a:p>
            <a:pPr eaLnBrk="1">
              <a:lnSpc>
                <a:spcPct val="130000"/>
              </a:lnSpc>
              <a:spcBef>
                <a:spcPct val="20000"/>
              </a:spcBef>
            </a:pPr>
            <a:r>
              <a:rPr kumimoji="1" lang="zh-CN" altLang="en-US" sz="2000" b="1">
                <a:latin typeface="宋体" panose="02010600030101010101" pitchFamily="2" charset="-122"/>
              </a:rPr>
              <a:t>②读取状态寄存器，判断是否是周期中断？</a:t>
            </a:r>
          </a:p>
          <a:p>
            <a:pPr eaLnBrk="1">
              <a:lnSpc>
                <a:spcPct val="130000"/>
              </a:lnSpc>
              <a:spcBef>
                <a:spcPct val="20000"/>
              </a:spcBef>
            </a:pPr>
            <a:r>
              <a:rPr kumimoji="1" lang="zh-CN" altLang="en-US" sz="2000" b="1">
                <a:latin typeface="宋体" panose="02010600030101010101" pitchFamily="2" charset="-122"/>
              </a:rPr>
              <a:t>③判断是否是报警中断</a:t>
            </a:r>
            <a:r>
              <a:rPr kumimoji="1" lang="en-US" altLang="zh-CN" sz="2000" b="1">
                <a:latin typeface="宋体" panose="02010600030101010101" pitchFamily="2" charset="-122"/>
              </a:rPr>
              <a:t>,</a:t>
            </a:r>
            <a:r>
              <a:rPr kumimoji="1" lang="zh-CN" altLang="en-US" sz="2000" b="1">
                <a:latin typeface="宋体" panose="02010600030101010101" pitchFamily="2" charset="-122"/>
              </a:rPr>
              <a:t>若是</a:t>
            </a:r>
            <a:r>
              <a:rPr kumimoji="1" lang="en-US" altLang="zh-CN" sz="2000" b="1">
                <a:latin typeface="宋体" panose="02010600030101010101" pitchFamily="2" charset="-122"/>
              </a:rPr>
              <a:t>,</a:t>
            </a:r>
            <a:r>
              <a:rPr kumimoji="1" lang="zh-CN" altLang="en-US" sz="2000" b="1">
                <a:latin typeface="宋体" panose="02010600030101010101" pitchFamily="2" charset="-122"/>
              </a:rPr>
              <a:t>则执行</a:t>
            </a:r>
            <a:r>
              <a:rPr kumimoji="1" lang="en-US" altLang="zh-CN" sz="2000" b="1">
                <a:latin typeface="宋体" panose="02010600030101010101" pitchFamily="2" charset="-122"/>
              </a:rPr>
              <a:t>INT 4AH</a:t>
            </a:r>
            <a:r>
              <a:rPr kumimoji="1" lang="zh-CN" altLang="en-US" sz="2000" b="1">
                <a:latin typeface="宋体" panose="02010600030101010101" pitchFamily="2" charset="-122"/>
              </a:rPr>
              <a:t>，转入报警中断处理程序。报警中断处理程序结束，执行</a:t>
            </a:r>
            <a:r>
              <a:rPr kumimoji="1" lang="en-US" altLang="zh-CN" sz="2000" b="1">
                <a:latin typeface="宋体" panose="02010600030101010101" pitchFamily="2" charset="-122"/>
              </a:rPr>
              <a:t>IRET</a:t>
            </a:r>
            <a:r>
              <a:rPr kumimoji="1" lang="zh-CN" altLang="en-US" sz="2000" b="1">
                <a:latin typeface="宋体" panose="02010600030101010101" pitchFamily="2" charset="-122"/>
              </a:rPr>
              <a:t>返回下一步。若不是报警中断，则直接进入下一步。</a:t>
            </a:r>
          </a:p>
          <a:p>
            <a:pPr eaLnBrk="1">
              <a:lnSpc>
                <a:spcPct val="130000"/>
              </a:lnSpc>
              <a:spcBef>
                <a:spcPct val="20000"/>
              </a:spcBef>
            </a:pPr>
            <a:r>
              <a:rPr kumimoji="1" lang="zh-CN" altLang="en-US" sz="2000" b="1">
                <a:latin typeface="宋体" panose="02010600030101010101" pitchFamily="2" charset="-122"/>
              </a:rPr>
              <a:t>④向主、从</a:t>
            </a:r>
            <a:r>
              <a:rPr kumimoji="1" lang="en-US" altLang="zh-CN" sz="2000" b="1">
                <a:latin typeface="宋体" panose="02010600030101010101" pitchFamily="2" charset="-122"/>
              </a:rPr>
              <a:t>8259A</a:t>
            </a:r>
            <a:r>
              <a:rPr kumimoji="1" lang="zh-CN" altLang="en-US" sz="2000" b="1">
                <a:latin typeface="宋体" panose="02010600030101010101" pitchFamily="2" charset="-122"/>
              </a:rPr>
              <a:t>发常规中断结束命令</a:t>
            </a:r>
          </a:p>
          <a:p>
            <a:pPr eaLnBrk="1" hangingPunct="1">
              <a:lnSpc>
                <a:spcPct val="130000"/>
              </a:lnSpc>
              <a:spcBef>
                <a:spcPct val="20000"/>
              </a:spcBef>
            </a:pPr>
            <a:r>
              <a:rPr kumimoji="1" lang="zh-CN" altLang="en-US" sz="2000" b="1">
                <a:latin typeface="宋体" panose="02010600030101010101" pitchFamily="2" charset="-122"/>
              </a:rPr>
              <a:t>⑤恢复现场，执行</a:t>
            </a:r>
            <a:r>
              <a:rPr kumimoji="1" lang="en-US" altLang="zh-CN" sz="2000" b="1">
                <a:latin typeface="宋体" panose="02010600030101010101" pitchFamily="2" charset="-122"/>
              </a:rPr>
              <a:t>IRET</a:t>
            </a:r>
            <a:r>
              <a:rPr kumimoji="1" lang="zh-CN" altLang="en-US" sz="2000" b="1">
                <a:latin typeface="宋体" panose="02010600030101010101" pitchFamily="2" charset="-122"/>
              </a:rPr>
              <a:t>命令。</a:t>
            </a:r>
          </a:p>
        </p:txBody>
      </p:sp>
      <p:sp>
        <p:nvSpPr>
          <p:cNvPr id="346129" name="文本框 5">
            <a:extLst>
              <a:ext uri="{FF2B5EF4-FFF2-40B4-BE49-F238E27FC236}">
                <a16:creationId xmlns:a16="http://schemas.microsoft.com/office/drawing/2014/main" id="{4B29175E-6805-E948-8D7F-26A28C80612A}"/>
              </a:ext>
            </a:extLst>
          </p:cNvPr>
          <p:cNvSpPr>
            <a:spLocks noChangeArrowheads="1"/>
          </p:cNvSpPr>
          <p:nvPr/>
        </p:nvSpPr>
        <p:spPr bwMode="auto">
          <a:xfrm>
            <a:off x="325438" y="328613"/>
            <a:ext cx="5805487"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buFont typeface="Arial" panose="020B0604020202020204" pitchFamily="34" charset="0"/>
              <a:buNone/>
            </a:pPr>
            <a:r>
              <a:rPr lang="zh-CN" altLang="en-US" sz="2400" b="1" noProof="1">
                <a:solidFill>
                  <a:schemeClr val="bg1"/>
                </a:solidFill>
                <a:ea typeface="微软雅黑" panose="020B0503020204020204" pitchFamily="34" charset="-122"/>
                <a:sym typeface="Arial" panose="020B0604020202020204" pitchFamily="34" charset="0"/>
              </a:rPr>
              <a:t>   系统实时时钟</a:t>
            </a:r>
            <a:r>
              <a:rPr lang="zh-CN" altLang="en-US" sz="2400" b="1" noProof="1">
                <a:solidFill>
                  <a:schemeClr val="bg1"/>
                </a:solidFill>
                <a:ea typeface="微软雅黑" panose="020B0503020204020204" pitchFamily="34" charset="-122"/>
                <a:sym typeface="+mn-ea"/>
              </a:rPr>
              <a:t>中断</a:t>
            </a:r>
            <a:endParaRPr lang="zh-CN" altLang="en-US" sz="2400" b="1" noProof="1">
              <a:solidFill>
                <a:schemeClr val="bg1"/>
              </a:solidFill>
              <a:ea typeface="微软雅黑" panose="020B0503020204020204" pitchFamily="34" charset="-122"/>
              <a:sym typeface="Arial" panose="020B0604020202020204" pitchFamily="34" charset="0"/>
            </a:endParaRPr>
          </a:p>
        </p:txBody>
      </p:sp>
      <p:sp>
        <p:nvSpPr>
          <p:cNvPr id="19" name="矩形 3">
            <a:extLst>
              <a:ext uri="{FF2B5EF4-FFF2-40B4-BE49-F238E27FC236}">
                <a16:creationId xmlns:a16="http://schemas.microsoft.com/office/drawing/2014/main" id="{552551AD-3AE0-4C42-8B0A-6FC4F549E7E5}"/>
              </a:ext>
            </a:extLst>
          </p:cNvPr>
          <p:cNvSpPr>
            <a:spLocks noChangeArrowheads="1"/>
          </p:cNvSpPr>
          <p:nvPr/>
        </p:nvSpPr>
        <p:spPr bwMode="auto">
          <a:xfrm>
            <a:off x="107950" y="989013"/>
            <a:ext cx="4800600" cy="500062"/>
          </a:xfrm>
          <a:prstGeom prst="rect">
            <a:avLst/>
          </a:prstGeom>
          <a:gradFill rotWithShape="0">
            <a:gsLst>
              <a:gs pos="0">
                <a:srgbClr val="F46200">
                  <a:alpha val="89000"/>
                </a:srgbClr>
              </a:gs>
              <a:gs pos="100000">
                <a:srgbClr val="FF6600">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sz="2200" b="1">
                <a:solidFill>
                  <a:schemeClr val="bg1"/>
                </a:solidFill>
                <a:latin typeface="微软雅黑" panose="020B0503020204020204" pitchFamily="34" charset="-122"/>
                <a:ea typeface="微软雅黑" panose="020B0503020204020204" pitchFamily="34" charset="-122"/>
                <a:sym typeface="MS PGothic" panose="020B0600070205080204" pitchFamily="34" charset="-128"/>
              </a:rPr>
              <a:t>  三、系统实时时钟中断处理流程</a:t>
            </a:r>
          </a:p>
        </p:txBody>
      </p:sp>
      <p:sp>
        <p:nvSpPr>
          <p:cNvPr id="346131" name="矩形 1">
            <a:extLst>
              <a:ext uri="{FF2B5EF4-FFF2-40B4-BE49-F238E27FC236}">
                <a16:creationId xmlns:a16="http://schemas.microsoft.com/office/drawing/2014/main" id="{249517F0-A2C7-164B-AD8E-E71A25C3DF19}"/>
              </a:ext>
            </a:extLst>
          </p:cNvPr>
          <p:cNvSpPr>
            <a:spLocks noChangeArrowheads="1"/>
          </p:cNvSpPr>
          <p:nvPr/>
        </p:nvSpPr>
        <p:spPr bwMode="auto">
          <a:xfrm>
            <a:off x="401638" y="1566863"/>
            <a:ext cx="53514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lnSpc>
                <a:spcPct val="140000"/>
              </a:lnSpc>
            </a:pPr>
            <a:r>
              <a:rPr kumimoji="1" lang="en-US" altLang="zh-CN" sz="2000" b="1">
                <a:solidFill>
                  <a:srgbClr val="0033CC"/>
                </a:solidFill>
                <a:latin typeface="宋体" panose="02010600030101010101" pitchFamily="2" charset="-122"/>
              </a:rPr>
              <a:t>BIOS</a:t>
            </a:r>
            <a:r>
              <a:rPr kumimoji="1" lang="zh-CN" altLang="en-US" sz="2000" b="1">
                <a:solidFill>
                  <a:srgbClr val="0033CC"/>
                </a:solidFill>
                <a:latin typeface="宋体" panose="02010600030101010101" pitchFamily="2" charset="-122"/>
              </a:rPr>
              <a:t>设计的</a:t>
            </a:r>
            <a:r>
              <a:rPr kumimoji="1" lang="en-US" altLang="zh-CN" sz="2000" b="1">
                <a:solidFill>
                  <a:srgbClr val="0033CC"/>
                </a:solidFill>
                <a:latin typeface="宋体" panose="02010600030101010101" pitchFamily="2" charset="-122"/>
              </a:rPr>
              <a:t>70</a:t>
            </a:r>
            <a:r>
              <a:rPr kumimoji="1" lang="zh-CN" altLang="en-US" sz="2000" b="1">
                <a:solidFill>
                  <a:srgbClr val="0033CC"/>
                </a:solidFill>
                <a:latin typeface="宋体" panose="02010600030101010101" pitchFamily="2" charset="-122"/>
              </a:rPr>
              <a:t>型中断服务程序处理流程如下：</a:t>
            </a:r>
          </a:p>
        </p:txBody>
      </p:sp>
    </p:spTree>
    <p:extLst>
      <p:ext uri="{BB962C8B-B14F-4D97-AF65-F5344CB8AC3E}">
        <p14:creationId xmlns:p14="http://schemas.microsoft.com/office/powerpoint/2010/main" val="350758261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4102"/>
                                        </p:tgtEl>
                                        <p:attrNameLst>
                                          <p:attrName>style.visibility</p:attrName>
                                        </p:attrNameLst>
                                      </p:cBhvr>
                                      <p:to>
                                        <p:strVal val="visible"/>
                                      </p:to>
                                    </p:set>
                                    <p:animEffect>
                                      <p:cBhvr>
                                        <p:cTn id="7" dur="500"/>
                                        <p:tgtEl>
                                          <p:spTgt spid="4102"/>
                                        </p:tgtEl>
                                      </p:cBhvr>
                                    </p:animEffect>
                                  </p:childTnLst>
                                </p:cTn>
                              </p:par>
                              <p:par>
                                <p:cTn id="8" presetID="10" presetClass="entr" presetSubtype="0" fill="hold" nodeType="withEffect">
                                  <p:stCondLst>
                                    <p:cond delay="0"/>
                                  </p:stCondLst>
                                  <p:childTnLst>
                                    <p:set>
                                      <p:cBhvr>
                                        <p:cTn id="9" dur="1" fill="hold">
                                          <p:stCondLst>
                                            <p:cond delay="0"/>
                                          </p:stCondLst>
                                        </p:cTn>
                                        <p:tgtEl>
                                          <p:spTgt spid="4105"/>
                                        </p:tgtEl>
                                        <p:attrNameLst>
                                          <p:attrName>style.visibility</p:attrName>
                                        </p:attrNameLst>
                                      </p:cBhvr>
                                      <p:to>
                                        <p:strVal val="visible"/>
                                      </p:to>
                                    </p:set>
                                    <p:animEffect>
                                      <p:cBhvr>
                                        <p:cTn id="10" dur="500"/>
                                        <p:tgtEl>
                                          <p:spTgt spid="4105"/>
                                        </p:tgtEl>
                                      </p:cBhvr>
                                    </p:animEffect>
                                  </p:childTnLst>
                                </p:cTn>
                              </p:par>
                              <p:par>
                                <p:cTn id="11" presetID="10" presetClass="entr" presetSubtype="0" fill="hold" nodeType="withEffect">
                                  <p:stCondLst>
                                    <p:cond delay="0"/>
                                  </p:stCondLst>
                                  <p:childTnLst>
                                    <p:set>
                                      <p:cBhvr>
                                        <p:cTn id="12" dur="1" fill="hold">
                                          <p:stCondLst>
                                            <p:cond delay="0"/>
                                          </p:stCondLst>
                                        </p:cTn>
                                        <p:tgtEl>
                                          <p:spTgt spid="4107"/>
                                        </p:tgtEl>
                                        <p:attrNameLst>
                                          <p:attrName>style.visibility</p:attrName>
                                        </p:attrNameLst>
                                      </p:cBhvr>
                                      <p:to>
                                        <p:strVal val="visible"/>
                                      </p:to>
                                    </p:set>
                                    <p:animEffect>
                                      <p:cBhvr>
                                        <p:cTn id="13" dur="500"/>
                                        <p:tgtEl>
                                          <p:spTgt spid="4107"/>
                                        </p:tgtEl>
                                      </p:cBhvr>
                                    </p:animEffect>
                                  </p:childTnLst>
                                </p:cTn>
                              </p:par>
                              <p:par>
                                <p:cTn id="14" presetID="10" presetClass="entr" presetSubtype="0" fill="hold" nodeType="withEffect">
                                  <p:stCondLst>
                                    <p:cond delay="0"/>
                                  </p:stCondLst>
                                  <p:childTnLst>
                                    <p:set>
                                      <p:cBhvr>
                                        <p:cTn id="15" dur="1" fill="hold">
                                          <p:stCondLst>
                                            <p:cond delay="0"/>
                                          </p:stCondLst>
                                        </p:cTn>
                                        <p:tgtEl>
                                          <p:spTgt spid="4103"/>
                                        </p:tgtEl>
                                        <p:attrNameLst>
                                          <p:attrName>style.visibility</p:attrName>
                                        </p:attrNameLst>
                                      </p:cBhvr>
                                      <p:to>
                                        <p:strVal val="visible"/>
                                      </p:to>
                                    </p:set>
                                    <p:animEffect>
                                      <p:cBhvr>
                                        <p:cTn id="16" dur="500"/>
                                        <p:tgtEl>
                                          <p:spTgt spid="4103"/>
                                        </p:tgtEl>
                                      </p:cBhvr>
                                    </p:animEffect>
                                  </p:childTnLst>
                                </p:cTn>
                              </p:par>
                              <p:par>
                                <p:cTn id="17" presetID="10" presetClass="entr" presetSubtype="0" fill="hold" nodeType="withEffect">
                                  <p:stCondLst>
                                    <p:cond delay="0"/>
                                  </p:stCondLst>
                                  <p:childTnLst>
                                    <p:set>
                                      <p:cBhvr>
                                        <p:cTn id="18" dur="1" fill="hold">
                                          <p:stCondLst>
                                            <p:cond delay="0"/>
                                          </p:stCondLst>
                                        </p:cTn>
                                        <p:tgtEl>
                                          <p:spTgt spid="4106"/>
                                        </p:tgtEl>
                                        <p:attrNameLst>
                                          <p:attrName>style.visibility</p:attrName>
                                        </p:attrNameLst>
                                      </p:cBhvr>
                                      <p:to>
                                        <p:strVal val="visible"/>
                                      </p:to>
                                    </p:set>
                                    <p:animEffect>
                                      <p:cBhvr>
                                        <p:cTn id="19" dur="500"/>
                                        <p:tgtEl>
                                          <p:spTgt spid="4106"/>
                                        </p:tgtEl>
                                      </p:cBhvr>
                                    </p:animEffect>
                                  </p:childTnLst>
                                </p:cTn>
                              </p:par>
                              <p:par>
                                <p:cTn id="20" presetID="10" presetClass="entr" presetSubtype="0" fill="hold" nodeType="withEffect">
                                  <p:stCondLst>
                                    <p:cond delay="0"/>
                                  </p:stCondLst>
                                  <p:childTnLst>
                                    <p:set>
                                      <p:cBhvr>
                                        <p:cTn id="21" dur="1" fill="hold">
                                          <p:stCondLst>
                                            <p:cond delay="0"/>
                                          </p:stCondLst>
                                        </p:cTn>
                                        <p:tgtEl>
                                          <p:spTgt spid="4104"/>
                                        </p:tgtEl>
                                        <p:attrNameLst>
                                          <p:attrName>style.visibility</p:attrName>
                                        </p:attrNameLst>
                                      </p:cBhvr>
                                      <p:to>
                                        <p:strVal val="visible"/>
                                      </p:to>
                                    </p:set>
                                    <p:animEffect>
                                      <p:cBhvr>
                                        <p:cTn id="22" dur="500"/>
                                        <p:tgtEl>
                                          <p:spTgt spid="4104"/>
                                        </p:tgtEl>
                                      </p:cBhvr>
                                    </p:animEffect>
                                  </p:childTnLst>
                                </p:cTn>
                              </p:par>
                              <p:par>
                                <p:cTn id="23" presetID="35" presetClass="path" presetSubtype="0" fill="hold" nodeType="withEffect">
                                  <p:stCondLst>
                                    <p:cond delay="0"/>
                                  </p:stCondLst>
                                  <p:childTnLst>
                                    <p:animMotion origin="layout" path="M 0 0  L -0.25 0  E" pathEditMode="relative" rAng="0" ptsTypes="">
                                      <p:cBhvr>
                                        <p:cTn id="24" dur="500" fill="hold"/>
                                        <p:tgtEl>
                                          <p:spTgt spid="4106"/>
                                        </p:tgtEl>
                                        <p:attrNameLst>
                                          <p:attrName>ppt_x,ppt_y</p:attrName>
                                        </p:attrNameLst>
                                      </p:cBhvr>
                                      <p:rCtr x="0" y="0"/>
                                    </p:animMotion>
                                  </p:childTnLst>
                                </p:cTn>
                              </p:par>
                              <p:par>
                                <p:cTn id="25" presetID="35" presetClass="path" presetSubtype="0" fill="hold" nodeType="withEffect">
                                  <p:stCondLst>
                                    <p:cond delay="0"/>
                                  </p:stCondLst>
                                  <p:childTnLst>
                                    <p:animMotion origin="layout" path="M 4.16667E-6 3.33333E-6 L -0.31632 3.33333E-6 " pathEditMode="relative" rAng="0" ptsTypes="AA">
                                      <p:cBhvr>
                                        <p:cTn id="26" dur="500" fill="hold"/>
                                        <p:tgtEl>
                                          <p:spTgt spid="4103"/>
                                        </p:tgtEl>
                                        <p:attrNameLst>
                                          <p:attrName>ppt_x,ppt_y</p:attrName>
                                        </p:attrNameLst>
                                      </p:cBhvr>
                                      <p:rCtr x="-1581100" y="0"/>
                                    </p:animMotion>
                                  </p:childTnLst>
                                </p:cTn>
                              </p:par>
                              <p:par>
                                <p:cTn id="27" presetID="35" presetClass="path" presetSubtype="0" fill="hold" nodeType="withEffect">
                                  <p:stCondLst>
                                    <p:cond delay="0"/>
                                  </p:stCondLst>
                                  <p:childTnLst>
                                    <p:animMotion origin="layout" path="M 0.00504 -1.85185E-6 L -0.46684 -1.85185E-6 " pathEditMode="relative" rAng="0" ptsTypes="AA">
                                      <p:cBhvr>
                                        <p:cTn id="28" dur="500" fill="hold"/>
                                        <p:tgtEl>
                                          <p:spTgt spid="4104"/>
                                        </p:tgtEl>
                                        <p:attrNameLst>
                                          <p:attrName>ppt_x,ppt_y</p:attrName>
                                        </p:attrNameLst>
                                      </p:cBhvr>
                                      <p:rCtr x="-2358900" y="0"/>
                                    </p:animMotion>
                                  </p:childTnLst>
                                </p:cTn>
                              </p:par>
                              <p:par>
                                <p:cTn id="29" presetID="35" presetClass="path" presetSubtype="0" fill="hold" nodeType="withEffect">
                                  <p:stCondLst>
                                    <p:cond delay="0"/>
                                  </p:stCondLst>
                                  <p:childTnLst>
                                    <p:animMotion origin="layout" path="M -3.05556E-6 1.11111E-6 L -0.19531 1.11111E-6 " pathEditMode="relative" rAng="0" ptsTypes="AA">
                                      <p:cBhvr>
                                        <p:cTn id="30" dur="500" fill="hold"/>
                                        <p:tgtEl>
                                          <p:spTgt spid="4105"/>
                                        </p:tgtEl>
                                        <p:attrNameLst>
                                          <p:attrName>ppt_x,ppt_y</p:attrName>
                                        </p:attrNameLst>
                                      </p:cBhvr>
                                      <p:rCtr x="-976900" y="0"/>
                                    </p:animMotion>
                                  </p:childTnLst>
                                </p:cTn>
                              </p:par>
                              <p:par>
                                <p:cTn id="31" presetID="35" presetClass="path" presetSubtype="0" fill="hold" nodeType="withEffect">
                                  <p:stCondLst>
                                    <p:cond delay="0"/>
                                  </p:stCondLst>
                                  <p:childTnLst>
                                    <p:animMotion origin="layout" path="M 3.05556E-6 -1.85185E-6 L -0.33577 -1.85185E-6 " pathEditMode="relative" rAng="0" ptsTypes="AA">
                                      <p:cBhvr>
                                        <p:cTn id="32" dur="500" fill="hold"/>
                                        <p:tgtEl>
                                          <p:spTgt spid="4102"/>
                                        </p:tgtEl>
                                        <p:attrNameLst>
                                          <p:attrName>ppt_x,ppt_y</p:attrName>
                                        </p:attrNameLst>
                                      </p:cBhvr>
                                      <p:rCtr x="-1678300" y="0"/>
                                    </p:animMotion>
                                  </p:childTnLst>
                                </p:cTn>
                              </p:par>
                              <p:par>
                                <p:cTn id="33" presetID="35" presetClass="path" presetSubtype="0" fill="hold" nodeType="withEffect">
                                  <p:stCondLst>
                                    <p:cond delay="0"/>
                                  </p:stCondLst>
                                  <p:childTnLst>
                                    <p:animMotion origin="layout" path="M 1.66667E-6 -1.85185E-6 L -0.57188 -1.85185E-6 " pathEditMode="relative" rAng="0" ptsTypes="AA">
                                      <p:cBhvr>
                                        <p:cTn id="34" dur="500" fill="hold"/>
                                        <p:tgtEl>
                                          <p:spTgt spid="4107"/>
                                        </p:tgtEl>
                                        <p:attrNameLst>
                                          <p:attrName>ppt_x,ppt_y</p:attrName>
                                        </p:attrNameLst>
                                      </p:cBhvr>
                                      <p:rCtr x="-2858900" y="0"/>
                                    </p:animMotion>
                                  </p:childTnLst>
                                </p:cTn>
                              </p:par>
                              <p:par>
                                <p:cTn id="35" presetID="10" presetClass="exit" presetSubtype="0" fill="hold" nodeType="withEffect">
                                  <p:stCondLst>
                                    <p:cond delay="0"/>
                                  </p:stCondLst>
                                  <p:childTnLst>
                                    <p:animEffect>
                                      <p:cBhvr>
                                        <p:cTn id="36" dur="500"/>
                                        <p:tgtEl>
                                          <p:spTgt spid="4107"/>
                                        </p:tgtEl>
                                      </p:cBhvr>
                                    </p:animEffect>
                                    <p:set>
                                      <p:cBhvr>
                                        <p:cTn id="37" dur="1" fill="hold">
                                          <p:stCondLst>
                                            <p:cond delay="499"/>
                                          </p:stCondLst>
                                        </p:cTn>
                                        <p:tgtEl>
                                          <p:spTgt spid="4107"/>
                                        </p:tgtEl>
                                        <p:attrNameLst>
                                          <p:attrName>style.visibility</p:attrName>
                                        </p:attrNameLst>
                                      </p:cBhvr>
                                      <p:to>
                                        <p:strVal val="hidden"/>
                                      </p:to>
                                    </p:set>
                                  </p:childTnLst>
                                </p:cTn>
                              </p:par>
                              <p:par>
                                <p:cTn id="38" presetID="10" presetClass="exit" presetSubtype="0" fill="hold" nodeType="withEffect">
                                  <p:stCondLst>
                                    <p:cond delay="0"/>
                                  </p:stCondLst>
                                  <p:childTnLst>
                                    <p:animEffect>
                                      <p:cBhvr>
                                        <p:cTn id="39" dur="500"/>
                                        <p:tgtEl>
                                          <p:spTgt spid="4105"/>
                                        </p:tgtEl>
                                      </p:cBhvr>
                                    </p:animEffect>
                                    <p:set>
                                      <p:cBhvr>
                                        <p:cTn id="40" dur="1" fill="hold">
                                          <p:stCondLst>
                                            <p:cond delay="499"/>
                                          </p:stCondLst>
                                        </p:cTn>
                                        <p:tgtEl>
                                          <p:spTgt spid="4105"/>
                                        </p:tgtEl>
                                        <p:attrNameLst>
                                          <p:attrName>style.visibility</p:attrName>
                                        </p:attrNameLst>
                                      </p:cBhvr>
                                      <p:to>
                                        <p:strVal val="hidden"/>
                                      </p:to>
                                    </p:set>
                                  </p:childTnLst>
                                </p:cTn>
                              </p:par>
                              <p:par>
                                <p:cTn id="41" presetID="10" presetClass="exit" presetSubtype="0" fill="hold" nodeType="withEffect">
                                  <p:stCondLst>
                                    <p:cond delay="0"/>
                                  </p:stCondLst>
                                  <p:childTnLst>
                                    <p:animEffect>
                                      <p:cBhvr>
                                        <p:cTn id="42" dur="500"/>
                                        <p:tgtEl>
                                          <p:spTgt spid="4103"/>
                                        </p:tgtEl>
                                      </p:cBhvr>
                                    </p:animEffect>
                                    <p:set>
                                      <p:cBhvr>
                                        <p:cTn id="43" dur="1" fill="hold">
                                          <p:stCondLst>
                                            <p:cond delay="499"/>
                                          </p:stCondLst>
                                        </p:cTn>
                                        <p:tgtEl>
                                          <p:spTgt spid="4103"/>
                                        </p:tgtEl>
                                        <p:attrNameLst>
                                          <p:attrName>style.visibility</p:attrName>
                                        </p:attrNameLst>
                                      </p:cBhvr>
                                      <p:to>
                                        <p:strVal val="hidden"/>
                                      </p:to>
                                    </p:set>
                                  </p:childTnLst>
                                </p:cTn>
                              </p:par>
                              <p:par>
                                <p:cTn id="44" presetID="10" presetClass="exit" presetSubtype="0" fill="hold" nodeType="withEffect">
                                  <p:stCondLst>
                                    <p:cond delay="0"/>
                                  </p:stCondLst>
                                  <p:childTnLst>
                                    <p:animEffect>
                                      <p:cBhvr>
                                        <p:cTn id="45" dur="500"/>
                                        <p:tgtEl>
                                          <p:spTgt spid="4106"/>
                                        </p:tgtEl>
                                      </p:cBhvr>
                                    </p:animEffect>
                                    <p:set>
                                      <p:cBhvr>
                                        <p:cTn id="46" dur="1" fill="hold">
                                          <p:stCondLst>
                                            <p:cond delay="499"/>
                                          </p:stCondLst>
                                        </p:cTn>
                                        <p:tgtEl>
                                          <p:spTgt spid="4106"/>
                                        </p:tgtEl>
                                        <p:attrNameLst>
                                          <p:attrName>style.visibility</p:attrName>
                                        </p:attrNameLst>
                                      </p:cBhvr>
                                      <p:to>
                                        <p:strVal val="hidden"/>
                                      </p:to>
                                    </p:set>
                                  </p:childTnLst>
                                </p:cTn>
                              </p:par>
                              <p:par>
                                <p:cTn id="47" presetID="10" presetClass="exit" presetSubtype="0" fill="hold" nodeType="withEffect">
                                  <p:stCondLst>
                                    <p:cond delay="0"/>
                                  </p:stCondLst>
                                  <p:childTnLst>
                                    <p:animEffect>
                                      <p:cBhvr>
                                        <p:cTn id="48" dur="500"/>
                                        <p:tgtEl>
                                          <p:spTgt spid="4102"/>
                                        </p:tgtEl>
                                      </p:cBhvr>
                                    </p:animEffect>
                                    <p:set>
                                      <p:cBhvr>
                                        <p:cTn id="49" dur="1" fill="hold">
                                          <p:stCondLst>
                                            <p:cond delay="499"/>
                                          </p:stCondLst>
                                        </p:cTn>
                                        <p:tgtEl>
                                          <p:spTgt spid="4102"/>
                                        </p:tgtEl>
                                        <p:attrNameLst>
                                          <p:attrName>style.visibility</p:attrName>
                                        </p:attrNameLst>
                                      </p:cBhvr>
                                      <p:to>
                                        <p:strVal val="hidden"/>
                                      </p:to>
                                    </p:set>
                                  </p:childTnLst>
                                </p:cTn>
                              </p:par>
                              <p:par>
                                <p:cTn id="50" presetID="10" presetClass="exit" presetSubtype="0" fill="hold" nodeType="withEffect">
                                  <p:stCondLst>
                                    <p:cond delay="0"/>
                                  </p:stCondLst>
                                  <p:childTnLst>
                                    <p:animEffect>
                                      <p:cBhvr>
                                        <p:cTn id="51" dur="500"/>
                                        <p:tgtEl>
                                          <p:spTgt spid="4104"/>
                                        </p:tgtEl>
                                      </p:cBhvr>
                                    </p:animEffect>
                                    <p:set>
                                      <p:cBhvr>
                                        <p:cTn id="52" dur="1" fill="hold">
                                          <p:stCondLst>
                                            <p:cond delay="499"/>
                                          </p:stCondLst>
                                        </p:cTn>
                                        <p:tgtEl>
                                          <p:spTgt spid="4104"/>
                                        </p:tgtEl>
                                        <p:attrNameLst>
                                          <p:attrName>style.visibility</p:attrName>
                                        </p:attrNameLst>
                                      </p:cBhvr>
                                      <p:to>
                                        <p:strVal val="hidden"/>
                                      </p:to>
                                    </p:set>
                                  </p:childTnLst>
                                </p:cTn>
                              </p:par>
                              <p:par>
                                <p:cTn id="53" presetID="10" presetClass="entr" presetSubtype="0" fill="hold" nodeType="withEffect">
                                  <p:stCondLst>
                                    <p:cond delay="0"/>
                                  </p:stCondLst>
                                  <p:childTnLst>
                                    <p:set>
                                      <p:cBhvr>
                                        <p:cTn id="54" dur="1" fill="hold">
                                          <p:stCondLst>
                                            <p:cond delay="0"/>
                                          </p:stCondLst>
                                        </p:cTn>
                                        <p:tgtEl>
                                          <p:spTgt spid="4108"/>
                                        </p:tgtEl>
                                        <p:attrNameLst>
                                          <p:attrName>style.visibility</p:attrName>
                                        </p:attrNameLst>
                                      </p:cBhvr>
                                      <p:to>
                                        <p:strVal val="visible"/>
                                      </p:to>
                                    </p:set>
                                    <p:animEffect>
                                      <p:cBhvr>
                                        <p:cTn id="55" dur="500"/>
                                        <p:tgtEl>
                                          <p:spTgt spid="4108"/>
                                        </p:tgtEl>
                                      </p:cBhvr>
                                    </p:animEffect>
                                  </p:childTnLst>
                                </p:cTn>
                              </p:par>
                              <p:par>
                                <p:cTn id="56" presetID="10" presetClass="entr" presetSubtype="0" fill="hold" nodeType="withEffect">
                                  <p:stCondLst>
                                    <p:cond delay="0"/>
                                  </p:stCondLst>
                                  <p:childTnLst>
                                    <p:set>
                                      <p:cBhvr>
                                        <p:cTn id="57" dur="1" fill="hold">
                                          <p:stCondLst>
                                            <p:cond delay="0"/>
                                          </p:stCondLst>
                                        </p:cTn>
                                        <p:tgtEl>
                                          <p:spTgt spid="4109"/>
                                        </p:tgtEl>
                                        <p:attrNameLst>
                                          <p:attrName>style.visibility</p:attrName>
                                        </p:attrNameLst>
                                      </p:cBhvr>
                                      <p:to>
                                        <p:strVal val="visible"/>
                                      </p:to>
                                    </p:set>
                                    <p:animEffect>
                                      <p:cBhvr>
                                        <p:cTn id="58" dur="500"/>
                                        <p:tgtEl>
                                          <p:spTgt spid="4109"/>
                                        </p:tgtEl>
                                      </p:cBhvr>
                                    </p:animEffect>
                                  </p:childTnLst>
                                </p:cTn>
                              </p:par>
                              <p:par>
                                <p:cTn id="59" presetID="10" presetClass="entr" presetSubtype="0" fill="hold" nodeType="withEffect">
                                  <p:stCondLst>
                                    <p:cond delay="0"/>
                                  </p:stCondLst>
                                  <p:childTnLst>
                                    <p:set>
                                      <p:cBhvr>
                                        <p:cTn id="60" dur="1" fill="hold">
                                          <p:stCondLst>
                                            <p:cond delay="0"/>
                                          </p:stCondLst>
                                        </p:cTn>
                                        <p:tgtEl>
                                          <p:spTgt spid="4110"/>
                                        </p:tgtEl>
                                        <p:attrNameLst>
                                          <p:attrName>style.visibility</p:attrName>
                                        </p:attrNameLst>
                                      </p:cBhvr>
                                      <p:to>
                                        <p:strVal val="visible"/>
                                      </p:to>
                                    </p:set>
                                    <p:animEffect>
                                      <p:cBhvr>
                                        <p:cTn id="61" dur="500"/>
                                        <p:tgtEl>
                                          <p:spTgt spid="4110"/>
                                        </p:tgtEl>
                                      </p:cBhvr>
                                    </p:animEffect>
                                  </p:childTnLst>
                                </p:cTn>
                              </p:par>
                              <p:par>
                                <p:cTn id="62" presetID="10" presetClass="entr" presetSubtype="0" fill="hold" nodeType="withEffect">
                                  <p:stCondLst>
                                    <p:cond delay="0"/>
                                  </p:stCondLst>
                                  <p:childTnLst>
                                    <p:set>
                                      <p:cBhvr>
                                        <p:cTn id="63" dur="1" fill="hold">
                                          <p:stCondLst>
                                            <p:cond delay="0"/>
                                          </p:stCondLst>
                                        </p:cTn>
                                        <p:tgtEl>
                                          <p:spTgt spid="4111"/>
                                        </p:tgtEl>
                                        <p:attrNameLst>
                                          <p:attrName>style.visibility</p:attrName>
                                        </p:attrNameLst>
                                      </p:cBhvr>
                                      <p:to>
                                        <p:strVal val="visible"/>
                                      </p:to>
                                    </p:set>
                                    <p:animEffect>
                                      <p:cBhvr>
                                        <p:cTn id="64" dur="500"/>
                                        <p:tgtEl>
                                          <p:spTgt spid="4111"/>
                                        </p:tgtEl>
                                      </p:cBhvr>
                                    </p:animEffect>
                                  </p:childTnLst>
                                </p:cTn>
                              </p:par>
                              <p:par>
                                <p:cTn id="65" presetID="53" presetClass="exit" presetSubtype="0" fill="hold" nodeType="withEffect">
                                  <p:stCondLst>
                                    <p:cond delay="0"/>
                                  </p:stCondLst>
                                  <p:childTnLst>
                                    <p:anim calcmode="lin" valueType="num">
                                      <p:cBhvr>
                                        <p:cTn id="66" dur="500"/>
                                        <p:tgtEl>
                                          <p:spTgt spid="4108"/>
                                        </p:tgtEl>
                                        <p:attrNameLst>
                                          <p:attrName>ppt_w</p:attrName>
                                        </p:attrNameLst>
                                      </p:cBhvr>
                                      <p:tavLst>
                                        <p:tav tm="0">
                                          <p:val>
                                            <p:strVal val="ppt_w"/>
                                          </p:val>
                                        </p:tav>
                                        <p:tav tm="100000">
                                          <p:val>
                                            <p:fltVal val="0"/>
                                          </p:val>
                                        </p:tav>
                                      </p:tavLst>
                                    </p:anim>
                                    <p:anim calcmode="lin" valueType="num">
                                      <p:cBhvr>
                                        <p:cTn id="67" dur="500"/>
                                        <p:tgtEl>
                                          <p:spTgt spid="4108"/>
                                        </p:tgtEl>
                                        <p:attrNameLst>
                                          <p:attrName>ppt_h</p:attrName>
                                        </p:attrNameLst>
                                      </p:cBhvr>
                                      <p:tavLst>
                                        <p:tav tm="0">
                                          <p:val>
                                            <p:strVal val="ppt_h"/>
                                          </p:val>
                                        </p:tav>
                                        <p:tav tm="100000">
                                          <p:val>
                                            <p:fltVal val="0"/>
                                          </p:val>
                                        </p:tav>
                                      </p:tavLst>
                                    </p:anim>
                                    <p:animEffect>
                                      <p:cBhvr>
                                        <p:cTn id="68" dur="500"/>
                                        <p:tgtEl>
                                          <p:spTgt spid="4108"/>
                                        </p:tgtEl>
                                      </p:cBhvr>
                                    </p:animEffect>
                                    <p:set>
                                      <p:cBhvr>
                                        <p:cTn id="69" dur="1" fill="hold">
                                          <p:stCondLst>
                                            <p:cond delay="499"/>
                                          </p:stCondLst>
                                        </p:cTn>
                                        <p:tgtEl>
                                          <p:spTgt spid="4108"/>
                                        </p:tgtEl>
                                        <p:attrNameLst>
                                          <p:attrName>style.visibility</p:attrName>
                                        </p:attrNameLst>
                                      </p:cBhvr>
                                      <p:to>
                                        <p:strVal val="hidden"/>
                                      </p:to>
                                    </p:set>
                                  </p:childTnLst>
                                </p:cTn>
                              </p:par>
                              <p:par>
                                <p:cTn id="70" presetID="53" presetClass="exit" presetSubtype="0" fill="hold" nodeType="withEffect">
                                  <p:stCondLst>
                                    <p:cond delay="0"/>
                                  </p:stCondLst>
                                  <p:childTnLst>
                                    <p:anim calcmode="lin" valueType="num">
                                      <p:cBhvr>
                                        <p:cTn id="71" dur="500"/>
                                        <p:tgtEl>
                                          <p:spTgt spid="4109"/>
                                        </p:tgtEl>
                                        <p:attrNameLst>
                                          <p:attrName>ppt_w</p:attrName>
                                        </p:attrNameLst>
                                      </p:cBhvr>
                                      <p:tavLst>
                                        <p:tav tm="0">
                                          <p:val>
                                            <p:strVal val="ppt_w"/>
                                          </p:val>
                                        </p:tav>
                                        <p:tav tm="100000">
                                          <p:val>
                                            <p:fltVal val="0"/>
                                          </p:val>
                                        </p:tav>
                                      </p:tavLst>
                                    </p:anim>
                                    <p:anim calcmode="lin" valueType="num">
                                      <p:cBhvr>
                                        <p:cTn id="72" dur="500"/>
                                        <p:tgtEl>
                                          <p:spTgt spid="4109"/>
                                        </p:tgtEl>
                                        <p:attrNameLst>
                                          <p:attrName>ppt_h</p:attrName>
                                        </p:attrNameLst>
                                      </p:cBhvr>
                                      <p:tavLst>
                                        <p:tav tm="0">
                                          <p:val>
                                            <p:strVal val="ppt_h"/>
                                          </p:val>
                                        </p:tav>
                                        <p:tav tm="100000">
                                          <p:val>
                                            <p:fltVal val="0"/>
                                          </p:val>
                                        </p:tav>
                                      </p:tavLst>
                                    </p:anim>
                                    <p:animEffect>
                                      <p:cBhvr>
                                        <p:cTn id="73" dur="500"/>
                                        <p:tgtEl>
                                          <p:spTgt spid="4109"/>
                                        </p:tgtEl>
                                      </p:cBhvr>
                                    </p:animEffect>
                                    <p:set>
                                      <p:cBhvr>
                                        <p:cTn id="74" dur="1" fill="hold">
                                          <p:stCondLst>
                                            <p:cond delay="499"/>
                                          </p:stCondLst>
                                        </p:cTn>
                                        <p:tgtEl>
                                          <p:spTgt spid="4109"/>
                                        </p:tgtEl>
                                        <p:attrNameLst>
                                          <p:attrName>style.visibility</p:attrName>
                                        </p:attrNameLst>
                                      </p:cBhvr>
                                      <p:to>
                                        <p:strVal val="hidden"/>
                                      </p:to>
                                    </p:set>
                                  </p:childTnLst>
                                </p:cTn>
                              </p:par>
                              <p:par>
                                <p:cTn id="75" presetID="53" presetClass="exit" presetSubtype="0" fill="hold" nodeType="withEffect">
                                  <p:stCondLst>
                                    <p:cond delay="0"/>
                                  </p:stCondLst>
                                  <p:childTnLst>
                                    <p:anim calcmode="lin" valueType="num">
                                      <p:cBhvr>
                                        <p:cTn id="76" dur="500"/>
                                        <p:tgtEl>
                                          <p:spTgt spid="4110"/>
                                        </p:tgtEl>
                                        <p:attrNameLst>
                                          <p:attrName>ppt_w</p:attrName>
                                        </p:attrNameLst>
                                      </p:cBhvr>
                                      <p:tavLst>
                                        <p:tav tm="0">
                                          <p:val>
                                            <p:strVal val="ppt_w"/>
                                          </p:val>
                                        </p:tav>
                                        <p:tav tm="100000">
                                          <p:val>
                                            <p:fltVal val="0"/>
                                          </p:val>
                                        </p:tav>
                                      </p:tavLst>
                                    </p:anim>
                                    <p:anim calcmode="lin" valueType="num">
                                      <p:cBhvr>
                                        <p:cTn id="77" dur="500"/>
                                        <p:tgtEl>
                                          <p:spTgt spid="4110"/>
                                        </p:tgtEl>
                                        <p:attrNameLst>
                                          <p:attrName>ppt_h</p:attrName>
                                        </p:attrNameLst>
                                      </p:cBhvr>
                                      <p:tavLst>
                                        <p:tav tm="0">
                                          <p:val>
                                            <p:strVal val="ppt_h"/>
                                          </p:val>
                                        </p:tav>
                                        <p:tav tm="100000">
                                          <p:val>
                                            <p:fltVal val="0"/>
                                          </p:val>
                                        </p:tav>
                                      </p:tavLst>
                                    </p:anim>
                                    <p:animEffect>
                                      <p:cBhvr>
                                        <p:cTn id="78" dur="500"/>
                                        <p:tgtEl>
                                          <p:spTgt spid="4110"/>
                                        </p:tgtEl>
                                      </p:cBhvr>
                                    </p:animEffect>
                                    <p:set>
                                      <p:cBhvr>
                                        <p:cTn id="79" dur="1" fill="hold">
                                          <p:stCondLst>
                                            <p:cond delay="499"/>
                                          </p:stCondLst>
                                        </p:cTn>
                                        <p:tgtEl>
                                          <p:spTgt spid="4110"/>
                                        </p:tgtEl>
                                        <p:attrNameLst>
                                          <p:attrName>style.visibility</p:attrName>
                                        </p:attrNameLst>
                                      </p:cBhvr>
                                      <p:to>
                                        <p:strVal val="hidden"/>
                                      </p:to>
                                    </p:set>
                                  </p:childTnLst>
                                </p:cTn>
                              </p:par>
                              <p:par>
                                <p:cTn id="80" presetID="53" presetClass="exit" presetSubtype="0" fill="hold" nodeType="withEffect">
                                  <p:stCondLst>
                                    <p:cond delay="0"/>
                                  </p:stCondLst>
                                  <p:childTnLst>
                                    <p:anim calcmode="lin" valueType="num">
                                      <p:cBhvr>
                                        <p:cTn id="81" dur="500"/>
                                        <p:tgtEl>
                                          <p:spTgt spid="4111"/>
                                        </p:tgtEl>
                                        <p:attrNameLst>
                                          <p:attrName>ppt_w</p:attrName>
                                        </p:attrNameLst>
                                      </p:cBhvr>
                                      <p:tavLst>
                                        <p:tav tm="0">
                                          <p:val>
                                            <p:strVal val="ppt_w"/>
                                          </p:val>
                                        </p:tav>
                                        <p:tav tm="100000">
                                          <p:val>
                                            <p:fltVal val="0"/>
                                          </p:val>
                                        </p:tav>
                                      </p:tavLst>
                                    </p:anim>
                                    <p:anim calcmode="lin" valueType="num">
                                      <p:cBhvr>
                                        <p:cTn id="82" dur="500"/>
                                        <p:tgtEl>
                                          <p:spTgt spid="4111"/>
                                        </p:tgtEl>
                                        <p:attrNameLst>
                                          <p:attrName>ppt_h</p:attrName>
                                        </p:attrNameLst>
                                      </p:cBhvr>
                                      <p:tavLst>
                                        <p:tav tm="0">
                                          <p:val>
                                            <p:strVal val="ppt_h"/>
                                          </p:val>
                                        </p:tav>
                                        <p:tav tm="100000">
                                          <p:val>
                                            <p:fltVal val="0"/>
                                          </p:val>
                                        </p:tav>
                                      </p:tavLst>
                                    </p:anim>
                                    <p:animEffect>
                                      <p:cBhvr>
                                        <p:cTn id="83" dur="500"/>
                                        <p:tgtEl>
                                          <p:spTgt spid="4111"/>
                                        </p:tgtEl>
                                      </p:cBhvr>
                                    </p:animEffect>
                                    <p:set>
                                      <p:cBhvr>
                                        <p:cTn id="84" dur="1" fill="hold">
                                          <p:stCondLst>
                                            <p:cond delay="499"/>
                                          </p:stCondLst>
                                        </p:cTn>
                                        <p:tgtEl>
                                          <p:spTgt spid="4111"/>
                                        </p:tgtEl>
                                        <p:attrNameLst>
                                          <p:attrName>style.visibility</p:attrName>
                                        </p:attrNameLst>
                                      </p:cBhvr>
                                      <p:to>
                                        <p:strVal val="hidden"/>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grpId="0" nodeType="clickEffect">
                                  <p:stCondLst>
                                    <p:cond delay="0"/>
                                  </p:stCondLst>
                                  <p:childTnLst>
                                    <p:set>
                                      <p:cBhvr>
                                        <p:cTn id="88" dur="1" fill="hold">
                                          <p:stCondLst>
                                            <p:cond delay="499"/>
                                          </p:stCondLst>
                                        </p:cTn>
                                        <p:tgtEl>
                                          <p:spTgt spid="21"/>
                                        </p:tgtEl>
                                        <p:attrNameLst>
                                          <p:attrName>style.visibility</p:attrName>
                                        </p:attrNameLst>
                                      </p:cBhvr>
                                      <p:to>
                                        <p:strVal val="visible"/>
                                      </p:to>
                                    </p:set>
                                  </p:childTnLst>
                                </p:cTn>
                              </p:par>
                            </p:childTnLst>
                          </p:cTn>
                        </p:par>
                        <p:par>
                          <p:cTn id="89" fill="hold" nodeType="afterGroup">
                            <p:stCondLst>
                              <p:cond delay="500"/>
                            </p:stCondLst>
                            <p:childTnLst>
                              <p:par>
                                <p:cTn id="90" presetID="3" presetClass="entr" presetSubtype="10" fill="hold" grpId="0" nodeType="afterEffect">
                                  <p:stCondLst>
                                    <p:cond delay="0"/>
                                  </p:stCondLst>
                                  <p:childTnLst>
                                    <p:set>
                                      <p:cBhvr>
                                        <p:cTn id="91" dur="1" fill="hold">
                                          <p:stCondLst>
                                            <p:cond delay="0"/>
                                          </p:stCondLst>
                                        </p:cTn>
                                        <p:tgtEl>
                                          <p:spTgt spid="19"/>
                                        </p:tgtEl>
                                        <p:attrNameLst>
                                          <p:attrName>style.visibility</p:attrName>
                                        </p:attrNameLst>
                                      </p:cBhvr>
                                      <p:to>
                                        <p:strVal val="visible"/>
                                      </p:to>
                                    </p:set>
                                    <p:animEffect transition="in" filter="blinds(horizontal)">
                                      <p:cBhvr>
                                        <p:cTn id="9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9" grpId="0" bldLvl="0" animBg="1"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长方形 289">
            <a:extLst>
              <a:ext uri="{FF2B5EF4-FFF2-40B4-BE49-F238E27FC236}">
                <a16:creationId xmlns:a16="http://schemas.microsoft.com/office/drawing/2014/main" id="{419B5D24-6DD6-4241-BC5E-138E3502B5A6}"/>
              </a:ext>
            </a:extLst>
          </p:cNvPr>
          <p:cNvSpPr>
            <a:spLocks noChangeArrowheads="1"/>
          </p:cNvSpPr>
          <p:nvPr/>
        </p:nvSpPr>
        <p:spPr bwMode="auto">
          <a:xfrm>
            <a:off x="-26988" y="242888"/>
            <a:ext cx="4008438" cy="606425"/>
          </a:xfrm>
          <a:prstGeom prst="rect">
            <a:avLst/>
          </a:prstGeom>
          <a:gradFill rotWithShape="0">
            <a:gsLst>
              <a:gs pos="0">
                <a:srgbClr val="990033"/>
              </a:gs>
              <a:gs pos="100000">
                <a:srgbClr val="460017">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67628" tIns="35243" rIns="67628" bIns="35243" anchor="ctr"/>
          <a:lstStyle/>
          <a:p>
            <a:pPr>
              <a:buFont typeface="Arial" panose="020B0604020202020204" pitchFamily="34" charset="0"/>
              <a:buNone/>
            </a:pPr>
            <a:endParaRPr lang="zh-CN" altLang="en-US"/>
          </a:p>
        </p:txBody>
      </p:sp>
      <p:sp>
        <p:nvSpPr>
          <p:cNvPr id="348163" name="矩形 8">
            <a:extLst>
              <a:ext uri="{FF2B5EF4-FFF2-40B4-BE49-F238E27FC236}">
                <a16:creationId xmlns:a16="http://schemas.microsoft.com/office/drawing/2014/main" id="{4E1870FA-4F1F-F440-82DC-EC151E876B12}"/>
              </a:ext>
            </a:extLst>
          </p:cNvPr>
          <p:cNvSpPr>
            <a:spLocks noChangeArrowheads="1"/>
          </p:cNvSpPr>
          <p:nvPr/>
        </p:nvSpPr>
        <p:spPr bwMode="auto">
          <a:xfrm>
            <a:off x="2411413" y="523875"/>
            <a:ext cx="20891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gn="ctr">
              <a:buFont typeface="Arial" panose="020B0604020202020204" pitchFamily="34" charset="0"/>
              <a:buNone/>
            </a:pPr>
            <a:endParaRPr lang="zh-CN" altLang="en-US" sz="15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4102" name="Picture 2" descr="PPECLOGO-eff-0-1">
            <a:extLst>
              <a:ext uri="{FF2B5EF4-FFF2-40B4-BE49-F238E27FC236}">
                <a16:creationId xmlns:a16="http://schemas.microsoft.com/office/drawing/2014/main" id="{D90B8F6B-046C-FB42-AE7E-A8A64FC65D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7863" y="525463"/>
            <a:ext cx="627062"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3" descr="PPECLOGO-eff-0-2">
            <a:extLst>
              <a:ext uri="{FF2B5EF4-FFF2-40B4-BE49-F238E27FC236}">
                <a16:creationId xmlns:a16="http://schemas.microsoft.com/office/drawing/2014/main" id="{94D4B9BB-EE4C-0F4C-A0CD-38B7F91345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6600" y="506413"/>
            <a:ext cx="5778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6" descr="PPECLOGO-eff-0-1">
            <a:extLst>
              <a:ext uri="{FF2B5EF4-FFF2-40B4-BE49-F238E27FC236}">
                <a16:creationId xmlns:a16="http://schemas.microsoft.com/office/drawing/2014/main" id="{5B35E7C3-A137-014E-BA18-B4EDF907C3E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6038" y="533400"/>
            <a:ext cx="23495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8" descr="PPECLOGO-eff-0-2">
            <a:extLst>
              <a:ext uri="{FF2B5EF4-FFF2-40B4-BE49-F238E27FC236}">
                <a16:creationId xmlns:a16="http://schemas.microsoft.com/office/drawing/2014/main" id="{D033511D-34DE-574F-BC7C-3C62506448A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6200" y="377825"/>
            <a:ext cx="57943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11" descr="PPECLOGO-eff-5-4">
            <a:extLst>
              <a:ext uri="{FF2B5EF4-FFF2-40B4-BE49-F238E27FC236}">
                <a16:creationId xmlns:a16="http://schemas.microsoft.com/office/drawing/2014/main" id="{C78784F0-6932-7F4B-BA72-D1163490614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53063" y="449263"/>
            <a:ext cx="5334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7" name="Picture 12" descr="PPECLOGO-eff-0-1">
            <a:extLst>
              <a:ext uri="{FF2B5EF4-FFF2-40B4-BE49-F238E27FC236}">
                <a16:creationId xmlns:a16="http://schemas.microsoft.com/office/drawing/2014/main" id="{268C90E4-FD35-554C-BD00-1D9A2B92792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89413" y="874713"/>
            <a:ext cx="309562"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Picture 15" descr="PPECLOGO-eff2-1-3">
            <a:extLst>
              <a:ext uri="{FF2B5EF4-FFF2-40B4-BE49-F238E27FC236}">
                <a16:creationId xmlns:a16="http://schemas.microsoft.com/office/drawing/2014/main" id="{9B113830-687A-3A42-944E-C2C2F8DB91F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47850" y="461963"/>
            <a:ext cx="25876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6" descr="PPECLOGO-eff2-1-4">
            <a:extLst>
              <a:ext uri="{FF2B5EF4-FFF2-40B4-BE49-F238E27FC236}">
                <a16:creationId xmlns:a16="http://schemas.microsoft.com/office/drawing/2014/main" id="{54A4173B-0E4B-CD46-AB37-E8CF7CEFD30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30725" y="731838"/>
            <a:ext cx="4159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0" name="Picture 17" descr="PPECLOGO-eff2-1-3">
            <a:extLst>
              <a:ext uri="{FF2B5EF4-FFF2-40B4-BE49-F238E27FC236}">
                <a16:creationId xmlns:a16="http://schemas.microsoft.com/office/drawing/2014/main" id="{D884F058-1276-264C-87D8-6076174DA8F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45063" y="534988"/>
            <a:ext cx="211137"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18" descr="PPECLOGO-eff2-1-3">
            <a:extLst>
              <a:ext uri="{FF2B5EF4-FFF2-40B4-BE49-F238E27FC236}">
                <a16:creationId xmlns:a16="http://schemas.microsoft.com/office/drawing/2014/main" id="{06A0C844-2CF4-A247-AAB8-FD5A5A4A2CB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43513" y="788988"/>
            <a:ext cx="166687" cy="11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174" name="网络 586">
            <a:extLst>
              <a:ext uri="{FF2B5EF4-FFF2-40B4-BE49-F238E27FC236}">
                <a16:creationId xmlns:a16="http://schemas.microsoft.com/office/drawing/2014/main" id="{7C8E0FB5-A242-8D4B-AA72-1ABF580470E1}"/>
              </a:ext>
            </a:extLst>
          </p:cNvPr>
          <p:cNvSpPr>
            <a:spLocks noChangeArrowheads="1"/>
          </p:cNvSpPr>
          <p:nvPr/>
        </p:nvSpPr>
        <p:spPr bwMode="auto">
          <a:xfrm>
            <a:off x="19050" y="314325"/>
            <a:ext cx="506413" cy="484188"/>
          </a:xfrm>
          <a:custGeom>
            <a:avLst/>
            <a:gdLst>
              <a:gd name="T0" fmla="*/ 0 w 1889279"/>
              <a:gd name="T1" fmla="*/ 0 h 1810503"/>
              <a:gd name="T2" fmla="*/ 0 w 1889279"/>
              <a:gd name="T3" fmla="*/ 0 h 1810503"/>
              <a:gd name="T4" fmla="*/ 0 w 1889279"/>
              <a:gd name="T5" fmla="*/ 0 h 1810503"/>
              <a:gd name="T6" fmla="*/ 0 w 1889279"/>
              <a:gd name="T7" fmla="*/ 0 h 1810503"/>
              <a:gd name="T8" fmla="*/ 0 w 1889279"/>
              <a:gd name="T9" fmla="*/ 0 h 1810503"/>
              <a:gd name="T10" fmla="*/ 0 w 1889279"/>
              <a:gd name="T11" fmla="*/ 0 h 1810503"/>
              <a:gd name="T12" fmla="*/ 0 w 1889279"/>
              <a:gd name="T13" fmla="*/ 0 h 1810503"/>
              <a:gd name="T14" fmla="*/ 0 w 1889279"/>
              <a:gd name="T15" fmla="*/ 0 h 1810503"/>
              <a:gd name="T16" fmla="*/ 0 w 1889279"/>
              <a:gd name="T17" fmla="*/ 0 h 1810503"/>
              <a:gd name="T18" fmla="*/ 0 w 1889279"/>
              <a:gd name="T19" fmla="*/ 0 h 1810503"/>
              <a:gd name="T20" fmla="*/ 0 w 1889279"/>
              <a:gd name="T21" fmla="*/ 0 h 1810503"/>
              <a:gd name="T22" fmla="*/ 0 w 1889279"/>
              <a:gd name="T23" fmla="*/ 0 h 1810503"/>
              <a:gd name="T24" fmla="*/ 0 w 1889279"/>
              <a:gd name="T25" fmla="*/ 0 h 1810503"/>
              <a:gd name="T26" fmla="*/ 0 w 1889279"/>
              <a:gd name="T27" fmla="*/ 0 h 1810503"/>
              <a:gd name="T28" fmla="*/ 0 w 1889279"/>
              <a:gd name="T29" fmla="*/ 0 h 1810503"/>
              <a:gd name="T30" fmla="*/ 0 w 1889279"/>
              <a:gd name="T31" fmla="*/ 0 h 1810503"/>
              <a:gd name="T32" fmla="*/ 0 w 1889279"/>
              <a:gd name="T33" fmla="*/ 0 h 1810503"/>
              <a:gd name="T34" fmla="*/ 0 w 1889279"/>
              <a:gd name="T35" fmla="*/ 0 h 1810503"/>
              <a:gd name="T36" fmla="*/ 0 w 1889279"/>
              <a:gd name="T37" fmla="*/ 0 h 1810503"/>
              <a:gd name="T38" fmla="*/ 0 w 1889279"/>
              <a:gd name="T39" fmla="*/ 0 h 1810503"/>
              <a:gd name="T40" fmla="*/ 0 w 1889279"/>
              <a:gd name="T41" fmla="*/ 0 h 1810503"/>
              <a:gd name="T42" fmla="*/ 0 w 1889279"/>
              <a:gd name="T43" fmla="*/ 0 h 1810503"/>
              <a:gd name="T44" fmla="*/ 0 w 1889279"/>
              <a:gd name="T45" fmla="*/ 0 h 1810503"/>
              <a:gd name="T46" fmla="*/ 0 w 1889279"/>
              <a:gd name="T47" fmla="*/ 0 h 1810503"/>
              <a:gd name="T48" fmla="*/ 0 w 1889279"/>
              <a:gd name="T49" fmla="*/ 0 h 1810503"/>
              <a:gd name="T50" fmla="*/ 0 w 1889279"/>
              <a:gd name="T51" fmla="*/ 0 h 1810503"/>
              <a:gd name="T52" fmla="*/ 0 w 1889279"/>
              <a:gd name="T53" fmla="*/ 0 h 1810503"/>
              <a:gd name="T54" fmla="*/ 0 w 1889279"/>
              <a:gd name="T55" fmla="*/ 0 h 1810503"/>
              <a:gd name="T56" fmla="*/ 0 w 1889279"/>
              <a:gd name="T57" fmla="*/ 0 h 1810503"/>
              <a:gd name="T58" fmla="*/ 0 w 1889279"/>
              <a:gd name="T59" fmla="*/ 0 h 1810503"/>
              <a:gd name="T60" fmla="*/ 0 w 1889279"/>
              <a:gd name="T61" fmla="*/ 0 h 1810503"/>
              <a:gd name="T62" fmla="*/ 0 w 1889279"/>
              <a:gd name="T63" fmla="*/ 0 h 1810503"/>
              <a:gd name="T64" fmla="*/ 0 w 1889279"/>
              <a:gd name="T65" fmla="*/ 0 h 1810503"/>
              <a:gd name="T66" fmla="*/ 0 w 1889279"/>
              <a:gd name="T67" fmla="*/ 0 h 1810503"/>
              <a:gd name="T68" fmla="*/ 0 w 1889279"/>
              <a:gd name="T69" fmla="*/ 0 h 1810503"/>
              <a:gd name="T70" fmla="*/ 0 w 1889279"/>
              <a:gd name="T71" fmla="*/ 0 h 1810503"/>
              <a:gd name="T72" fmla="*/ 0 w 1889279"/>
              <a:gd name="T73" fmla="*/ 0 h 1810503"/>
              <a:gd name="T74" fmla="*/ 0 w 1889279"/>
              <a:gd name="T75" fmla="*/ 0 h 18105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lnTo>
                  <a:pt x="953521" y="1355186"/>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lnTo>
                  <a:pt x="953521" y="931303"/>
                </a:ln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lnTo>
                  <a:pt x="900586" y="1702"/>
                </a:lnTo>
                <a:close/>
                <a:moveTo>
                  <a:pt x="953521" y="0"/>
                </a:moveTo>
                <a:lnTo>
                  <a:pt x="981035" y="1330"/>
                </a:lnTo>
                <a:cubicBezTo>
                  <a:pt x="1124068" y="53565"/>
                  <a:pt x="1247786" y="180867"/>
                  <a:pt x="1332000" y="354889"/>
                </a:cubicBezTo>
                <a:cubicBezTo>
                  <a:pt x="1219743" y="403080"/>
                  <a:pt x="1090709" y="429800"/>
                  <a:pt x="953521" y="430954"/>
                </a:cubicBezTo>
                <a:lnTo>
                  <a:pt x="9535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348175" name="Picture 22" descr="未标题-4">
            <a:extLst>
              <a:ext uri="{FF2B5EF4-FFF2-40B4-BE49-F238E27FC236}">
                <a16:creationId xmlns:a16="http://schemas.microsoft.com/office/drawing/2014/main" id="{142F45BB-C3D4-9944-BA69-ACDD19BCFB5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75463" y="68263"/>
            <a:ext cx="2230437"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矩形 3">
            <a:extLst>
              <a:ext uri="{FF2B5EF4-FFF2-40B4-BE49-F238E27FC236}">
                <a16:creationId xmlns:a16="http://schemas.microsoft.com/office/drawing/2014/main" id="{AB153406-283D-8F43-AD3B-A196CEFB0AB1}"/>
              </a:ext>
            </a:extLst>
          </p:cNvPr>
          <p:cNvSpPr>
            <a:spLocks noChangeArrowheads="1"/>
          </p:cNvSpPr>
          <p:nvPr/>
        </p:nvSpPr>
        <p:spPr bwMode="auto">
          <a:xfrm>
            <a:off x="19050" y="1060450"/>
            <a:ext cx="4800600" cy="500063"/>
          </a:xfrm>
          <a:prstGeom prst="rect">
            <a:avLst/>
          </a:prstGeom>
          <a:gradFill rotWithShape="0">
            <a:gsLst>
              <a:gs pos="0">
                <a:srgbClr val="F46200">
                  <a:alpha val="89000"/>
                </a:srgbClr>
              </a:gs>
              <a:gs pos="100000">
                <a:srgbClr val="FF6600">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buFont typeface="Arial" panose="020B0604020202020204" pitchFamily="34" charset="0"/>
              <a:buNone/>
            </a:pPr>
            <a:r>
              <a:rPr lang="zh-CN" altLang="en-US" sz="2100" b="1">
                <a:solidFill>
                  <a:schemeClr val="bg1"/>
                </a:solidFill>
                <a:latin typeface="微软雅黑" panose="020B0503020204020204" pitchFamily="34" charset="-122"/>
                <a:ea typeface="微软雅黑" panose="020B0503020204020204" pitchFamily="34" charset="-122"/>
                <a:sym typeface="MS PGothic" panose="020B0600070205080204" pitchFamily="34" charset="-128"/>
              </a:rPr>
              <a:t>       知识点小结</a:t>
            </a:r>
          </a:p>
        </p:txBody>
      </p:sp>
      <p:sp>
        <p:nvSpPr>
          <p:cNvPr id="62" name="叶子 689">
            <a:extLst>
              <a:ext uri="{FF2B5EF4-FFF2-40B4-BE49-F238E27FC236}">
                <a16:creationId xmlns:a16="http://schemas.microsoft.com/office/drawing/2014/main" id="{6BD057DB-9691-5E48-BC07-9857932BB2E4}"/>
              </a:ext>
            </a:extLst>
          </p:cNvPr>
          <p:cNvSpPr>
            <a:spLocks noChangeArrowheads="1"/>
          </p:cNvSpPr>
          <p:nvPr/>
        </p:nvSpPr>
        <p:spPr bwMode="auto">
          <a:xfrm>
            <a:off x="26988" y="1128713"/>
            <a:ext cx="479425" cy="431800"/>
          </a:xfrm>
          <a:custGeom>
            <a:avLst/>
            <a:gdLst>
              <a:gd name="T0" fmla="*/ 0 w 63"/>
              <a:gd name="T1" fmla="*/ 2147483646 h 57"/>
              <a:gd name="T2" fmla="*/ 2147483646 w 63"/>
              <a:gd name="T3" fmla="*/ 2147483646 h 57"/>
              <a:gd name="T4" fmla="*/ 2147483646 w 63"/>
              <a:gd name="T5" fmla="*/ 2147483646 h 57"/>
              <a:gd name="T6" fmla="*/ 2147483646 w 63"/>
              <a:gd name="T7" fmla="*/ 2147483646 h 57"/>
              <a:gd name="T8" fmla="*/ 2147483646 w 63"/>
              <a:gd name="T9" fmla="*/ 0 h 57"/>
              <a:gd name="T10" fmla="*/ 2147483646 w 63"/>
              <a:gd name="T11" fmla="*/ 2147483646 h 57"/>
              <a:gd name="T12" fmla="*/ 2147483646 w 63"/>
              <a:gd name="T13" fmla="*/ 2147483646 h 57"/>
              <a:gd name="T14" fmla="*/ 0 w 63"/>
              <a:gd name="T15" fmla="*/ 2147483646 h 5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3" h="57">
                <a:moveTo>
                  <a:pt x="0" y="55"/>
                </a:moveTo>
                <a:cubicBezTo>
                  <a:pt x="0" y="55"/>
                  <a:pt x="0" y="57"/>
                  <a:pt x="4" y="57"/>
                </a:cubicBezTo>
                <a:cubicBezTo>
                  <a:pt x="3" y="54"/>
                  <a:pt x="11" y="45"/>
                  <a:pt x="11" y="45"/>
                </a:cubicBezTo>
                <a:cubicBezTo>
                  <a:pt x="11" y="45"/>
                  <a:pt x="25" y="54"/>
                  <a:pt x="40" y="39"/>
                </a:cubicBezTo>
                <a:cubicBezTo>
                  <a:pt x="54" y="23"/>
                  <a:pt x="44" y="11"/>
                  <a:pt x="63" y="0"/>
                </a:cubicBezTo>
                <a:cubicBezTo>
                  <a:pt x="17" y="10"/>
                  <a:pt x="7" y="24"/>
                  <a:pt x="8" y="43"/>
                </a:cubicBezTo>
                <a:cubicBezTo>
                  <a:pt x="12" y="34"/>
                  <a:pt x="24" y="22"/>
                  <a:pt x="34" y="17"/>
                </a:cubicBezTo>
                <a:cubicBezTo>
                  <a:pt x="17" y="29"/>
                  <a:pt x="5" y="47"/>
                  <a:pt x="0" y="55"/>
                </a:cubicBezTo>
                <a:close/>
              </a:path>
            </a:pathLst>
          </a:custGeom>
          <a:solidFill>
            <a:srgbClr val="00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 name="Rectangle 4">
            <a:extLst>
              <a:ext uri="{FF2B5EF4-FFF2-40B4-BE49-F238E27FC236}">
                <a16:creationId xmlns:a16="http://schemas.microsoft.com/office/drawing/2014/main" id="{681312F1-442B-5043-AFE3-E2336CB90AED}"/>
              </a:ext>
            </a:extLst>
          </p:cNvPr>
          <p:cNvSpPr txBox="1">
            <a:spLocks noChangeArrowheads="1"/>
          </p:cNvSpPr>
          <p:nvPr/>
        </p:nvSpPr>
        <p:spPr bwMode="auto">
          <a:xfrm>
            <a:off x="449259" y="1870077"/>
            <a:ext cx="8256587" cy="1473200"/>
          </a:xfrm>
          <a:prstGeom prst="rect">
            <a:avLst/>
          </a:prstGeom>
          <a:noFill/>
          <a:ln>
            <a:noFill/>
          </a:ln>
        </p:spPr>
        <p:txBody>
          <a:bodyPr lIns="68580" tIns="34290" rIns="68580" bIns="34290"/>
          <a:lstStyle>
            <a:lvl1pPr>
              <a:defRPr>
                <a:solidFill>
                  <a:schemeClr val="tx1"/>
                </a:solidFill>
                <a:latin typeface="Arial" panose="020B0604020202020204" pitchFamily="34" charset="0"/>
                <a:ea typeface="宋体" panose="02010600030101010101" pitchFamily="2" charset="-122"/>
              </a:defRPr>
            </a:lvl1pPr>
            <a:lvl2pPr marL="685800" indent="-22860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sz="2000" noProof="1">
                <a:latin typeface="微软雅黑" panose="020B0503020204020204" pitchFamily="34" charset="-122"/>
                <a:ea typeface="微软雅黑" panose="020B0503020204020204" pitchFamily="34" charset="-122"/>
                <a:sym typeface="+mn-ea"/>
              </a:rPr>
              <a:t>       本节主要介绍了系统实时时钟中断的相关内容。通过本节的学习，学习者应该了解系统实时时钟中断的中断源，中断类型以及系统实时时钟处理流程。</a:t>
            </a:r>
            <a:endParaRPr lang="zh-CN" altLang="zh-CN" sz="2000" noProof="1">
              <a:latin typeface="微软雅黑" panose="020B0503020204020204" pitchFamily="34" charset="-122"/>
              <a:ea typeface="微软雅黑" panose="020B0503020204020204" pitchFamily="34" charset="-122"/>
              <a:sym typeface="+mn-ea"/>
            </a:endParaRPr>
          </a:p>
          <a:p>
            <a:pPr algn="just">
              <a:buFont typeface="Wingdings" pitchFamily="2" charset="2"/>
              <a:buChar char="v"/>
            </a:pPr>
            <a:endParaRPr lang="zh-CN" altLang="zh-CN" sz="2000" noProof="1">
              <a:latin typeface="微软雅黑" panose="020B0503020204020204" pitchFamily="34" charset="-122"/>
              <a:ea typeface="微软雅黑" panose="020B0503020204020204" pitchFamily="34" charset="-122"/>
              <a:sym typeface="+mn-ea"/>
            </a:endParaRPr>
          </a:p>
          <a:p>
            <a:pPr algn="just">
              <a:buFont typeface="Arial" panose="020B0604020202020204" pitchFamily="34" charset="0"/>
              <a:buNone/>
            </a:pPr>
            <a:endParaRPr lang="zh-CN" altLang="en-US" sz="2000"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mn-ea"/>
            </a:endParaRPr>
          </a:p>
        </p:txBody>
      </p:sp>
      <p:sp>
        <p:nvSpPr>
          <p:cNvPr id="348179" name="文本框 5">
            <a:extLst>
              <a:ext uri="{FF2B5EF4-FFF2-40B4-BE49-F238E27FC236}">
                <a16:creationId xmlns:a16="http://schemas.microsoft.com/office/drawing/2014/main" id="{D421F00A-CC56-574A-9CCB-D93D7DFEE094}"/>
              </a:ext>
            </a:extLst>
          </p:cNvPr>
          <p:cNvSpPr>
            <a:spLocks noChangeArrowheads="1"/>
          </p:cNvSpPr>
          <p:nvPr/>
        </p:nvSpPr>
        <p:spPr bwMode="auto">
          <a:xfrm>
            <a:off x="325438" y="328613"/>
            <a:ext cx="5805487"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buFont typeface="Arial" panose="020B0604020202020204" pitchFamily="34" charset="0"/>
              <a:buNone/>
            </a:pPr>
            <a:r>
              <a:rPr lang="zh-CN" altLang="en-US" sz="2400" b="1" noProof="1">
                <a:solidFill>
                  <a:schemeClr val="bg1"/>
                </a:solidFill>
                <a:ea typeface="微软雅黑" panose="020B0503020204020204" pitchFamily="34" charset="-122"/>
                <a:sym typeface="Arial" panose="020B0604020202020204" pitchFamily="34" charset="0"/>
              </a:rPr>
              <a:t>   系统实时时钟</a:t>
            </a:r>
            <a:r>
              <a:rPr lang="zh-CN" altLang="en-US" sz="2400" b="1" noProof="1">
                <a:solidFill>
                  <a:schemeClr val="bg1"/>
                </a:solidFill>
                <a:ea typeface="微软雅黑" panose="020B0503020204020204" pitchFamily="34" charset="-122"/>
                <a:sym typeface="+mn-ea"/>
              </a:rPr>
              <a:t>中断</a:t>
            </a:r>
            <a:endParaRPr lang="zh-CN" altLang="en-US" sz="2400" b="1" noProof="1">
              <a:solidFill>
                <a:schemeClr val="bg1"/>
              </a:solidFill>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6357990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4102"/>
                                        </p:tgtEl>
                                        <p:attrNameLst>
                                          <p:attrName>style.visibility</p:attrName>
                                        </p:attrNameLst>
                                      </p:cBhvr>
                                      <p:to>
                                        <p:strVal val="visible"/>
                                      </p:to>
                                    </p:set>
                                    <p:animEffect filter="fade">
                                      <p:cBhvr>
                                        <p:cTn id="7" dur="500"/>
                                        <p:tgtEl>
                                          <p:spTgt spid="4102"/>
                                        </p:tgtEl>
                                      </p:cBhvr>
                                    </p:animEffect>
                                  </p:childTnLst>
                                </p:cTn>
                              </p:par>
                              <p:par>
                                <p:cTn id="8" presetID="10" presetClass="entr" presetSubtype="0" fill="hold" nodeType="withEffect">
                                  <p:stCondLst>
                                    <p:cond delay="0"/>
                                  </p:stCondLst>
                                  <p:childTnLst>
                                    <p:set>
                                      <p:cBhvr>
                                        <p:cTn id="9" dur="1" fill="hold">
                                          <p:stCondLst>
                                            <p:cond delay="0"/>
                                          </p:stCondLst>
                                        </p:cTn>
                                        <p:tgtEl>
                                          <p:spTgt spid="4105"/>
                                        </p:tgtEl>
                                        <p:attrNameLst>
                                          <p:attrName>style.visibility</p:attrName>
                                        </p:attrNameLst>
                                      </p:cBhvr>
                                      <p:to>
                                        <p:strVal val="visible"/>
                                      </p:to>
                                    </p:set>
                                    <p:animEffect filter="fade">
                                      <p:cBhvr>
                                        <p:cTn id="10" dur="500"/>
                                        <p:tgtEl>
                                          <p:spTgt spid="4105"/>
                                        </p:tgtEl>
                                      </p:cBhvr>
                                    </p:animEffect>
                                  </p:childTnLst>
                                </p:cTn>
                              </p:par>
                              <p:par>
                                <p:cTn id="11" presetID="10" presetClass="entr" presetSubtype="0" fill="hold" nodeType="withEffect">
                                  <p:stCondLst>
                                    <p:cond delay="0"/>
                                  </p:stCondLst>
                                  <p:childTnLst>
                                    <p:set>
                                      <p:cBhvr>
                                        <p:cTn id="12" dur="1" fill="hold">
                                          <p:stCondLst>
                                            <p:cond delay="0"/>
                                          </p:stCondLst>
                                        </p:cTn>
                                        <p:tgtEl>
                                          <p:spTgt spid="4107"/>
                                        </p:tgtEl>
                                        <p:attrNameLst>
                                          <p:attrName>style.visibility</p:attrName>
                                        </p:attrNameLst>
                                      </p:cBhvr>
                                      <p:to>
                                        <p:strVal val="visible"/>
                                      </p:to>
                                    </p:set>
                                    <p:animEffect filter="fade">
                                      <p:cBhvr>
                                        <p:cTn id="13" dur="500"/>
                                        <p:tgtEl>
                                          <p:spTgt spid="4107"/>
                                        </p:tgtEl>
                                      </p:cBhvr>
                                    </p:animEffect>
                                  </p:childTnLst>
                                </p:cTn>
                              </p:par>
                              <p:par>
                                <p:cTn id="14" presetID="10" presetClass="entr" presetSubtype="0" fill="hold" nodeType="withEffect">
                                  <p:stCondLst>
                                    <p:cond delay="0"/>
                                  </p:stCondLst>
                                  <p:childTnLst>
                                    <p:set>
                                      <p:cBhvr>
                                        <p:cTn id="15" dur="1" fill="hold">
                                          <p:stCondLst>
                                            <p:cond delay="0"/>
                                          </p:stCondLst>
                                        </p:cTn>
                                        <p:tgtEl>
                                          <p:spTgt spid="4103"/>
                                        </p:tgtEl>
                                        <p:attrNameLst>
                                          <p:attrName>style.visibility</p:attrName>
                                        </p:attrNameLst>
                                      </p:cBhvr>
                                      <p:to>
                                        <p:strVal val="visible"/>
                                      </p:to>
                                    </p:set>
                                    <p:animEffect filter="fade">
                                      <p:cBhvr>
                                        <p:cTn id="16" dur="500"/>
                                        <p:tgtEl>
                                          <p:spTgt spid="4103"/>
                                        </p:tgtEl>
                                      </p:cBhvr>
                                    </p:animEffect>
                                  </p:childTnLst>
                                </p:cTn>
                              </p:par>
                              <p:par>
                                <p:cTn id="17" presetID="10" presetClass="entr" presetSubtype="0" fill="hold" nodeType="withEffect">
                                  <p:stCondLst>
                                    <p:cond delay="0"/>
                                  </p:stCondLst>
                                  <p:childTnLst>
                                    <p:set>
                                      <p:cBhvr>
                                        <p:cTn id="18" dur="1" fill="hold">
                                          <p:stCondLst>
                                            <p:cond delay="0"/>
                                          </p:stCondLst>
                                        </p:cTn>
                                        <p:tgtEl>
                                          <p:spTgt spid="4106"/>
                                        </p:tgtEl>
                                        <p:attrNameLst>
                                          <p:attrName>style.visibility</p:attrName>
                                        </p:attrNameLst>
                                      </p:cBhvr>
                                      <p:to>
                                        <p:strVal val="visible"/>
                                      </p:to>
                                    </p:set>
                                    <p:animEffect filter="fade">
                                      <p:cBhvr>
                                        <p:cTn id="19" dur="500"/>
                                        <p:tgtEl>
                                          <p:spTgt spid="4106"/>
                                        </p:tgtEl>
                                      </p:cBhvr>
                                    </p:animEffect>
                                  </p:childTnLst>
                                </p:cTn>
                              </p:par>
                              <p:par>
                                <p:cTn id="20" presetID="10" presetClass="entr" presetSubtype="0" fill="hold" nodeType="withEffect">
                                  <p:stCondLst>
                                    <p:cond delay="0"/>
                                  </p:stCondLst>
                                  <p:childTnLst>
                                    <p:set>
                                      <p:cBhvr>
                                        <p:cTn id="21" dur="1" fill="hold">
                                          <p:stCondLst>
                                            <p:cond delay="0"/>
                                          </p:stCondLst>
                                        </p:cTn>
                                        <p:tgtEl>
                                          <p:spTgt spid="4104"/>
                                        </p:tgtEl>
                                        <p:attrNameLst>
                                          <p:attrName>style.visibility</p:attrName>
                                        </p:attrNameLst>
                                      </p:cBhvr>
                                      <p:to>
                                        <p:strVal val="visible"/>
                                      </p:to>
                                    </p:set>
                                    <p:animEffect filter="fade">
                                      <p:cBhvr>
                                        <p:cTn id="22" dur="500"/>
                                        <p:tgtEl>
                                          <p:spTgt spid="4104"/>
                                        </p:tgtEl>
                                      </p:cBhvr>
                                    </p:animEffect>
                                  </p:childTnLst>
                                </p:cTn>
                              </p:par>
                              <p:par>
                                <p:cTn id="23" presetID="35" presetClass="path" presetSubtype="0" fill="hold" nodeType="withEffect">
                                  <p:stCondLst>
                                    <p:cond delay="0"/>
                                  </p:stCondLst>
                                  <p:childTnLst>
                                    <p:animMotion origin="layout" path="M 0 0  L -0.25 0  E" pathEditMode="relative" rAng="0" ptsTypes="">
                                      <p:cBhvr>
                                        <p:cTn id="24" dur="500" fill="hold"/>
                                        <p:tgtEl>
                                          <p:spTgt spid="4106"/>
                                        </p:tgtEl>
                                        <p:attrNameLst>
                                          <p:attrName>ppt_x,ppt_y</p:attrName>
                                        </p:attrNameLst>
                                      </p:cBhvr>
                                      <p:rCtr x="0" y="0"/>
                                    </p:animMotion>
                                  </p:childTnLst>
                                </p:cTn>
                              </p:par>
                              <p:par>
                                <p:cTn id="25" presetID="35" presetClass="path" presetSubtype="0" fill="hold" nodeType="withEffect">
                                  <p:stCondLst>
                                    <p:cond delay="0"/>
                                  </p:stCondLst>
                                  <p:childTnLst>
                                    <p:animMotion origin="layout" path="M 4.16667E-6 3.33333E-6 L -0.31632 3.33333E-6 " pathEditMode="relative" rAng="0" ptsTypes="AA">
                                      <p:cBhvr>
                                        <p:cTn id="26" dur="500" fill="hold"/>
                                        <p:tgtEl>
                                          <p:spTgt spid="4103"/>
                                        </p:tgtEl>
                                        <p:attrNameLst>
                                          <p:attrName>ppt_x,ppt_y</p:attrName>
                                        </p:attrNameLst>
                                      </p:cBhvr>
                                      <p:rCtr x="-1581100" y="0"/>
                                    </p:animMotion>
                                  </p:childTnLst>
                                </p:cTn>
                              </p:par>
                              <p:par>
                                <p:cTn id="27" presetID="35" presetClass="path" presetSubtype="0" fill="hold" nodeType="withEffect">
                                  <p:stCondLst>
                                    <p:cond delay="0"/>
                                  </p:stCondLst>
                                  <p:childTnLst>
                                    <p:animMotion origin="layout" path="M 0.00504 -1.85185E-6 L -0.46684 -1.85185E-6 " pathEditMode="relative" rAng="0" ptsTypes="AA">
                                      <p:cBhvr>
                                        <p:cTn id="28" dur="500" fill="hold"/>
                                        <p:tgtEl>
                                          <p:spTgt spid="4104"/>
                                        </p:tgtEl>
                                        <p:attrNameLst>
                                          <p:attrName>ppt_x,ppt_y</p:attrName>
                                        </p:attrNameLst>
                                      </p:cBhvr>
                                      <p:rCtr x="-2358900" y="0"/>
                                    </p:animMotion>
                                  </p:childTnLst>
                                </p:cTn>
                              </p:par>
                              <p:par>
                                <p:cTn id="29" presetID="35" presetClass="path" presetSubtype="0" fill="hold" nodeType="withEffect">
                                  <p:stCondLst>
                                    <p:cond delay="0"/>
                                  </p:stCondLst>
                                  <p:childTnLst>
                                    <p:animMotion origin="layout" path="M -3.05556E-6 1.11111E-6 L -0.19531 1.11111E-6 " pathEditMode="relative" rAng="0" ptsTypes="AA">
                                      <p:cBhvr>
                                        <p:cTn id="30" dur="500" fill="hold"/>
                                        <p:tgtEl>
                                          <p:spTgt spid="4105"/>
                                        </p:tgtEl>
                                        <p:attrNameLst>
                                          <p:attrName>ppt_x,ppt_y</p:attrName>
                                        </p:attrNameLst>
                                      </p:cBhvr>
                                      <p:rCtr x="-976900" y="0"/>
                                    </p:animMotion>
                                  </p:childTnLst>
                                </p:cTn>
                              </p:par>
                              <p:par>
                                <p:cTn id="31" presetID="35" presetClass="path" presetSubtype="0" fill="hold" nodeType="withEffect">
                                  <p:stCondLst>
                                    <p:cond delay="0"/>
                                  </p:stCondLst>
                                  <p:childTnLst>
                                    <p:animMotion origin="layout" path="M 3.05556E-6 -1.85185E-6 L -0.33577 -1.85185E-6 " pathEditMode="relative" rAng="0" ptsTypes="AA">
                                      <p:cBhvr>
                                        <p:cTn id="32" dur="500" fill="hold"/>
                                        <p:tgtEl>
                                          <p:spTgt spid="4102"/>
                                        </p:tgtEl>
                                        <p:attrNameLst>
                                          <p:attrName>ppt_x,ppt_y</p:attrName>
                                        </p:attrNameLst>
                                      </p:cBhvr>
                                      <p:rCtr x="-1678300" y="0"/>
                                    </p:animMotion>
                                  </p:childTnLst>
                                </p:cTn>
                              </p:par>
                              <p:par>
                                <p:cTn id="33" presetID="35" presetClass="path" presetSubtype="0" fill="hold" nodeType="withEffect">
                                  <p:stCondLst>
                                    <p:cond delay="0"/>
                                  </p:stCondLst>
                                  <p:childTnLst>
                                    <p:animMotion origin="layout" path="M 1.66667E-6 -1.85185E-6 L -0.57188 -1.85185E-6 " pathEditMode="relative" rAng="0" ptsTypes="AA">
                                      <p:cBhvr>
                                        <p:cTn id="34" dur="500" fill="hold"/>
                                        <p:tgtEl>
                                          <p:spTgt spid="4107"/>
                                        </p:tgtEl>
                                        <p:attrNameLst>
                                          <p:attrName>ppt_x,ppt_y</p:attrName>
                                        </p:attrNameLst>
                                      </p:cBhvr>
                                      <p:rCtr x="-2858900" y="0"/>
                                    </p:animMotion>
                                  </p:childTnLst>
                                </p:cTn>
                              </p:par>
                              <p:par>
                                <p:cTn id="35" presetID="10" presetClass="exit" presetSubtype="0" fill="hold" nodeType="withEffect">
                                  <p:stCondLst>
                                    <p:cond delay="0"/>
                                  </p:stCondLst>
                                  <p:childTnLst>
                                    <p:animEffect filter="fade">
                                      <p:cBhvr>
                                        <p:cTn id="36" dur="500"/>
                                        <p:tgtEl>
                                          <p:spTgt spid="4107"/>
                                        </p:tgtEl>
                                      </p:cBhvr>
                                    </p:animEffect>
                                    <p:set>
                                      <p:cBhvr>
                                        <p:cTn id="37" dur="1" fill="hold">
                                          <p:stCondLst>
                                            <p:cond delay="499"/>
                                          </p:stCondLst>
                                        </p:cTn>
                                        <p:tgtEl>
                                          <p:spTgt spid="4107"/>
                                        </p:tgtEl>
                                        <p:attrNameLst>
                                          <p:attrName>style.visibility</p:attrName>
                                        </p:attrNameLst>
                                      </p:cBhvr>
                                      <p:to>
                                        <p:strVal val="hidden"/>
                                      </p:to>
                                    </p:set>
                                  </p:childTnLst>
                                </p:cTn>
                              </p:par>
                              <p:par>
                                <p:cTn id="38" presetID="10" presetClass="exit" presetSubtype="0" fill="hold" nodeType="withEffect">
                                  <p:stCondLst>
                                    <p:cond delay="0"/>
                                  </p:stCondLst>
                                  <p:childTnLst>
                                    <p:animEffect filter="fade">
                                      <p:cBhvr>
                                        <p:cTn id="39" dur="500"/>
                                        <p:tgtEl>
                                          <p:spTgt spid="4105"/>
                                        </p:tgtEl>
                                      </p:cBhvr>
                                    </p:animEffect>
                                    <p:set>
                                      <p:cBhvr>
                                        <p:cTn id="40" dur="1" fill="hold">
                                          <p:stCondLst>
                                            <p:cond delay="499"/>
                                          </p:stCondLst>
                                        </p:cTn>
                                        <p:tgtEl>
                                          <p:spTgt spid="4105"/>
                                        </p:tgtEl>
                                        <p:attrNameLst>
                                          <p:attrName>style.visibility</p:attrName>
                                        </p:attrNameLst>
                                      </p:cBhvr>
                                      <p:to>
                                        <p:strVal val="hidden"/>
                                      </p:to>
                                    </p:set>
                                  </p:childTnLst>
                                </p:cTn>
                              </p:par>
                              <p:par>
                                <p:cTn id="41" presetID="10" presetClass="exit" presetSubtype="0" fill="hold" nodeType="withEffect">
                                  <p:stCondLst>
                                    <p:cond delay="0"/>
                                  </p:stCondLst>
                                  <p:childTnLst>
                                    <p:animEffect filter="fade">
                                      <p:cBhvr>
                                        <p:cTn id="42" dur="500"/>
                                        <p:tgtEl>
                                          <p:spTgt spid="4103"/>
                                        </p:tgtEl>
                                      </p:cBhvr>
                                    </p:animEffect>
                                    <p:set>
                                      <p:cBhvr>
                                        <p:cTn id="43" dur="1" fill="hold">
                                          <p:stCondLst>
                                            <p:cond delay="499"/>
                                          </p:stCondLst>
                                        </p:cTn>
                                        <p:tgtEl>
                                          <p:spTgt spid="4103"/>
                                        </p:tgtEl>
                                        <p:attrNameLst>
                                          <p:attrName>style.visibility</p:attrName>
                                        </p:attrNameLst>
                                      </p:cBhvr>
                                      <p:to>
                                        <p:strVal val="hidden"/>
                                      </p:to>
                                    </p:set>
                                  </p:childTnLst>
                                </p:cTn>
                              </p:par>
                              <p:par>
                                <p:cTn id="44" presetID="10" presetClass="exit" presetSubtype="0" fill="hold" nodeType="withEffect">
                                  <p:stCondLst>
                                    <p:cond delay="0"/>
                                  </p:stCondLst>
                                  <p:childTnLst>
                                    <p:animEffect filter="fade">
                                      <p:cBhvr>
                                        <p:cTn id="45" dur="500"/>
                                        <p:tgtEl>
                                          <p:spTgt spid="4106"/>
                                        </p:tgtEl>
                                      </p:cBhvr>
                                    </p:animEffect>
                                    <p:set>
                                      <p:cBhvr>
                                        <p:cTn id="46" dur="1" fill="hold">
                                          <p:stCondLst>
                                            <p:cond delay="499"/>
                                          </p:stCondLst>
                                        </p:cTn>
                                        <p:tgtEl>
                                          <p:spTgt spid="4106"/>
                                        </p:tgtEl>
                                        <p:attrNameLst>
                                          <p:attrName>style.visibility</p:attrName>
                                        </p:attrNameLst>
                                      </p:cBhvr>
                                      <p:to>
                                        <p:strVal val="hidden"/>
                                      </p:to>
                                    </p:set>
                                  </p:childTnLst>
                                </p:cTn>
                              </p:par>
                              <p:par>
                                <p:cTn id="47" presetID="10" presetClass="exit" presetSubtype="0" fill="hold" nodeType="withEffect">
                                  <p:stCondLst>
                                    <p:cond delay="0"/>
                                  </p:stCondLst>
                                  <p:childTnLst>
                                    <p:animEffect filter="fade">
                                      <p:cBhvr>
                                        <p:cTn id="48" dur="500"/>
                                        <p:tgtEl>
                                          <p:spTgt spid="4102"/>
                                        </p:tgtEl>
                                      </p:cBhvr>
                                    </p:animEffect>
                                    <p:set>
                                      <p:cBhvr>
                                        <p:cTn id="49" dur="1" fill="hold">
                                          <p:stCondLst>
                                            <p:cond delay="499"/>
                                          </p:stCondLst>
                                        </p:cTn>
                                        <p:tgtEl>
                                          <p:spTgt spid="4102"/>
                                        </p:tgtEl>
                                        <p:attrNameLst>
                                          <p:attrName>style.visibility</p:attrName>
                                        </p:attrNameLst>
                                      </p:cBhvr>
                                      <p:to>
                                        <p:strVal val="hidden"/>
                                      </p:to>
                                    </p:set>
                                  </p:childTnLst>
                                </p:cTn>
                              </p:par>
                              <p:par>
                                <p:cTn id="50" presetID="10" presetClass="exit" presetSubtype="0" fill="hold" nodeType="withEffect">
                                  <p:stCondLst>
                                    <p:cond delay="0"/>
                                  </p:stCondLst>
                                  <p:childTnLst>
                                    <p:animEffect filter="fade">
                                      <p:cBhvr>
                                        <p:cTn id="51" dur="500"/>
                                        <p:tgtEl>
                                          <p:spTgt spid="4104"/>
                                        </p:tgtEl>
                                      </p:cBhvr>
                                    </p:animEffect>
                                    <p:set>
                                      <p:cBhvr>
                                        <p:cTn id="52" dur="1" fill="hold">
                                          <p:stCondLst>
                                            <p:cond delay="499"/>
                                          </p:stCondLst>
                                        </p:cTn>
                                        <p:tgtEl>
                                          <p:spTgt spid="4104"/>
                                        </p:tgtEl>
                                        <p:attrNameLst>
                                          <p:attrName>style.visibility</p:attrName>
                                        </p:attrNameLst>
                                      </p:cBhvr>
                                      <p:to>
                                        <p:strVal val="hidden"/>
                                      </p:to>
                                    </p:set>
                                  </p:childTnLst>
                                </p:cTn>
                              </p:par>
                              <p:par>
                                <p:cTn id="53" presetID="10" presetClass="entr" presetSubtype="0" fill="hold" nodeType="withEffect">
                                  <p:stCondLst>
                                    <p:cond delay="0"/>
                                  </p:stCondLst>
                                  <p:childTnLst>
                                    <p:set>
                                      <p:cBhvr>
                                        <p:cTn id="54" dur="1" fill="hold">
                                          <p:stCondLst>
                                            <p:cond delay="0"/>
                                          </p:stCondLst>
                                        </p:cTn>
                                        <p:tgtEl>
                                          <p:spTgt spid="4108"/>
                                        </p:tgtEl>
                                        <p:attrNameLst>
                                          <p:attrName>style.visibility</p:attrName>
                                        </p:attrNameLst>
                                      </p:cBhvr>
                                      <p:to>
                                        <p:strVal val="visible"/>
                                      </p:to>
                                    </p:set>
                                    <p:animEffect filter="fade">
                                      <p:cBhvr>
                                        <p:cTn id="55" dur="500"/>
                                        <p:tgtEl>
                                          <p:spTgt spid="4108"/>
                                        </p:tgtEl>
                                      </p:cBhvr>
                                    </p:animEffect>
                                  </p:childTnLst>
                                </p:cTn>
                              </p:par>
                              <p:par>
                                <p:cTn id="56" presetID="10" presetClass="entr" presetSubtype="0" fill="hold" nodeType="withEffect">
                                  <p:stCondLst>
                                    <p:cond delay="0"/>
                                  </p:stCondLst>
                                  <p:childTnLst>
                                    <p:set>
                                      <p:cBhvr>
                                        <p:cTn id="57" dur="1" fill="hold">
                                          <p:stCondLst>
                                            <p:cond delay="0"/>
                                          </p:stCondLst>
                                        </p:cTn>
                                        <p:tgtEl>
                                          <p:spTgt spid="4109"/>
                                        </p:tgtEl>
                                        <p:attrNameLst>
                                          <p:attrName>style.visibility</p:attrName>
                                        </p:attrNameLst>
                                      </p:cBhvr>
                                      <p:to>
                                        <p:strVal val="visible"/>
                                      </p:to>
                                    </p:set>
                                    <p:animEffect filter="fade">
                                      <p:cBhvr>
                                        <p:cTn id="58" dur="500"/>
                                        <p:tgtEl>
                                          <p:spTgt spid="4109"/>
                                        </p:tgtEl>
                                      </p:cBhvr>
                                    </p:animEffect>
                                  </p:childTnLst>
                                </p:cTn>
                              </p:par>
                              <p:par>
                                <p:cTn id="59" presetID="10" presetClass="entr" presetSubtype="0" fill="hold" nodeType="withEffect">
                                  <p:stCondLst>
                                    <p:cond delay="0"/>
                                  </p:stCondLst>
                                  <p:childTnLst>
                                    <p:set>
                                      <p:cBhvr>
                                        <p:cTn id="60" dur="1" fill="hold">
                                          <p:stCondLst>
                                            <p:cond delay="0"/>
                                          </p:stCondLst>
                                        </p:cTn>
                                        <p:tgtEl>
                                          <p:spTgt spid="4110"/>
                                        </p:tgtEl>
                                        <p:attrNameLst>
                                          <p:attrName>style.visibility</p:attrName>
                                        </p:attrNameLst>
                                      </p:cBhvr>
                                      <p:to>
                                        <p:strVal val="visible"/>
                                      </p:to>
                                    </p:set>
                                    <p:animEffect filter="fade">
                                      <p:cBhvr>
                                        <p:cTn id="61" dur="500"/>
                                        <p:tgtEl>
                                          <p:spTgt spid="4110"/>
                                        </p:tgtEl>
                                      </p:cBhvr>
                                    </p:animEffect>
                                  </p:childTnLst>
                                </p:cTn>
                              </p:par>
                              <p:par>
                                <p:cTn id="62" presetID="10" presetClass="entr" presetSubtype="0" fill="hold" nodeType="withEffect">
                                  <p:stCondLst>
                                    <p:cond delay="0"/>
                                  </p:stCondLst>
                                  <p:childTnLst>
                                    <p:set>
                                      <p:cBhvr>
                                        <p:cTn id="63" dur="1" fill="hold">
                                          <p:stCondLst>
                                            <p:cond delay="0"/>
                                          </p:stCondLst>
                                        </p:cTn>
                                        <p:tgtEl>
                                          <p:spTgt spid="4111"/>
                                        </p:tgtEl>
                                        <p:attrNameLst>
                                          <p:attrName>style.visibility</p:attrName>
                                        </p:attrNameLst>
                                      </p:cBhvr>
                                      <p:to>
                                        <p:strVal val="visible"/>
                                      </p:to>
                                    </p:set>
                                    <p:animEffect filter="fade">
                                      <p:cBhvr>
                                        <p:cTn id="64" dur="500"/>
                                        <p:tgtEl>
                                          <p:spTgt spid="4111"/>
                                        </p:tgtEl>
                                      </p:cBhvr>
                                    </p:animEffect>
                                  </p:childTnLst>
                                </p:cTn>
                              </p:par>
                              <p:par>
                                <p:cTn id="65" presetID="53" presetClass="exit" presetSubtype="16" fill="hold" nodeType="withEffect">
                                  <p:stCondLst>
                                    <p:cond delay="0"/>
                                  </p:stCondLst>
                                  <p:childTnLst>
                                    <p:anim calcmode="lin" valueType="num">
                                      <p:cBhvr>
                                        <p:cTn id="66" dur="500"/>
                                        <p:tgtEl>
                                          <p:spTgt spid="4108"/>
                                        </p:tgtEl>
                                        <p:attrNameLst>
                                          <p:attrName>ppt_w</p:attrName>
                                        </p:attrNameLst>
                                      </p:cBhvr>
                                      <p:tavLst>
                                        <p:tav tm="0">
                                          <p:val>
                                            <p:strVal val="ppt_w"/>
                                          </p:val>
                                        </p:tav>
                                        <p:tav tm="100000">
                                          <p:val>
                                            <p:fltVal val="0"/>
                                          </p:val>
                                        </p:tav>
                                      </p:tavLst>
                                    </p:anim>
                                    <p:anim calcmode="lin" valueType="num">
                                      <p:cBhvr>
                                        <p:cTn id="67" dur="500"/>
                                        <p:tgtEl>
                                          <p:spTgt spid="4108"/>
                                        </p:tgtEl>
                                        <p:attrNameLst>
                                          <p:attrName>ppt_h</p:attrName>
                                        </p:attrNameLst>
                                      </p:cBhvr>
                                      <p:tavLst>
                                        <p:tav tm="0">
                                          <p:val>
                                            <p:strVal val="ppt_h"/>
                                          </p:val>
                                        </p:tav>
                                        <p:tav tm="100000">
                                          <p:val>
                                            <p:fltVal val="0"/>
                                          </p:val>
                                        </p:tav>
                                      </p:tavLst>
                                    </p:anim>
                                    <p:animEffect filter="fade">
                                      <p:cBhvr>
                                        <p:cTn id="68" dur="500"/>
                                        <p:tgtEl>
                                          <p:spTgt spid="4108"/>
                                        </p:tgtEl>
                                      </p:cBhvr>
                                    </p:animEffect>
                                    <p:set>
                                      <p:cBhvr>
                                        <p:cTn id="69" dur="1" fill="hold">
                                          <p:stCondLst>
                                            <p:cond delay="499"/>
                                          </p:stCondLst>
                                        </p:cTn>
                                        <p:tgtEl>
                                          <p:spTgt spid="4108"/>
                                        </p:tgtEl>
                                        <p:attrNameLst>
                                          <p:attrName>style.visibility</p:attrName>
                                        </p:attrNameLst>
                                      </p:cBhvr>
                                      <p:to>
                                        <p:strVal val="hidden"/>
                                      </p:to>
                                    </p:set>
                                  </p:childTnLst>
                                </p:cTn>
                              </p:par>
                              <p:par>
                                <p:cTn id="70" presetID="53" presetClass="exit" presetSubtype="16" fill="hold" nodeType="withEffect">
                                  <p:stCondLst>
                                    <p:cond delay="0"/>
                                  </p:stCondLst>
                                  <p:childTnLst>
                                    <p:anim calcmode="lin" valueType="num">
                                      <p:cBhvr>
                                        <p:cTn id="71" dur="500"/>
                                        <p:tgtEl>
                                          <p:spTgt spid="4109"/>
                                        </p:tgtEl>
                                        <p:attrNameLst>
                                          <p:attrName>ppt_w</p:attrName>
                                        </p:attrNameLst>
                                      </p:cBhvr>
                                      <p:tavLst>
                                        <p:tav tm="0">
                                          <p:val>
                                            <p:strVal val="ppt_w"/>
                                          </p:val>
                                        </p:tav>
                                        <p:tav tm="100000">
                                          <p:val>
                                            <p:fltVal val="0"/>
                                          </p:val>
                                        </p:tav>
                                      </p:tavLst>
                                    </p:anim>
                                    <p:anim calcmode="lin" valueType="num">
                                      <p:cBhvr>
                                        <p:cTn id="72" dur="500"/>
                                        <p:tgtEl>
                                          <p:spTgt spid="4109"/>
                                        </p:tgtEl>
                                        <p:attrNameLst>
                                          <p:attrName>ppt_h</p:attrName>
                                        </p:attrNameLst>
                                      </p:cBhvr>
                                      <p:tavLst>
                                        <p:tav tm="0">
                                          <p:val>
                                            <p:strVal val="ppt_h"/>
                                          </p:val>
                                        </p:tav>
                                        <p:tav tm="100000">
                                          <p:val>
                                            <p:fltVal val="0"/>
                                          </p:val>
                                        </p:tav>
                                      </p:tavLst>
                                    </p:anim>
                                    <p:animEffect filter="fade">
                                      <p:cBhvr>
                                        <p:cTn id="73" dur="500"/>
                                        <p:tgtEl>
                                          <p:spTgt spid="4109"/>
                                        </p:tgtEl>
                                      </p:cBhvr>
                                    </p:animEffect>
                                    <p:set>
                                      <p:cBhvr>
                                        <p:cTn id="74" dur="1" fill="hold">
                                          <p:stCondLst>
                                            <p:cond delay="499"/>
                                          </p:stCondLst>
                                        </p:cTn>
                                        <p:tgtEl>
                                          <p:spTgt spid="4109"/>
                                        </p:tgtEl>
                                        <p:attrNameLst>
                                          <p:attrName>style.visibility</p:attrName>
                                        </p:attrNameLst>
                                      </p:cBhvr>
                                      <p:to>
                                        <p:strVal val="hidden"/>
                                      </p:to>
                                    </p:set>
                                  </p:childTnLst>
                                </p:cTn>
                              </p:par>
                              <p:par>
                                <p:cTn id="75" presetID="53" presetClass="exit" presetSubtype="16" fill="hold" nodeType="withEffect">
                                  <p:stCondLst>
                                    <p:cond delay="0"/>
                                  </p:stCondLst>
                                  <p:childTnLst>
                                    <p:anim calcmode="lin" valueType="num">
                                      <p:cBhvr>
                                        <p:cTn id="76" dur="500"/>
                                        <p:tgtEl>
                                          <p:spTgt spid="4110"/>
                                        </p:tgtEl>
                                        <p:attrNameLst>
                                          <p:attrName>ppt_w</p:attrName>
                                        </p:attrNameLst>
                                      </p:cBhvr>
                                      <p:tavLst>
                                        <p:tav tm="0">
                                          <p:val>
                                            <p:strVal val="ppt_w"/>
                                          </p:val>
                                        </p:tav>
                                        <p:tav tm="100000">
                                          <p:val>
                                            <p:fltVal val="0"/>
                                          </p:val>
                                        </p:tav>
                                      </p:tavLst>
                                    </p:anim>
                                    <p:anim calcmode="lin" valueType="num">
                                      <p:cBhvr>
                                        <p:cTn id="77" dur="500"/>
                                        <p:tgtEl>
                                          <p:spTgt spid="4110"/>
                                        </p:tgtEl>
                                        <p:attrNameLst>
                                          <p:attrName>ppt_h</p:attrName>
                                        </p:attrNameLst>
                                      </p:cBhvr>
                                      <p:tavLst>
                                        <p:tav tm="0">
                                          <p:val>
                                            <p:strVal val="ppt_h"/>
                                          </p:val>
                                        </p:tav>
                                        <p:tav tm="100000">
                                          <p:val>
                                            <p:fltVal val="0"/>
                                          </p:val>
                                        </p:tav>
                                      </p:tavLst>
                                    </p:anim>
                                    <p:animEffect filter="fade">
                                      <p:cBhvr>
                                        <p:cTn id="78" dur="500"/>
                                        <p:tgtEl>
                                          <p:spTgt spid="4110"/>
                                        </p:tgtEl>
                                      </p:cBhvr>
                                    </p:animEffect>
                                    <p:set>
                                      <p:cBhvr>
                                        <p:cTn id="79" dur="1" fill="hold">
                                          <p:stCondLst>
                                            <p:cond delay="499"/>
                                          </p:stCondLst>
                                        </p:cTn>
                                        <p:tgtEl>
                                          <p:spTgt spid="4110"/>
                                        </p:tgtEl>
                                        <p:attrNameLst>
                                          <p:attrName>style.visibility</p:attrName>
                                        </p:attrNameLst>
                                      </p:cBhvr>
                                      <p:to>
                                        <p:strVal val="hidden"/>
                                      </p:to>
                                    </p:set>
                                  </p:childTnLst>
                                </p:cTn>
                              </p:par>
                              <p:par>
                                <p:cTn id="80" presetID="53" presetClass="exit" presetSubtype="16" fill="hold" nodeType="withEffect">
                                  <p:stCondLst>
                                    <p:cond delay="0"/>
                                  </p:stCondLst>
                                  <p:childTnLst>
                                    <p:anim calcmode="lin" valueType="num">
                                      <p:cBhvr>
                                        <p:cTn id="81" dur="500"/>
                                        <p:tgtEl>
                                          <p:spTgt spid="4111"/>
                                        </p:tgtEl>
                                        <p:attrNameLst>
                                          <p:attrName>ppt_w</p:attrName>
                                        </p:attrNameLst>
                                      </p:cBhvr>
                                      <p:tavLst>
                                        <p:tav tm="0">
                                          <p:val>
                                            <p:strVal val="ppt_w"/>
                                          </p:val>
                                        </p:tav>
                                        <p:tav tm="100000">
                                          <p:val>
                                            <p:fltVal val="0"/>
                                          </p:val>
                                        </p:tav>
                                      </p:tavLst>
                                    </p:anim>
                                    <p:anim calcmode="lin" valueType="num">
                                      <p:cBhvr>
                                        <p:cTn id="82" dur="500"/>
                                        <p:tgtEl>
                                          <p:spTgt spid="4111"/>
                                        </p:tgtEl>
                                        <p:attrNameLst>
                                          <p:attrName>ppt_h</p:attrName>
                                        </p:attrNameLst>
                                      </p:cBhvr>
                                      <p:tavLst>
                                        <p:tav tm="0">
                                          <p:val>
                                            <p:strVal val="ppt_h"/>
                                          </p:val>
                                        </p:tav>
                                        <p:tav tm="100000">
                                          <p:val>
                                            <p:fltVal val="0"/>
                                          </p:val>
                                        </p:tav>
                                      </p:tavLst>
                                    </p:anim>
                                    <p:animEffect filter="fade">
                                      <p:cBhvr>
                                        <p:cTn id="83" dur="500"/>
                                        <p:tgtEl>
                                          <p:spTgt spid="4111"/>
                                        </p:tgtEl>
                                      </p:cBhvr>
                                    </p:animEffect>
                                    <p:set>
                                      <p:cBhvr>
                                        <p:cTn id="84" dur="1" fill="hold">
                                          <p:stCondLst>
                                            <p:cond delay="499"/>
                                          </p:stCondLst>
                                        </p:cTn>
                                        <p:tgtEl>
                                          <p:spTgt spid="4111"/>
                                        </p:tgtEl>
                                        <p:attrNameLst>
                                          <p:attrName>style.visibility</p:attrName>
                                        </p:attrNameLst>
                                      </p:cBhvr>
                                      <p:to>
                                        <p:strVal val="hidden"/>
                                      </p:to>
                                    </p:set>
                                  </p:childTnLst>
                                </p:cTn>
                              </p:par>
                            </p:childTnLst>
                          </p:cTn>
                        </p:par>
                        <p:par>
                          <p:cTn id="85" fill="hold" nodeType="afterGroup">
                            <p:stCondLst>
                              <p:cond delay="500"/>
                            </p:stCondLst>
                            <p:childTnLst>
                              <p:par>
                                <p:cTn id="86" presetID="3" presetClass="entr" presetSubtype="10" fill="hold" grpId="0" nodeType="afterEffect">
                                  <p:stCondLst>
                                    <p:cond delay="0"/>
                                  </p:stCondLst>
                                  <p:childTnLst>
                                    <p:set>
                                      <p:cBhvr>
                                        <p:cTn id="87" dur="1" fill="hold">
                                          <p:stCondLst>
                                            <p:cond delay="0"/>
                                          </p:stCondLst>
                                        </p:cTn>
                                        <p:tgtEl>
                                          <p:spTgt spid="37"/>
                                        </p:tgtEl>
                                        <p:attrNameLst>
                                          <p:attrName>style.visibility</p:attrName>
                                        </p:attrNameLst>
                                      </p:cBhvr>
                                      <p:to>
                                        <p:strVal val="visible"/>
                                      </p:to>
                                    </p:set>
                                    <p:animEffect transition="in" filter="blinds(horizontal)">
                                      <p:cBhvr>
                                        <p:cTn id="88" dur="500"/>
                                        <p:tgtEl>
                                          <p:spTgt spid="37"/>
                                        </p:tgtEl>
                                      </p:cBhvr>
                                    </p:animEffect>
                                  </p:childTnLst>
                                </p:cTn>
                              </p:par>
                              <p:par>
                                <p:cTn id="89" presetID="3" presetClass="entr" presetSubtype="10" fill="hold" nodeType="withEffect">
                                  <p:stCondLst>
                                    <p:cond delay="0"/>
                                  </p:stCondLst>
                                  <p:childTnLst>
                                    <p:set>
                                      <p:cBhvr>
                                        <p:cTn id="90" dur="1" fill="hold">
                                          <p:stCondLst>
                                            <p:cond delay="0"/>
                                          </p:stCondLst>
                                        </p:cTn>
                                        <p:tgtEl>
                                          <p:spTgt spid="62"/>
                                        </p:tgtEl>
                                        <p:attrNameLst>
                                          <p:attrName>style.visibility</p:attrName>
                                        </p:attrNameLst>
                                      </p:cBhvr>
                                      <p:to>
                                        <p:strVal val="visible"/>
                                      </p:to>
                                    </p:set>
                                    <p:animEffect transition="in" filter="blinds(horizontal)">
                                      <p:cBhvr>
                                        <p:cTn id="91"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ldLvl="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长方形 289">
            <a:extLst>
              <a:ext uri="{FF2B5EF4-FFF2-40B4-BE49-F238E27FC236}">
                <a16:creationId xmlns:a16="http://schemas.microsoft.com/office/drawing/2014/main" id="{AA440F4C-847D-1C4C-9D58-6CFAC61FFE59}"/>
              </a:ext>
            </a:extLst>
          </p:cNvPr>
          <p:cNvSpPr>
            <a:spLocks noChangeArrowheads="1"/>
          </p:cNvSpPr>
          <p:nvPr/>
        </p:nvSpPr>
        <p:spPr bwMode="auto">
          <a:xfrm>
            <a:off x="-26988" y="242888"/>
            <a:ext cx="4008438" cy="606425"/>
          </a:xfrm>
          <a:prstGeom prst="rect">
            <a:avLst/>
          </a:prstGeom>
          <a:gradFill rotWithShape="0">
            <a:gsLst>
              <a:gs pos="0">
                <a:srgbClr val="990033"/>
              </a:gs>
              <a:gs pos="100000">
                <a:srgbClr val="460017">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67628" tIns="35243" rIns="67628" bIns="35243" anchor="ctr"/>
          <a:lstStyle/>
          <a:p>
            <a:pPr>
              <a:buFont typeface="Arial" panose="020B0604020202020204" pitchFamily="34" charset="0"/>
              <a:buNone/>
            </a:pPr>
            <a:endParaRPr lang="zh-CN" altLang="en-US"/>
          </a:p>
        </p:txBody>
      </p:sp>
      <p:sp>
        <p:nvSpPr>
          <p:cNvPr id="43010" name="文本框 5">
            <a:extLst>
              <a:ext uri="{FF2B5EF4-FFF2-40B4-BE49-F238E27FC236}">
                <a16:creationId xmlns:a16="http://schemas.microsoft.com/office/drawing/2014/main" id="{86195C93-5FB9-E74E-BBCA-B99393F6DC88}"/>
              </a:ext>
            </a:extLst>
          </p:cNvPr>
          <p:cNvSpPr>
            <a:spLocks noChangeArrowheads="1"/>
          </p:cNvSpPr>
          <p:nvPr/>
        </p:nvSpPr>
        <p:spPr bwMode="auto">
          <a:xfrm>
            <a:off x="325438" y="328613"/>
            <a:ext cx="5805487"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buFont typeface="Arial" panose="020B0604020202020204" pitchFamily="34" charset="0"/>
              <a:buNone/>
            </a:pPr>
            <a:r>
              <a:rPr lang="zh-CN" altLang="en-US" sz="2400" b="1" noProof="1">
                <a:solidFill>
                  <a:schemeClr val="bg1"/>
                </a:solidFill>
                <a:ea typeface="微软雅黑" panose="020B0503020204020204" pitchFamily="34" charset="-122"/>
                <a:sym typeface="Arial" panose="020B0604020202020204" pitchFamily="34" charset="0"/>
              </a:rPr>
              <a:t>   系统用户</a:t>
            </a:r>
            <a:r>
              <a:rPr lang="zh-CN" altLang="en-US" sz="2400" b="1" noProof="1">
                <a:solidFill>
                  <a:schemeClr val="bg1"/>
                </a:solidFill>
                <a:ea typeface="微软雅黑" panose="020B0503020204020204" pitchFamily="34" charset="-122"/>
                <a:sym typeface="+mn-ea"/>
              </a:rPr>
              <a:t>中断</a:t>
            </a:r>
            <a:endParaRPr lang="zh-CN" altLang="en-US" sz="2400" b="1" noProof="1">
              <a:solidFill>
                <a:schemeClr val="bg1"/>
              </a:solidFill>
              <a:ea typeface="微软雅黑" panose="020B0503020204020204" pitchFamily="34" charset="-122"/>
              <a:sym typeface="Arial" panose="020B0604020202020204" pitchFamily="34" charset="0"/>
            </a:endParaRPr>
          </a:p>
        </p:txBody>
      </p:sp>
      <p:sp>
        <p:nvSpPr>
          <p:cNvPr id="43011" name="矩形 8">
            <a:extLst>
              <a:ext uri="{FF2B5EF4-FFF2-40B4-BE49-F238E27FC236}">
                <a16:creationId xmlns:a16="http://schemas.microsoft.com/office/drawing/2014/main" id="{DC1B9EA9-D1D0-7F40-A93E-65130137C2F1}"/>
              </a:ext>
            </a:extLst>
          </p:cNvPr>
          <p:cNvSpPr>
            <a:spLocks noChangeArrowheads="1"/>
          </p:cNvSpPr>
          <p:nvPr/>
        </p:nvSpPr>
        <p:spPr bwMode="auto">
          <a:xfrm>
            <a:off x="2411413" y="523875"/>
            <a:ext cx="20891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gn="ctr">
              <a:buFont typeface="Arial" panose="020B0604020202020204" pitchFamily="34" charset="0"/>
              <a:buNone/>
            </a:pPr>
            <a:endParaRPr lang="zh-CN" altLang="en-US" sz="15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4102" name="Picture 2" descr="PPECLOGO-eff-0-1">
            <a:extLst>
              <a:ext uri="{FF2B5EF4-FFF2-40B4-BE49-F238E27FC236}">
                <a16:creationId xmlns:a16="http://schemas.microsoft.com/office/drawing/2014/main" id="{70DD8B84-94BE-214C-9E8B-60679BD325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7863" y="525463"/>
            <a:ext cx="627062"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3" descr="PPECLOGO-eff-0-2">
            <a:extLst>
              <a:ext uri="{FF2B5EF4-FFF2-40B4-BE49-F238E27FC236}">
                <a16:creationId xmlns:a16="http://schemas.microsoft.com/office/drawing/2014/main" id="{4030AA1D-86C7-D34F-B59C-B5307CC3D3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6600" y="506413"/>
            <a:ext cx="5778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6" descr="PPECLOGO-eff-0-1">
            <a:extLst>
              <a:ext uri="{FF2B5EF4-FFF2-40B4-BE49-F238E27FC236}">
                <a16:creationId xmlns:a16="http://schemas.microsoft.com/office/drawing/2014/main" id="{77D73F44-70E5-1E4B-81AD-33D2E25DFDF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6038" y="533400"/>
            <a:ext cx="23495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8" descr="PPECLOGO-eff-0-2">
            <a:extLst>
              <a:ext uri="{FF2B5EF4-FFF2-40B4-BE49-F238E27FC236}">
                <a16:creationId xmlns:a16="http://schemas.microsoft.com/office/drawing/2014/main" id="{4A2A8C58-F9C3-3E46-8240-E3AC6041CD4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6200" y="377825"/>
            <a:ext cx="57943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11" descr="PPECLOGO-eff-5-4">
            <a:extLst>
              <a:ext uri="{FF2B5EF4-FFF2-40B4-BE49-F238E27FC236}">
                <a16:creationId xmlns:a16="http://schemas.microsoft.com/office/drawing/2014/main" id="{AB183888-337F-8247-B9CB-A398D923092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53063" y="449263"/>
            <a:ext cx="5334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7" name="Picture 12" descr="PPECLOGO-eff-0-1">
            <a:extLst>
              <a:ext uri="{FF2B5EF4-FFF2-40B4-BE49-F238E27FC236}">
                <a16:creationId xmlns:a16="http://schemas.microsoft.com/office/drawing/2014/main" id="{F8C2812E-0E64-CD42-8D5D-7C109A257B0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89413" y="874713"/>
            <a:ext cx="309562"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Picture 15" descr="PPECLOGO-eff2-1-3">
            <a:extLst>
              <a:ext uri="{FF2B5EF4-FFF2-40B4-BE49-F238E27FC236}">
                <a16:creationId xmlns:a16="http://schemas.microsoft.com/office/drawing/2014/main" id="{36309B1D-9057-C94D-93DB-CDE106B92DA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47850" y="461963"/>
            <a:ext cx="25876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6" descr="PPECLOGO-eff2-1-4">
            <a:extLst>
              <a:ext uri="{FF2B5EF4-FFF2-40B4-BE49-F238E27FC236}">
                <a16:creationId xmlns:a16="http://schemas.microsoft.com/office/drawing/2014/main" id="{6564F42C-095E-2142-8137-025611A74CF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30725" y="731838"/>
            <a:ext cx="4159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0" name="Picture 17" descr="PPECLOGO-eff2-1-3">
            <a:extLst>
              <a:ext uri="{FF2B5EF4-FFF2-40B4-BE49-F238E27FC236}">
                <a16:creationId xmlns:a16="http://schemas.microsoft.com/office/drawing/2014/main" id="{B5BDAB43-EF8F-6A45-897E-54F148708EC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45063" y="534988"/>
            <a:ext cx="211137"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18" descr="PPECLOGO-eff2-1-3">
            <a:extLst>
              <a:ext uri="{FF2B5EF4-FFF2-40B4-BE49-F238E27FC236}">
                <a16:creationId xmlns:a16="http://schemas.microsoft.com/office/drawing/2014/main" id="{0FD62EA4-CF78-7744-A87B-F1CDA03A736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43513" y="788988"/>
            <a:ext cx="166687" cy="11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22" name="网络 586">
            <a:extLst>
              <a:ext uri="{FF2B5EF4-FFF2-40B4-BE49-F238E27FC236}">
                <a16:creationId xmlns:a16="http://schemas.microsoft.com/office/drawing/2014/main" id="{7F5BF385-6459-8B4C-878C-9F78819E6585}"/>
              </a:ext>
            </a:extLst>
          </p:cNvPr>
          <p:cNvSpPr>
            <a:spLocks noChangeArrowheads="1"/>
          </p:cNvSpPr>
          <p:nvPr/>
        </p:nvSpPr>
        <p:spPr bwMode="auto">
          <a:xfrm>
            <a:off x="19050" y="314325"/>
            <a:ext cx="506413" cy="484188"/>
          </a:xfrm>
          <a:custGeom>
            <a:avLst/>
            <a:gdLst>
              <a:gd name="T0" fmla="*/ 0 w 1889279"/>
              <a:gd name="T1" fmla="*/ 0 h 1810503"/>
              <a:gd name="T2" fmla="*/ 0 w 1889279"/>
              <a:gd name="T3" fmla="*/ 0 h 1810503"/>
              <a:gd name="T4" fmla="*/ 0 w 1889279"/>
              <a:gd name="T5" fmla="*/ 0 h 1810503"/>
              <a:gd name="T6" fmla="*/ 0 w 1889279"/>
              <a:gd name="T7" fmla="*/ 0 h 1810503"/>
              <a:gd name="T8" fmla="*/ 0 w 1889279"/>
              <a:gd name="T9" fmla="*/ 0 h 1810503"/>
              <a:gd name="T10" fmla="*/ 0 w 1889279"/>
              <a:gd name="T11" fmla="*/ 0 h 1810503"/>
              <a:gd name="T12" fmla="*/ 0 w 1889279"/>
              <a:gd name="T13" fmla="*/ 0 h 1810503"/>
              <a:gd name="T14" fmla="*/ 0 w 1889279"/>
              <a:gd name="T15" fmla="*/ 0 h 1810503"/>
              <a:gd name="T16" fmla="*/ 0 w 1889279"/>
              <a:gd name="T17" fmla="*/ 0 h 1810503"/>
              <a:gd name="T18" fmla="*/ 0 w 1889279"/>
              <a:gd name="T19" fmla="*/ 0 h 1810503"/>
              <a:gd name="T20" fmla="*/ 0 w 1889279"/>
              <a:gd name="T21" fmla="*/ 0 h 1810503"/>
              <a:gd name="T22" fmla="*/ 0 w 1889279"/>
              <a:gd name="T23" fmla="*/ 0 h 1810503"/>
              <a:gd name="T24" fmla="*/ 0 w 1889279"/>
              <a:gd name="T25" fmla="*/ 0 h 1810503"/>
              <a:gd name="T26" fmla="*/ 0 w 1889279"/>
              <a:gd name="T27" fmla="*/ 0 h 1810503"/>
              <a:gd name="T28" fmla="*/ 0 w 1889279"/>
              <a:gd name="T29" fmla="*/ 0 h 1810503"/>
              <a:gd name="T30" fmla="*/ 0 w 1889279"/>
              <a:gd name="T31" fmla="*/ 0 h 1810503"/>
              <a:gd name="T32" fmla="*/ 0 w 1889279"/>
              <a:gd name="T33" fmla="*/ 0 h 1810503"/>
              <a:gd name="T34" fmla="*/ 0 w 1889279"/>
              <a:gd name="T35" fmla="*/ 0 h 1810503"/>
              <a:gd name="T36" fmla="*/ 0 w 1889279"/>
              <a:gd name="T37" fmla="*/ 0 h 1810503"/>
              <a:gd name="T38" fmla="*/ 0 w 1889279"/>
              <a:gd name="T39" fmla="*/ 0 h 1810503"/>
              <a:gd name="T40" fmla="*/ 0 w 1889279"/>
              <a:gd name="T41" fmla="*/ 0 h 1810503"/>
              <a:gd name="T42" fmla="*/ 0 w 1889279"/>
              <a:gd name="T43" fmla="*/ 0 h 1810503"/>
              <a:gd name="T44" fmla="*/ 0 w 1889279"/>
              <a:gd name="T45" fmla="*/ 0 h 1810503"/>
              <a:gd name="T46" fmla="*/ 0 w 1889279"/>
              <a:gd name="T47" fmla="*/ 0 h 1810503"/>
              <a:gd name="T48" fmla="*/ 0 w 1889279"/>
              <a:gd name="T49" fmla="*/ 0 h 1810503"/>
              <a:gd name="T50" fmla="*/ 0 w 1889279"/>
              <a:gd name="T51" fmla="*/ 0 h 1810503"/>
              <a:gd name="T52" fmla="*/ 0 w 1889279"/>
              <a:gd name="T53" fmla="*/ 0 h 1810503"/>
              <a:gd name="T54" fmla="*/ 0 w 1889279"/>
              <a:gd name="T55" fmla="*/ 0 h 1810503"/>
              <a:gd name="T56" fmla="*/ 0 w 1889279"/>
              <a:gd name="T57" fmla="*/ 0 h 1810503"/>
              <a:gd name="T58" fmla="*/ 0 w 1889279"/>
              <a:gd name="T59" fmla="*/ 0 h 1810503"/>
              <a:gd name="T60" fmla="*/ 0 w 1889279"/>
              <a:gd name="T61" fmla="*/ 0 h 1810503"/>
              <a:gd name="T62" fmla="*/ 0 w 1889279"/>
              <a:gd name="T63" fmla="*/ 0 h 1810503"/>
              <a:gd name="T64" fmla="*/ 0 w 1889279"/>
              <a:gd name="T65" fmla="*/ 0 h 1810503"/>
              <a:gd name="T66" fmla="*/ 0 w 1889279"/>
              <a:gd name="T67" fmla="*/ 0 h 1810503"/>
              <a:gd name="T68" fmla="*/ 0 w 1889279"/>
              <a:gd name="T69" fmla="*/ 0 h 1810503"/>
              <a:gd name="T70" fmla="*/ 0 w 1889279"/>
              <a:gd name="T71" fmla="*/ 0 h 1810503"/>
              <a:gd name="T72" fmla="*/ 0 w 1889279"/>
              <a:gd name="T73" fmla="*/ 0 h 1810503"/>
              <a:gd name="T74" fmla="*/ 0 w 1889279"/>
              <a:gd name="T75" fmla="*/ 0 h 18105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lnTo>
                  <a:pt x="953521" y="1355186"/>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lnTo>
                  <a:pt x="953521" y="931303"/>
                </a:ln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lnTo>
                  <a:pt x="900586" y="1702"/>
                </a:lnTo>
                <a:close/>
                <a:moveTo>
                  <a:pt x="953521" y="0"/>
                </a:moveTo>
                <a:lnTo>
                  <a:pt x="981035" y="1330"/>
                </a:lnTo>
                <a:cubicBezTo>
                  <a:pt x="1124068" y="53565"/>
                  <a:pt x="1247786" y="180867"/>
                  <a:pt x="1332000" y="354889"/>
                </a:cubicBezTo>
                <a:cubicBezTo>
                  <a:pt x="1219743" y="403080"/>
                  <a:pt x="1090709" y="429800"/>
                  <a:pt x="953521" y="430954"/>
                </a:cubicBezTo>
                <a:lnTo>
                  <a:pt x="9535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43023" name="Picture 22" descr="未标题-4">
            <a:extLst>
              <a:ext uri="{FF2B5EF4-FFF2-40B4-BE49-F238E27FC236}">
                <a16:creationId xmlns:a16="http://schemas.microsoft.com/office/drawing/2014/main" id="{7B910348-FC70-104E-A3DF-3F1A862E477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75463" y="68263"/>
            <a:ext cx="2230437"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矩形 3">
            <a:extLst>
              <a:ext uri="{FF2B5EF4-FFF2-40B4-BE49-F238E27FC236}">
                <a16:creationId xmlns:a16="http://schemas.microsoft.com/office/drawing/2014/main" id="{622AA0B4-C705-5B4E-8C91-8E9B4379405F}"/>
              </a:ext>
            </a:extLst>
          </p:cNvPr>
          <p:cNvSpPr>
            <a:spLocks noChangeArrowheads="1"/>
          </p:cNvSpPr>
          <p:nvPr/>
        </p:nvSpPr>
        <p:spPr bwMode="auto">
          <a:xfrm>
            <a:off x="19050" y="1060450"/>
            <a:ext cx="4800600" cy="500063"/>
          </a:xfrm>
          <a:prstGeom prst="rect">
            <a:avLst/>
          </a:prstGeom>
          <a:gradFill rotWithShape="0">
            <a:gsLst>
              <a:gs pos="0">
                <a:srgbClr val="F46200">
                  <a:alpha val="89000"/>
                </a:srgbClr>
              </a:gs>
              <a:gs pos="100000">
                <a:srgbClr val="FF6600">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buFont typeface="Arial" panose="020B0604020202020204" pitchFamily="34" charset="0"/>
              <a:buNone/>
            </a:pPr>
            <a:r>
              <a:rPr lang="zh-CN" altLang="en-US" sz="2100" b="1">
                <a:solidFill>
                  <a:schemeClr val="bg1"/>
                </a:solidFill>
                <a:latin typeface="微软雅黑" panose="020B0503020204020204" pitchFamily="34" charset="-122"/>
                <a:ea typeface="微软雅黑" panose="020B0503020204020204" pitchFamily="34" charset="-122"/>
                <a:sym typeface="MS PGothic" panose="020B0600070205080204" pitchFamily="34" charset="-128"/>
              </a:rPr>
              <a:t>       知识要点</a:t>
            </a:r>
          </a:p>
        </p:txBody>
      </p:sp>
      <p:sp>
        <p:nvSpPr>
          <p:cNvPr id="62" name="叶子 689">
            <a:extLst>
              <a:ext uri="{FF2B5EF4-FFF2-40B4-BE49-F238E27FC236}">
                <a16:creationId xmlns:a16="http://schemas.microsoft.com/office/drawing/2014/main" id="{C4BC50F4-11B7-5F4D-B784-6D1B5D504A81}"/>
              </a:ext>
            </a:extLst>
          </p:cNvPr>
          <p:cNvSpPr>
            <a:spLocks noChangeArrowheads="1"/>
          </p:cNvSpPr>
          <p:nvPr/>
        </p:nvSpPr>
        <p:spPr bwMode="auto">
          <a:xfrm>
            <a:off x="26988" y="1128713"/>
            <a:ext cx="479425" cy="431800"/>
          </a:xfrm>
          <a:custGeom>
            <a:avLst/>
            <a:gdLst>
              <a:gd name="T0" fmla="*/ 0 w 63"/>
              <a:gd name="T1" fmla="*/ 2147483646 h 57"/>
              <a:gd name="T2" fmla="*/ 2147483646 w 63"/>
              <a:gd name="T3" fmla="*/ 2147483646 h 57"/>
              <a:gd name="T4" fmla="*/ 2147483646 w 63"/>
              <a:gd name="T5" fmla="*/ 2147483646 h 57"/>
              <a:gd name="T6" fmla="*/ 2147483646 w 63"/>
              <a:gd name="T7" fmla="*/ 2147483646 h 57"/>
              <a:gd name="T8" fmla="*/ 2147483646 w 63"/>
              <a:gd name="T9" fmla="*/ 0 h 57"/>
              <a:gd name="T10" fmla="*/ 2147483646 w 63"/>
              <a:gd name="T11" fmla="*/ 2147483646 h 57"/>
              <a:gd name="T12" fmla="*/ 2147483646 w 63"/>
              <a:gd name="T13" fmla="*/ 2147483646 h 57"/>
              <a:gd name="T14" fmla="*/ 0 w 63"/>
              <a:gd name="T15" fmla="*/ 2147483646 h 5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3" h="57">
                <a:moveTo>
                  <a:pt x="0" y="55"/>
                </a:moveTo>
                <a:cubicBezTo>
                  <a:pt x="0" y="55"/>
                  <a:pt x="0" y="57"/>
                  <a:pt x="4" y="57"/>
                </a:cubicBezTo>
                <a:cubicBezTo>
                  <a:pt x="3" y="54"/>
                  <a:pt x="11" y="45"/>
                  <a:pt x="11" y="45"/>
                </a:cubicBezTo>
                <a:cubicBezTo>
                  <a:pt x="11" y="45"/>
                  <a:pt x="25" y="54"/>
                  <a:pt x="40" y="39"/>
                </a:cubicBezTo>
                <a:cubicBezTo>
                  <a:pt x="54" y="23"/>
                  <a:pt x="44" y="11"/>
                  <a:pt x="63" y="0"/>
                </a:cubicBezTo>
                <a:cubicBezTo>
                  <a:pt x="17" y="10"/>
                  <a:pt x="7" y="24"/>
                  <a:pt x="8" y="43"/>
                </a:cubicBezTo>
                <a:cubicBezTo>
                  <a:pt x="12" y="34"/>
                  <a:pt x="24" y="22"/>
                  <a:pt x="34" y="17"/>
                </a:cubicBezTo>
                <a:cubicBezTo>
                  <a:pt x="17" y="29"/>
                  <a:pt x="5" y="47"/>
                  <a:pt x="0" y="55"/>
                </a:cubicBezTo>
                <a:close/>
              </a:path>
            </a:pathLst>
          </a:custGeom>
          <a:solidFill>
            <a:srgbClr val="00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 name="Rectangle 4">
            <a:extLst>
              <a:ext uri="{FF2B5EF4-FFF2-40B4-BE49-F238E27FC236}">
                <a16:creationId xmlns:a16="http://schemas.microsoft.com/office/drawing/2014/main" id="{AC13857F-2B75-6C45-BEF5-311DFC73B9CB}"/>
              </a:ext>
            </a:extLst>
          </p:cNvPr>
          <p:cNvSpPr txBox="1">
            <a:spLocks noChangeArrowheads="1"/>
          </p:cNvSpPr>
          <p:nvPr/>
        </p:nvSpPr>
        <p:spPr bwMode="auto">
          <a:xfrm>
            <a:off x="655638" y="1611313"/>
            <a:ext cx="3838575" cy="2960687"/>
          </a:xfrm>
          <a:prstGeom prst="rect">
            <a:avLst/>
          </a:prstGeom>
          <a:noFill/>
          <a:ln>
            <a:noFill/>
          </a:ln>
        </p:spPr>
        <p:txBody>
          <a:bodyPr lIns="68580" tIns="34290" rIns="68580" bIns="34290"/>
          <a:lstStyle>
            <a:lvl1pPr marL="342900" indent="-342900">
              <a:defRPr>
                <a:solidFill>
                  <a:schemeClr val="tx1"/>
                </a:solidFill>
                <a:latin typeface="Arial" panose="020B0604020202020204" pitchFamily="34" charset="0"/>
                <a:ea typeface="宋体" panose="02010600030101010101" pitchFamily="2" charset="-122"/>
              </a:defRPr>
            </a:lvl1pPr>
            <a:lvl2pPr marL="685800" indent="-22860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Wingdings" pitchFamily="2" charset="2"/>
              <a:buChar char="v"/>
              <a:defRPr/>
            </a:pPr>
            <a:endParaRPr lang="zh-CN" altLang="zh-CN" sz="2000" noProof="1">
              <a:latin typeface="微软雅黑" panose="020B0503020204020204" pitchFamily="34" charset="-122"/>
              <a:ea typeface="微软雅黑" panose="020B0503020204020204" pitchFamily="34" charset="-122"/>
              <a:sym typeface="+mn-ea"/>
            </a:endParaRPr>
          </a:p>
          <a:p>
            <a:pPr>
              <a:buFont typeface="Wingdings" pitchFamily="2" charset="2"/>
              <a:buChar char="v"/>
              <a:defRPr/>
            </a:pPr>
            <a:r>
              <a:rPr lang="zh-CN" altLang="en-US" sz="2000" dirty="0">
                <a:latin typeface="微软雅黑" panose="020B0503020204020204" pitchFamily="34" charset="-122"/>
                <a:ea typeface="微软雅黑" panose="020B0503020204020204" pitchFamily="34" charset="-122"/>
              </a:rPr>
              <a:t>系统用户中断源</a:t>
            </a:r>
            <a:endParaRPr lang="en-US" altLang="zh-CN" sz="2000" dirty="0">
              <a:latin typeface="微软雅黑" panose="020B0503020204020204" pitchFamily="34" charset="-122"/>
              <a:ea typeface="微软雅黑" panose="020B0503020204020204" pitchFamily="34" charset="-122"/>
            </a:endParaRPr>
          </a:p>
          <a:p>
            <a:pPr>
              <a:buFont typeface="Wingdings" pitchFamily="2" charset="2"/>
              <a:buChar char="v"/>
              <a:defRPr/>
            </a:pPr>
            <a:endParaRPr lang="en-US" altLang="zh-CN" sz="2000" noProof="1">
              <a:latin typeface="微软雅黑" panose="020B0503020204020204" pitchFamily="34" charset="-122"/>
              <a:ea typeface="微软雅黑" panose="020B0503020204020204" pitchFamily="34" charset="-122"/>
              <a:sym typeface="+mn-ea"/>
            </a:endParaRPr>
          </a:p>
          <a:p>
            <a:pPr>
              <a:buFont typeface="Wingdings" pitchFamily="2" charset="2"/>
              <a:buChar char="v"/>
              <a:defRPr/>
            </a:pPr>
            <a:r>
              <a:rPr lang="zh-CN" altLang="en-US" sz="2000" dirty="0">
                <a:latin typeface="微软雅黑" panose="020B0503020204020204" pitchFamily="34" charset="-122"/>
                <a:ea typeface="微软雅黑" panose="020B0503020204020204" pitchFamily="34" charset="-122"/>
              </a:rPr>
              <a:t>系统用户中断类型</a:t>
            </a:r>
            <a:endParaRPr lang="en-US" altLang="zh-CN" sz="2000" dirty="0">
              <a:latin typeface="微软雅黑" panose="020B0503020204020204" pitchFamily="34" charset="-122"/>
              <a:ea typeface="微软雅黑" panose="020B0503020204020204" pitchFamily="34" charset="-122"/>
            </a:endParaRPr>
          </a:p>
          <a:p>
            <a:pPr>
              <a:buFont typeface="Wingdings" pitchFamily="2" charset="2"/>
              <a:buChar char="v"/>
              <a:defRPr/>
            </a:pPr>
            <a:endParaRPr lang="en-US" altLang="zh-CN" sz="2000" dirty="0">
              <a:latin typeface="微软雅黑" panose="020B0503020204020204" pitchFamily="34" charset="-122"/>
              <a:ea typeface="微软雅黑" panose="020B0503020204020204" pitchFamily="34" charset="-122"/>
            </a:endParaRPr>
          </a:p>
          <a:p>
            <a:pPr>
              <a:buFont typeface="Wingdings" pitchFamily="2" charset="2"/>
              <a:buChar char="v"/>
              <a:defRPr/>
            </a:pPr>
            <a:r>
              <a:rPr lang="zh-CN" altLang="en-US" sz="2000" dirty="0">
                <a:latin typeface="微软雅黑" panose="020B0503020204020204" pitchFamily="34" charset="-122"/>
                <a:ea typeface="微软雅黑" panose="020B0503020204020204" pitchFamily="34" charset="-122"/>
              </a:rPr>
              <a:t>系统用户中断处理流程</a:t>
            </a:r>
            <a:endParaRPr lang="en-US" altLang="zh-CN" sz="2000" dirty="0">
              <a:latin typeface="微软雅黑" panose="020B0503020204020204" pitchFamily="34" charset="-122"/>
              <a:ea typeface="微软雅黑" panose="020B0503020204020204" pitchFamily="34" charset="-122"/>
            </a:endParaRPr>
          </a:p>
          <a:p>
            <a:pPr>
              <a:buFont typeface="Wingdings" pitchFamily="2" charset="2"/>
              <a:buChar char="v"/>
              <a:defRPr/>
            </a:pPr>
            <a:endParaRPr lang="en-US" altLang="zh-CN" sz="2000" dirty="0">
              <a:latin typeface="微软雅黑" panose="020B0503020204020204" pitchFamily="34" charset="-122"/>
              <a:ea typeface="微软雅黑" panose="020B0503020204020204" pitchFamily="34" charset="-122"/>
            </a:endParaRPr>
          </a:p>
          <a:p>
            <a:pPr>
              <a:buFont typeface="Wingdings" pitchFamily="2" charset="2"/>
              <a:buChar char="v"/>
              <a:defRPr/>
            </a:pPr>
            <a:r>
              <a:rPr lang="zh-CN" altLang="en-US" sz="2000" dirty="0">
                <a:latin typeface="微软雅黑" panose="020B0503020204020204" pitchFamily="34" charset="-122"/>
                <a:ea typeface="微软雅黑" panose="020B0503020204020204" pitchFamily="34" charset="-122"/>
              </a:rPr>
              <a:t>系统用户中断开发应用</a:t>
            </a:r>
            <a:endParaRPr lang="en-US" altLang="zh-CN" sz="2000" dirty="0">
              <a:latin typeface="微软雅黑" panose="020B0503020204020204" pitchFamily="34" charset="-122"/>
              <a:ea typeface="微软雅黑" panose="020B0503020204020204" pitchFamily="34" charset="-122"/>
            </a:endParaRPr>
          </a:p>
          <a:p>
            <a:pPr>
              <a:buFont typeface="Wingdings" pitchFamily="2" charset="2"/>
              <a:buChar char="v"/>
              <a:defRPr/>
            </a:pPr>
            <a:endParaRPr lang="en-US" altLang="zh-CN" sz="2000" dirty="0">
              <a:latin typeface="微软雅黑" panose="020B0503020204020204" pitchFamily="34" charset="-122"/>
              <a:ea typeface="微软雅黑" panose="020B0503020204020204" pitchFamily="34" charset="-122"/>
            </a:endParaRPr>
          </a:p>
          <a:p>
            <a:pPr>
              <a:buFont typeface="Wingdings" pitchFamily="2" charset="2"/>
              <a:buChar char="v"/>
              <a:defRPr/>
            </a:pPr>
            <a:endParaRPr lang="zh-CN" altLang="en-US" sz="2000" dirty="0">
              <a:latin typeface="微软雅黑" panose="020B0503020204020204" pitchFamily="34" charset="-122"/>
              <a:ea typeface="微软雅黑" panose="020B0503020204020204" pitchFamily="34" charset="-122"/>
            </a:endParaRPr>
          </a:p>
          <a:p>
            <a:pPr>
              <a:buFont typeface="Arial" panose="020B0604020202020204" pitchFamily="34" charset="0"/>
              <a:buNone/>
              <a:defRPr/>
            </a:pPr>
            <a:endParaRPr lang="zh-CN" altLang="en-US" sz="2000"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4102"/>
                                        </p:tgtEl>
                                        <p:attrNameLst>
                                          <p:attrName>style.visibility</p:attrName>
                                        </p:attrNameLst>
                                      </p:cBhvr>
                                      <p:to>
                                        <p:strVal val="visible"/>
                                      </p:to>
                                    </p:set>
                                    <p:animEffect filter="fade">
                                      <p:cBhvr>
                                        <p:cTn id="7" dur="500"/>
                                        <p:tgtEl>
                                          <p:spTgt spid="4102"/>
                                        </p:tgtEl>
                                      </p:cBhvr>
                                    </p:animEffect>
                                  </p:childTnLst>
                                </p:cTn>
                              </p:par>
                              <p:par>
                                <p:cTn id="8" presetID="10" presetClass="entr" presetSubtype="0" fill="hold" nodeType="withEffect">
                                  <p:stCondLst>
                                    <p:cond delay="0"/>
                                  </p:stCondLst>
                                  <p:childTnLst>
                                    <p:set>
                                      <p:cBhvr>
                                        <p:cTn id="9" dur="1" fill="hold">
                                          <p:stCondLst>
                                            <p:cond delay="0"/>
                                          </p:stCondLst>
                                        </p:cTn>
                                        <p:tgtEl>
                                          <p:spTgt spid="4105"/>
                                        </p:tgtEl>
                                        <p:attrNameLst>
                                          <p:attrName>style.visibility</p:attrName>
                                        </p:attrNameLst>
                                      </p:cBhvr>
                                      <p:to>
                                        <p:strVal val="visible"/>
                                      </p:to>
                                    </p:set>
                                    <p:animEffect filter="fade">
                                      <p:cBhvr>
                                        <p:cTn id="10" dur="500"/>
                                        <p:tgtEl>
                                          <p:spTgt spid="4105"/>
                                        </p:tgtEl>
                                      </p:cBhvr>
                                    </p:animEffect>
                                  </p:childTnLst>
                                </p:cTn>
                              </p:par>
                              <p:par>
                                <p:cTn id="11" presetID="10" presetClass="entr" presetSubtype="0" fill="hold" nodeType="withEffect">
                                  <p:stCondLst>
                                    <p:cond delay="0"/>
                                  </p:stCondLst>
                                  <p:childTnLst>
                                    <p:set>
                                      <p:cBhvr>
                                        <p:cTn id="12" dur="1" fill="hold">
                                          <p:stCondLst>
                                            <p:cond delay="0"/>
                                          </p:stCondLst>
                                        </p:cTn>
                                        <p:tgtEl>
                                          <p:spTgt spid="4107"/>
                                        </p:tgtEl>
                                        <p:attrNameLst>
                                          <p:attrName>style.visibility</p:attrName>
                                        </p:attrNameLst>
                                      </p:cBhvr>
                                      <p:to>
                                        <p:strVal val="visible"/>
                                      </p:to>
                                    </p:set>
                                    <p:animEffect filter="fade">
                                      <p:cBhvr>
                                        <p:cTn id="13" dur="500"/>
                                        <p:tgtEl>
                                          <p:spTgt spid="4107"/>
                                        </p:tgtEl>
                                      </p:cBhvr>
                                    </p:animEffect>
                                  </p:childTnLst>
                                </p:cTn>
                              </p:par>
                              <p:par>
                                <p:cTn id="14" presetID="10" presetClass="entr" presetSubtype="0" fill="hold" nodeType="withEffect">
                                  <p:stCondLst>
                                    <p:cond delay="0"/>
                                  </p:stCondLst>
                                  <p:childTnLst>
                                    <p:set>
                                      <p:cBhvr>
                                        <p:cTn id="15" dur="1" fill="hold">
                                          <p:stCondLst>
                                            <p:cond delay="0"/>
                                          </p:stCondLst>
                                        </p:cTn>
                                        <p:tgtEl>
                                          <p:spTgt spid="4103"/>
                                        </p:tgtEl>
                                        <p:attrNameLst>
                                          <p:attrName>style.visibility</p:attrName>
                                        </p:attrNameLst>
                                      </p:cBhvr>
                                      <p:to>
                                        <p:strVal val="visible"/>
                                      </p:to>
                                    </p:set>
                                    <p:animEffect filter="fade">
                                      <p:cBhvr>
                                        <p:cTn id="16" dur="500"/>
                                        <p:tgtEl>
                                          <p:spTgt spid="4103"/>
                                        </p:tgtEl>
                                      </p:cBhvr>
                                    </p:animEffect>
                                  </p:childTnLst>
                                </p:cTn>
                              </p:par>
                              <p:par>
                                <p:cTn id="17" presetID="10" presetClass="entr" presetSubtype="0" fill="hold" nodeType="withEffect">
                                  <p:stCondLst>
                                    <p:cond delay="0"/>
                                  </p:stCondLst>
                                  <p:childTnLst>
                                    <p:set>
                                      <p:cBhvr>
                                        <p:cTn id="18" dur="1" fill="hold">
                                          <p:stCondLst>
                                            <p:cond delay="0"/>
                                          </p:stCondLst>
                                        </p:cTn>
                                        <p:tgtEl>
                                          <p:spTgt spid="4106"/>
                                        </p:tgtEl>
                                        <p:attrNameLst>
                                          <p:attrName>style.visibility</p:attrName>
                                        </p:attrNameLst>
                                      </p:cBhvr>
                                      <p:to>
                                        <p:strVal val="visible"/>
                                      </p:to>
                                    </p:set>
                                    <p:animEffect filter="fade">
                                      <p:cBhvr>
                                        <p:cTn id="19" dur="500"/>
                                        <p:tgtEl>
                                          <p:spTgt spid="4106"/>
                                        </p:tgtEl>
                                      </p:cBhvr>
                                    </p:animEffect>
                                  </p:childTnLst>
                                </p:cTn>
                              </p:par>
                              <p:par>
                                <p:cTn id="20" presetID="10" presetClass="entr" presetSubtype="0" fill="hold" nodeType="withEffect">
                                  <p:stCondLst>
                                    <p:cond delay="0"/>
                                  </p:stCondLst>
                                  <p:childTnLst>
                                    <p:set>
                                      <p:cBhvr>
                                        <p:cTn id="21" dur="1" fill="hold">
                                          <p:stCondLst>
                                            <p:cond delay="0"/>
                                          </p:stCondLst>
                                        </p:cTn>
                                        <p:tgtEl>
                                          <p:spTgt spid="4104"/>
                                        </p:tgtEl>
                                        <p:attrNameLst>
                                          <p:attrName>style.visibility</p:attrName>
                                        </p:attrNameLst>
                                      </p:cBhvr>
                                      <p:to>
                                        <p:strVal val="visible"/>
                                      </p:to>
                                    </p:set>
                                    <p:animEffect filter="fade">
                                      <p:cBhvr>
                                        <p:cTn id="22" dur="500"/>
                                        <p:tgtEl>
                                          <p:spTgt spid="4104"/>
                                        </p:tgtEl>
                                      </p:cBhvr>
                                    </p:animEffect>
                                  </p:childTnLst>
                                </p:cTn>
                              </p:par>
                              <p:par>
                                <p:cTn id="23" presetID="35" presetClass="path" presetSubtype="0" fill="hold" nodeType="withEffect">
                                  <p:stCondLst>
                                    <p:cond delay="0"/>
                                  </p:stCondLst>
                                  <p:childTnLst>
                                    <p:animMotion origin="layout" path="M 0 0  L -0.25 0  E" pathEditMode="relative" rAng="0" ptsTypes="">
                                      <p:cBhvr>
                                        <p:cTn id="24" dur="500" fill="hold"/>
                                        <p:tgtEl>
                                          <p:spTgt spid="4106"/>
                                        </p:tgtEl>
                                        <p:attrNameLst>
                                          <p:attrName>ppt_x,ppt_y</p:attrName>
                                        </p:attrNameLst>
                                      </p:cBhvr>
                                      <p:rCtr x="0" y="0"/>
                                    </p:animMotion>
                                  </p:childTnLst>
                                </p:cTn>
                              </p:par>
                              <p:par>
                                <p:cTn id="25" presetID="35" presetClass="path" presetSubtype="0" fill="hold" nodeType="withEffect">
                                  <p:stCondLst>
                                    <p:cond delay="0"/>
                                  </p:stCondLst>
                                  <p:childTnLst>
                                    <p:animMotion origin="layout" path="M 4.16667E-6 3.33333E-6 L -0.31632 3.33333E-6 " pathEditMode="relative" rAng="0" ptsTypes="AA">
                                      <p:cBhvr>
                                        <p:cTn id="26" dur="500" fill="hold"/>
                                        <p:tgtEl>
                                          <p:spTgt spid="4103"/>
                                        </p:tgtEl>
                                        <p:attrNameLst>
                                          <p:attrName>ppt_x,ppt_y</p:attrName>
                                        </p:attrNameLst>
                                      </p:cBhvr>
                                      <p:rCtr x="-1581100" y="0"/>
                                    </p:animMotion>
                                  </p:childTnLst>
                                </p:cTn>
                              </p:par>
                              <p:par>
                                <p:cTn id="27" presetID="35" presetClass="path" presetSubtype="0" fill="hold" nodeType="withEffect">
                                  <p:stCondLst>
                                    <p:cond delay="0"/>
                                  </p:stCondLst>
                                  <p:childTnLst>
                                    <p:animMotion origin="layout" path="M 0.00504 -1.85185E-6 L -0.46684 -1.85185E-6 " pathEditMode="relative" rAng="0" ptsTypes="AA">
                                      <p:cBhvr>
                                        <p:cTn id="28" dur="500" fill="hold"/>
                                        <p:tgtEl>
                                          <p:spTgt spid="4104"/>
                                        </p:tgtEl>
                                        <p:attrNameLst>
                                          <p:attrName>ppt_x,ppt_y</p:attrName>
                                        </p:attrNameLst>
                                      </p:cBhvr>
                                      <p:rCtr x="-2358900" y="0"/>
                                    </p:animMotion>
                                  </p:childTnLst>
                                </p:cTn>
                              </p:par>
                              <p:par>
                                <p:cTn id="29" presetID="35" presetClass="path" presetSubtype="0" fill="hold" nodeType="withEffect">
                                  <p:stCondLst>
                                    <p:cond delay="0"/>
                                  </p:stCondLst>
                                  <p:childTnLst>
                                    <p:animMotion origin="layout" path="M -3.05556E-6 1.11111E-6 L -0.19531 1.11111E-6 " pathEditMode="relative" rAng="0" ptsTypes="AA">
                                      <p:cBhvr>
                                        <p:cTn id="30" dur="500" fill="hold"/>
                                        <p:tgtEl>
                                          <p:spTgt spid="4105"/>
                                        </p:tgtEl>
                                        <p:attrNameLst>
                                          <p:attrName>ppt_x,ppt_y</p:attrName>
                                        </p:attrNameLst>
                                      </p:cBhvr>
                                      <p:rCtr x="-976900" y="0"/>
                                    </p:animMotion>
                                  </p:childTnLst>
                                </p:cTn>
                              </p:par>
                              <p:par>
                                <p:cTn id="31" presetID="35" presetClass="path" presetSubtype="0" fill="hold" nodeType="withEffect">
                                  <p:stCondLst>
                                    <p:cond delay="0"/>
                                  </p:stCondLst>
                                  <p:childTnLst>
                                    <p:animMotion origin="layout" path="M 3.05556E-6 -1.85185E-6 L -0.33577 -1.85185E-6 " pathEditMode="relative" rAng="0" ptsTypes="AA">
                                      <p:cBhvr>
                                        <p:cTn id="32" dur="500" fill="hold"/>
                                        <p:tgtEl>
                                          <p:spTgt spid="4102"/>
                                        </p:tgtEl>
                                        <p:attrNameLst>
                                          <p:attrName>ppt_x,ppt_y</p:attrName>
                                        </p:attrNameLst>
                                      </p:cBhvr>
                                      <p:rCtr x="-1678300" y="0"/>
                                    </p:animMotion>
                                  </p:childTnLst>
                                </p:cTn>
                              </p:par>
                              <p:par>
                                <p:cTn id="33" presetID="35" presetClass="path" presetSubtype="0" fill="hold" nodeType="withEffect">
                                  <p:stCondLst>
                                    <p:cond delay="0"/>
                                  </p:stCondLst>
                                  <p:childTnLst>
                                    <p:animMotion origin="layout" path="M 1.66667E-6 -1.85185E-6 L -0.57188 -1.85185E-6 " pathEditMode="relative" rAng="0" ptsTypes="AA">
                                      <p:cBhvr>
                                        <p:cTn id="34" dur="500" fill="hold"/>
                                        <p:tgtEl>
                                          <p:spTgt spid="4107"/>
                                        </p:tgtEl>
                                        <p:attrNameLst>
                                          <p:attrName>ppt_x,ppt_y</p:attrName>
                                        </p:attrNameLst>
                                      </p:cBhvr>
                                      <p:rCtr x="-2858900" y="0"/>
                                    </p:animMotion>
                                  </p:childTnLst>
                                </p:cTn>
                              </p:par>
                              <p:par>
                                <p:cTn id="35" presetID="10" presetClass="exit" presetSubtype="0" fill="hold" nodeType="withEffect">
                                  <p:stCondLst>
                                    <p:cond delay="0"/>
                                  </p:stCondLst>
                                  <p:childTnLst>
                                    <p:animEffect filter="fade">
                                      <p:cBhvr>
                                        <p:cTn id="36" dur="500"/>
                                        <p:tgtEl>
                                          <p:spTgt spid="4107"/>
                                        </p:tgtEl>
                                      </p:cBhvr>
                                    </p:animEffect>
                                    <p:set>
                                      <p:cBhvr>
                                        <p:cTn id="37" dur="1" fill="hold">
                                          <p:stCondLst>
                                            <p:cond delay="499"/>
                                          </p:stCondLst>
                                        </p:cTn>
                                        <p:tgtEl>
                                          <p:spTgt spid="4107"/>
                                        </p:tgtEl>
                                        <p:attrNameLst>
                                          <p:attrName>style.visibility</p:attrName>
                                        </p:attrNameLst>
                                      </p:cBhvr>
                                      <p:to>
                                        <p:strVal val="hidden"/>
                                      </p:to>
                                    </p:set>
                                  </p:childTnLst>
                                </p:cTn>
                              </p:par>
                              <p:par>
                                <p:cTn id="38" presetID="10" presetClass="exit" presetSubtype="0" fill="hold" nodeType="withEffect">
                                  <p:stCondLst>
                                    <p:cond delay="0"/>
                                  </p:stCondLst>
                                  <p:childTnLst>
                                    <p:animEffect filter="fade">
                                      <p:cBhvr>
                                        <p:cTn id="39" dur="500"/>
                                        <p:tgtEl>
                                          <p:spTgt spid="4105"/>
                                        </p:tgtEl>
                                      </p:cBhvr>
                                    </p:animEffect>
                                    <p:set>
                                      <p:cBhvr>
                                        <p:cTn id="40" dur="1" fill="hold">
                                          <p:stCondLst>
                                            <p:cond delay="499"/>
                                          </p:stCondLst>
                                        </p:cTn>
                                        <p:tgtEl>
                                          <p:spTgt spid="4105"/>
                                        </p:tgtEl>
                                        <p:attrNameLst>
                                          <p:attrName>style.visibility</p:attrName>
                                        </p:attrNameLst>
                                      </p:cBhvr>
                                      <p:to>
                                        <p:strVal val="hidden"/>
                                      </p:to>
                                    </p:set>
                                  </p:childTnLst>
                                </p:cTn>
                              </p:par>
                              <p:par>
                                <p:cTn id="41" presetID="10" presetClass="exit" presetSubtype="0" fill="hold" nodeType="withEffect">
                                  <p:stCondLst>
                                    <p:cond delay="0"/>
                                  </p:stCondLst>
                                  <p:childTnLst>
                                    <p:animEffect filter="fade">
                                      <p:cBhvr>
                                        <p:cTn id="42" dur="500"/>
                                        <p:tgtEl>
                                          <p:spTgt spid="4103"/>
                                        </p:tgtEl>
                                      </p:cBhvr>
                                    </p:animEffect>
                                    <p:set>
                                      <p:cBhvr>
                                        <p:cTn id="43" dur="1" fill="hold">
                                          <p:stCondLst>
                                            <p:cond delay="499"/>
                                          </p:stCondLst>
                                        </p:cTn>
                                        <p:tgtEl>
                                          <p:spTgt spid="4103"/>
                                        </p:tgtEl>
                                        <p:attrNameLst>
                                          <p:attrName>style.visibility</p:attrName>
                                        </p:attrNameLst>
                                      </p:cBhvr>
                                      <p:to>
                                        <p:strVal val="hidden"/>
                                      </p:to>
                                    </p:set>
                                  </p:childTnLst>
                                </p:cTn>
                              </p:par>
                              <p:par>
                                <p:cTn id="44" presetID="10" presetClass="exit" presetSubtype="0" fill="hold" nodeType="withEffect">
                                  <p:stCondLst>
                                    <p:cond delay="0"/>
                                  </p:stCondLst>
                                  <p:childTnLst>
                                    <p:animEffect filter="fade">
                                      <p:cBhvr>
                                        <p:cTn id="45" dur="500"/>
                                        <p:tgtEl>
                                          <p:spTgt spid="4106"/>
                                        </p:tgtEl>
                                      </p:cBhvr>
                                    </p:animEffect>
                                    <p:set>
                                      <p:cBhvr>
                                        <p:cTn id="46" dur="1" fill="hold">
                                          <p:stCondLst>
                                            <p:cond delay="499"/>
                                          </p:stCondLst>
                                        </p:cTn>
                                        <p:tgtEl>
                                          <p:spTgt spid="4106"/>
                                        </p:tgtEl>
                                        <p:attrNameLst>
                                          <p:attrName>style.visibility</p:attrName>
                                        </p:attrNameLst>
                                      </p:cBhvr>
                                      <p:to>
                                        <p:strVal val="hidden"/>
                                      </p:to>
                                    </p:set>
                                  </p:childTnLst>
                                </p:cTn>
                              </p:par>
                              <p:par>
                                <p:cTn id="47" presetID="10" presetClass="exit" presetSubtype="0" fill="hold" nodeType="withEffect">
                                  <p:stCondLst>
                                    <p:cond delay="0"/>
                                  </p:stCondLst>
                                  <p:childTnLst>
                                    <p:animEffect filter="fade">
                                      <p:cBhvr>
                                        <p:cTn id="48" dur="500"/>
                                        <p:tgtEl>
                                          <p:spTgt spid="4102"/>
                                        </p:tgtEl>
                                      </p:cBhvr>
                                    </p:animEffect>
                                    <p:set>
                                      <p:cBhvr>
                                        <p:cTn id="49" dur="1" fill="hold">
                                          <p:stCondLst>
                                            <p:cond delay="499"/>
                                          </p:stCondLst>
                                        </p:cTn>
                                        <p:tgtEl>
                                          <p:spTgt spid="4102"/>
                                        </p:tgtEl>
                                        <p:attrNameLst>
                                          <p:attrName>style.visibility</p:attrName>
                                        </p:attrNameLst>
                                      </p:cBhvr>
                                      <p:to>
                                        <p:strVal val="hidden"/>
                                      </p:to>
                                    </p:set>
                                  </p:childTnLst>
                                </p:cTn>
                              </p:par>
                              <p:par>
                                <p:cTn id="50" presetID="10" presetClass="exit" presetSubtype="0" fill="hold" nodeType="withEffect">
                                  <p:stCondLst>
                                    <p:cond delay="0"/>
                                  </p:stCondLst>
                                  <p:childTnLst>
                                    <p:animEffect filter="fade">
                                      <p:cBhvr>
                                        <p:cTn id="51" dur="500"/>
                                        <p:tgtEl>
                                          <p:spTgt spid="4104"/>
                                        </p:tgtEl>
                                      </p:cBhvr>
                                    </p:animEffect>
                                    <p:set>
                                      <p:cBhvr>
                                        <p:cTn id="52" dur="1" fill="hold">
                                          <p:stCondLst>
                                            <p:cond delay="499"/>
                                          </p:stCondLst>
                                        </p:cTn>
                                        <p:tgtEl>
                                          <p:spTgt spid="4104"/>
                                        </p:tgtEl>
                                        <p:attrNameLst>
                                          <p:attrName>style.visibility</p:attrName>
                                        </p:attrNameLst>
                                      </p:cBhvr>
                                      <p:to>
                                        <p:strVal val="hidden"/>
                                      </p:to>
                                    </p:set>
                                  </p:childTnLst>
                                </p:cTn>
                              </p:par>
                              <p:par>
                                <p:cTn id="53" presetID="10" presetClass="entr" presetSubtype="0" fill="hold" nodeType="withEffect">
                                  <p:stCondLst>
                                    <p:cond delay="0"/>
                                  </p:stCondLst>
                                  <p:childTnLst>
                                    <p:set>
                                      <p:cBhvr>
                                        <p:cTn id="54" dur="1" fill="hold">
                                          <p:stCondLst>
                                            <p:cond delay="0"/>
                                          </p:stCondLst>
                                        </p:cTn>
                                        <p:tgtEl>
                                          <p:spTgt spid="4108"/>
                                        </p:tgtEl>
                                        <p:attrNameLst>
                                          <p:attrName>style.visibility</p:attrName>
                                        </p:attrNameLst>
                                      </p:cBhvr>
                                      <p:to>
                                        <p:strVal val="visible"/>
                                      </p:to>
                                    </p:set>
                                    <p:animEffect filter="fade">
                                      <p:cBhvr>
                                        <p:cTn id="55" dur="500"/>
                                        <p:tgtEl>
                                          <p:spTgt spid="4108"/>
                                        </p:tgtEl>
                                      </p:cBhvr>
                                    </p:animEffect>
                                  </p:childTnLst>
                                </p:cTn>
                              </p:par>
                              <p:par>
                                <p:cTn id="56" presetID="10" presetClass="entr" presetSubtype="0" fill="hold" nodeType="withEffect">
                                  <p:stCondLst>
                                    <p:cond delay="0"/>
                                  </p:stCondLst>
                                  <p:childTnLst>
                                    <p:set>
                                      <p:cBhvr>
                                        <p:cTn id="57" dur="1" fill="hold">
                                          <p:stCondLst>
                                            <p:cond delay="0"/>
                                          </p:stCondLst>
                                        </p:cTn>
                                        <p:tgtEl>
                                          <p:spTgt spid="4109"/>
                                        </p:tgtEl>
                                        <p:attrNameLst>
                                          <p:attrName>style.visibility</p:attrName>
                                        </p:attrNameLst>
                                      </p:cBhvr>
                                      <p:to>
                                        <p:strVal val="visible"/>
                                      </p:to>
                                    </p:set>
                                    <p:animEffect filter="fade">
                                      <p:cBhvr>
                                        <p:cTn id="58" dur="500"/>
                                        <p:tgtEl>
                                          <p:spTgt spid="4109"/>
                                        </p:tgtEl>
                                      </p:cBhvr>
                                    </p:animEffect>
                                  </p:childTnLst>
                                </p:cTn>
                              </p:par>
                              <p:par>
                                <p:cTn id="59" presetID="10" presetClass="entr" presetSubtype="0" fill="hold" nodeType="withEffect">
                                  <p:stCondLst>
                                    <p:cond delay="0"/>
                                  </p:stCondLst>
                                  <p:childTnLst>
                                    <p:set>
                                      <p:cBhvr>
                                        <p:cTn id="60" dur="1" fill="hold">
                                          <p:stCondLst>
                                            <p:cond delay="0"/>
                                          </p:stCondLst>
                                        </p:cTn>
                                        <p:tgtEl>
                                          <p:spTgt spid="4110"/>
                                        </p:tgtEl>
                                        <p:attrNameLst>
                                          <p:attrName>style.visibility</p:attrName>
                                        </p:attrNameLst>
                                      </p:cBhvr>
                                      <p:to>
                                        <p:strVal val="visible"/>
                                      </p:to>
                                    </p:set>
                                    <p:animEffect filter="fade">
                                      <p:cBhvr>
                                        <p:cTn id="61" dur="500"/>
                                        <p:tgtEl>
                                          <p:spTgt spid="4110"/>
                                        </p:tgtEl>
                                      </p:cBhvr>
                                    </p:animEffect>
                                  </p:childTnLst>
                                </p:cTn>
                              </p:par>
                              <p:par>
                                <p:cTn id="62" presetID="10" presetClass="entr" presetSubtype="0" fill="hold" nodeType="withEffect">
                                  <p:stCondLst>
                                    <p:cond delay="0"/>
                                  </p:stCondLst>
                                  <p:childTnLst>
                                    <p:set>
                                      <p:cBhvr>
                                        <p:cTn id="63" dur="1" fill="hold">
                                          <p:stCondLst>
                                            <p:cond delay="0"/>
                                          </p:stCondLst>
                                        </p:cTn>
                                        <p:tgtEl>
                                          <p:spTgt spid="4111"/>
                                        </p:tgtEl>
                                        <p:attrNameLst>
                                          <p:attrName>style.visibility</p:attrName>
                                        </p:attrNameLst>
                                      </p:cBhvr>
                                      <p:to>
                                        <p:strVal val="visible"/>
                                      </p:to>
                                    </p:set>
                                    <p:animEffect filter="fade">
                                      <p:cBhvr>
                                        <p:cTn id="64" dur="500"/>
                                        <p:tgtEl>
                                          <p:spTgt spid="4111"/>
                                        </p:tgtEl>
                                      </p:cBhvr>
                                    </p:animEffect>
                                  </p:childTnLst>
                                </p:cTn>
                              </p:par>
                              <p:par>
                                <p:cTn id="65" presetID="53" presetClass="exit" presetSubtype="16" fill="hold" nodeType="withEffect">
                                  <p:stCondLst>
                                    <p:cond delay="0"/>
                                  </p:stCondLst>
                                  <p:childTnLst>
                                    <p:anim calcmode="lin" valueType="num">
                                      <p:cBhvr>
                                        <p:cTn id="66" dur="500"/>
                                        <p:tgtEl>
                                          <p:spTgt spid="4108"/>
                                        </p:tgtEl>
                                        <p:attrNameLst>
                                          <p:attrName>ppt_w</p:attrName>
                                        </p:attrNameLst>
                                      </p:cBhvr>
                                      <p:tavLst>
                                        <p:tav tm="0">
                                          <p:val>
                                            <p:strVal val="ppt_w"/>
                                          </p:val>
                                        </p:tav>
                                        <p:tav tm="100000">
                                          <p:val>
                                            <p:fltVal val="0"/>
                                          </p:val>
                                        </p:tav>
                                      </p:tavLst>
                                    </p:anim>
                                    <p:anim calcmode="lin" valueType="num">
                                      <p:cBhvr>
                                        <p:cTn id="67" dur="500"/>
                                        <p:tgtEl>
                                          <p:spTgt spid="4108"/>
                                        </p:tgtEl>
                                        <p:attrNameLst>
                                          <p:attrName>ppt_h</p:attrName>
                                        </p:attrNameLst>
                                      </p:cBhvr>
                                      <p:tavLst>
                                        <p:tav tm="0">
                                          <p:val>
                                            <p:strVal val="ppt_h"/>
                                          </p:val>
                                        </p:tav>
                                        <p:tav tm="100000">
                                          <p:val>
                                            <p:fltVal val="0"/>
                                          </p:val>
                                        </p:tav>
                                      </p:tavLst>
                                    </p:anim>
                                    <p:animEffect filter="fade">
                                      <p:cBhvr>
                                        <p:cTn id="68" dur="500"/>
                                        <p:tgtEl>
                                          <p:spTgt spid="4108"/>
                                        </p:tgtEl>
                                      </p:cBhvr>
                                    </p:animEffect>
                                    <p:set>
                                      <p:cBhvr>
                                        <p:cTn id="69" dur="1" fill="hold">
                                          <p:stCondLst>
                                            <p:cond delay="499"/>
                                          </p:stCondLst>
                                        </p:cTn>
                                        <p:tgtEl>
                                          <p:spTgt spid="4108"/>
                                        </p:tgtEl>
                                        <p:attrNameLst>
                                          <p:attrName>style.visibility</p:attrName>
                                        </p:attrNameLst>
                                      </p:cBhvr>
                                      <p:to>
                                        <p:strVal val="hidden"/>
                                      </p:to>
                                    </p:set>
                                  </p:childTnLst>
                                </p:cTn>
                              </p:par>
                              <p:par>
                                <p:cTn id="70" presetID="53" presetClass="exit" presetSubtype="16" fill="hold" nodeType="withEffect">
                                  <p:stCondLst>
                                    <p:cond delay="0"/>
                                  </p:stCondLst>
                                  <p:childTnLst>
                                    <p:anim calcmode="lin" valueType="num">
                                      <p:cBhvr>
                                        <p:cTn id="71" dur="500"/>
                                        <p:tgtEl>
                                          <p:spTgt spid="4109"/>
                                        </p:tgtEl>
                                        <p:attrNameLst>
                                          <p:attrName>ppt_w</p:attrName>
                                        </p:attrNameLst>
                                      </p:cBhvr>
                                      <p:tavLst>
                                        <p:tav tm="0">
                                          <p:val>
                                            <p:strVal val="ppt_w"/>
                                          </p:val>
                                        </p:tav>
                                        <p:tav tm="100000">
                                          <p:val>
                                            <p:fltVal val="0"/>
                                          </p:val>
                                        </p:tav>
                                      </p:tavLst>
                                    </p:anim>
                                    <p:anim calcmode="lin" valueType="num">
                                      <p:cBhvr>
                                        <p:cTn id="72" dur="500"/>
                                        <p:tgtEl>
                                          <p:spTgt spid="4109"/>
                                        </p:tgtEl>
                                        <p:attrNameLst>
                                          <p:attrName>ppt_h</p:attrName>
                                        </p:attrNameLst>
                                      </p:cBhvr>
                                      <p:tavLst>
                                        <p:tav tm="0">
                                          <p:val>
                                            <p:strVal val="ppt_h"/>
                                          </p:val>
                                        </p:tav>
                                        <p:tav tm="100000">
                                          <p:val>
                                            <p:fltVal val="0"/>
                                          </p:val>
                                        </p:tav>
                                      </p:tavLst>
                                    </p:anim>
                                    <p:animEffect filter="fade">
                                      <p:cBhvr>
                                        <p:cTn id="73" dur="500"/>
                                        <p:tgtEl>
                                          <p:spTgt spid="4109"/>
                                        </p:tgtEl>
                                      </p:cBhvr>
                                    </p:animEffect>
                                    <p:set>
                                      <p:cBhvr>
                                        <p:cTn id="74" dur="1" fill="hold">
                                          <p:stCondLst>
                                            <p:cond delay="499"/>
                                          </p:stCondLst>
                                        </p:cTn>
                                        <p:tgtEl>
                                          <p:spTgt spid="4109"/>
                                        </p:tgtEl>
                                        <p:attrNameLst>
                                          <p:attrName>style.visibility</p:attrName>
                                        </p:attrNameLst>
                                      </p:cBhvr>
                                      <p:to>
                                        <p:strVal val="hidden"/>
                                      </p:to>
                                    </p:set>
                                  </p:childTnLst>
                                </p:cTn>
                              </p:par>
                              <p:par>
                                <p:cTn id="75" presetID="53" presetClass="exit" presetSubtype="16" fill="hold" nodeType="withEffect">
                                  <p:stCondLst>
                                    <p:cond delay="0"/>
                                  </p:stCondLst>
                                  <p:childTnLst>
                                    <p:anim calcmode="lin" valueType="num">
                                      <p:cBhvr>
                                        <p:cTn id="76" dur="500"/>
                                        <p:tgtEl>
                                          <p:spTgt spid="4110"/>
                                        </p:tgtEl>
                                        <p:attrNameLst>
                                          <p:attrName>ppt_w</p:attrName>
                                        </p:attrNameLst>
                                      </p:cBhvr>
                                      <p:tavLst>
                                        <p:tav tm="0">
                                          <p:val>
                                            <p:strVal val="ppt_w"/>
                                          </p:val>
                                        </p:tav>
                                        <p:tav tm="100000">
                                          <p:val>
                                            <p:fltVal val="0"/>
                                          </p:val>
                                        </p:tav>
                                      </p:tavLst>
                                    </p:anim>
                                    <p:anim calcmode="lin" valueType="num">
                                      <p:cBhvr>
                                        <p:cTn id="77" dur="500"/>
                                        <p:tgtEl>
                                          <p:spTgt spid="4110"/>
                                        </p:tgtEl>
                                        <p:attrNameLst>
                                          <p:attrName>ppt_h</p:attrName>
                                        </p:attrNameLst>
                                      </p:cBhvr>
                                      <p:tavLst>
                                        <p:tav tm="0">
                                          <p:val>
                                            <p:strVal val="ppt_h"/>
                                          </p:val>
                                        </p:tav>
                                        <p:tav tm="100000">
                                          <p:val>
                                            <p:fltVal val="0"/>
                                          </p:val>
                                        </p:tav>
                                      </p:tavLst>
                                    </p:anim>
                                    <p:animEffect filter="fade">
                                      <p:cBhvr>
                                        <p:cTn id="78" dur="500"/>
                                        <p:tgtEl>
                                          <p:spTgt spid="4110"/>
                                        </p:tgtEl>
                                      </p:cBhvr>
                                    </p:animEffect>
                                    <p:set>
                                      <p:cBhvr>
                                        <p:cTn id="79" dur="1" fill="hold">
                                          <p:stCondLst>
                                            <p:cond delay="499"/>
                                          </p:stCondLst>
                                        </p:cTn>
                                        <p:tgtEl>
                                          <p:spTgt spid="4110"/>
                                        </p:tgtEl>
                                        <p:attrNameLst>
                                          <p:attrName>style.visibility</p:attrName>
                                        </p:attrNameLst>
                                      </p:cBhvr>
                                      <p:to>
                                        <p:strVal val="hidden"/>
                                      </p:to>
                                    </p:set>
                                  </p:childTnLst>
                                </p:cTn>
                              </p:par>
                              <p:par>
                                <p:cTn id="80" presetID="53" presetClass="exit" presetSubtype="16" fill="hold" nodeType="withEffect">
                                  <p:stCondLst>
                                    <p:cond delay="0"/>
                                  </p:stCondLst>
                                  <p:childTnLst>
                                    <p:anim calcmode="lin" valueType="num">
                                      <p:cBhvr>
                                        <p:cTn id="81" dur="500"/>
                                        <p:tgtEl>
                                          <p:spTgt spid="4111"/>
                                        </p:tgtEl>
                                        <p:attrNameLst>
                                          <p:attrName>ppt_w</p:attrName>
                                        </p:attrNameLst>
                                      </p:cBhvr>
                                      <p:tavLst>
                                        <p:tav tm="0">
                                          <p:val>
                                            <p:strVal val="ppt_w"/>
                                          </p:val>
                                        </p:tav>
                                        <p:tav tm="100000">
                                          <p:val>
                                            <p:fltVal val="0"/>
                                          </p:val>
                                        </p:tav>
                                      </p:tavLst>
                                    </p:anim>
                                    <p:anim calcmode="lin" valueType="num">
                                      <p:cBhvr>
                                        <p:cTn id="82" dur="500"/>
                                        <p:tgtEl>
                                          <p:spTgt spid="4111"/>
                                        </p:tgtEl>
                                        <p:attrNameLst>
                                          <p:attrName>ppt_h</p:attrName>
                                        </p:attrNameLst>
                                      </p:cBhvr>
                                      <p:tavLst>
                                        <p:tav tm="0">
                                          <p:val>
                                            <p:strVal val="ppt_h"/>
                                          </p:val>
                                        </p:tav>
                                        <p:tav tm="100000">
                                          <p:val>
                                            <p:fltVal val="0"/>
                                          </p:val>
                                        </p:tav>
                                      </p:tavLst>
                                    </p:anim>
                                    <p:animEffect filter="fade">
                                      <p:cBhvr>
                                        <p:cTn id="83" dur="500"/>
                                        <p:tgtEl>
                                          <p:spTgt spid="4111"/>
                                        </p:tgtEl>
                                      </p:cBhvr>
                                    </p:animEffect>
                                    <p:set>
                                      <p:cBhvr>
                                        <p:cTn id="84" dur="1" fill="hold">
                                          <p:stCondLst>
                                            <p:cond delay="499"/>
                                          </p:stCondLst>
                                        </p:cTn>
                                        <p:tgtEl>
                                          <p:spTgt spid="4111"/>
                                        </p:tgtEl>
                                        <p:attrNameLst>
                                          <p:attrName>style.visibility</p:attrName>
                                        </p:attrNameLst>
                                      </p:cBhvr>
                                      <p:to>
                                        <p:strVal val="hidden"/>
                                      </p:to>
                                    </p:set>
                                  </p:childTnLst>
                                </p:cTn>
                              </p:par>
                            </p:childTnLst>
                          </p:cTn>
                        </p:par>
                        <p:par>
                          <p:cTn id="85" fill="hold" nodeType="afterGroup">
                            <p:stCondLst>
                              <p:cond delay="500"/>
                            </p:stCondLst>
                            <p:childTnLst>
                              <p:par>
                                <p:cTn id="86" presetID="3" presetClass="entr" presetSubtype="10" fill="hold" grpId="0" nodeType="afterEffect">
                                  <p:stCondLst>
                                    <p:cond delay="0"/>
                                  </p:stCondLst>
                                  <p:childTnLst>
                                    <p:set>
                                      <p:cBhvr>
                                        <p:cTn id="87" dur="1" fill="hold">
                                          <p:stCondLst>
                                            <p:cond delay="0"/>
                                          </p:stCondLst>
                                        </p:cTn>
                                        <p:tgtEl>
                                          <p:spTgt spid="37"/>
                                        </p:tgtEl>
                                        <p:attrNameLst>
                                          <p:attrName>style.visibility</p:attrName>
                                        </p:attrNameLst>
                                      </p:cBhvr>
                                      <p:to>
                                        <p:strVal val="visible"/>
                                      </p:to>
                                    </p:set>
                                    <p:animEffect transition="in" filter="blinds(horizontal)">
                                      <p:cBhvr>
                                        <p:cTn id="88" dur="500"/>
                                        <p:tgtEl>
                                          <p:spTgt spid="37"/>
                                        </p:tgtEl>
                                      </p:cBhvr>
                                    </p:animEffect>
                                  </p:childTnLst>
                                </p:cTn>
                              </p:par>
                              <p:par>
                                <p:cTn id="89" presetID="3" presetClass="entr" presetSubtype="10" fill="hold" nodeType="withEffect">
                                  <p:stCondLst>
                                    <p:cond delay="0"/>
                                  </p:stCondLst>
                                  <p:childTnLst>
                                    <p:set>
                                      <p:cBhvr>
                                        <p:cTn id="90" dur="1" fill="hold">
                                          <p:stCondLst>
                                            <p:cond delay="0"/>
                                          </p:stCondLst>
                                        </p:cTn>
                                        <p:tgtEl>
                                          <p:spTgt spid="62"/>
                                        </p:tgtEl>
                                        <p:attrNameLst>
                                          <p:attrName>style.visibility</p:attrName>
                                        </p:attrNameLst>
                                      </p:cBhvr>
                                      <p:to>
                                        <p:strVal val="visible"/>
                                      </p:to>
                                    </p:set>
                                    <p:animEffect transition="in" filter="blinds(horizontal)">
                                      <p:cBhvr>
                                        <p:cTn id="91"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ldLvl="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长方形 289">
            <a:extLst>
              <a:ext uri="{FF2B5EF4-FFF2-40B4-BE49-F238E27FC236}">
                <a16:creationId xmlns:a16="http://schemas.microsoft.com/office/drawing/2014/main" id="{90A07017-9132-AC42-B703-7B6E9719D58E}"/>
              </a:ext>
            </a:extLst>
          </p:cNvPr>
          <p:cNvSpPr>
            <a:spLocks noChangeArrowheads="1"/>
          </p:cNvSpPr>
          <p:nvPr/>
        </p:nvSpPr>
        <p:spPr bwMode="auto">
          <a:xfrm>
            <a:off x="-26988" y="242888"/>
            <a:ext cx="4008438" cy="606425"/>
          </a:xfrm>
          <a:prstGeom prst="rect">
            <a:avLst/>
          </a:prstGeom>
          <a:gradFill rotWithShape="0">
            <a:gsLst>
              <a:gs pos="0">
                <a:srgbClr val="990033"/>
              </a:gs>
              <a:gs pos="100000">
                <a:srgbClr val="460017">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67628" tIns="35243" rIns="67628" bIns="35243" anchor="ctr"/>
          <a:lstStyle/>
          <a:p>
            <a:pPr>
              <a:buFont typeface="Arial" panose="020B0604020202020204" pitchFamily="34" charset="0"/>
              <a:buNone/>
            </a:pPr>
            <a:endParaRPr lang="zh-CN" altLang="en-US"/>
          </a:p>
        </p:txBody>
      </p:sp>
      <p:sp>
        <p:nvSpPr>
          <p:cNvPr id="45058" name="矩形 8">
            <a:extLst>
              <a:ext uri="{FF2B5EF4-FFF2-40B4-BE49-F238E27FC236}">
                <a16:creationId xmlns:a16="http://schemas.microsoft.com/office/drawing/2014/main" id="{ED965648-BD18-1243-914F-DF5EE9498A5E}"/>
              </a:ext>
            </a:extLst>
          </p:cNvPr>
          <p:cNvSpPr>
            <a:spLocks noChangeArrowheads="1"/>
          </p:cNvSpPr>
          <p:nvPr/>
        </p:nvSpPr>
        <p:spPr bwMode="auto">
          <a:xfrm>
            <a:off x="2411413" y="523875"/>
            <a:ext cx="20891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gn="ctr">
              <a:buFont typeface="Arial" panose="020B0604020202020204" pitchFamily="34" charset="0"/>
              <a:buNone/>
            </a:pPr>
            <a:endParaRPr lang="zh-CN" altLang="en-US" sz="15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4102" name="Picture 2" descr="PPECLOGO-eff-0-1">
            <a:extLst>
              <a:ext uri="{FF2B5EF4-FFF2-40B4-BE49-F238E27FC236}">
                <a16:creationId xmlns:a16="http://schemas.microsoft.com/office/drawing/2014/main" id="{A3F0911F-9DD4-594D-809D-B223E40F18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7863" y="525463"/>
            <a:ext cx="627062"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3" descr="PPECLOGO-eff-0-2">
            <a:extLst>
              <a:ext uri="{FF2B5EF4-FFF2-40B4-BE49-F238E27FC236}">
                <a16:creationId xmlns:a16="http://schemas.microsoft.com/office/drawing/2014/main" id="{C38A6BB0-ACCA-4E41-84D6-0FB786C483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6600" y="506413"/>
            <a:ext cx="5778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6" descr="PPECLOGO-eff-0-1">
            <a:extLst>
              <a:ext uri="{FF2B5EF4-FFF2-40B4-BE49-F238E27FC236}">
                <a16:creationId xmlns:a16="http://schemas.microsoft.com/office/drawing/2014/main" id="{7742E562-65DA-984D-A72B-8D30BD1F116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6038" y="533400"/>
            <a:ext cx="23495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8" descr="PPECLOGO-eff-0-2">
            <a:extLst>
              <a:ext uri="{FF2B5EF4-FFF2-40B4-BE49-F238E27FC236}">
                <a16:creationId xmlns:a16="http://schemas.microsoft.com/office/drawing/2014/main" id="{F8FE0528-F675-804E-ADCC-272B25E09F1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6200" y="377825"/>
            <a:ext cx="57943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11" descr="PPECLOGO-eff-5-4">
            <a:extLst>
              <a:ext uri="{FF2B5EF4-FFF2-40B4-BE49-F238E27FC236}">
                <a16:creationId xmlns:a16="http://schemas.microsoft.com/office/drawing/2014/main" id="{7A8BB5EC-B843-9E4E-B3DA-1153FF3844A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53063" y="449263"/>
            <a:ext cx="5334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7" name="Picture 12" descr="PPECLOGO-eff-0-1">
            <a:extLst>
              <a:ext uri="{FF2B5EF4-FFF2-40B4-BE49-F238E27FC236}">
                <a16:creationId xmlns:a16="http://schemas.microsoft.com/office/drawing/2014/main" id="{179AFBBB-F541-7A41-8CA4-BA2312EC332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89413" y="874713"/>
            <a:ext cx="309562"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Picture 15" descr="PPECLOGO-eff2-1-3">
            <a:extLst>
              <a:ext uri="{FF2B5EF4-FFF2-40B4-BE49-F238E27FC236}">
                <a16:creationId xmlns:a16="http://schemas.microsoft.com/office/drawing/2014/main" id="{9FE4D477-C7EB-A04B-A7A9-F6AFEF259FC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47850" y="461963"/>
            <a:ext cx="25876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6" descr="PPECLOGO-eff2-1-4">
            <a:extLst>
              <a:ext uri="{FF2B5EF4-FFF2-40B4-BE49-F238E27FC236}">
                <a16:creationId xmlns:a16="http://schemas.microsoft.com/office/drawing/2014/main" id="{FF78B4F1-E638-1A40-8398-20348BA510E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30725" y="731838"/>
            <a:ext cx="4159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0" name="Picture 17" descr="PPECLOGO-eff2-1-3">
            <a:extLst>
              <a:ext uri="{FF2B5EF4-FFF2-40B4-BE49-F238E27FC236}">
                <a16:creationId xmlns:a16="http://schemas.microsoft.com/office/drawing/2014/main" id="{AAF24B29-6EC7-184E-90AC-E4B5BFF190A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45063" y="534988"/>
            <a:ext cx="211137"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18" descr="PPECLOGO-eff2-1-3">
            <a:extLst>
              <a:ext uri="{FF2B5EF4-FFF2-40B4-BE49-F238E27FC236}">
                <a16:creationId xmlns:a16="http://schemas.microsoft.com/office/drawing/2014/main" id="{9ADDBD9B-7BD7-A841-8E72-31C1BE4914A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43513" y="788988"/>
            <a:ext cx="166687" cy="11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9" name="网络 586">
            <a:extLst>
              <a:ext uri="{FF2B5EF4-FFF2-40B4-BE49-F238E27FC236}">
                <a16:creationId xmlns:a16="http://schemas.microsoft.com/office/drawing/2014/main" id="{C50D11BF-C013-2E4E-BB5D-C36A5B4F9035}"/>
              </a:ext>
            </a:extLst>
          </p:cNvPr>
          <p:cNvSpPr>
            <a:spLocks noChangeArrowheads="1"/>
          </p:cNvSpPr>
          <p:nvPr/>
        </p:nvSpPr>
        <p:spPr bwMode="auto">
          <a:xfrm>
            <a:off x="19050" y="314325"/>
            <a:ext cx="506413" cy="484188"/>
          </a:xfrm>
          <a:custGeom>
            <a:avLst/>
            <a:gdLst>
              <a:gd name="T0" fmla="*/ 0 w 1889279"/>
              <a:gd name="T1" fmla="*/ 0 h 1810503"/>
              <a:gd name="T2" fmla="*/ 0 w 1889279"/>
              <a:gd name="T3" fmla="*/ 0 h 1810503"/>
              <a:gd name="T4" fmla="*/ 0 w 1889279"/>
              <a:gd name="T5" fmla="*/ 0 h 1810503"/>
              <a:gd name="T6" fmla="*/ 0 w 1889279"/>
              <a:gd name="T7" fmla="*/ 0 h 1810503"/>
              <a:gd name="T8" fmla="*/ 0 w 1889279"/>
              <a:gd name="T9" fmla="*/ 0 h 1810503"/>
              <a:gd name="T10" fmla="*/ 0 w 1889279"/>
              <a:gd name="T11" fmla="*/ 0 h 1810503"/>
              <a:gd name="T12" fmla="*/ 0 w 1889279"/>
              <a:gd name="T13" fmla="*/ 0 h 1810503"/>
              <a:gd name="T14" fmla="*/ 0 w 1889279"/>
              <a:gd name="T15" fmla="*/ 0 h 1810503"/>
              <a:gd name="T16" fmla="*/ 0 w 1889279"/>
              <a:gd name="T17" fmla="*/ 0 h 1810503"/>
              <a:gd name="T18" fmla="*/ 0 w 1889279"/>
              <a:gd name="T19" fmla="*/ 0 h 1810503"/>
              <a:gd name="T20" fmla="*/ 0 w 1889279"/>
              <a:gd name="T21" fmla="*/ 0 h 1810503"/>
              <a:gd name="T22" fmla="*/ 0 w 1889279"/>
              <a:gd name="T23" fmla="*/ 0 h 1810503"/>
              <a:gd name="T24" fmla="*/ 0 w 1889279"/>
              <a:gd name="T25" fmla="*/ 0 h 1810503"/>
              <a:gd name="T26" fmla="*/ 0 w 1889279"/>
              <a:gd name="T27" fmla="*/ 0 h 1810503"/>
              <a:gd name="T28" fmla="*/ 0 w 1889279"/>
              <a:gd name="T29" fmla="*/ 0 h 1810503"/>
              <a:gd name="T30" fmla="*/ 0 w 1889279"/>
              <a:gd name="T31" fmla="*/ 0 h 1810503"/>
              <a:gd name="T32" fmla="*/ 0 w 1889279"/>
              <a:gd name="T33" fmla="*/ 0 h 1810503"/>
              <a:gd name="T34" fmla="*/ 0 w 1889279"/>
              <a:gd name="T35" fmla="*/ 0 h 1810503"/>
              <a:gd name="T36" fmla="*/ 0 w 1889279"/>
              <a:gd name="T37" fmla="*/ 0 h 1810503"/>
              <a:gd name="T38" fmla="*/ 0 w 1889279"/>
              <a:gd name="T39" fmla="*/ 0 h 1810503"/>
              <a:gd name="T40" fmla="*/ 0 w 1889279"/>
              <a:gd name="T41" fmla="*/ 0 h 1810503"/>
              <a:gd name="T42" fmla="*/ 0 w 1889279"/>
              <a:gd name="T43" fmla="*/ 0 h 1810503"/>
              <a:gd name="T44" fmla="*/ 0 w 1889279"/>
              <a:gd name="T45" fmla="*/ 0 h 1810503"/>
              <a:gd name="T46" fmla="*/ 0 w 1889279"/>
              <a:gd name="T47" fmla="*/ 0 h 1810503"/>
              <a:gd name="T48" fmla="*/ 0 w 1889279"/>
              <a:gd name="T49" fmla="*/ 0 h 1810503"/>
              <a:gd name="T50" fmla="*/ 0 w 1889279"/>
              <a:gd name="T51" fmla="*/ 0 h 1810503"/>
              <a:gd name="T52" fmla="*/ 0 w 1889279"/>
              <a:gd name="T53" fmla="*/ 0 h 1810503"/>
              <a:gd name="T54" fmla="*/ 0 w 1889279"/>
              <a:gd name="T55" fmla="*/ 0 h 1810503"/>
              <a:gd name="T56" fmla="*/ 0 w 1889279"/>
              <a:gd name="T57" fmla="*/ 0 h 1810503"/>
              <a:gd name="T58" fmla="*/ 0 w 1889279"/>
              <a:gd name="T59" fmla="*/ 0 h 1810503"/>
              <a:gd name="T60" fmla="*/ 0 w 1889279"/>
              <a:gd name="T61" fmla="*/ 0 h 1810503"/>
              <a:gd name="T62" fmla="*/ 0 w 1889279"/>
              <a:gd name="T63" fmla="*/ 0 h 1810503"/>
              <a:gd name="T64" fmla="*/ 0 w 1889279"/>
              <a:gd name="T65" fmla="*/ 0 h 1810503"/>
              <a:gd name="T66" fmla="*/ 0 w 1889279"/>
              <a:gd name="T67" fmla="*/ 0 h 1810503"/>
              <a:gd name="T68" fmla="*/ 0 w 1889279"/>
              <a:gd name="T69" fmla="*/ 0 h 1810503"/>
              <a:gd name="T70" fmla="*/ 0 w 1889279"/>
              <a:gd name="T71" fmla="*/ 0 h 1810503"/>
              <a:gd name="T72" fmla="*/ 0 w 1889279"/>
              <a:gd name="T73" fmla="*/ 0 h 1810503"/>
              <a:gd name="T74" fmla="*/ 0 w 1889279"/>
              <a:gd name="T75" fmla="*/ 0 h 18105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lnTo>
                  <a:pt x="953521" y="1355186"/>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lnTo>
                  <a:pt x="953521" y="931303"/>
                </a:ln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lnTo>
                  <a:pt x="900586" y="1702"/>
                </a:lnTo>
                <a:close/>
                <a:moveTo>
                  <a:pt x="953521" y="0"/>
                </a:moveTo>
                <a:lnTo>
                  <a:pt x="981035" y="1330"/>
                </a:lnTo>
                <a:cubicBezTo>
                  <a:pt x="1124068" y="53565"/>
                  <a:pt x="1247786" y="180867"/>
                  <a:pt x="1332000" y="354889"/>
                </a:cubicBezTo>
                <a:cubicBezTo>
                  <a:pt x="1219743" y="403080"/>
                  <a:pt x="1090709" y="429800"/>
                  <a:pt x="953521" y="430954"/>
                </a:cubicBezTo>
                <a:lnTo>
                  <a:pt x="9535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45070" name="Picture 22" descr="未标题-4">
            <a:extLst>
              <a:ext uri="{FF2B5EF4-FFF2-40B4-BE49-F238E27FC236}">
                <a16:creationId xmlns:a16="http://schemas.microsoft.com/office/drawing/2014/main" id="{1CACEA2B-FA58-0240-BF44-57FA41A2FF4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75463" y="68263"/>
            <a:ext cx="2230437"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 name="Rectangle 4">
            <a:extLst>
              <a:ext uri="{FF2B5EF4-FFF2-40B4-BE49-F238E27FC236}">
                <a16:creationId xmlns:a16="http://schemas.microsoft.com/office/drawing/2014/main" id="{80607B56-66B2-9B44-A5FD-221C2D5D2132}"/>
              </a:ext>
            </a:extLst>
          </p:cNvPr>
          <p:cNvSpPr txBox="1">
            <a:spLocks noChangeArrowheads="1"/>
          </p:cNvSpPr>
          <p:nvPr/>
        </p:nvSpPr>
        <p:spPr bwMode="auto">
          <a:xfrm>
            <a:off x="454025" y="2073275"/>
            <a:ext cx="4189413" cy="2197100"/>
          </a:xfrm>
          <a:prstGeom prst="rect">
            <a:avLst/>
          </a:prstGeom>
          <a:noFill/>
          <a:ln>
            <a:noFill/>
          </a:ln>
        </p:spPr>
        <p:txBody>
          <a:bodyPr lIns="68580" tIns="34290" rIns="68580" bIns="34290"/>
          <a:lstStyle>
            <a:lvl1pPr marL="228600" indent="-228600">
              <a:defRPr>
                <a:solidFill>
                  <a:schemeClr val="tx1"/>
                </a:solidFill>
                <a:latin typeface="Arial" panose="020B0604020202020204" pitchFamily="34" charset="0"/>
                <a:ea typeface="宋体" panose="02010600030101010101" pitchFamily="2" charset="-122"/>
              </a:defRPr>
            </a:lvl1pPr>
            <a:lvl2pPr marL="685800" indent="-22860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indent="0" algn="just" eaLnBrk="1" hangingPunct="1">
              <a:lnSpc>
                <a:spcPct val="90000"/>
              </a:lnSpc>
              <a:spcBef>
                <a:spcPts val="750"/>
              </a:spcBef>
              <a:buSzPct val="100000"/>
              <a:buFont typeface="Wingdings" panose="05000000000000000000" pitchFamily="2" charset="2"/>
              <a:buNone/>
              <a:defRPr/>
            </a:pPr>
            <a:endParaRPr lang="en-US" altLang="zh-CN" sz="2000"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Arial" panose="020B0604020202020204" pitchFamily="34" charset="0"/>
            </a:endParaRPr>
          </a:p>
          <a:p>
            <a:pPr marL="0" indent="0" algn="just" eaLnBrk="1" hangingPunct="1">
              <a:lnSpc>
                <a:spcPct val="90000"/>
              </a:lnSpc>
              <a:spcBef>
                <a:spcPts val="750"/>
              </a:spcBef>
              <a:buSzPct val="100000"/>
              <a:defRPr/>
            </a:pPr>
            <a:endParaRPr lang="zh-CN" altLang="en-US" sz="2100"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Arial" panose="020B0604020202020204" pitchFamily="34" charset="0"/>
            </a:endParaRPr>
          </a:p>
          <a:p>
            <a:pPr marL="243205" indent="-243205" algn="just" eaLnBrk="1" hangingPunct="1">
              <a:lnSpc>
                <a:spcPct val="90000"/>
              </a:lnSpc>
              <a:spcBef>
                <a:spcPts val="750"/>
              </a:spcBef>
              <a:buSzPct val="100000"/>
              <a:buFont typeface="Wingdings" panose="05000000000000000000" pitchFamily="2" charset="2"/>
              <a:buChar char="v"/>
              <a:defRPr/>
            </a:pPr>
            <a:endParaRPr lang="zh-CN" altLang="en-US" sz="2100"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Arial" panose="020B0604020202020204" pitchFamily="34" charset="0"/>
            </a:endParaRPr>
          </a:p>
        </p:txBody>
      </p:sp>
      <p:pic>
        <p:nvPicPr>
          <p:cNvPr id="45072" name="Picture 116">
            <a:extLst>
              <a:ext uri="{FF2B5EF4-FFF2-40B4-BE49-F238E27FC236}">
                <a16:creationId xmlns:a16="http://schemas.microsoft.com/office/drawing/2014/main" id="{8536E801-8A65-8E46-8B58-B957079F5D08}"/>
              </a:ext>
            </a:extLst>
          </p:cNvPr>
          <p:cNvPicPr>
            <a:picLocks noChangeAspect="1" noChangeArrowheads="1"/>
          </p:cNvPicPr>
          <p:nvPr/>
        </p:nvPicPr>
        <p:blipFill>
          <a:blip r:embed="rId1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28688" y="992188"/>
            <a:ext cx="5597525" cy="395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73" name="文本框 5">
            <a:extLst>
              <a:ext uri="{FF2B5EF4-FFF2-40B4-BE49-F238E27FC236}">
                <a16:creationId xmlns:a16="http://schemas.microsoft.com/office/drawing/2014/main" id="{283A40FC-FF1F-274A-8DD5-AAB9B03BF85E}"/>
              </a:ext>
            </a:extLst>
          </p:cNvPr>
          <p:cNvSpPr>
            <a:spLocks noChangeArrowheads="1"/>
          </p:cNvSpPr>
          <p:nvPr/>
        </p:nvSpPr>
        <p:spPr bwMode="auto">
          <a:xfrm>
            <a:off x="325438" y="328613"/>
            <a:ext cx="5805487"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buFont typeface="Arial" panose="020B0604020202020204" pitchFamily="34" charset="0"/>
              <a:buNone/>
            </a:pPr>
            <a:r>
              <a:rPr lang="zh-CN" altLang="en-US" sz="2400" b="1">
                <a:solidFill>
                  <a:schemeClr val="bg1"/>
                </a:solidFill>
                <a:ea typeface="微软雅黑" panose="020B0503020204020204" pitchFamily="34" charset="-122"/>
                <a:sym typeface="Arial" panose="020B0604020202020204" pitchFamily="34" charset="0"/>
              </a:rPr>
              <a:t>   </a:t>
            </a:r>
            <a:r>
              <a:rPr lang="zh-CN" altLang="en-US" sz="2400" b="1">
                <a:solidFill>
                  <a:schemeClr val="bg1"/>
                </a:solidFill>
                <a:ea typeface="微软雅黑" panose="020B0503020204020204" pitchFamily="34" charset="-122"/>
                <a:sym typeface="微软雅黑" panose="020B0503020204020204" pitchFamily="34" charset="-122"/>
              </a:rPr>
              <a:t>PC系列机中可屏蔽中断</a:t>
            </a:r>
            <a:endParaRPr lang="zh-CN" altLang="en-US" sz="2400" b="1">
              <a:solidFill>
                <a:schemeClr val="bg1"/>
              </a:solidFill>
              <a:ea typeface="微软雅黑" panose="020B0503020204020204" pitchFamily="34" charset="-122"/>
              <a:sym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4102"/>
                                        </p:tgtEl>
                                        <p:attrNameLst>
                                          <p:attrName>style.visibility</p:attrName>
                                        </p:attrNameLst>
                                      </p:cBhvr>
                                      <p:to>
                                        <p:strVal val="visible"/>
                                      </p:to>
                                    </p:set>
                                    <p:animEffect filter="fade">
                                      <p:cBhvr>
                                        <p:cTn id="7" dur="500"/>
                                        <p:tgtEl>
                                          <p:spTgt spid="4102"/>
                                        </p:tgtEl>
                                      </p:cBhvr>
                                    </p:animEffect>
                                  </p:childTnLst>
                                </p:cTn>
                              </p:par>
                              <p:par>
                                <p:cTn id="8" presetID="10" presetClass="entr" presetSubtype="0" fill="hold" nodeType="withEffect">
                                  <p:stCondLst>
                                    <p:cond delay="0"/>
                                  </p:stCondLst>
                                  <p:childTnLst>
                                    <p:set>
                                      <p:cBhvr>
                                        <p:cTn id="9" dur="1" fill="hold">
                                          <p:stCondLst>
                                            <p:cond delay="0"/>
                                          </p:stCondLst>
                                        </p:cTn>
                                        <p:tgtEl>
                                          <p:spTgt spid="4105"/>
                                        </p:tgtEl>
                                        <p:attrNameLst>
                                          <p:attrName>style.visibility</p:attrName>
                                        </p:attrNameLst>
                                      </p:cBhvr>
                                      <p:to>
                                        <p:strVal val="visible"/>
                                      </p:to>
                                    </p:set>
                                    <p:animEffect filter="fade">
                                      <p:cBhvr>
                                        <p:cTn id="10" dur="500"/>
                                        <p:tgtEl>
                                          <p:spTgt spid="4105"/>
                                        </p:tgtEl>
                                      </p:cBhvr>
                                    </p:animEffect>
                                  </p:childTnLst>
                                </p:cTn>
                              </p:par>
                              <p:par>
                                <p:cTn id="11" presetID="10" presetClass="entr" presetSubtype="0" fill="hold" nodeType="withEffect">
                                  <p:stCondLst>
                                    <p:cond delay="0"/>
                                  </p:stCondLst>
                                  <p:childTnLst>
                                    <p:set>
                                      <p:cBhvr>
                                        <p:cTn id="12" dur="1" fill="hold">
                                          <p:stCondLst>
                                            <p:cond delay="0"/>
                                          </p:stCondLst>
                                        </p:cTn>
                                        <p:tgtEl>
                                          <p:spTgt spid="4107"/>
                                        </p:tgtEl>
                                        <p:attrNameLst>
                                          <p:attrName>style.visibility</p:attrName>
                                        </p:attrNameLst>
                                      </p:cBhvr>
                                      <p:to>
                                        <p:strVal val="visible"/>
                                      </p:to>
                                    </p:set>
                                    <p:animEffect filter="fade">
                                      <p:cBhvr>
                                        <p:cTn id="13" dur="500"/>
                                        <p:tgtEl>
                                          <p:spTgt spid="4107"/>
                                        </p:tgtEl>
                                      </p:cBhvr>
                                    </p:animEffect>
                                  </p:childTnLst>
                                </p:cTn>
                              </p:par>
                              <p:par>
                                <p:cTn id="14" presetID="10" presetClass="entr" presetSubtype="0" fill="hold" nodeType="withEffect">
                                  <p:stCondLst>
                                    <p:cond delay="0"/>
                                  </p:stCondLst>
                                  <p:childTnLst>
                                    <p:set>
                                      <p:cBhvr>
                                        <p:cTn id="15" dur="1" fill="hold">
                                          <p:stCondLst>
                                            <p:cond delay="0"/>
                                          </p:stCondLst>
                                        </p:cTn>
                                        <p:tgtEl>
                                          <p:spTgt spid="4103"/>
                                        </p:tgtEl>
                                        <p:attrNameLst>
                                          <p:attrName>style.visibility</p:attrName>
                                        </p:attrNameLst>
                                      </p:cBhvr>
                                      <p:to>
                                        <p:strVal val="visible"/>
                                      </p:to>
                                    </p:set>
                                    <p:animEffect filter="fade">
                                      <p:cBhvr>
                                        <p:cTn id="16" dur="500"/>
                                        <p:tgtEl>
                                          <p:spTgt spid="4103"/>
                                        </p:tgtEl>
                                      </p:cBhvr>
                                    </p:animEffect>
                                  </p:childTnLst>
                                </p:cTn>
                              </p:par>
                              <p:par>
                                <p:cTn id="17" presetID="10" presetClass="entr" presetSubtype="0" fill="hold" nodeType="withEffect">
                                  <p:stCondLst>
                                    <p:cond delay="0"/>
                                  </p:stCondLst>
                                  <p:childTnLst>
                                    <p:set>
                                      <p:cBhvr>
                                        <p:cTn id="18" dur="1" fill="hold">
                                          <p:stCondLst>
                                            <p:cond delay="0"/>
                                          </p:stCondLst>
                                        </p:cTn>
                                        <p:tgtEl>
                                          <p:spTgt spid="4106"/>
                                        </p:tgtEl>
                                        <p:attrNameLst>
                                          <p:attrName>style.visibility</p:attrName>
                                        </p:attrNameLst>
                                      </p:cBhvr>
                                      <p:to>
                                        <p:strVal val="visible"/>
                                      </p:to>
                                    </p:set>
                                    <p:animEffect filter="fade">
                                      <p:cBhvr>
                                        <p:cTn id="19" dur="500"/>
                                        <p:tgtEl>
                                          <p:spTgt spid="4106"/>
                                        </p:tgtEl>
                                      </p:cBhvr>
                                    </p:animEffect>
                                  </p:childTnLst>
                                </p:cTn>
                              </p:par>
                              <p:par>
                                <p:cTn id="20" presetID="10" presetClass="entr" presetSubtype="0" fill="hold" nodeType="withEffect">
                                  <p:stCondLst>
                                    <p:cond delay="0"/>
                                  </p:stCondLst>
                                  <p:childTnLst>
                                    <p:set>
                                      <p:cBhvr>
                                        <p:cTn id="21" dur="1" fill="hold">
                                          <p:stCondLst>
                                            <p:cond delay="0"/>
                                          </p:stCondLst>
                                        </p:cTn>
                                        <p:tgtEl>
                                          <p:spTgt spid="4104"/>
                                        </p:tgtEl>
                                        <p:attrNameLst>
                                          <p:attrName>style.visibility</p:attrName>
                                        </p:attrNameLst>
                                      </p:cBhvr>
                                      <p:to>
                                        <p:strVal val="visible"/>
                                      </p:to>
                                    </p:set>
                                    <p:animEffect filter="fade">
                                      <p:cBhvr>
                                        <p:cTn id="22" dur="500"/>
                                        <p:tgtEl>
                                          <p:spTgt spid="4104"/>
                                        </p:tgtEl>
                                      </p:cBhvr>
                                    </p:animEffect>
                                  </p:childTnLst>
                                </p:cTn>
                              </p:par>
                              <p:par>
                                <p:cTn id="23" presetID="35" presetClass="path" presetSubtype="0" fill="hold" nodeType="withEffect">
                                  <p:stCondLst>
                                    <p:cond delay="0"/>
                                  </p:stCondLst>
                                  <p:childTnLst>
                                    <p:animMotion origin="layout" path="M 0 0  L -0.25 0  E" pathEditMode="relative" rAng="0" ptsTypes="">
                                      <p:cBhvr>
                                        <p:cTn id="24" dur="500" fill="hold"/>
                                        <p:tgtEl>
                                          <p:spTgt spid="4106"/>
                                        </p:tgtEl>
                                        <p:attrNameLst>
                                          <p:attrName>ppt_x,ppt_y</p:attrName>
                                        </p:attrNameLst>
                                      </p:cBhvr>
                                      <p:rCtr x="0" y="0"/>
                                    </p:animMotion>
                                  </p:childTnLst>
                                </p:cTn>
                              </p:par>
                              <p:par>
                                <p:cTn id="25" presetID="35" presetClass="path" presetSubtype="0" fill="hold" nodeType="withEffect">
                                  <p:stCondLst>
                                    <p:cond delay="0"/>
                                  </p:stCondLst>
                                  <p:childTnLst>
                                    <p:animMotion origin="layout" path="M 4.16667E-6 3.33333E-6 L -0.31632 3.33333E-6 " pathEditMode="relative" rAng="0" ptsTypes="AA">
                                      <p:cBhvr>
                                        <p:cTn id="26" dur="500" fill="hold"/>
                                        <p:tgtEl>
                                          <p:spTgt spid="4103"/>
                                        </p:tgtEl>
                                        <p:attrNameLst>
                                          <p:attrName>ppt_x,ppt_y</p:attrName>
                                        </p:attrNameLst>
                                      </p:cBhvr>
                                      <p:rCtr x="-1581100" y="0"/>
                                    </p:animMotion>
                                  </p:childTnLst>
                                </p:cTn>
                              </p:par>
                              <p:par>
                                <p:cTn id="27" presetID="35" presetClass="path" presetSubtype="0" fill="hold" nodeType="withEffect">
                                  <p:stCondLst>
                                    <p:cond delay="0"/>
                                  </p:stCondLst>
                                  <p:childTnLst>
                                    <p:animMotion origin="layout" path="M 0.00504 -1.85185E-6 L -0.46684 -1.85185E-6 " pathEditMode="relative" rAng="0" ptsTypes="AA">
                                      <p:cBhvr>
                                        <p:cTn id="28" dur="500" fill="hold"/>
                                        <p:tgtEl>
                                          <p:spTgt spid="4104"/>
                                        </p:tgtEl>
                                        <p:attrNameLst>
                                          <p:attrName>ppt_x,ppt_y</p:attrName>
                                        </p:attrNameLst>
                                      </p:cBhvr>
                                      <p:rCtr x="-2358900" y="0"/>
                                    </p:animMotion>
                                  </p:childTnLst>
                                </p:cTn>
                              </p:par>
                              <p:par>
                                <p:cTn id="29" presetID="35" presetClass="path" presetSubtype="0" fill="hold" nodeType="withEffect">
                                  <p:stCondLst>
                                    <p:cond delay="0"/>
                                  </p:stCondLst>
                                  <p:childTnLst>
                                    <p:animMotion origin="layout" path="M -3.05556E-6 1.11111E-6 L -0.19531 1.11111E-6 " pathEditMode="relative" rAng="0" ptsTypes="AA">
                                      <p:cBhvr>
                                        <p:cTn id="30" dur="500" fill="hold"/>
                                        <p:tgtEl>
                                          <p:spTgt spid="4105"/>
                                        </p:tgtEl>
                                        <p:attrNameLst>
                                          <p:attrName>ppt_x,ppt_y</p:attrName>
                                        </p:attrNameLst>
                                      </p:cBhvr>
                                      <p:rCtr x="-976900" y="0"/>
                                    </p:animMotion>
                                  </p:childTnLst>
                                </p:cTn>
                              </p:par>
                              <p:par>
                                <p:cTn id="31" presetID="35" presetClass="path" presetSubtype="0" fill="hold" nodeType="withEffect">
                                  <p:stCondLst>
                                    <p:cond delay="0"/>
                                  </p:stCondLst>
                                  <p:childTnLst>
                                    <p:animMotion origin="layout" path="M 3.05556E-6 -1.85185E-6 L -0.33577 -1.85185E-6 " pathEditMode="relative" rAng="0" ptsTypes="AA">
                                      <p:cBhvr>
                                        <p:cTn id="32" dur="500" fill="hold"/>
                                        <p:tgtEl>
                                          <p:spTgt spid="4102"/>
                                        </p:tgtEl>
                                        <p:attrNameLst>
                                          <p:attrName>ppt_x,ppt_y</p:attrName>
                                        </p:attrNameLst>
                                      </p:cBhvr>
                                      <p:rCtr x="-1678300" y="0"/>
                                    </p:animMotion>
                                  </p:childTnLst>
                                </p:cTn>
                              </p:par>
                              <p:par>
                                <p:cTn id="33" presetID="35" presetClass="path" presetSubtype="0" fill="hold" nodeType="withEffect">
                                  <p:stCondLst>
                                    <p:cond delay="0"/>
                                  </p:stCondLst>
                                  <p:childTnLst>
                                    <p:animMotion origin="layout" path="M 1.66667E-6 -1.85185E-6 L -0.57188 -1.85185E-6 " pathEditMode="relative" rAng="0" ptsTypes="AA">
                                      <p:cBhvr>
                                        <p:cTn id="34" dur="500" fill="hold"/>
                                        <p:tgtEl>
                                          <p:spTgt spid="4107"/>
                                        </p:tgtEl>
                                        <p:attrNameLst>
                                          <p:attrName>ppt_x,ppt_y</p:attrName>
                                        </p:attrNameLst>
                                      </p:cBhvr>
                                      <p:rCtr x="-2858900" y="0"/>
                                    </p:animMotion>
                                  </p:childTnLst>
                                </p:cTn>
                              </p:par>
                              <p:par>
                                <p:cTn id="35" presetID="10" presetClass="exit" presetSubtype="0" fill="hold" nodeType="withEffect">
                                  <p:stCondLst>
                                    <p:cond delay="0"/>
                                  </p:stCondLst>
                                  <p:childTnLst>
                                    <p:animEffect filter="fade">
                                      <p:cBhvr>
                                        <p:cTn id="36" dur="500"/>
                                        <p:tgtEl>
                                          <p:spTgt spid="4107"/>
                                        </p:tgtEl>
                                      </p:cBhvr>
                                    </p:animEffect>
                                    <p:set>
                                      <p:cBhvr>
                                        <p:cTn id="37" dur="1" fill="hold">
                                          <p:stCondLst>
                                            <p:cond delay="499"/>
                                          </p:stCondLst>
                                        </p:cTn>
                                        <p:tgtEl>
                                          <p:spTgt spid="4107"/>
                                        </p:tgtEl>
                                        <p:attrNameLst>
                                          <p:attrName>style.visibility</p:attrName>
                                        </p:attrNameLst>
                                      </p:cBhvr>
                                      <p:to>
                                        <p:strVal val="hidden"/>
                                      </p:to>
                                    </p:set>
                                  </p:childTnLst>
                                </p:cTn>
                              </p:par>
                              <p:par>
                                <p:cTn id="38" presetID="10" presetClass="exit" presetSubtype="0" fill="hold" nodeType="withEffect">
                                  <p:stCondLst>
                                    <p:cond delay="0"/>
                                  </p:stCondLst>
                                  <p:childTnLst>
                                    <p:animEffect filter="fade">
                                      <p:cBhvr>
                                        <p:cTn id="39" dur="500"/>
                                        <p:tgtEl>
                                          <p:spTgt spid="4105"/>
                                        </p:tgtEl>
                                      </p:cBhvr>
                                    </p:animEffect>
                                    <p:set>
                                      <p:cBhvr>
                                        <p:cTn id="40" dur="1" fill="hold">
                                          <p:stCondLst>
                                            <p:cond delay="499"/>
                                          </p:stCondLst>
                                        </p:cTn>
                                        <p:tgtEl>
                                          <p:spTgt spid="4105"/>
                                        </p:tgtEl>
                                        <p:attrNameLst>
                                          <p:attrName>style.visibility</p:attrName>
                                        </p:attrNameLst>
                                      </p:cBhvr>
                                      <p:to>
                                        <p:strVal val="hidden"/>
                                      </p:to>
                                    </p:set>
                                  </p:childTnLst>
                                </p:cTn>
                              </p:par>
                              <p:par>
                                <p:cTn id="41" presetID="10" presetClass="exit" presetSubtype="0" fill="hold" nodeType="withEffect">
                                  <p:stCondLst>
                                    <p:cond delay="0"/>
                                  </p:stCondLst>
                                  <p:childTnLst>
                                    <p:animEffect filter="fade">
                                      <p:cBhvr>
                                        <p:cTn id="42" dur="500"/>
                                        <p:tgtEl>
                                          <p:spTgt spid="4103"/>
                                        </p:tgtEl>
                                      </p:cBhvr>
                                    </p:animEffect>
                                    <p:set>
                                      <p:cBhvr>
                                        <p:cTn id="43" dur="1" fill="hold">
                                          <p:stCondLst>
                                            <p:cond delay="499"/>
                                          </p:stCondLst>
                                        </p:cTn>
                                        <p:tgtEl>
                                          <p:spTgt spid="4103"/>
                                        </p:tgtEl>
                                        <p:attrNameLst>
                                          <p:attrName>style.visibility</p:attrName>
                                        </p:attrNameLst>
                                      </p:cBhvr>
                                      <p:to>
                                        <p:strVal val="hidden"/>
                                      </p:to>
                                    </p:set>
                                  </p:childTnLst>
                                </p:cTn>
                              </p:par>
                              <p:par>
                                <p:cTn id="44" presetID="10" presetClass="exit" presetSubtype="0" fill="hold" nodeType="withEffect">
                                  <p:stCondLst>
                                    <p:cond delay="0"/>
                                  </p:stCondLst>
                                  <p:childTnLst>
                                    <p:animEffect filter="fade">
                                      <p:cBhvr>
                                        <p:cTn id="45" dur="500"/>
                                        <p:tgtEl>
                                          <p:spTgt spid="4106"/>
                                        </p:tgtEl>
                                      </p:cBhvr>
                                    </p:animEffect>
                                    <p:set>
                                      <p:cBhvr>
                                        <p:cTn id="46" dur="1" fill="hold">
                                          <p:stCondLst>
                                            <p:cond delay="499"/>
                                          </p:stCondLst>
                                        </p:cTn>
                                        <p:tgtEl>
                                          <p:spTgt spid="4106"/>
                                        </p:tgtEl>
                                        <p:attrNameLst>
                                          <p:attrName>style.visibility</p:attrName>
                                        </p:attrNameLst>
                                      </p:cBhvr>
                                      <p:to>
                                        <p:strVal val="hidden"/>
                                      </p:to>
                                    </p:set>
                                  </p:childTnLst>
                                </p:cTn>
                              </p:par>
                              <p:par>
                                <p:cTn id="47" presetID="10" presetClass="exit" presetSubtype="0" fill="hold" nodeType="withEffect">
                                  <p:stCondLst>
                                    <p:cond delay="0"/>
                                  </p:stCondLst>
                                  <p:childTnLst>
                                    <p:animEffect filter="fade">
                                      <p:cBhvr>
                                        <p:cTn id="48" dur="500"/>
                                        <p:tgtEl>
                                          <p:spTgt spid="4102"/>
                                        </p:tgtEl>
                                      </p:cBhvr>
                                    </p:animEffect>
                                    <p:set>
                                      <p:cBhvr>
                                        <p:cTn id="49" dur="1" fill="hold">
                                          <p:stCondLst>
                                            <p:cond delay="499"/>
                                          </p:stCondLst>
                                        </p:cTn>
                                        <p:tgtEl>
                                          <p:spTgt spid="4102"/>
                                        </p:tgtEl>
                                        <p:attrNameLst>
                                          <p:attrName>style.visibility</p:attrName>
                                        </p:attrNameLst>
                                      </p:cBhvr>
                                      <p:to>
                                        <p:strVal val="hidden"/>
                                      </p:to>
                                    </p:set>
                                  </p:childTnLst>
                                </p:cTn>
                              </p:par>
                              <p:par>
                                <p:cTn id="50" presetID="10" presetClass="exit" presetSubtype="0" fill="hold" nodeType="withEffect">
                                  <p:stCondLst>
                                    <p:cond delay="0"/>
                                  </p:stCondLst>
                                  <p:childTnLst>
                                    <p:animEffect filter="fade">
                                      <p:cBhvr>
                                        <p:cTn id="51" dur="500"/>
                                        <p:tgtEl>
                                          <p:spTgt spid="4104"/>
                                        </p:tgtEl>
                                      </p:cBhvr>
                                    </p:animEffect>
                                    <p:set>
                                      <p:cBhvr>
                                        <p:cTn id="52" dur="1" fill="hold">
                                          <p:stCondLst>
                                            <p:cond delay="499"/>
                                          </p:stCondLst>
                                        </p:cTn>
                                        <p:tgtEl>
                                          <p:spTgt spid="4104"/>
                                        </p:tgtEl>
                                        <p:attrNameLst>
                                          <p:attrName>style.visibility</p:attrName>
                                        </p:attrNameLst>
                                      </p:cBhvr>
                                      <p:to>
                                        <p:strVal val="hidden"/>
                                      </p:to>
                                    </p:set>
                                  </p:childTnLst>
                                </p:cTn>
                              </p:par>
                              <p:par>
                                <p:cTn id="53" presetID="10" presetClass="entr" presetSubtype="0" fill="hold" nodeType="withEffect">
                                  <p:stCondLst>
                                    <p:cond delay="0"/>
                                  </p:stCondLst>
                                  <p:childTnLst>
                                    <p:set>
                                      <p:cBhvr>
                                        <p:cTn id="54" dur="1" fill="hold">
                                          <p:stCondLst>
                                            <p:cond delay="0"/>
                                          </p:stCondLst>
                                        </p:cTn>
                                        <p:tgtEl>
                                          <p:spTgt spid="4108"/>
                                        </p:tgtEl>
                                        <p:attrNameLst>
                                          <p:attrName>style.visibility</p:attrName>
                                        </p:attrNameLst>
                                      </p:cBhvr>
                                      <p:to>
                                        <p:strVal val="visible"/>
                                      </p:to>
                                    </p:set>
                                    <p:animEffect filter="fade">
                                      <p:cBhvr>
                                        <p:cTn id="55" dur="500"/>
                                        <p:tgtEl>
                                          <p:spTgt spid="4108"/>
                                        </p:tgtEl>
                                      </p:cBhvr>
                                    </p:animEffect>
                                  </p:childTnLst>
                                </p:cTn>
                              </p:par>
                              <p:par>
                                <p:cTn id="56" presetID="10" presetClass="entr" presetSubtype="0" fill="hold" nodeType="withEffect">
                                  <p:stCondLst>
                                    <p:cond delay="0"/>
                                  </p:stCondLst>
                                  <p:childTnLst>
                                    <p:set>
                                      <p:cBhvr>
                                        <p:cTn id="57" dur="1" fill="hold">
                                          <p:stCondLst>
                                            <p:cond delay="0"/>
                                          </p:stCondLst>
                                        </p:cTn>
                                        <p:tgtEl>
                                          <p:spTgt spid="4109"/>
                                        </p:tgtEl>
                                        <p:attrNameLst>
                                          <p:attrName>style.visibility</p:attrName>
                                        </p:attrNameLst>
                                      </p:cBhvr>
                                      <p:to>
                                        <p:strVal val="visible"/>
                                      </p:to>
                                    </p:set>
                                    <p:animEffect filter="fade">
                                      <p:cBhvr>
                                        <p:cTn id="58" dur="500"/>
                                        <p:tgtEl>
                                          <p:spTgt spid="4109"/>
                                        </p:tgtEl>
                                      </p:cBhvr>
                                    </p:animEffect>
                                  </p:childTnLst>
                                </p:cTn>
                              </p:par>
                              <p:par>
                                <p:cTn id="59" presetID="10" presetClass="entr" presetSubtype="0" fill="hold" nodeType="withEffect">
                                  <p:stCondLst>
                                    <p:cond delay="0"/>
                                  </p:stCondLst>
                                  <p:childTnLst>
                                    <p:set>
                                      <p:cBhvr>
                                        <p:cTn id="60" dur="1" fill="hold">
                                          <p:stCondLst>
                                            <p:cond delay="0"/>
                                          </p:stCondLst>
                                        </p:cTn>
                                        <p:tgtEl>
                                          <p:spTgt spid="4110"/>
                                        </p:tgtEl>
                                        <p:attrNameLst>
                                          <p:attrName>style.visibility</p:attrName>
                                        </p:attrNameLst>
                                      </p:cBhvr>
                                      <p:to>
                                        <p:strVal val="visible"/>
                                      </p:to>
                                    </p:set>
                                    <p:animEffect filter="fade">
                                      <p:cBhvr>
                                        <p:cTn id="61" dur="500"/>
                                        <p:tgtEl>
                                          <p:spTgt spid="4110"/>
                                        </p:tgtEl>
                                      </p:cBhvr>
                                    </p:animEffect>
                                  </p:childTnLst>
                                </p:cTn>
                              </p:par>
                              <p:par>
                                <p:cTn id="62" presetID="10" presetClass="entr" presetSubtype="0" fill="hold" nodeType="withEffect">
                                  <p:stCondLst>
                                    <p:cond delay="0"/>
                                  </p:stCondLst>
                                  <p:childTnLst>
                                    <p:set>
                                      <p:cBhvr>
                                        <p:cTn id="63" dur="1" fill="hold">
                                          <p:stCondLst>
                                            <p:cond delay="0"/>
                                          </p:stCondLst>
                                        </p:cTn>
                                        <p:tgtEl>
                                          <p:spTgt spid="4111"/>
                                        </p:tgtEl>
                                        <p:attrNameLst>
                                          <p:attrName>style.visibility</p:attrName>
                                        </p:attrNameLst>
                                      </p:cBhvr>
                                      <p:to>
                                        <p:strVal val="visible"/>
                                      </p:to>
                                    </p:set>
                                    <p:animEffect filter="fade">
                                      <p:cBhvr>
                                        <p:cTn id="64" dur="500"/>
                                        <p:tgtEl>
                                          <p:spTgt spid="4111"/>
                                        </p:tgtEl>
                                      </p:cBhvr>
                                    </p:animEffect>
                                  </p:childTnLst>
                                </p:cTn>
                              </p:par>
                              <p:par>
                                <p:cTn id="65" presetID="53" presetClass="exit" presetSubtype="16" fill="hold" nodeType="withEffect">
                                  <p:stCondLst>
                                    <p:cond delay="0"/>
                                  </p:stCondLst>
                                  <p:childTnLst>
                                    <p:anim calcmode="lin" valueType="num">
                                      <p:cBhvr>
                                        <p:cTn id="66" dur="500"/>
                                        <p:tgtEl>
                                          <p:spTgt spid="4108"/>
                                        </p:tgtEl>
                                        <p:attrNameLst>
                                          <p:attrName>ppt_w</p:attrName>
                                        </p:attrNameLst>
                                      </p:cBhvr>
                                      <p:tavLst>
                                        <p:tav tm="0">
                                          <p:val>
                                            <p:strVal val="ppt_w"/>
                                          </p:val>
                                        </p:tav>
                                        <p:tav tm="100000">
                                          <p:val>
                                            <p:fltVal val="0"/>
                                          </p:val>
                                        </p:tav>
                                      </p:tavLst>
                                    </p:anim>
                                    <p:anim calcmode="lin" valueType="num">
                                      <p:cBhvr>
                                        <p:cTn id="67" dur="500"/>
                                        <p:tgtEl>
                                          <p:spTgt spid="4108"/>
                                        </p:tgtEl>
                                        <p:attrNameLst>
                                          <p:attrName>ppt_h</p:attrName>
                                        </p:attrNameLst>
                                      </p:cBhvr>
                                      <p:tavLst>
                                        <p:tav tm="0">
                                          <p:val>
                                            <p:strVal val="ppt_h"/>
                                          </p:val>
                                        </p:tav>
                                        <p:tav tm="100000">
                                          <p:val>
                                            <p:fltVal val="0"/>
                                          </p:val>
                                        </p:tav>
                                      </p:tavLst>
                                    </p:anim>
                                    <p:animEffect filter="fade">
                                      <p:cBhvr>
                                        <p:cTn id="68" dur="500"/>
                                        <p:tgtEl>
                                          <p:spTgt spid="4108"/>
                                        </p:tgtEl>
                                      </p:cBhvr>
                                    </p:animEffect>
                                    <p:set>
                                      <p:cBhvr>
                                        <p:cTn id="69" dur="1" fill="hold">
                                          <p:stCondLst>
                                            <p:cond delay="499"/>
                                          </p:stCondLst>
                                        </p:cTn>
                                        <p:tgtEl>
                                          <p:spTgt spid="4108"/>
                                        </p:tgtEl>
                                        <p:attrNameLst>
                                          <p:attrName>style.visibility</p:attrName>
                                        </p:attrNameLst>
                                      </p:cBhvr>
                                      <p:to>
                                        <p:strVal val="hidden"/>
                                      </p:to>
                                    </p:set>
                                  </p:childTnLst>
                                </p:cTn>
                              </p:par>
                              <p:par>
                                <p:cTn id="70" presetID="53" presetClass="exit" presetSubtype="16" fill="hold" nodeType="withEffect">
                                  <p:stCondLst>
                                    <p:cond delay="0"/>
                                  </p:stCondLst>
                                  <p:childTnLst>
                                    <p:anim calcmode="lin" valueType="num">
                                      <p:cBhvr>
                                        <p:cTn id="71" dur="500"/>
                                        <p:tgtEl>
                                          <p:spTgt spid="4109"/>
                                        </p:tgtEl>
                                        <p:attrNameLst>
                                          <p:attrName>ppt_w</p:attrName>
                                        </p:attrNameLst>
                                      </p:cBhvr>
                                      <p:tavLst>
                                        <p:tav tm="0">
                                          <p:val>
                                            <p:strVal val="ppt_w"/>
                                          </p:val>
                                        </p:tav>
                                        <p:tav tm="100000">
                                          <p:val>
                                            <p:fltVal val="0"/>
                                          </p:val>
                                        </p:tav>
                                      </p:tavLst>
                                    </p:anim>
                                    <p:anim calcmode="lin" valueType="num">
                                      <p:cBhvr>
                                        <p:cTn id="72" dur="500"/>
                                        <p:tgtEl>
                                          <p:spTgt spid="4109"/>
                                        </p:tgtEl>
                                        <p:attrNameLst>
                                          <p:attrName>ppt_h</p:attrName>
                                        </p:attrNameLst>
                                      </p:cBhvr>
                                      <p:tavLst>
                                        <p:tav tm="0">
                                          <p:val>
                                            <p:strVal val="ppt_h"/>
                                          </p:val>
                                        </p:tav>
                                        <p:tav tm="100000">
                                          <p:val>
                                            <p:fltVal val="0"/>
                                          </p:val>
                                        </p:tav>
                                      </p:tavLst>
                                    </p:anim>
                                    <p:animEffect filter="fade">
                                      <p:cBhvr>
                                        <p:cTn id="73" dur="500"/>
                                        <p:tgtEl>
                                          <p:spTgt spid="4109"/>
                                        </p:tgtEl>
                                      </p:cBhvr>
                                    </p:animEffect>
                                    <p:set>
                                      <p:cBhvr>
                                        <p:cTn id="74" dur="1" fill="hold">
                                          <p:stCondLst>
                                            <p:cond delay="499"/>
                                          </p:stCondLst>
                                        </p:cTn>
                                        <p:tgtEl>
                                          <p:spTgt spid="4109"/>
                                        </p:tgtEl>
                                        <p:attrNameLst>
                                          <p:attrName>style.visibility</p:attrName>
                                        </p:attrNameLst>
                                      </p:cBhvr>
                                      <p:to>
                                        <p:strVal val="hidden"/>
                                      </p:to>
                                    </p:set>
                                  </p:childTnLst>
                                </p:cTn>
                              </p:par>
                              <p:par>
                                <p:cTn id="75" presetID="53" presetClass="exit" presetSubtype="16" fill="hold" nodeType="withEffect">
                                  <p:stCondLst>
                                    <p:cond delay="0"/>
                                  </p:stCondLst>
                                  <p:childTnLst>
                                    <p:anim calcmode="lin" valueType="num">
                                      <p:cBhvr>
                                        <p:cTn id="76" dur="500"/>
                                        <p:tgtEl>
                                          <p:spTgt spid="4110"/>
                                        </p:tgtEl>
                                        <p:attrNameLst>
                                          <p:attrName>ppt_w</p:attrName>
                                        </p:attrNameLst>
                                      </p:cBhvr>
                                      <p:tavLst>
                                        <p:tav tm="0">
                                          <p:val>
                                            <p:strVal val="ppt_w"/>
                                          </p:val>
                                        </p:tav>
                                        <p:tav tm="100000">
                                          <p:val>
                                            <p:fltVal val="0"/>
                                          </p:val>
                                        </p:tav>
                                      </p:tavLst>
                                    </p:anim>
                                    <p:anim calcmode="lin" valueType="num">
                                      <p:cBhvr>
                                        <p:cTn id="77" dur="500"/>
                                        <p:tgtEl>
                                          <p:spTgt spid="4110"/>
                                        </p:tgtEl>
                                        <p:attrNameLst>
                                          <p:attrName>ppt_h</p:attrName>
                                        </p:attrNameLst>
                                      </p:cBhvr>
                                      <p:tavLst>
                                        <p:tav tm="0">
                                          <p:val>
                                            <p:strVal val="ppt_h"/>
                                          </p:val>
                                        </p:tav>
                                        <p:tav tm="100000">
                                          <p:val>
                                            <p:fltVal val="0"/>
                                          </p:val>
                                        </p:tav>
                                      </p:tavLst>
                                    </p:anim>
                                    <p:animEffect filter="fade">
                                      <p:cBhvr>
                                        <p:cTn id="78" dur="500"/>
                                        <p:tgtEl>
                                          <p:spTgt spid="4110"/>
                                        </p:tgtEl>
                                      </p:cBhvr>
                                    </p:animEffect>
                                    <p:set>
                                      <p:cBhvr>
                                        <p:cTn id="79" dur="1" fill="hold">
                                          <p:stCondLst>
                                            <p:cond delay="499"/>
                                          </p:stCondLst>
                                        </p:cTn>
                                        <p:tgtEl>
                                          <p:spTgt spid="4110"/>
                                        </p:tgtEl>
                                        <p:attrNameLst>
                                          <p:attrName>style.visibility</p:attrName>
                                        </p:attrNameLst>
                                      </p:cBhvr>
                                      <p:to>
                                        <p:strVal val="hidden"/>
                                      </p:to>
                                    </p:set>
                                  </p:childTnLst>
                                </p:cTn>
                              </p:par>
                              <p:par>
                                <p:cTn id="80" presetID="53" presetClass="exit" presetSubtype="16" fill="hold" nodeType="withEffect">
                                  <p:stCondLst>
                                    <p:cond delay="0"/>
                                  </p:stCondLst>
                                  <p:childTnLst>
                                    <p:anim calcmode="lin" valueType="num">
                                      <p:cBhvr>
                                        <p:cTn id="81" dur="500"/>
                                        <p:tgtEl>
                                          <p:spTgt spid="4111"/>
                                        </p:tgtEl>
                                        <p:attrNameLst>
                                          <p:attrName>ppt_w</p:attrName>
                                        </p:attrNameLst>
                                      </p:cBhvr>
                                      <p:tavLst>
                                        <p:tav tm="0">
                                          <p:val>
                                            <p:strVal val="ppt_w"/>
                                          </p:val>
                                        </p:tav>
                                        <p:tav tm="100000">
                                          <p:val>
                                            <p:fltVal val="0"/>
                                          </p:val>
                                        </p:tav>
                                      </p:tavLst>
                                    </p:anim>
                                    <p:anim calcmode="lin" valueType="num">
                                      <p:cBhvr>
                                        <p:cTn id="82" dur="500"/>
                                        <p:tgtEl>
                                          <p:spTgt spid="4111"/>
                                        </p:tgtEl>
                                        <p:attrNameLst>
                                          <p:attrName>ppt_h</p:attrName>
                                        </p:attrNameLst>
                                      </p:cBhvr>
                                      <p:tavLst>
                                        <p:tav tm="0">
                                          <p:val>
                                            <p:strVal val="ppt_h"/>
                                          </p:val>
                                        </p:tav>
                                        <p:tav tm="100000">
                                          <p:val>
                                            <p:fltVal val="0"/>
                                          </p:val>
                                        </p:tav>
                                      </p:tavLst>
                                    </p:anim>
                                    <p:animEffect filter="fade">
                                      <p:cBhvr>
                                        <p:cTn id="83" dur="500"/>
                                        <p:tgtEl>
                                          <p:spTgt spid="4111"/>
                                        </p:tgtEl>
                                      </p:cBhvr>
                                    </p:animEffect>
                                    <p:set>
                                      <p:cBhvr>
                                        <p:cTn id="84" dur="1" fill="hold">
                                          <p:stCondLst>
                                            <p:cond delay="499"/>
                                          </p:stCondLst>
                                        </p:cTn>
                                        <p:tgtEl>
                                          <p:spTgt spid="41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长方形 289">
            <a:extLst>
              <a:ext uri="{FF2B5EF4-FFF2-40B4-BE49-F238E27FC236}">
                <a16:creationId xmlns:a16="http://schemas.microsoft.com/office/drawing/2014/main" id="{6170B4D6-87D2-294C-ABF6-2056FFB76DEE}"/>
              </a:ext>
            </a:extLst>
          </p:cNvPr>
          <p:cNvSpPr>
            <a:spLocks noChangeArrowheads="1"/>
          </p:cNvSpPr>
          <p:nvPr/>
        </p:nvSpPr>
        <p:spPr bwMode="auto">
          <a:xfrm>
            <a:off x="-26988" y="242888"/>
            <a:ext cx="4008438" cy="606425"/>
          </a:xfrm>
          <a:prstGeom prst="rect">
            <a:avLst/>
          </a:prstGeom>
          <a:gradFill rotWithShape="0">
            <a:gsLst>
              <a:gs pos="0">
                <a:srgbClr val="990033"/>
              </a:gs>
              <a:gs pos="100000">
                <a:srgbClr val="460017">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67628" tIns="35243" rIns="67628" bIns="35243" anchor="ctr"/>
          <a:lstStyle/>
          <a:p>
            <a:pPr>
              <a:buFont typeface="Arial" panose="020B0604020202020204" pitchFamily="34" charset="0"/>
              <a:buNone/>
            </a:pPr>
            <a:endParaRPr lang="zh-CN" altLang="en-US"/>
          </a:p>
        </p:txBody>
      </p:sp>
      <p:sp>
        <p:nvSpPr>
          <p:cNvPr id="47106" name="矩形 8">
            <a:extLst>
              <a:ext uri="{FF2B5EF4-FFF2-40B4-BE49-F238E27FC236}">
                <a16:creationId xmlns:a16="http://schemas.microsoft.com/office/drawing/2014/main" id="{57246817-50A7-DE47-B37D-D8CB3D198AC6}"/>
              </a:ext>
            </a:extLst>
          </p:cNvPr>
          <p:cNvSpPr>
            <a:spLocks noChangeArrowheads="1"/>
          </p:cNvSpPr>
          <p:nvPr/>
        </p:nvSpPr>
        <p:spPr bwMode="auto">
          <a:xfrm>
            <a:off x="2411413" y="523875"/>
            <a:ext cx="20891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gn="ctr">
              <a:buFont typeface="Arial" panose="020B0604020202020204" pitchFamily="34" charset="0"/>
              <a:buNone/>
            </a:pPr>
            <a:endParaRPr lang="zh-CN" altLang="en-US" sz="15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4102" name="Picture 2" descr="PPECLOGO-eff-0-1">
            <a:extLst>
              <a:ext uri="{FF2B5EF4-FFF2-40B4-BE49-F238E27FC236}">
                <a16:creationId xmlns:a16="http://schemas.microsoft.com/office/drawing/2014/main" id="{2B9530E1-782E-F242-9DA9-8652FC013D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7863" y="525463"/>
            <a:ext cx="627062"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3" descr="PPECLOGO-eff-0-2">
            <a:extLst>
              <a:ext uri="{FF2B5EF4-FFF2-40B4-BE49-F238E27FC236}">
                <a16:creationId xmlns:a16="http://schemas.microsoft.com/office/drawing/2014/main" id="{6C90E6C1-1F36-8842-B80D-486A9FADE8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6600" y="506413"/>
            <a:ext cx="5778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6" descr="PPECLOGO-eff-0-1">
            <a:extLst>
              <a:ext uri="{FF2B5EF4-FFF2-40B4-BE49-F238E27FC236}">
                <a16:creationId xmlns:a16="http://schemas.microsoft.com/office/drawing/2014/main" id="{33B89BD0-F9CF-8C4E-9CF4-591BA5C0C7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6038" y="533400"/>
            <a:ext cx="23495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8" descr="PPECLOGO-eff-0-2">
            <a:extLst>
              <a:ext uri="{FF2B5EF4-FFF2-40B4-BE49-F238E27FC236}">
                <a16:creationId xmlns:a16="http://schemas.microsoft.com/office/drawing/2014/main" id="{3F8C0D44-87CA-0D4C-93BD-D28157204DF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6200" y="377825"/>
            <a:ext cx="57943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11" descr="PPECLOGO-eff-5-4">
            <a:extLst>
              <a:ext uri="{FF2B5EF4-FFF2-40B4-BE49-F238E27FC236}">
                <a16:creationId xmlns:a16="http://schemas.microsoft.com/office/drawing/2014/main" id="{AD509CBA-BCE7-1B43-ADE1-A68736E3388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53063" y="449263"/>
            <a:ext cx="5334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7" name="Picture 12" descr="PPECLOGO-eff-0-1">
            <a:extLst>
              <a:ext uri="{FF2B5EF4-FFF2-40B4-BE49-F238E27FC236}">
                <a16:creationId xmlns:a16="http://schemas.microsoft.com/office/drawing/2014/main" id="{475949FE-B61C-7548-ADB6-871BC9CED3A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89413" y="874713"/>
            <a:ext cx="309562"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Picture 15" descr="PPECLOGO-eff2-1-3">
            <a:extLst>
              <a:ext uri="{FF2B5EF4-FFF2-40B4-BE49-F238E27FC236}">
                <a16:creationId xmlns:a16="http://schemas.microsoft.com/office/drawing/2014/main" id="{673D8A5E-53A6-B64F-B769-A8E6AC59678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47850" y="461963"/>
            <a:ext cx="25876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6" descr="PPECLOGO-eff2-1-4">
            <a:extLst>
              <a:ext uri="{FF2B5EF4-FFF2-40B4-BE49-F238E27FC236}">
                <a16:creationId xmlns:a16="http://schemas.microsoft.com/office/drawing/2014/main" id="{03C924B4-D709-6E40-A22D-53918ED7483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30725" y="731838"/>
            <a:ext cx="4159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0" name="Picture 17" descr="PPECLOGO-eff2-1-3">
            <a:extLst>
              <a:ext uri="{FF2B5EF4-FFF2-40B4-BE49-F238E27FC236}">
                <a16:creationId xmlns:a16="http://schemas.microsoft.com/office/drawing/2014/main" id="{36E01314-87DF-DE47-9F17-BF5DC957B85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45063" y="534988"/>
            <a:ext cx="211137"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18" descr="PPECLOGO-eff2-1-3">
            <a:extLst>
              <a:ext uri="{FF2B5EF4-FFF2-40B4-BE49-F238E27FC236}">
                <a16:creationId xmlns:a16="http://schemas.microsoft.com/office/drawing/2014/main" id="{FC3E18EF-020D-5A46-97B6-A77D423F2F4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43513" y="788988"/>
            <a:ext cx="166687" cy="11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7" name="网络 586">
            <a:extLst>
              <a:ext uri="{FF2B5EF4-FFF2-40B4-BE49-F238E27FC236}">
                <a16:creationId xmlns:a16="http://schemas.microsoft.com/office/drawing/2014/main" id="{53958A7E-65F7-8644-9382-C68668966061}"/>
              </a:ext>
            </a:extLst>
          </p:cNvPr>
          <p:cNvSpPr>
            <a:spLocks noChangeArrowheads="1"/>
          </p:cNvSpPr>
          <p:nvPr/>
        </p:nvSpPr>
        <p:spPr bwMode="auto">
          <a:xfrm>
            <a:off x="19050" y="314325"/>
            <a:ext cx="506413" cy="484188"/>
          </a:xfrm>
          <a:custGeom>
            <a:avLst/>
            <a:gdLst>
              <a:gd name="T0" fmla="*/ 0 w 1889279"/>
              <a:gd name="T1" fmla="*/ 0 h 1810503"/>
              <a:gd name="T2" fmla="*/ 0 w 1889279"/>
              <a:gd name="T3" fmla="*/ 0 h 1810503"/>
              <a:gd name="T4" fmla="*/ 0 w 1889279"/>
              <a:gd name="T5" fmla="*/ 0 h 1810503"/>
              <a:gd name="T6" fmla="*/ 0 w 1889279"/>
              <a:gd name="T7" fmla="*/ 0 h 1810503"/>
              <a:gd name="T8" fmla="*/ 0 w 1889279"/>
              <a:gd name="T9" fmla="*/ 0 h 1810503"/>
              <a:gd name="T10" fmla="*/ 0 w 1889279"/>
              <a:gd name="T11" fmla="*/ 0 h 1810503"/>
              <a:gd name="T12" fmla="*/ 0 w 1889279"/>
              <a:gd name="T13" fmla="*/ 0 h 1810503"/>
              <a:gd name="T14" fmla="*/ 0 w 1889279"/>
              <a:gd name="T15" fmla="*/ 0 h 1810503"/>
              <a:gd name="T16" fmla="*/ 0 w 1889279"/>
              <a:gd name="T17" fmla="*/ 0 h 1810503"/>
              <a:gd name="T18" fmla="*/ 0 w 1889279"/>
              <a:gd name="T19" fmla="*/ 0 h 1810503"/>
              <a:gd name="T20" fmla="*/ 0 w 1889279"/>
              <a:gd name="T21" fmla="*/ 0 h 1810503"/>
              <a:gd name="T22" fmla="*/ 0 w 1889279"/>
              <a:gd name="T23" fmla="*/ 0 h 1810503"/>
              <a:gd name="T24" fmla="*/ 0 w 1889279"/>
              <a:gd name="T25" fmla="*/ 0 h 1810503"/>
              <a:gd name="T26" fmla="*/ 0 w 1889279"/>
              <a:gd name="T27" fmla="*/ 0 h 1810503"/>
              <a:gd name="T28" fmla="*/ 0 w 1889279"/>
              <a:gd name="T29" fmla="*/ 0 h 1810503"/>
              <a:gd name="T30" fmla="*/ 0 w 1889279"/>
              <a:gd name="T31" fmla="*/ 0 h 1810503"/>
              <a:gd name="T32" fmla="*/ 0 w 1889279"/>
              <a:gd name="T33" fmla="*/ 0 h 1810503"/>
              <a:gd name="T34" fmla="*/ 0 w 1889279"/>
              <a:gd name="T35" fmla="*/ 0 h 1810503"/>
              <a:gd name="T36" fmla="*/ 0 w 1889279"/>
              <a:gd name="T37" fmla="*/ 0 h 1810503"/>
              <a:gd name="T38" fmla="*/ 0 w 1889279"/>
              <a:gd name="T39" fmla="*/ 0 h 1810503"/>
              <a:gd name="T40" fmla="*/ 0 w 1889279"/>
              <a:gd name="T41" fmla="*/ 0 h 1810503"/>
              <a:gd name="T42" fmla="*/ 0 w 1889279"/>
              <a:gd name="T43" fmla="*/ 0 h 1810503"/>
              <a:gd name="T44" fmla="*/ 0 w 1889279"/>
              <a:gd name="T45" fmla="*/ 0 h 1810503"/>
              <a:gd name="T46" fmla="*/ 0 w 1889279"/>
              <a:gd name="T47" fmla="*/ 0 h 1810503"/>
              <a:gd name="T48" fmla="*/ 0 w 1889279"/>
              <a:gd name="T49" fmla="*/ 0 h 1810503"/>
              <a:gd name="T50" fmla="*/ 0 w 1889279"/>
              <a:gd name="T51" fmla="*/ 0 h 1810503"/>
              <a:gd name="T52" fmla="*/ 0 w 1889279"/>
              <a:gd name="T53" fmla="*/ 0 h 1810503"/>
              <a:gd name="T54" fmla="*/ 0 w 1889279"/>
              <a:gd name="T55" fmla="*/ 0 h 1810503"/>
              <a:gd name="T56" fmla="*/ 0 w 1889279"/>
              <a:gd name="T57" fmla="*/ 0 h 1810503"/>
              <a:gd name="T58" fmla="*/ 0 w 1889279"/>
              <a:gd name="T59" fmla="*/ 0 h 1810503"/>
              <a:gd name="T60" fmla="*/ 0 w 1889279"/>
              <a:gd name="T61" fmla="*/ 0 h 1810503"/>
              <a:gd name="T62" fmla="*/ 0 w 1889279"/>
              <a:gd name="T63" fmla="*/ 0 h 1810503"/>
              <a:gd name="T64" fmla="*/ 0 w 1889279"/>
              <a:gd name="T65" fmla="*/ 0 h 1810503"/>
              <a:gd name="T66" fmla="*/ 0 w 1889279"/>
              <a:gd name="T67" fmla="*/ 0 h 1810503"/>
              <a:gd name="T68" fmla="*/ 0 w 1889279"/>
              <a:gd name="T69" fmla="*/ 0 h 1810503"/>
              <a:gd name="T70" fmla="*/ 0 w 1889279"/>
              <a:gd name="T71" fmla="*/ 0 h 1810503"/>
              <a:gd name="T72" fmla="*/ 0 w 1889279"/>
              <a:gd name="T73" fmla="*/ 0 h 1810503"/>
              <a:gd name="T74" fmla="*/ 0 w 1889279"/>
              <a:gd name="T75" fmla="*/ 0 h 18105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lnTo>
                  <a:pt x="953521" y="1355186"/>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lnTo>
                  <a:pt x="953521" y="931303"/>
                </a:ln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lnTo>
                  <a:pt x="900586" y="1702"/>
                </a:lnTo>
                <a:close/>
                <a:moveTo>
                  <a:pt x="953521" y="0"/>
                </a:moveTo>
                <a:lnTo>
                  <a:pt x="981035" y="1330"/>
                </a:lnTo>
                <a:cubicBezTo>
                  <a:pt x="1124068" y="53565"/>
                  <a:pt x="1247786" y="180867"/>
                  <a:pt x="1332000" y="354889"/>
                </a:cubicBezTo>
                <a:cubicBezTo>
                  <a:pt x="1219743" y="403080"/>
                  <a:pt x="1090709" y="429800"/>
                  <a:pt x="953521" y="430954"/>
                </a:cubicBezTo>
                <a:lnTo>
                  <a:pt x="9535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47118" name="Picture 22" descr="未标题-4">
            <a:extLst>
              <a:ext uri="{FF2B5EF4-FFF2-40B4-BE49-F238E27FC236}">
                <a16:creationId xmlns:a16="http://schemas.microsoft.com/office/drawing/2014/main" id="{62344923-B2BA-334C-8690-CB88DF5D25E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75463" y="68263"/>
            <a:ext cx="2230437"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 name="Rectangle 4">
            <a:extLst>
              <a:ext uri="{FF2B5EF4-FFF2-40B4-BE49-F238E27FC236}">
                <a16:creationId xmlns:a16="http://schemas.microsoft.com/office/drawing/2014/main" id="{A3AD7B1C-A64E-E942-8D79-C5F4AE38802B}"/>
              </a:ext>
            </a:extLst>
          </p:cNvPr>
          <p:cNvSpPr txBox="1">
            <a:spLocks noChangeArrowheads="1"/>
          </p:cNvSpPr>
          <p:nvPr/>
        </p:nvSpPr>
        <p:spPr bwMode="auto">
          <a:xfrm>
            <a:off x="454025" y="2073275"/>
            <a:ext cx="4189413" cy="2197100"/>
          </a:xfrm>
          <a:prstGeom prst="rect">
            <a:avLst/>
          </a:prstGeom>
          <a:noFill/>
          <a:ln>
            <a:noFill/>
          </a:ln>
        </p:spPr>
        <p:txBody>
          <a:bodyPr lIns="68580" tIns="34290" rIns="68580" bIns="34290"/>
          <a:lstStyle>
            <a:lvl1pPr marL="228600" indent="-228600">
              <a:defRPr>
                <a:solidFill>
                  <a:schemeClr val="tx1"/>
                </a:solidFill>
                <a:latin typeface="Arial" panose="020B0604020202020204" pitchFamily="34" charset="0"/>
                <a:ea typeface="宋体" panose="02010600030101010101" pitchFamily="2" charset="-122"/>
              </a:defRPr>
            </a:lvl1pPr>
            <a:lvl2pPr marL="685800" indent="-22860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indent="0" algn="just" eaLnBrk="1" hangingPunct="1">
              <a:lnSpc>
                <a:spcPct val="90000"/>
              </a:lnSpc>
              <a:spcBef>
                <a:spcPts val="750"/>
              </a:spcBef>
              <a:buSzPct val="100000"/>
              <a:buFont typeface="Wingdings" panose="05000000000000000000" pitchFamily="2" charset="2"/>
              <a:buNone/>
              <a:defRPr/>
            </a:pPr>
            <a:endParaRPr lang="en-US" altLang="zh-CN" sz="2000"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Arial" panose="020B0604020202020204" pitchFamily="34" charset="0"/>
            </a:endParaRPr>
          </a:p>
          <a:p>
            <a:pPr marL="0" indent="0" algn="just" eaLnBrk="1" hangingPunct="1">
              <a:lnSpc>
                <a:spcPct val="90000"/>
              </a:lnSpc>
              <a:spcBef>
                <a:spcPts val="750"/>
              </a:spcBef>
              <a:buSzPct val="100000"/>
              <a:defRPr/>
            </a:pPr>
            <a:endParaRPr lang="zh-CN" altLang="en-US" sz="2100"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Arial" panose="020B0604020202020204" pitchFamily="34" charset="0"/>
            </a:endParaRPr>
          </a:p>
          <a:p>
            <a:pPr marL="243205" indent="-243205" algn="just" eaLnBrk="1" hangingPunct="1">
              <a:lnSpc>
                <a:spcPct val="90000"/>
              </a:lnSpc>
              <a:spcBef>
                <a:spcPts val="750"/>
              </a:spcBef>
              <a:buSzPct val="100000"/>
              <a:buFont typeface="Wingdings" panose="05000000000000000000" pitchFamily="2" charset="2"/>
              <a:buChar char="v"/>
              <a:defRPr/>
            </a:pPr>
            <a:endParaRPr lang="zh-CN" altLang="en-US" sz="2100"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Arial" panose="020B0604020202020204" pitchFamily="34" charset="0"/>
            </a:endParaRPr>
          </a:p>
        </p:txBody>
      </p:sp>
      <p:graphicFrame>
        <p:nvGraphicFramePr>
          <p:cNvPr id="147589" name="Group 133">
            <a:extLst>
              <a:ext uri="{FF2B5EF4-FFF2-40B4-BE49-F238E27FC236}">
                <a16:creationId xmlns:a16="http://schemas.microsoft.com/office/drawing/2014/main" id="{2E088E5D-A48E-D14E-9C0C-BF1ACE23950E}"/>
              </a:ext>
            </a:extLst>
          </p:cNvPr>
          <p:cNvGraphicFramePr>
            <a:graphicFrameLocks noGrp="1"/>
          </p:cNvGraphicFramePr>
          <p:nvPr/>
        </p:nvGraphicFramePr>
        <p:xfrm>
          <a:off x="544513" y="1731963"/>
          <a:ext cx="8274050" cy="3333750"/>
        </p:xfrm>
        <a:graphic>
          <a:graphicData uri="http://schemas.openxmlformats.org/drawingml/2006/table">
            <a:tbl>
              <a:tblPr/>
              <a:tblGrid>
                <a:gridCol w="1054100">
                  <a:extLst>
                    <a:ext uri="{9D8B030D-6E8A-4147-A177-3AD203B41FA5}">
                      <a16:colId xmlns:a16="http://schemas.microsoft.com/office/drawing/2014/main" val="996828362"/>
                    </a:ext>
                  </a:extLst>
                </a:gridCol>
                <a:gridCol w="1503362">
                  <a:extLst>
                    <a:ext uri="{9D8B030D-6E8A-4147-A177-3AD203B41FA5}">
                      <a16:colId xmlns:a16="http://schemas.microsoft.com/office/drawing/2014/main" val="2081526898"/>
                    </a:ext>
                  </a:extLst>
                </a:gridCol>
                <a:gridCol w="1352550">
                  <a:extLst>
                    <a:ext uri="{9D8B030D-6E8A-4147-A177-3AD203B41FA5}">
                      <a16:colId xmlns:a16="http://schemas.microsoft.com/office/drawing/2014/main" val="3277127846"/>
                    </a:ext>
                  </a:extLst>
                </a:gridCol>
                <a:gridCol w="1054100">
                  <a:extLst>
                    <a:ext uri="{9D8B030D-6E8A-4147-A177-3AD203B41FA5}">
                      <a16:colId xmlns:a16="http://schemas.microsoft.com/office/drawing/2014/main" val="2756244668"/>
                    </a:ext>
                  </a:extLst>
                </a:gridCol>
                <a:gridCol w="1354138">
                  <a:extLst>
                    <a:ext uri="{9D8B030D-6E8A-4147-A177-3AD203B41FA5}">
                      <a16:colId xmlns:a16="http://schemas.microsoft.com/office/drawing/2014/main" val="1768586362"/>
                    </a:ext>
                  </a:extLst>
                </a:gridCol>
                <a:gridCol w="1955800">
                  <a:extLst>
                    <a:ext uri="{9D8B030D-6E8A-4147-A177-3AD203B41FA5}">
                      <a16:colId xmlns:a16="http://schemas.microsoft.com/office/drawing/2014/main" val="4221569418"/>
                    </a:ext>
                  </a:extLst>
                </a:gridCol>
              </a:tblGrid>
              <a:tr h="365718">
                <a:tc>
                  <a:txBody>
                    <a:bodyPr/>
                    <a:lstStyle>
                      <a:lvl1pPr>
                        <a:lnSpc>
                          <a:spcPct val="90000"/>
                        </a:lnSpc>
                        <a:spcBef>
                          <a:spcPts val="750"/>
                        </a:spcBef>
                        <a:buFont typeface="Arial" panose="020B0604020202020204" pitchFamily="34" charset="0"/>
                        <a:defRPr sz="19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a:lnSpc>
                          <a:spcPct val="90000"/>
                        </a:lnSpc>
                        <a:spcBef>
                          <a:spcPts val="375"/>
                        </a:spcBef>
                        <a:buFont typeface="Arial" panose="020B0604020202020204" pitchFamily="34" charset="0"/>
                        <a:defRPr sz="13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marL="18288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marL="22860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marL="27432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marL="32004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dirty="0">
                          <a:ln>
                            <a:noFill/>
                          </a:ln>
                          <a:solidFill>
                            <a:srgbClr val="C00000"/>
                          </a:solidFill>
                          <a:effectLst/>
                          <a:latin typeface="Times New Roman" panose="02020603050405020304" pitchFamily="18" charset="0"/>
                          <a:ea typeface="宋体" panose="02010600030101010101" pitchFamily="2" charset="-122"/>
                        </a:rPr>
                        <a:t>主</a:t>
                      </a:r>
                      <a:r>
                        <a:rPr kumimoji="1"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8259</a:t>
                      </a:r>
                    </a:p>
                  </a:txBody>
                  <a:tcPr marL="91452" marR="91452"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750"/>
                        </a:spcBef>
                        <a:buFont typeface="Arial" panose="020B0604020202020204" pitchFamily="34" charset="0"/>
                        <a:defRPr sz="19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a:lnSpc>
                          <a:spcPct val="90000"/>
                        </a:lnSpc>
                        <a:spcBef>
                          <a:spcPts val="375"/>
                        </a:spcBef>
                        <a:buFont typeface="Arial" panose="020B0604020202020204" pitchFamily="34" charset="0"/>
                        <a:defRPr sz="13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marL="18288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marL="22860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marL="27432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marL="32004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中断源</a:t>
                      </a:r>
                    </a:p>
                  </a:txBody>
                  <a:tcPr marL="91452" marR="91452"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750"/>
                        </a:spcBef>
                        <a:buFont typeface="Arial" panose="020B0604020202020204" pitchFamily="34" charset="0"/>
                        <a:defRPr sz="19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a:lnSpc>
                          <a:spcPct val="90000"/>
                        </a:lnSpc>
                        <a:spcBef>
                          <a:spcPts val="375"/>
                        </a:spcBef>
                        <a:buFont typeface="Arial" panose="020B0604020202020204" pitchFamily="34" charset="0"/>
                        <a:defRPr sz="13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marL="18288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marL="22860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marL="27432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marL="32004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中断类型</a:t>
                      </a:r>
                    </a:p>
                  </a:txBody>
                  <a:tcPr marL="91452" marR="91452"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750"/>
                        </a:spcBef>
                        <a:buFont typeface="Arial" panose="020B0604020202020204" pitchFamily="34" charset="0"/>
                        <a:defRPr sz="19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a:lnSpc>
                          <a:spcPct val="90000"/>
                        </a:lnSpc>
                        <a:spcBef>
                          <a:spcPts val="375"/>
                        </a:spcBef>
                        <a:buFont typeface="Arial" panose="020B0604020202020204" pitchFamily="34" charset="0"/>
                        <a:defRPr sz="13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marL="18288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marL="22860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marL="27432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marL="32004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a:ln>
                            <a:noFill/>
                          </a:ln>
                          <a:solidFill>
                            <a:srgbClr val="843C0C"/>
                          </a:solidFill>
                          <a:effectLst/>
                          <a:latin typeface="Times New Roman" panose="02020603050405020304" pitchFamily="18" charset="0"/>
                          <a:ea typeface="宋体" panose="02010600030101010101" pitchFamily="2" charset="-122"/>
                        </a:rPr>
                        <a:t>从</a:t>
                      </a: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8259</a:t>
                      </a:r>
                    </a:p>
                  </a:txBody>
                  <a:tcPr marL="91452" marR="91452"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750"/>
                        </a:spcBef>
                        <a:buFont typeface="Arial" panose="020B0604020202020204" pitchFamily="34" charset="0"/>
                        <a:defRPr sz="19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a:lnSpc>
                          <a:spcPct val="90000"/>
                        </a:lnSpc>
                        <a:spcBef>
                          <a:spcPts val="375"/>
                        </a:spcBef>
                        <a:buFont typeface="Arial" panose="020B0604020202020204" pitchFamily="34" charset="0"/>
                        <a:defRPr sz="13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marL="18288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marL="22860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marL="27432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marL="32004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中断源</a:t>
                      </a:r>
                    </a:p>
                  </a:txBody>
                  <a:tcPr marL="91452" marR="91452"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750"/>
                        </a:spcBef>
                        <a:buFont typeface="Arial" panose="020B0604020202020204" pitchFamily="34" charset="0"/>
                        <a:defRPr sz="19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a:lnSpc>
                          <a:spcPct val="90000"/>
                        </a:lnSpc>
                        <a:spcBef>
                          <a:spcPts val="375"/>
                        </a:spcBef>
                        <a:buFont typeface="Arial" panose="020B0604020202020204" pitchFamily="34" charset="0"/>
                        <a:defRPr sz="13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marL="18288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marL="22860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marL="27432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marL="32004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中断类型</a:t>
                      </a:r>
                    </a:p>
                  </a:txBody>
                  <a:tcPr marL="91452" marR="91452"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58755375"/>
                  </a:ext>
                </a:extLst>
              </a:tr>
              <a:tr h="365718">
                <a:tc>
                  <a:txBody>
                    <a:bodyPr/>
                    <a:lstStyle>
                      <a:lvl1pPr>
                        <a:lnSpc>
                          <a:spcPct val="90000"/>
                        </a:lnSpc>
                        <a:spcBef>
                          <a:spcPts val="750"/>
                        </a:spcBef>
                        <a:buFont typeface="Arial" panose="020B0604020202020204" pitchFamily="34" charset="0"/>
                        <a:defRPr sz="19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a:lnSpc>
                          <a:spcPct val="90000"/>
                        </a:lnSpc>
                        <a:spcBef>
                          <a:spcPts val="375"/>
                        </a:spcBef>
                        <a:buFont typeface="Arial" panose="020B0604020202020204" pitchFamily="34" charset="0"/>
                        <a:defRPr sz="13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marL="18288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marL="22860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marL="27432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marL="32004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rgbClr val="C00000"/>
                          </a:solidFill>
                          <a:effectLst/>
                          <a:latin typeface="Times New Roman" panose="02020603050405020304" pitchFamily="18" charset="0"/>
                          <a:ea typeface="宋体" panose="02010600030101010101" pitchFamily="2" charset="-122"/>
                        </a:rPr>
                        <a:t>IR0</a:t>
                      </a:r>
                    </a:p>
                  </a:txBody>
                  <a:tcPr marL="91452" marR="91452"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750"/>
                        </a:spcBef>
                        <a:buFont typeface="Arial" panose="020B0604020202020204" pitchFamily="34" charset="0"/>
                        <a:defRPr sz="19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a:lnSpc>
                          <a:spcPct val="90000"/>
                        </a:lnSpc>
                        <a:spcBef>
                          <a:spcPts val="375"/>
                        </a:spcBef>
                        <a:buFont typeface="Arial" panose="020B0604020202020204" pitchFamily="34" charset="0"/>
                        <a:defRPr sz="13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marL="18288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marL="22860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marL="27432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marL="32004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rPr>
                        <a:t>日时钟</a:t>
                      </a:r>
                    </a:p>
                  </a:txBody>
                  <a:tcPr marL="91452" marR="91452"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750"/>
                        </a:spcBef>
                        <a:buFont typeface="Arial" panose="020B0604020202020204" pitchFamily="34" charset="0"/>
                        <a:defRPr sz="19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a:lnSpc>
                          <a:spcPct val="90000"/>
                        </a:lnSpc>
                        <a:spcBef>
                          <a:spcPts val="375"/>
                        </a:spcBef>
                        <a:buFont typeface="Arial" panose="020B0604020202020204" pitchFamily="34" charset="0"/>
                        <a:defRPr sz="13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marL="18288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marL="22860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marL="27432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marL="32004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rPr>
                        <a:t>08</a:t>
                      </a:r>
                      <a:r>
                        <a:rPr kumimoji="1" lang="en-US" altLang="zh-CN" sz="18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rPr>
                        <a:t>H</a:t>
                      </a:r>
                    </a:p>
                  </a:txBody>
                  <a:tcPr marL="91452" marR="91452"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750"/>
                        </a:spcBef>
                        <a:buFont typeface="Arial" panose="020B0604020202020204" pitchFamily="34" charset="0"/>
                        <a:defRPr sz="19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a:lnSpc>
                          <a:spcPct val="90000"/>
                        </a:lnSpc>
                        <a:spcBef>
                          <a:spcPts val="375"/>
                        </a:spcBef>
                        <a:buFont typeface="Arial" panose="020B0604020202020204" pitchFamily="34" charset="0"/>
                        <a:defRPr sz="13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marL="18288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marL="22860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marL="27432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marL="32004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rgbClr val="843C0C"/>
                          </a:solidFill>
                          <a:effectLst/>
                          <a:latin typeface="Times New Roman" panose="02020603050405020304" pitchFamily="18" charset="0"/>
                          <a:ea typeface="宋体" panose="02010600030101010101" pitchFamily="2" charset="-122"/>
                        </a:rPr>
                        <a:t>IR0</a:t>
                      </a:r>
                    </a:p>
                  </a:txBody>
                  <a:tcPr marL="91452" marR="91452"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750"/>
                        </a:spcBef>
                        <a:buFont typeface="Arial" panose="020B0604020202020204" pitchFamily="34" charset="0"/>
                        <a:defRPr sz="19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a:lnSpc>
                          <a:spcPct val="90000"/>
                        </a:lnSpc>
                        <a:spcBef>
                          <a:spcPts val="375"/>
                        </a:spcBef>
                        <a:buFont typeface="Arial" panose="020B0604020202020204" pitchFamily="34" charset="0"/>
                        <a:defRPr sz="13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marL="18288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marL="22860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marL="27432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marL="32004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rPr>
                        <a:t>实时时钟</a:t>
                      </a:r>
                    </a:p>
                  </a:txBody>
                  <a:tcPr marL="91452" marR="91452"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750"/>
                        </a:spcBef>
                        <a:buFont typeface="Arial" panose="020B0604020202020204" pitchFamily="34" charset="0"/>
                        <a:defRPr sz="19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a:lnSpc>
                          <a:spcPct val="90000"/>
                        </a:lnSpc>
                        <a:spcBef>
                          <a:spcPts val="375"/>
                        </a:spcBef>
                        <a:buFont typeface="Arial" panose="020B0604020202020204" pitchFamily="34" charset="0"/>
                        <a:defRPr sz="13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marL="18288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marL="22860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marL="27432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marL="32004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rPr>
                        <a:t>70</a:t>
                      </a:r>
                      <a:r>
                        <a:rPr kumimoji="1" lang="en-US" altLang="zh-CN" sz="18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rPr>
                        <a:t>H</a:t>
                      </a:r>
                    </a:p>
                  </a:txBody>
                  <a:tcPr marL="91452" marR="91452"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43836911"/>
                  </a:ext>
                </a:extLst>
              </a:tr>
              <a:tr h="365718">
                <a:tc>
                  <a:txBody>
                    <a:bodyPr/>
                    <a:lstStyle>
                      <a:lvl1pPr>
                        <a:lnSpc>
                          <a:spcPct val="90000"/>
                        </a:lnSpc>
                        <a:spcBef>
                          <a:spcPts val="750"/>
                        </a:spcBef>
                        <a:buFont typeface="Arial" panose="020B0604020202020204" pitchFamily="34" charset="0"/>
                        <a:defRPr sz="19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a:lnSpc>
                          <a:spcPct val="90000"/>
                        </a:lnSpc>
                        <a:spcBef>
                          <a:spcPts val="375"/>
                        </a:spcBef>
                        <a:buFont typeface="Arial" panose="020B0604020202020204" pitchFamily="34" charset="0"/>
                        <a:defRPr sz="13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marL="18288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marL="22860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marL="27432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marL="32004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rgbClr val="C00000"/>
                          </a:solidFill>
                          <a:effectLst/>
                          <a:latin typeface="Times New Roman" panose="02020603050405020304" pitchFamily="18" charset="0"/>
                          <a:ea typeface="宋体" panose="02010600030101010101" pitchFamily="2" charset="-122"/>
                        </a:rPr>
                        <a:t>IR1</a:t>
                      </a:r>
                    </a:p>
                  </a:txBody>
                  <a:tcPr marL="91452" marR="91452"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750"/>
                        </a:spcBef>
                        <a:buFont typeface="Arial" panose="020B0604020202020204" pitchFamily="34" charset="0"/>
                        <a:defRPr sz="19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a:lnSpc>
                          <a:spcPct val="90000"/>
                        </a:lnSpc>
                        <a:spcBef>
                          <a:spcPts val="375"/>
                        </a:spcBef>
                        <a:buFont typeface="Arial" panose="020B0604020202020204" pitchFamily="34" charset="0"/>
                        <a:defRPr sz="13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marL="18288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marL="22860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marL="27432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marL="32004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rPr>
                        <a:t>键盘</a:t>
                      </a:r>
                    </a:p>
                  </a:txBody>
                  <a:tcPr marL="91452" marR="91452"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750"/>
                        </a:spcBef>
                        <a:buFont typeface="Arial" panose="020B0604020202020204" pitchFamily="34" charset="0"/>
                        <a:defRPr sz="19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a:lnSpc>
                          <a:spcPct val="90000"/>
                        </a:lnSpc>
                        <a:spcBef>
                          <a:spcPts val="375"/>
                        </a:spcBef>
                        <a:buFont typeface="Arial" panose="020B0604020202020204" pitchFamily="34" charset="0"/>
                        <a:defRPr sz="13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marL="18288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marL="22860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marL="27432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marL="32004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rPr>
                        <a:t>09</a:t>
                      </a:r>
                      <a:r>
                        <a:rPr kumimoji="1" lang="en-US" altLang="zh-CN" sz="18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rPr>
                        <a:t>H</a:t>
                      </a:r>
                    </a:p>
                  </a:txBody>
                  <a:tcPr marL="91452" marR="91452"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750"/>
                        </a:spcBef>
                        <a:buFont typeface="Arial" panose="020B0604020202020204" pitchFamily="34" charset="0"/>
                        <a:defRPr sz="19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a:lnSpc>
                          <a:spcPct val="90000"/>
                        </a:lnSpc>
                        <a:spcBef>
                          <a:spcPts val="375"/>
                        </a:spcBef>
                        <a:buFont typeface="Arial" panose="020B0604020202020204" pitchFamily="34" charset="0"/>
                        <a:defRPr sz="13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marL="18288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marL="22860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marL="27432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marL="32004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rPr>
                        <a:t>IR1</a:t>
                      </a:r>
                    </a:p>
                  </a:txBody>
                  <a:tcPr marL="91452" marR="91452"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750"/>
                        </a:spcBef>
                        <a:buFont typeface="Arial" panose="020B0604020202020204" pitchFamily="34" charset="0"/>
                        <a:defRPr sz="19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a:lnSpc>
                          <a:spcPct val="90000"/>
                        </a:lnSpc>
                        <a:spcBef>
                          <a:spcPts val="375"/>
                        </a:spcBef>
                        <a:buFont typeface="Arial" panose="020B0604020202020204" pitchFamily="34" charset="0"/>
                        <a:defRPr sz="13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marL="18288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marL="22860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marL="27432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marL="32004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rPr>
                        <a:t>用户中断</a:t>
                      </a:r>
                    </a:p>
                  </a:txBody>
                  <a:tcPr marL="91452" marR="91452"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750"/>
                        </a:spcBef>
                        <a:buFont typeface="Arial" panose="020B0604020202020204" pitchFamily="34" charset="0"/>
                        <a:defRPr sz="19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a:lnSpc>
                          <a:spcPct val="90000"/>
                        </a:lnSpc>
                        <a:spcBef>
                          <a:spcPts val="375"/>
                        </a:spcBef>
                        <a:buFont typeface="Arial" panose="020B0604020202020204" pitchFamily="34" charset="0"/>
                        <a:defRPr sz="13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marL="18288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marL="22860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marL="27432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marL="32004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rPr>
                        <a:t>71</a:t>
                      </a:r>
                      <a:r>
                        <a:rPr kumimoji="1" lang="en-US" altLang="zh-CN" sz="18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rPr>
                        <a:t>H</a:t>
                      </a:r>
                      <a:r>
                        <a:rPr kumimoji="1" lang="zh-CN" altLang="en-US" sz="18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rPr>
                        <a:t>改向0</a:t>
                      </a:r>
                      <a:r>
                        <a:rPr kumimoji="1" lang="en-US" altLang="zh-CN" sz="18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rPr>
                        <a:t>AH</a:t>
                      </a:r>
                    </a:p>
                  </a:txBody>
                  <a:tcPr marL="91452" marR="91452"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09768879"/>
                  </a:ext>
                </a:extLst>
              </a:tr>
              <a:tr h="365718">
                <a:tc>
                  <a:txBody>
                    <a:bodyPr/>
                    <a:lstStyle>
                      <a:lvl1pPr>
                        <a:lnSpc>
                          <a:spcPct val="90000"/>
                        </a:lnSpc>
                        <a:spcBef>
                          <a:spcPts val="750"/>
                        </a:spcBef>
                        <a:buFont typeface="Arial" panose="020B0604020202020204" pitchFamily="34" charset="0"/>
                        <a:defRPr sz="19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a:lnSpc>
                          <a:spcPct val="90000"/>
                        </a:lnSpc>
                        <a:spcBef>
                          <a:spcPts val="375"/>
                        </a:spcBef>
                        <a:buFont typeface="Arial" panose="020B0604020202020204" pitchFamily="34" charset="0"/>
                        <a:defRPr sz="13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marL="18288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marL="22860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marL="27432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marL="32004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rgbClr val="C00000"/>
                          </a:solidFill>
                          <a:effectLst/>
                          <a:latin typeface="Times New Roman" panose="02020603050405020304" pitchFamily="18" charset="0"/>
                          <a:ea typeface="宋体" panose="02010600030101010101" pitchFamily="2" charset="-122"/>
                        </a:rPr>
                        <a:t>IR2</a:t>
                      </a:r>
                    </a:p>
                  </a:txBody>
                  <a:tcPr marL="91452" marR="91452"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750"/>
                        </a:spcBef>
                        <a:buFont typeface="Arial" panose="020B0604020202020204" pitchFamily="34" charset="0"/>
                        <a:defRPr sz="19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a:lnSpc>
                          <a:spcPct val="90000"/>
                        </a:lnSpc>
                        <a:spcBef>
                          <a:spcPts val="375"/>
                        </a:spcBef>
                        <a:buFont typeface="Arial" panose="020B0604020202020204" pitchFamily="34" charset="0"/>
                        <a:defRPr sz="13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marL="18288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marL="22860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marL="27432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marL="32004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rPr>
                        <a:t>从8259</a:t>
                      </a:r>
                    </a:p>
                  </a:txBody>
                  <a:tcPr marL="91452" marR="91452"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750"/>
                        </a:spcBef>
                        <a:buFont typeface="Arial" panose="020B0604020202020204" pitchFamily="34" charset="0"/>
                        <a:defRPr sz="19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a:lnSpc>
                          <a:spcPct val="90000"/>
                        </a:lnSpc>
                        <a:spcBef>
                          <a:spcPts val="375"/>
                        </a:spcBef>
                        <a:buFont typeface="Arial" panose="020B0604020202020204" pitchFamily="34" charset="0"/>
                        <a:defRPr sz="13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marL="18288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marL="22860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marL="27432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marL="32004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18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endParaRPr>
                    </a:p>
                  </a:txBody>
                  <a:tcPr marL="91452" marR="91452"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750"/>
                        </a:spcBef>
                        <a:buFont typeface="Arial" panose="020B0604020202020204" pitchFamily="34" charset="0"/>
                        <a:defRPr sz="19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a:lnSpc>
                          <a:spcPct val="90000"/>
                        </a:lnSpc>
                        <a:spcBef>
                          <a:spcPts val="375"/>
                        </a:spcBef>
                        <a:buFont typeface="Arial" panose="020B0604020202020204" pitchFamily="34" charset="0"/>
                        <a:defRPr sz="13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marL="18288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marL="22860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marL="27432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marL="32004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rgbClr val="843C0C"/>
                          </a:solidFill>
                          <a:effectLst/>
                          <a:latin typeface="Times New Roman" panose="02020603050405020304" pitchFamily="18" charset="0"/>
                          <a:ea typeface="宋体" panose="02010600030101010101" pitchFamily="2" charset="-122"/>
                        </a:rPr>
                        <a:t>IR2</a:t>
                      </a:r>
                    </a:p>
                  </a:txBody>
                  <a:tcPr marL="91452" marR="91452"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750"/>
                        </a:spcBef>
                        <a:buFont typeface="Arial" panose="020B0604020202020204" pitchFamily="34" charset="0"/>
                        <a:defRPr sz="19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a:lnSpc>
                          <a:spcPct val="90000"/>
                        </a:lnSpc>
                        <a:spcBef>
                          <a:spcPts val="375"/>
                        </a:spcBef>
                        <a:buFont typeface="Arial" panose="020B0604020202020204" pitchFamily="34" charset="0"/>
                        <a:defRPr sz="13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marL="18288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marL="22860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marL="27432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marL="32004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rPr>
                        <a:t>保留</a:t>
                      </a:r>
                    </a:p>
                  </a:txBody>
                  <a:tcPr marL="91452" marR="91452"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750"/>
                        </a:spcBef>
                        <a:buFont typeface="Arial" panose="020B0604020202020204" pitchFamily="34" charset="0"/>
                        <a:defRPr sz="19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a:lnSpc>
                          <a:spcPct val="90000"/>
                        </a:lnSpc>
                        <a:spcBef>
                          <a:spcPts val="375"/>
                        </a:spcBef>
                        <a:buFont typeface="Arial" panose="020B0604020202020204" pitchFamily="34" charset="0"/>
                        <a:defRPr sz="13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marL="18288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marL="22860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marL="27432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marL="32004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rPr>
                        <a:t>72</a:t>
                      </a:r>
                      <a:r>
                        <a:rPr kumimoji="1" lang="en-US" altLang="zh-CN" sz="18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rPr>
                        <a:t>H</a:t>
                      </a:r>
                    </a:p>
                  </a:txBody>
                  <a:tcPr marL="91452" marR="91452"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20134793"/>
                  </a:ext>
                </a:extLst>
              </a:tr>
              <a:tr h="365718">
                <a:tc>
                  <a:txBody>
                    <a:bodyPr/>
                    <a:lstStyle>
                      <a:lvl1pPr>
                        <a:lnSpc>
                          <a:spcPct val="90000"/>
                        </a:lnSpc>
                        <a:spcBef>
                          <a:spcPts val="750"/>
                        </a:spcBef>
                        <a:buFont typeface="Arial" panose="020B0604020202020204" pitchFamily="34" charset="0"/>
                        <a:defRPr sz="19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a:lnSpc>
                          <a:spcPct val="90000"/>
                        </a:lnSpc>
                        <a:spcBef>
                          <a:spcPts val="375"/>
                        </a:spcBef>
                        <a:buFont typeface="Arial" panose="020B0604020202020204" pitchFamily="34" charset="0"/>
                        <a:defRPr sz="13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marL="18288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marL="22860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marL="27432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marL="32004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rgbClr val="C00000"/>
                          </a:solidFill>
                          <a:effectLst/>
                          <a:latin typeface="Times New Roman" panose="02020603050405020304" pitchFamily="18" charset="0"/>
                          <a:ea typeface="宋体" panose="02010600030101010101" pitchFamily="2" charset="-122"/>
                        </a:rPr>
                        <a:t>IR3</a:t>
                      </a:r>
                    </a:p>
                  </a:txBody>
                  <a:tcPr marL="91452" marR="91452"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750"/>
                        </a:spcBef>
                        <a:buFont typeface="Arial" panose="020B0604020202020204" pitchFamily="34" charset="0"/>
                        <a:defRPr sz="19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a:lnSpc>
                          <a:spcPct val="90000"/>
                        </a:lnSpc>
                        <a:spcBef>
                          <a:spcPts val="375"/>
                        </a:spcBef>
                        <a:buFont typeface="Arial" panose="020B0604020202020204" pitchFamily="34" charset="0"/>
                        <a:defRPr sz="13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marL="18288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marL="22860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marL="27432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marL="32004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rPr>
                        <a:t>辅串口</a:t>
                      </a:r>
                    </a:p>
                  </a:txBody>
                  <a:tcPr marL="91452" marR="91452"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750"/>
                        </a:spcBef>
                        <a:buFont typeface="Arial" panose="020B0604020202020204" pitchFamily="34" charset="0"/>
                        <a:defRPr sz="19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a:lnSpc>
                          <a:spcPct val="90000"/>
                        </a:lnSpc>
                        <a:spcBef>
                          <a:spcPts val="375"/>
                        </a:spcBef>
                        <a:buFont typeface="Arial" panose="020B0604020202020204" pitchFamily="34" charset="0"/>
                        <a:defRPr sz="13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marL="18288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marL="22860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marL="27432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marL="32004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rPr>
                        <a:t>0</a:t>
                      </a:r>
                      <a:r>
                        <a:rPr kumimoji="1" lang="en-US" altLang="zh-CN" sz="18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rPr>
                        <a:t>BH</a:t>
                      </a:r>
                    </a:p>
                  </a:txBody>
                  <a:tcPr marL="91452" marR="91452"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750"/>
                        </a:spcBef>
                        <a:buFont typeface="Arial" panose="020B0604020202020204" pitchFamily="34" charset="0"/>
                        <a:defRPr sz="19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a:lnSpc>
                          <a:spcPct val="90000"/>
                        </a:lnSpc>
                        <a:spcBef>
                          <a:spcPts val="375"/>
                        </a:spcBef>
                        <a:buFont typeface="Arial" panose="020B0604020202020204" pitchFamily="34" charset="0"/>
                        <a:defRPr sz="13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marL="18288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marL="22860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marL="27432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marL="32004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rgbClr val="843C0C"/>
                          </a:solidFill>
                          <a:effectLst/>
                          <a:latin typeface="Times New Roman" panose="02020603050405020304" pitchFamily="18" charset="0"/>
                          <a:ea typeface="宋体" panose="02010600030101010101" pitchFamily="2" charset="-122"/>
                        </a:rPr>
                        <a:t>IR3</a:t>
                      </a:r>
                    </a:p>
                  </a:txBody>
                  <a:tcPr marL="91452" marR="91452"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750"/>
                        </a:spcBef>
                        <a:buFont typeface="Arial" panose="020B0604020202020204" pitchFamily="34" charset="0"/>
                        <a:defRPr sz="19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a:lnSpc>
                          <a:spcPct val="90000"/>
                        </a:lnSpc>
                        <a:spcBef>
                          <a:spcPts val="375"/>
                        </a:spcBef>
                        <a:buFont typeface="Arial" panose="020B0604020202020204" pitchFamily="34" charset="0"/>
                        <a:defRPr sz="13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marL="18288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marL="22860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marL="27432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marL="32004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rPr>
                        <a:t>保留</a:t>
                      </a:r>
                    </a:p>
                  </a:txBody>
                  <a:tcPr marL="91452" marR="91452"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750"/>
                        </a:spcBef>
                        <a:buFont typeface="Arial" panose="020B0604020202020204" pitchFamily="34" charset="0"/>
                        <a:defRPr sz="19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a:lnSpc>
                          <a:spcPct val="90000"/>
                        </a:lnSpc>
                        <a:spcBef>
                          <a:spcPts val="375"/>
                        </a:spcBef>
                        <a:buFont typeface="Arial" panose="020B0604020202020204" pitchFamily="34" charset="0"/>
                        <a:defRPr sz="13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marL="18288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marL="22860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marL="27432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marL="32004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rPr>
                        <a:t>73</a:t>
                      </a:r>
                      <a:r>
                        <a:rPr kumimoji="1" lang="en-US" altLang="zh-CN" sz="18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rPr>
                        <a:t>H</a:t>
                      </a:r>
                    </a:p>
                  </a:txBody>
                  <a:tcPr marL="91452" marR="91452"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71575723"/>
                  </a:ext>
                </a:extLst>
              </a:tr>
              <a:tr h="365718">
                <a:tc>
                  <a:txBody>
                    <a:bodyPr/>
                    <a:lstStyle>
                      <a:lvl1pPr>
                        <a:lnSpc>
                          <a:spcPct val="90000"/>
                        </a:lnSpc>
                        <a:spcBef>
                          <a:spcPts val="750"/>
                        </a:spcBef>
                        <a:buFont typeface="Arial" panose="020B0604020202020204" pitchFamily="34" charset="0"/>
                        <a:defRPr sz="19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a:lnSpc>
                          <a:spcPct val="90000"/>
                        </a:lnSpc>
                        <a:spcBef>
                          <a:spcPts val="375"/>
                        </a:spcBef>
                        <a:buFont typeface="Arial" panose="020B0604020202020204" pitchFamily="34" charset="0"/>
                        <a:defRPr sz="13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marL="18288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marL="22860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marL="27432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marL="32004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rgbClr val="C00000"/>
                          </a:solidFill>
                          <a:effectLst/>
                          <a:latin typeface="Times New Roman" panose="02020603050405020304" pitchFamily="18" charset="0"/>
                          <a:ea typeface="宋体" panose="02010600030101010101" pitchFamily="2" charset="-122"/>
                        </a:rPr>
                        <a:t>IR4</a:t>
                      </a:r>
                    </a:p>
                  </a:txBody>
                  <a:tcPr marL="91452" marR="91452"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750"/>
                        </a:spcBef>
                        <a:buFont typeface="Arial" panose="020B0604020202020204" pitchFamily="34" charset="0"/>
                        <a:defRPr sz="19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a:lnSpc>
                          <a:spcPct val="90000"/>
                        </a:lnSpc>
                        <a:spcBef>
                          <a:spcPts val="375"/>
                        </a:spcBef>
                        <a:buFont typeface="Arial" panose="020B0604020202020204" pitchFamily="34" charset="0"/>
                        <a:defRPr sz="13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marL="18288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marL="22860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marL="27432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marL="32004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rPr>
                        <a:t>主串口</a:t>
                      </a:r>
                    </a:p>
                  </a:txBody>
                  <a:tcPr marL="91452" marR="91452"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750"/>
                        </a:spcBef>
                        <a:buFont typeface="Arial" panose="020B0604020202020204" pitchFamily="34" charset="0"/>
                        <a:defRPr sz="19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a:lnSpc>
                          <a:spcPct val="90000"/>
                        </a:lnSpc>
                        <a:spcBef>
                          <a:spcPts val="375"/>
                        </a:spcBef>
                        <a:buFont typeface="Arial" panose="020B0604020202020204" pitchFamily="34" charset="0"/>
                        <a:defRPr sz="13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marL="18288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marL="22860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marL="27432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marL="32004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rPr>
                        <a:t>0</a:t>
                      </a:r>
                      <a:r>
                        <a:rPr kumimoji="1" lang="en-US" altLang="zh-CN" sz="18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rPr>
                        <a:t>CH</a:t>
                      </a:r>
                    </a:p>
                  </a:txBody>
                  <a:tcPr marL="91452" marR="91452"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750"/>
                        </a:spcBef>
                        <a:buFont typeface="Arial" panose="020B0604020202020204" pitchFamily="34" charset="0"/>
                        <a:defRPr sz="19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a:lnSpc>
                          <a:spcPct val="90000"/>
                        </a:lnSpc>
                        <a:spcBef>
                          <a:spcPts val="375"/>
                        </a:spcBef>
                        <a:buFont typeface="Arial" panose="020B0604020202020204" pitchFamily="34" charset="0"/>
                        <a:defRPr sz="13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marL="18288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marL="22860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marL="27432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marL="32004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rgbClr val="843C0C"/>
                          </a:solidFill>
                          <a:effectLst/>
                          <a:latin typeface="Times New Roman" panose="02020603050405020304" pitchFamily="18" charset="0"/>
                          <a:ea typeface="宋体" panose="02010600030101010101" pitchFamily="2" charset="-122"/>
                        </a:rPr>
                        <a:t>IR4</a:t>
                      </a:r>
                    </a:p>
                  </a:txBody>
                  <a:tcPr marL="91452" marR="91452"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750"/>
                        </a:spcBef>
                        <a:buFont typeface="Arial" panose="020B0604020202020204" pitchFamily="34" charset="0"/>
                        <a:defRPr sz="19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a:lnSpc>
                          <a:spcPct val="90000"/>
                        </a:lnSpc>
                        <a:spcBef>
                          <a:spcPts val="375"/>
                        </a:spcBef>
                        <a:buFont typeface="Arial" panose="020B0604020202020204" pitchFamily="34" charset="0"/>
                        <a:defRPr sz="13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marL="18288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marL="22860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marL="27432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marL="32004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rPr>
                        <a:t>保留</a:t>
                      </a:r>
                    </a:p>
                  </a:txBody>
                  <a:tcPr marL="91452" marR="91452"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750"/>
                        </a:spcBef>
                        <a:buFont typeface="Arial" panose="020B0604020202020204" pitchFamily="34" charset="0"/>
                        <a:defRPr sz="19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a:lnSpc>
                          <a:spcPct val="90000"/>
                        </a:lnSpc>
                        <a:spcBef>
                          <a:spcPts val="375"/>
                        </a:spcBef>
                        <a:buFont typeface="Arial" panose="020B0604020202020204" pitchFamily="34" charset="0"/>
                        <a:defRPr sz="13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marL="18288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marL="22860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marL="27432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marL="32004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rPr>
                        <a:t>74</a:t>
                      </a:r>
                      <a:r>
                        <a:rPr kumimoji="1" lang="en-US" altLang="zh-CN" sz="18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rPr>
                        <a:t>H</a:t>
                      </a:r>
                    </a:p>
                  </a:txBody>
                  <a:tcPr marL="91452" marR="91452"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5464116"/>
                  </a:ext>
                </a:extLst>
              </a:tr>
              <a:tr h="365718">
                <a:tc>
                  <a:txBody>
                    <a:bodyPr/>
                    <a:lstStyle>
                      <a:lvl1pPr>
                        <a:lnSpc>
                          <a:spcPct val="90000"/>
                        </a:lnSpc>
                        <a:spcBef>
                          <a:spcPts val="750"/>
                        </a:spcBef>
                        <a:buFont typeface="Arial" panose="020B0604020202020204" pitchFamily="34" charset="0"/>
                        <a:defRPr sz="19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a:lnSpc>
                          <a:spcPct val="90000"/>
                        </a:lnSpc>
                        <a:spcBef>
                          <a:spcPts val="375"/>
                        </a:spcBef>
                        <a:buFont typeface="Arial" panose="020B0604020202020204" pitchFamily="34" charset="0"/>
                        <a:defRPr sz="13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marL="18288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marL="22860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marL="27432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marL="32004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rgbClr val="C00000"/>
                          </a:solidFill>
                          <a:effectLst/>
                          <a:latin typeface="Times New Roman" panose="02020603050405020304" pitchFamily="18" charset="0"/>
                          <a:ea typeface="宋体" panose="02010600030101010101" pitchFamily="2" charset="-122"/>
                        </a:rPr>
                        <a:t>IR5</a:t>
                      </a:r>
                    </a:p>
                  </a:txBody>
                  <a:tcPr marL="91452" marR="91452"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750"/>
                        </a:spcBef>
                        <a:buFont typeface="Arial" panose="020B0604020202020204" pitchFamily="34" charset="0"/>
                        <a:defRPr sz="19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a:lnSpc>
                          <a:spcPct val="90000"/>
                        </a:lnSpc>
                        <a:spcBef>
                          <a:spcPts val="375"/>
                        </a:spcBef>
                        <a:buFont typeface="Arial" panose="020B0604020202020204" pitchFamily="34" charset="0"/>
                        <a:defRPr sz="13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marL="18288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marL="22860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marL="27432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marL="32004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rPr>
                        <a:t>并行口2</a:t>
                      </a:r>
                    </a:p>
                  </a:txBody>
                  <a:tcPr marL="91452" marR="91452"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750"/>
                        </a:spcBef>
                        <a:buFont typeface="Arial" panose="020B0604020202020204" pitchFamily="34" charset="0"/>
                        <a:defRPr sz="19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a:lnSpc>
                          <a:spcPct val="90000"/>
                        </a:lnSpc>
                        <a:spcBef>
                          <a:spcPts val="375"/>
                        </a:spcBef>
                        <a:buFont typeface="Arial" panose="020B0604020202020204" pitchFamily="34" charset="0"/>
                        <a:defRPr sz="13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marL="18288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marL="22860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marL="27432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marL="32004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rPr>
                        <a:t>0</a:t>
                      </a:r>
                      <a:r>
                        <a:rPr kumimoji="1" lang="en-US" altLang="zh-CN" sz="18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rPr>
                        <a:t>DH</a:t>
                      </a:r>
                    </a:p>
                  </a:txBody>
                  <a:tcPr marL="91452" marR="91452"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750"/>
                        </a:spcBef>
                        <a:buFont typeface="Arial" panose="020B0604020202020204" pitchFamily="34" charset="0"/>
                        <a:defRPr sz="19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a:lnSpc>
                          <a:spcPct val="90000"/>
                        </a:lnSpc>
                        <a:spcBef>
                          <a:spcPts val="375"/>
                        </a:spcBef>
                        <a:buFont typeface="Arial" panose="020B0604020202020204" pitchFamily="34" charset="0"/>
                        <a:defRPr sz="13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marL="18288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marL="22860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marL="27432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marL="32004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rgbClr val="843C0C"/>
                          </a:solidFill>
                          <a:effectLst/>
                          <a:latin typeface="Times New Roman" panose="02020603050405020304" pitchFamily="18" charset="0"/>
                          <a:ea typeface="宋体" panose="02010600030101010101" pitchFamily="2" charset="-122"/>
                        </a:rPr>
                        <a:t>IR5</a:t>
                      </a:r>
                    </a:p>
                  </a:txBody>
                  <a:tcPr marL="91452" marR="91452"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750"/>
                        </a:spcBef>
                        <a:buFont typeface="Arial" panose="020B0604020202020204" pitchFamily="34" charset="0"/>
                        <a:defRPr sz="19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a:lnSpc>
                          <a:spcPct val="90000"/>
                        </a:lnSpc>
                        <a:spcBef>
                          <a:spcPts val="375"/>
                        </a:spcBef>
                        <a:buFont typeface="Arial" panose="020B0604020202020204" pitchFamily="34" charset="0"/>
                        <a:defRPr sz="13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marL="18288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marL="22860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marL="27432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marL="32004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rPr>
                        <a:t>协处理器</a:t>
                      </a:r>
                    </a:p>
                  </a:txBody>
                  <a:tcPr marL="91452" marR="91452"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750"/>
                        </a:spcBef>
                        <a:buFont typeface="Arial" panose="020B0604020202020204" pitchFamily="34" charset="0"/>
                        <a:defRPr sz="19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a:lnSpc>
                          <a:spcPct val="90000"/>
                        </a:lnSpc>
                        <a:spcBef>
                          <a:spcPts val="375"/>
                        </a:spcBef>
                        <a:buFont typeface="Arial" panose="020B0604020202020204" pitchFamily="34" charset="0"/>
                        <a:defRPr sz="13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marL="18288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marL="22860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marL="27432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marL="32004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rPr>
                        <a:t>75</a:t>
                      </a:r>
                      <a:r>
                        <a:rPr kumimoji="1" lang="en-US" altLang="zh-CN" sz="18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rPr>
                        <a:t>H</a:t>
                      </a:r>
                    </a:p>
                  </a:txBody>
                  <a:tcPr marL="91452" marR="91452"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10562436"/>
                  </a:ext>
                </a:extLst>
              </a:tr>
              <a:tr h="365718">
                <a:tc>
                  <a:txBody>
                    <a:bodyPr/>
                    <a:lstStyle>
                      <a:lvl1pPr>
                        <a:lnSpc>
                          <a:spcPct val="90000"/>
                        </a:lnSpc>
                        <a:spcBef>
                          <a:spcPts val="750"/>
                        </a:spcBef>
                        <a:buFont typeface="Arial" panose="020B0604020202020204" pitchFamily="34" charset="0"/>
                        <a:defRPr sz="19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a:lnSpc>
                          <a:spcPct val="90000"/>
                        </a:lnSpc>
                        <a:spcBef>
                          <a:spcPts val="375"/>
                        </a:spcBef>
                        <a:buFont typeface="Arial" panose="020B0604020202020204" pitchFamily="34" charset="0"/>
                        <a:defRPr sz="13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marL="18288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marL="22860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marL="27432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marL="32004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rgbClr val="C00000"/>
                          </a:solidFill>
                          <a:effectLst/>
                          <a:latin typeface="Times New Roman" panose="02020603050405020304" pitchFamily="18" charset="0"/>
                          <a:ea typeface="宋体" panose="02010600030101010101" pitchFamily="2" charset="-122"/>
                        </a:rPr>
                        <a:t>IR6</a:t>
                      </a:r>
                    </a:p>
                  </a:txBody>
                  <a:tcPr marL="91452" marR="91452"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750"/>
                        </a:spcBef>
                        <a:buFont typeface="Arial" panose="020B0604020202020204" pitchFamily="34" charset="0"/>
                        <a:defRPr sz="19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a:lnSpc>
                          <a:spcPct val="90000"/>
                        </a:lnSpc>
                        <a:spcBef>
                          <a:spcPts val="375"/>
                        </a:spcBef>
                        <a:buFont typeface="Arial" panose="020B0604020202020204" pitchFamily="34" charset="0"/>
                        <a:defRPr sz="13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marL="18288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marL="22860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marL="27432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marL="32004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rPr>
                        <a:t>软盘</a:t>
                      </a:r>
                    </a:p>
                  </a:txBody>
                  <a:tcPr marL="91452" marR="91452"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750"/>
                        </a:spcBef>
                        <a:buFont typeface="Arial" panose="020B0604020202020204" pitchFamily="34" charset="0"/>
                        <a:defRPr sz="19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a:lnSpc>
                          <a:spcPct val="90000"/>
                        </a:lnSpc>
                        <a:spcBef>
                          <a:spcPts val="375"/>
                        </a:spcBef>
                        <a:buFont typeface="Arial" panose="020B0604020202020204" pitchFamily="34" charset="0"/>
                        <a:defRPr sz="13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marL="18288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marL="22860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marL="27432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marL="32004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rPr>
                        <a:t>0</a:t>
                      </a:r>
                      <a:r>
                        <a:rPr kumimoji="1" lang="en-US" altLang="zh-CN" sz="18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rPr>
                        <a:t>EH</a:t>
                      </a:r>
                    </a:p>
                  </a:txBody>
                  <a:tcPr marL="91452" marR="91452"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750"/>
                        </a:spcBef>
                        <a:buFont typeface="Arial" panose="020B0604020202020204" pitchFamily="34" charset="0"/>
                        <a:defRPr sz="19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a:lnSpc>
                          <a:spcPct val="90000"/>
                        </a:lnSpc>
                        <a:spcBef>
                          <a:spcPts val="375"/>
                        </a:spcBef>
                        <a:buFont typeface="Arial" panose="020B0604020202020204" pitchFamily="34" charset="0"/>
                        <a:defRPr sz="13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marL="18288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marL="22860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marL="27432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marL="32004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rgbClr val="843C0C"/>
                          </a:solidFill>
                          <a:effectLst/>
                          <a:latin typeface="Times New Roman" panose="02020603050405020304" pitchFamily="18" charset="0"/>
                          <a:ea typeface="宋体" panose="02010600030101010101" pitchFamily="2" charset="-122"/>
                        </a:rPr>
                        <a:t>IR6</a:t>
                      </a:r>
                    </a:p>
                  </a:txBody>
                  <a:tcPr marL="91452" marR="91452"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750"/>
                        </a:spcBef>
                        <a:buFont typeface="Arial" panose="020B0604020202020204" pitchFamily="34" charset="0"/>
                        <a:defRPr sz="19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a:lnSpc>
                          <a:spcPct val="90000"/>
                        </a:lnSpc>
                        <a:spcBef>
                          <a:spcPts val="375"/>
                        </a:spcBef>
                        <a:buFont typeface="Arial" panose="020B0604020202020204" pitchFamily="34" charset="0"/>
                        <a:defRPr sz="13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marL="18288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marL="22860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marL="27432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marL="32004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rPr>
                        <a:t>硬盘</a:t>
                      </a:r>
                    </a:p>
                  </a:txBody>
                  <a:tcPr marL="91452" marR="91452"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750"/>
                        </a:spcBef>
                        <a:buFont typeface="Arial" panose="020B0604020202020204" pitchFamily="34" charset="0"/>
                        <a:defRPr sz="19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a:lnSpc>
                          <a:spcPct val="90000"/>
                        </a:lnSpc>
                        <a:spcBef>
                          <a:spcPts val="375"/>
                        </a:spcBef>
                        <a:buFont typeface="Arial" panose="020B0604020202020204" pitchFamily="34" charset="0"/>
                        <a:defRPr sz="13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marL="18288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marL="22860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marL="27432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marL="32004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rPr>
                        <a:t>76</a:t>
                      </a:r>
                      <a:r>
                        <a:rPr kumimoji="1" lang="en-US" altLang="zh-CN" sz="18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rPr>
                        <a:t>H</a:t>
                      </a:r>
                    </a:p>
                  </a:txBody>
                  <a:tcPr marL="91452" marR="91452"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9439224"/>
                  </a:ext>
                </a:extLst>
              </a:tr>
              <a:tr h="408006">
                <a:tc>
                  <a:txBody>
                    <a:bodyPr/>
                    <a:lstStyle>
                      <a:lvl1pPr>
                        <a:lnSpc>
                          <a:spcPct val="90000"/>
                        </a:lnSpc>
                        <a:spcBef>
                          <a:spcPts val="750"/>
                        </a:spcBef>
                        <a:buFont typeface="Arial" panose="020B0604020202020204" pitchFamily="34" charset="0"/>
                        <a:defRPr sz="19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a:lnSpc>
                          <a:spcPct val="90000"/>
                        </a:lnSpc>
                        <a:spcBef>
                          <a:spcPts val="375"/>
                        </a:spcBef>
                        <a:buFont typeface="Arial" panose="020B0604020202020204" pitchFamily="34" charset="0"/>
                        <a:defRPr sz="13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marL="18288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marL="22860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marL="27432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marL="32004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rgbClr val="C00000"/>
                          </a:solidFill>
                          <a:effectLst/>
                          <a:latin typeface="Times New Roman" panose="02020603050405020304" pitchFamily="18" charset="0"/>
                          <a:ea typeface="宋体" panose="02010600030101010101" pitchFamily="2" charset="-122"/>
                        </a:rPr>
                        <a:t>IR7</a:t>
                      </a:r>
                    </a:p>
                  </a:txBody>
                  <a:tcPr marL="91452" marR="91452"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750"/>
                        </a:spcBef>
                        <a:buFont typeface="Arial" panose="020B0604020202020204" pitchFamily="34" charset="0"/>
                        <a:defRPr sz="19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a:lnSpc>
                          <a:spcPct val="90000"/>
                        </a:lnSpc>
                        <a:spcBef>
                          <a:spcPts val="375"/>
                        </a:spcBef>
                        <a:buFont typeface="Arial" panose="020B0604020202020204" pitchFamily="34" charset="0"/>
                        <a:defRPr sz="13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marL="18288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marL="22860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marL="27432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marL="32004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rPr>
                        <a:t>并行口1</a:t>
                      </a:r>
                    </a:p>
                  </a:txBody>
                  <a:tcPr marL="91452" marR="91452"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750"/>
                        </a:spcBef>
                        <a:buFont typeface="Arial" panose="020B0604020202020204" pitchFamily="34" charset="0"/>
                        <a:defRPr sz="19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a:lnSpc>
                          <a:spcPct val="90000"/>
                        </a:lnSpc>
                        <a:spcBef>
                          <a:spcPts val="375"/>
                        </a:spcBef>
                        <a:buFont typeface="Arial" panose="020B0604020202020204" pitchFamily="34" charset="0"/>
                        <a:defRPr sz="13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marL="18288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marL="22860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marL="27432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marL="32004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rPr>
                        <a:t>0</a:t>
                      </a:r>
                      <a:r>
                        <a:rPr kumimoji="1" lang="en-US" altLang="zh-CN" sz="18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rPr>
                        <a:t>FH</a:t>
                      </a:r>
                    </a:p>
                  </a:txBody>
                  <a:tcPr marL="91452" marR="91452"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750"/>
                        </a:spcBef>
                        <a:buFont typeface="Arial" panose="020B0604020202020204" pitchFamily="34" charset="0"/>
                        <a:defRPr sz="19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a:lnSpc>
                          <a:spcPct val="90000"/>
                        </a:lnSpc>
                        <a:spcBef>
                          <a:spcPts val="375"/>
                        </a:spcBef>
                        <a:buFont typeface="Arial" panose="020B0604020202020204" pitchFamily="34" charset="0"/>
                        <a:defRPr sz="13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marL="18288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marL="22860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marL="27432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marL="32004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rgbClr val="843C0C"/>
                          </a:solidFill>
                          <a:effectLst/>
                          <a:latin typeface="Times New Roman" panose="02020603050405020304" pitchFamily="18" charset="0"/>
                          <a:ea typeface="宋体" panose="02010600030101010101" pitchFamily="2" charset="-122"/>
                        </a:rPr>
                        <a:t>IR7</a:t>
                      </a:r>
                    </a:p>
                  </a:txBody>
                  <a:tcPr marL="91452" marR="91452"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750"/>
                        </a:spcBef>
                        <a:buFont typeface="Arial" panose="020B0604020202020204" pitchFamily="34" charset="0"/>
                        <a:defRPr sz="19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a:lnSpc>
                          <a:spcPct val="90000"/>
                        </a:lnSpc>
                        <a:spcBef>
                          <a:spcPts val="375"/>
                        </a:spcBef>
                        <a:buFont typeface="Arial" panose="020B0604020202020204" pitchFamily="34" charset="0"/>
                        <a:defRPr sz="13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marL="18288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marL="22860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marL="27432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marL="32004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rPr>
                        <a:t>保留</a:t>
                      </a:r>
                    </a:p>
                  </a:txBody>
                  <a:tcPr marL="91452" marR="91452"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750"/>
                        </a:spcBef>
                        <a:buFont typeface="Arial" panose="020B0604020202020204" pitchFamily="34" charset="0"/>
                        <a:defRPr sz="19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a:lnSpc>
                          <a:spcPct val="90000"/>
                        </a:lnSpc>
                        <a:spcBef>
                          <a:spcPts val="375"/>
                        </a:spcBef>
                        <a:buFont typeface="Arial" panose="020B0604020202020204" pitchFamily="34" charset="0"/>
                        <a:defRPr sz="13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a:lnSpc>
                          <a:spcPct val="90000"/>
                        </a:lnSpc>
                        <a:spcBef>
                          <a:spcPts val="375"/>
                        </a:spcBef>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marL="18288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marL="22860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marL="27432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marL="3200400" indent="457200" eaLnBrk="0" fontAlgn="base" hangingPunct="0">
                        <a:lnSpc>
                          <a:spcPct val="90000"/>
                        </a:lnSpc>
                        <a:spcBef>
                          <a:spcPts val="375"/>
                        </a:spcBef>
                        <a:spcAft>
                          <a:spcPct val="0"/>
                        </a:spcAft>
                        <a:buFont typeface="Arial" panose="020B0604020202020204" pitchFamily="34" charset="0"/>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dirty="0">
                          <a:ln>
                            <a:noFill/>
                          </a:ln>
                          <a:solidFill>
                            <a:srgbClr val="0033CC"/>
                          </a:solidFill>
                          <a:effectLst/>
                          <a:latin typeface="Times New Roman" panose="02020603050405020304" pitchFamily="18" charset="0"/>
                          <a:ea typeface="宋体" panose="02010600030101010101" pitchFamily="2" charset="-122"/>
                        </a:rPr>
                        <a:t>77</a:t>
                      </a:r>
                      <a:r>
                        <a:rPr kumimoji="1" lang="en-US" altLang="zh-CN" sz="1800" b="1" i="0" u="none" strike="noStrike" cap="none" normalizeH="0" baseline="0" dirty="0">
                          <a:ln>
                            <a:noFill/>
                          </a:ln>
                          <a:solidFill>
                            <a:srgbClr val="0033CC"/>
                          </a:solidFill>
                          <a:effectLst/>
                          <a:latin typeface="Times New Roman" panose="02020603050405020304" pitchFamily="18" charset="0"/>
                          <a:ea typeface="宋体" panose="02010600030101010101" pitchFamily="2" charset="-122"/>
                        </a:rPr>
                        <a:t>H</a:t>
                      </a:r>
                    </a:p>
                  </a:txBody>
                  <a:tcPr marL="91452" marR="91452"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13691805"/>
                  </a:ext>
                </a:extLst>
              </a:tr>
            </a:tbl>
          </a:graphicData>
        </a:graphic>
      </p:graphicFrame>
      <p:sp>
        <p:nvSpPr>
          <p:cNvPr id="47192" name="Text Box 134">
            <a:extLst>
              <a:ext uri="{FF2B5EF4-FFF2-40B4-BE49-F238E27FC236}">
                <a16:creationId xmlns:a16="http://schemas.microsoft.com/office/drawing/2014/main" id="{CC7C76DA-65F3-1A47-B45B-B29C14CE0879}"/>
              </a:ext>
            </a:extLst>
          </p:cNvPr>
          <p:cNvSpPr txBox="1">
            <a:spLocks noChangeArrowheads="1"/>
          </p:cNvSpPr>
          <p:nvPr/>
        </p:nvSpPr>
        <p:spPr bwMode="auto">
          <a:xfrm>
            <a:off x="325438" y="884238"/>
            <a:ext cx="5759450" cy="400050"/>
          </a:xfrm>
          <a:prstGeom prst="rect">
            <a:avLst/>
          </a:prstGeom>
          <a:noFill/>
          <a:ln>
            <a:noFill/>
          </a:ln>
          <a:extLst>
            <a:ext uri="{909E8E84-426E-40DD-AFC4-6F175D3DCCD1}">
              <a14:hiddenFill xmlns:a14="http://schemas.microsoft.com/office/drawing/2010/main">
                <a:solidFill>
                  <a:srgbClr val="000000">
                    <a:alpha val="0"/>
                  </a:srgbClr>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1" hangingPunct="1"/>
            <a:r>
              <a:rPr kumimoji="1" lang="zh-CN" altLang="en-US" sz="2000" b="1">
                <a:solidFill>
                  <a:srgbClr val="0000CC"/>
                </a:solidFill>
                <a:latin typeface="宋体" panose="02010600030101010101" pitchFamily="2" charset="-122"/>
                <a:sym typeface="+mn-ea"/>
              </a:rPr>
              <a:t>（</a:t>
            </a:r>
            <a:r>
              <a:rPr kumimoji="1" lang="en-US" altLang="zh-CN" sz="2000" b="1">
                <a:solidFill>
                  <a:srgbClr val="0000CC"/>
                </a:solidFill>
                <a:latin typeface="宋体" panose="02010600030101010101" pitchFamily="2" charset="-122"/>
                <a:sym typeface="+mn-ea"/>
              </a:rPr>
              <a:t>1</a:t>
            </a:r>
            <a:r>
              <a:rPr kumimoji="1" lang="zh-CN" altLang="en-US" sz="2000" b="1">
                <a:solidFill>
                  <a:srgbClr val="0000CC"/>
                </a:solidFill>
                <a:latin typeface="宋体" panose="02010600030101010101" pitchFamily="2" charset="-122"/>
                <a:sym typeface="+mn-ea"/>
              </a:rPr>
              <a:t>） 使用2片8259级连，管理15级中断</a:t>
            </a:r>
          </a:p>
        </p:txBody>
      </p:sp>
      <p:sp>
        <p:nvSpPr>
          <p:cNvPr id="147591" name="Text Box 135">
            <a:extLst>
              <a:ext uri="{FF2B5EF4-FFF2-40B4-BE49-F238E27FC236}">
                <a16:creationId xmlns:a16="http://schemas.microsoft.com/office/drawing/2014/main" id="{EE523BD8-8B21-724C-9F25-0BBE14CD0B93}"/>
              </a:ext>
            </a:extLst>
          </p:cNvPr>
          <p:cNvSpPr txBox="1">
            <a:spLocks noChangeArrowheads="1"/>
          </p:cNvSpPr>
          <p:nvPr/>
        </p:nvSpPr>
        <p:spPr bwMode="auto">
          <a:xfrm>
            <a:off x="325438" y="1287463"/>
            <a:ext cx="3659187" cy="400050"/>
          </a:xfrm>
          <a:prstGeom prst="rect">
            <a:avLst/>
          </a:prstGeom>
          <a:noFill/>
          <a:ln w="9525">
            <a:noFill/>
            <a:miter lim="800000"/>
          </a:ln>
          <a:effectLst/>
        </p:spPr>
        <p:txBody>
          <a:bodyPr>
            <a:spAutoFit/>
          </a:bodyPr>
          <a:lstStyle/>
          <a:p>
            <a:pPr eaLnBrk="1" hangingPunct="1">
              <a:defRPr/>
            </a:pPr>
            <a:r>
              <a:rPr kumimoji="1" lang="zh-CN" altLang="en-US" sz="2000" b="1" dirty="0">
                <a:solidFill>
                  <a:srgbClr val="0000CC"/>
                </a:solidFill>
                <a:effectLst>
                  <a:outerShdw blurRad="38100" dist="38100" dir="2700000" algn="tl">
                    <a:srgbClr val="C0C0C0"/>
                  </a:outerShdw>
                </a:effectLst>
                <a:latin typeface="宋体" panose="02010600030101010101" pitchFamily="2" charset="-122"/>
                <a:sym typeface="+mn-ea"/>
              </a:rPr>
              <a:t>（</a:t>
            </a:r>
            <a:r>
              <a:rPr kumimoji="1" lang="en-US" altLang="zh-CN" sz="2000" b="1" dirty="0">
                <a:solidFill>
                  <a:srgbClr val="0000CC"/>
                </a:solidFill>
                <a:effectLst>
                  <a:outerShdw blurRad="38100" dist="38100" dir="2700000" algn="tl">
                    <a:srgbClr val="C0C0C0"/>
                  </a:outerShdw>
                </a:effectLst>
                <a:latin typeface="宋体" panose="02010600030101010101" pitchFamily="2" charset="-122"/>
                <a:sym typeface="+mn-ea"/>
              </a:rPr>
              <a:t>2</a:t>
            </a:r>
            <a:r>
              <a:rPr kumimoji="1" lang="zh-CN" altLang="en-US" sz="2000" b="1" dirty="0">
                <a:solidFill>
                  <a:srgbClr val="0000CC"/>
                </a:solidFill>
                <a:effectLst>
                  <a:outerShdw blurRad="38100" dist="38100" dir="2700000" algn="tl">
                    <a:srgbClr val="C0C0C0"/>
                  </a:outerShdw>
                </a:effectLst>
                <a:latin typeface="宋体" panose="02010600030101010101" pitchFamily="2" charset="-122"/>
                <a:sym typeface="+mn-ea"/>
              </a:rPr>
              <a:t>） </a:t>
            </a:r>
            <a:r>
              <a:rPr kumimoji="1" lang="zh-CN" altLang="en-US" sz="2000" b="1" dirty="0">
                <a:solidFill>
                  <a:srgbClr val="0000CC"/>
                </a:solidFill>
                <a:latin typeface="宋体" panose="02010600030101010101" pitchFamily="2" charset="-122"/>
                <a:sym typeface="+mn-ea"/>
              </a:rPr>
              <a:t>中断源与中断类型</a:t>
            </a:r>
          </a:p>
        </p:txBody>
      </p:sp>
      <p:sp>
        <p:nvSpPr>
          <p:cNvPr id="47194" name="文本框 5">
            <a:extLst>
              <a:ext uri="{FF2B5EF4-FFF2-40B4-BE49-F238E27FC236}">
                <a16:creationId xmlns:a16="http://schemas.microsoft.com/office/drawing/2014/main" id="{EA228062-401D-2B46-846F-D5BCA1B721FE}"/>
              </a:ext>
            </a:extLst>
          </p:cNvPr>
          <p:cNvSpPr>
            <a:spLocks noChangeArrowheads="1"/>
          </p:cNvSpPr>
          <p:nvPr/>
        </p:nvSpPr>
        <p:spPr bwMode="auto">
          <a:xfrm>
            <a:off x="325438" y="328613"/>
            <a:ext cx="5805487"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buFont typeface="Arial" panose="020B0604020202020204" pitchFamily="34" charset="0"/>
              <a:buNone/>
            </a:pPr>
            <a:r>
              <a:rPr lang="zh-CN" altLang="en-US" sz="2400" b="1">
                <a:solidFill>
                  <a:schemeClr val="bg1"/>
                </a:solidFill>
                <a:ea typeface="微软雅黑" panose="020B0503020204020204" pitchFamily="34" charset="-122"/>
                <a:sym typeface="Arial" panose="020B0604020202020204" pitchFamily="34" charset="0"/>
              </a:rPr>
              <a:t>   </a:t>
            </a:r>
            <a:r>
              <a:rPr lang="zh-CN" altLang="en-US" sz="2400" b="1">
                <a:solidFill>
                  <a:schemeClr val="bg1"/>
                </a:solidFill>
                <a:ea typeface="微软雅黑" panose="020B0503020204020204" pitchFamily="34" charset="-122"/>
                <a:sym typeface="微软雅黑" panose="020B0503020204020204" pitchFamily="34" charset="-122"/>
              </a:rPr>
              <a:t>PC系列机中可屏蔽中断</a:t>
            </a:r>
            <a:endParaRPr lang="zh-CN" altLang="en-US" sz="2400" b="1">
              <a:solidFill>
                <a:schemeClr val="bg1"/>
              </a:solidFill>
              <a:ea typeface="微软雅黑" panose="020B0503020204020204" pitchFamily="34" charset="-122"/>
              <a:sym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4102"/>
                                        </p:tgtEl>
                                        <p:attrNameLst>
                                          <p:attrName>style.visibility</p:attrName>
                                        </p:attrNameLst>
                                      </p:cBhvr>
                                      <p:to>
                                        <p:strVal val="visible"/>
                                      </p:to>
                                    </p:set>
                                    <p:animEffect filter="fade">
                                      <p:cBhvr>
                                        <p:cTn id="7" dur="500"/>
                                        <p:tgtEl>
                                          <p:spTgt spid="4102"/>
                                        </p:tgtEl>
                                      </p:cBhvr>
                                    </p:animEffect>
                                  </p:childTnLst>
                                </p:cTn>
                              </p:par>
                              <p:par>
                                <p:cTn id="8" presetID="10" presetClass="entr" presetSubtype="0" fill="hold" nodeType="withEffect">
                                  <p:stCondLst>
                                    <p:cond delay="0"/>
                                  </p:stCondLst>
                                  <p:childTnLst>
                                    <p:set>
                                      <p:cBhvr>
                                        <p:cTn id="9" dur="1" fill="hold">
                                          <p:stCondLst>
                                            <p:cond delay="0"/>
                                          </p:stCondLst>
                                        </p:cTn>
                                        <p:tgtEl>
                                          <p:spTgt spid="4105"/>
                                        </p:tgtEl>
                                        <p:attrNameLst>
                                          <p:attrName>style.visibility</p:attrName>
                                        </p:attrNameLst>
                                      </p:cBhvr>
                                      <p:to>
                                        <p:strVal val="visible"/>
                                      </p:to>
                                    </p:set>
                                    <p:animEffect filter="fade">
                                      <p:cBhvr>
                                        <p:cTn id="10" dur="500"/>
                                        <p:tgtEl>
                                          <p:spTgt spid="4105"/>
                                        </p:tgtEl>
                                      </p:cBhvr>
                                    </p:animEffect>
                                  </p:childTnLst>
                                </p:cTn>
                              </p:par>
                              <p:par>
                                <p:cTn id="11" presetID="10" presetClass="entr" presetSubtype="0" fill="hold" nodeType="withEffect">
                                  <p:stCondLst>
                                    <p:cond delay="0"/>
                                  </p:stCondLst>
                                  <p:childTnLst>
                                    <p:set>
                                      <p:cBhvr>
                                        <p:cTn id="12" dur="1" fill="hold">
                                          <p:stCondLst>
                                            <p:cond delay="0"/>
                                          </p:stCondLst>
                                        </p:cTn>
                                        <p:tgtEl>
                                          <p:spTgt spid="4107"/>
                                        </p:tgtEl>
                                        <p:attrNameLst>
                                          <p:attrName>style.visibility</p:attrName>
                                        </p:attrNameLst>
                                      </p:cBhvr>
                                      <p:to>
                                        <p:strVal val="visible"/>
                                      </p:to>
                                    </p:set>
                                    <p:animEffect filter="fade">
                                      <p:cBhvr>
                                        <p:cTn id="13" dur="500"/>
                                        <p:tgtEl>
                                          <p:spTgt spid="4107"/>
                                        </p:tgtEl>
                                      </p:cBhvr>
                                    </p:animEffect>
                                  </p:childTnLst>
                                </p:cTn>
                              </p:par>
                              <p:par>
                                <p:cTn id="14" presetID="10" presetClass="entr" presetSubtype="0" fill="hold" nodeType="withEffect">
                                  <p:stCondLst>
                                    <p:cond delay="0"/>
                                  </p:stCondLst>
                                  <p:childTnLst>
                                    <p:set>
                                      <p:cBhvr>
                                        <p:cTn id="15" dur="1" fill="hold">
                                          <p:stCondLst>
                                            <p:cond delay="0"/>
                                          </p:stCondLst>
                                        </p:cTn>
                                        <p:tgtEl>
                                          <p:spTgt spid="4103"/>
                                        </p:tgtEl>
                                        <p:attrNameLst>
                                          <p:attrName>style.visibility</p:attrName>
                                        </p:attrNameLst>
                                      </p:cBhvr>
                                      <p:to>
                                        <p:strVal val="visible"/>
                                      </p:to>
                                    </p:set>
                                    <p:animEffect filter="fade">
                                      <p:cBhvr>
                                        <p:cTn id="16" dur="500"/>
                                        <p:tgtEl>
                                          <p:spTgt spid="4103"/>
                                        </p:tgtEl>
                                      </p:cBhvr>
                                    </p:animEffect>
                                  </p:childTnLst>
                                </p:cTn>
                              </p:par>
                              <p:par>
                                <p:cTn id="17" presetID="10" presetClass="entr" presetSubtype="0" fill="hold" nodeType="withEffect">
                                  <p:stCondLst>
                                    <p:cond delay="0"/>
                                  </p:stCondLst>
                                  <p:childTnLst>
                                    <p:set>
                                      <p:cBhvr>
                                        <p:cTn id="18" dur="1" fill="hold">
                                          <p:stCondLst>
                                            <p:cond delay="0"/>
                                          </p:stCondLst>
                                        </p:cTn>
                                        <p:tgtEl>
                                          <p:spTgt spid="4106"/>
                                        </p:tgtEl>
                                        <p:attrNameLst>
                                          <p:attrName>style.visibility</p:attrName>
                                        </p:attrNameLst>
                                      </p:cBhvr>
                                      <p:to>
                                        <p:strVal val="visible"/>
                                      </p:to>
                                    </p:set>
                                    <p:animEffect filter="fade">
                                      <p:cBhvr>
                                        <p:cTn id="19" dur="500"/>
                                        <p:tgtEl>
                                          <p:spTgt spid="4106"/>
                                        </p:tgtEl>
                                      </p:cBhvr>
                                    </p:animEffect>
                                  </p:childTnLst>
                                </p:cTn>
                              </p:par>
                              <p:par>
                                <p:cTn id="20" presetID="10" presetClass="entr" presetSubtype="0" fill="hold" nodeType="withEffect">
                                  <p:stCondLst>
                                    <p:cond delay="0"/>
                                  </p:stCondLst>
                                  <p:childTnLst>
                                    <p:set>
                                      <p:cBhvr>
                                        <p:cTn id="21" dur="1" fill="hold">
                                          <p:stCondLst>
                                            <p:cond delay="0"/>
                                          </p:stCondLst>
                                        </p:cTn>
                                        <p:tgtEl>
                                          <p:spTgt spid="4104"/>
                                        </p:tgtEl>
                                        <p:attrNameLst>
                                          <p:attrName>style.visibility</p:attrName>
                                        </p:attrNameLst>
                                      </p:cBhvr>
                                      <p:to>
                                        <p:strVal val="visible"/>
                                      </p:to>
                                    </p:set>
                                    <p:animEffect filter="fade">
                                      <p:cBhvr>
                                        <p:cTn id="22" dur="500"/>
                                        <p:tgtEl>
                                          <p:spTgt spid="4104"/>
                                        </p:tgtEl>
                                      </p:cBhvr>
                                    </p:animEffect>
                                  </p:childTnLst>
                                </p:cTn>
                              </p:par>
                              <p:par>
                                <p:cTn id="23" presetID="35" presetClass="path" presetSubtype="0" fill="hold" nodeType="withEffect">
                                  <p:stCondLst>
                                    <p:cond delay="0"/>
                                  </p:stCondLst>
                                  <p:childTnLst>
                                    <p:animMotion origin="layout" path="M 0 0  L -0.25 0  E" pathEditMode="relative" rAng="0" ptsTypes="">
                                      <p:cBhvr>
                                        <p:cTn id="24" dur="500" fill="hold"/>
                                        <p:tgtEl>
                                          <p:spTgt spid="4106"/>
                                        </p:tgtEl>
                                        <p:attrNameLst>
                                          <p:attrName>ppt_x,ppt_y</p:attrName>
                                        </p:attrNameLst>
                                      </p:cBhvr>
                                      <p:rCtr x="0" y="0"/>
                                    </p:animMotion>
                                  </p:childTnLst>
                                </p:cTn>
                              </p:par>
                              <p:par>
                                <p:cTn id="25" presetID="35" presetClass="path" presetSubtype="0" fill="hold" nodeType="withEffect">
                                  <p:stCondLst>
                                    <p:cond delay="0"/>
                                  </p:stCondLst>
                                  <p:childTnLst>
                                    <p:animMotion origin="layout" path="M 4.16667E-6 3.33333E-6 L -0.31632 3.33333E-6 " pathEditMode="relative" rAng="0" ptsTypes="AA">
                                      <p:cBhvr>
                                        <p:cTn id="26" dur="500" fill="hold"/>
                                        <p:tgtEl>
                                          <p:spTgt spid="4103"/>
                                        </p:tgtEl>
                                        <p:attrNameLst>
                                          <p:attrName>ppt_x,ppt_y</p:attrName>
                                        </p:attrNameLst>
                                      </p:cBhvr>
                                      <p:rCtr x="-1581100" y="0"/>
                                    </p:animMotion>
                                  </p:childTnLst>
                                </p:cTn>
                              </p:par>
                              <p:par>
                                <p:cTn id="27" presetID="35" presetClass="path" presetSubtype="0" fill="hold" nodeType="withEffect">
                                  <p:stCondLst>
                                    <p:cond delay="0"/>
                                  </p:stCondLst>
                                  <p:childTnLst>
                                    <p:animMotion origin="layout" path="M 0.00504 -1.85185E-6 L -0.46684 -1.85185E-6 " pathEditMode="relative" rAng="0" ptsTypes="AA">
                                      <p:cBhvr>
                                        <p:cTn id="28" dur="500" fill="hold"/>
                                        <p:tgtEl>
                                          <p:spTgt spid="4104"/>
                                        </p:tgtEl>
                                        <p:attrNameLst>
                                          <p:attrName>ppt_x,ppt_y</p:attrName>
                                        </p:attrNameLst>
                                      </p:cBhvr>
                                      <p:rCtr x="-2358900" y="0"/>
                                    </p:animMotion>
                                  </p:childTnLst>
                                </p:cTn>
                              </p:par>
                              <p:par>
                                <p:cTn id="29" presetID="35" presetClass="path" presetSubtype="0" fill="hold" nodeType="withEffect">
                                  <p:stCondLst>
                                    <p:cond delay="0"/>
                                  </p:stCondLst>
                                  <p:childTnLst>
                                    <p:animMotion origin="layout" path="M -3.05556E-6 1.11111E-6 L -0.19531 1.11111E-6 " pathEditMode="relative" rAng="0" ptsTypes="AA">
                                      <p:cBhvr>
                                        <p:cTn id="30" dur="500" fill="hold"/>
                                        <p:tgtEl>
                                          <p:spTgt spid="4105"/>
                                        </p:tgtEl>
                                        <p:attrNameLst>
                                          <p:attrName>ppt_x,ppt_y</p:attrName>
                                        </p:attrNameLst>
                                      </p:cBhvr>
                                      <p:rCtr x="-976900" y="0"/>
                                    </p:animMotion>
                                  </p:childTnLst>
                                </p:cTn>
                              </p:par>
                              <p:par>
                                <p:cTn id="31" presetID="35" presetClass="path" presetSubtype="0" fill="hold" nodeType="withEffect">
                                  <p:stCondLst>
                                    <p:cond delay="0"/>
                                  </p:stCondLst>
                                  <p:childTnLst>
                                    <p:animMotion origin="layout" path="M 3.05556E-6 -1.85185E-6 L -0.33577 -1.85185E-6 " pathEditMode="relative" rAng="0" ptsTypes="AA">
                                      <p:cBhvr>
                                        <p:cTn id="32" dur="500" fill="hold"/>
                                        <p:tgtEl>
                                          <p:spTgt spid="4102"/>
                                        </p:tgtEl>
                                        <p:attrNameLst>
                                          <p:attrName>ppt_x,ppt_y</p:attrName>
                                        </p:attrNameLst>
                                      </p:cBhvr>
                                      <p:rCtr x="-1678300" y="0"/>
                                    </p:animMotion>
                                  </p:childTnLst>
                                </p:cTn>
                              </p:par>
                              <p:par>
                                <p:cTn id="33" presetID="35" presetClass="path" presetSubtype="0" fill="hold" nodeType="withEffect">
                                  <p:stCondLst>
                                    <p:cond delay="0"/>
                                  </p:stCondLst>
                                  <p:childTnLst>
                                    <p:animMotion origin="layout" path="M 1.66667E-6 -1.85185E-6 L -0.57188 -1.85185E-6 " pathEditMode="relative" rAng="0" ptsTypes="AA">
                                      <p:cBhvr>
                                        <p:cTn id="34" dur="500" fill="hold"/>
                                        <p:tgtEl>
                                          <p:spTgt spid="4107"/>
                                        </p:tgtEl>
                                        <p:attrNameLst>
                                          <p:attrName>ppt_x,ppt_y</p:attrName>
                                        </p:attrNameLst>
                                      </p:cBhvr>
                                      <p:rCtr x="-2858900" y="0"/>
                                    </p:animMotion>
                                  </p:childTnLst>
                                </p:cTn>
                              </p:par>
                              <p:par>
                                <p:cTn id="35" presetID="10" presetClass="exit" presetSubtype="0" fill="hold" nodeType="withEffect">
                                  <p:stCondLst>
                                    <p:cond delay="0"/>
                                  </p:stCondLst>
                                  <p:childTnLst>
                                    <p:animEffect filter="fade">
                                      <p:cBhvr>
                                        <p:cTn id="36" dur="500"/>
                                        <p:tgtEl>
                                          <p:spTgt spid="4107"/>
                                        </p:tgtEl>
                                      </p:cBhvr>
                                    </p:animEffect>
                                    <p:set>
                                      <p:cBhvr>
                                        <p:cTn id="37" dur="1" fill="hold">
                                          <p:stCondLst>
                                            <p:cond delay="499"/>
                                          </p:stCondLst>
                                        </p:cTn>
                                        <p:tgtEl>
                                          <p:spTgt spid="4107"/>
                                        </p:tgtEl>
                                        <p:attrNameLst>
                                          <p:attrName>style.visibility</p:attrName>
                                        </p:attrNameLst>
                                      </p:cBhvr>
                                      <p:to>
                                        <p:strVal val="hidden"/>
                                      </p:to>
                                    </p:set>
                                  </p:childTnLst>
                                </p:cTn>
                              </p:par>
                              <p:par>
                                <p:cTn id="38" presetID="10" presetClass="exit" presetSubtype="0" fill="hold" nodeType="withEffect">
                                  <p:stCondLst>
                                    <p:cond delay="0"/>
                                  </p:stCondLst>
                                  <p:childTnLst>
                                    <p:animEffect filter="fade">
                                      <p:cBhvr>
                                        <p:cTn id="39" dur="500"/>
                                        <p:tgtEl>
                                          <p:spTgt spid="4105"/>
                                        </p:tgtEl>
                                      </p:cBhvr>
                                    </p:animEffect>
                                    <p:set>
                                      <p:cBhvr>
                                        <p:cTn id="40" dur="1" fill="hold">
                                          <p:stCondLst>
                                            <p:cond delay="499"/>
                                          </p:stCondLst>
                                        </p:cTn>
                                        <p:tgtEl>
                                          <p:spTgt spid="4105"/>
                                        </p:tgtEl>
                                        <p:attrNameLst>
                                          <p:attrName>style.visibility</p:attrName>
                                        </p:attrNameLst>
                                      </p:cBhvr>
                                      <p:to>
                                        <p:strVal val="hidden"/>
                                      </p:to>
                                    </p:set>
                                  </p:childTnLst>
                                </p:cTn>
                              </p:par>
                              <p:par>
                                <p:cTn id="41" presetID="10" presetClass="exit" presetSubtype="0" fill="hold" nodeType="withEffect">
                                  <p:stCondLst>
                                    <p:cond delay="0"/>
                                  </p:stCondLst>
                                  <p:childTnLst>
                                    <p:animEffect filter="fade">
                                      <p:cBhvr>
                                        <p:cTn id="42" dur="500"/>
                                        <p:tgtEl>
                                          <p:spTgt spid="4103"/>
                                        </p:tgtEl>
                                      </p:cBhvr>
                                    </p:animEffect>
                                    <p:set>
                                      <p:cBhvr>
                                        <p:cTn id="43" dur="1" fill="hold">
                                          <p:stCondLst>
                                            <p:cond delay="499"/>
                                          </p:stCondLst>
                                        </p:cTn>
                                        <p:tgtEl>
                                          <p:spTgt spid="4103"/>
                                        </p:tgtEl>
                                        <p:attrNameLst>
                                          <p:attrName>style.visibility</p:attrName>
                                        </p:attrNameLst>
                                      </p:cBhvr>
                                      <p:to>
                                        <p:strVal val="hidden"/>
                                      </p:to>
                                    </p:set>
                                  </p:childTnLst>
                                </p:cTn>
                              </p:par>
                              <p:par>
                                <p:cTn id="44" presetID="10" presetClass="exit" presetSubtype="0" fill="hold" nodeType="withEffect">
                                  <p:stCondLst>
                                    <p:cond delay="0"/>
                                  </p:stCondLst>
                                  <p:childTnLst>
                                    <p:animEffect filter="fade">
                                      <p:cBhvr>
                                        <p:cTn id="45" dur="500"/>
                                        <p:tgtEl>
                                          <p:spTgt spid="4106"/>
                                        </p:tgtEl>
                                      </p:cBhvr>
                                    </p:animEffect>
                                    <p:set>
                                      <p:cBhvr>
                                        <p:cTn id="46" dur="1" fill="hold">
                                          <p:stCondLst>
                                            <p:cond delay="499"/>
                                          </p:stCondLst>
                                        </p:cTn>
                                        <p:tgtEl>
                                          <p:spTgt spid="4106"/>
                                        </p:tgtEl>
                                        <p:attrNameLst>
                                          <p:attrName>style.visibility</p:attrName>
                                        </p:attrNameLst>
                                      </p:cBhvr>
                                      <p:to>
                                        <p:strVal val="hidden"/>
                                      </p:to>
                                    </p:set>
                                  </p:childTnLst>
                                </p:cTn>
                              </p:par>
                              <p:par>
                                <p:cTn id="47" presetID="10" presetClass="exit" presetSubtype="0" fill="hold" nodeType="withEffect">
                                  <p:stCondLst>
                                    <p:cond delay="0"/>
                                  </p:stCondLst>
                                  <p:childTnLst>
                                    <p:animEffect filter="fade">
                                      <p:cBhvr>
                                        <p:cTn id="48" dur="500"/>
                                        <p:tgtEl>
                                          <p:spTgt spid="4102"/>
                                        </p:tgtEl>
                                      </p:cBhvr>
                                    </p:animEffect>
                                    <p:set>
                                      <p:cBhvr>
                                        <p:cTn id="49" dur="1" fill="hold">
                                          <p:stCondLst>
                                            <p:cond delay="499"/>
                                          </p:stCondLst>
                                        </p:cTn>
                                        <p:tgtEl>
                                          <p:spTgt spid="4102"/>
                                        </p:tgtEl>
                                        <p:attrNameLst>
                                          <p:attrName>style.visibility</p:attrName>
                                        </p:attrNameLst>
                                      </p:cBhvr>
                                      <p:to>
                                        <p:strVal val="hidden"/>
                                      </p:to>
                                    </p:set>
                                  </p:childTnLst>
                                </p:cTn>
                              </p:par>
                              <p:par>
                                <p:cTn id="50" presetID="10" presetClass="exit" presetSubtype="0" fill="hold" nodeType="withEffect">
                                  <p:stCondLst>
                                    <p:cond delay="0"/>
                                  </p:stCondLst>
                                  <p:childTnLst>
                                    <p:animEffect filter="fade">
                                      <p:cBhvr>
                                        <p:cTn id="51" dur="500"/>
                                        <p:tgtEl>
                                          <p:spTgt spid="4104"/>
                                        </p:tgtEl>
                                      </p:cBhvr>
                                    </p:animEffect>
                                    <p:set>
                                      <p:cBhvr>
                                        <p:cTn id="52" dur="1" fill="hold">
                                          <p:stCondLst>
                                            <p:cond delay="499"/>
                                          </p:stCondLst>
                                        </p:cTn>
                                        <p:tgtEl>
                                          <p:spTgt spid="4104"/>
                                        </p:tgtEl>
                                        <p:attrNameLst>
                                          <p:attrName>style.visibility</p:attrName>
                                        </p:attrNameLst>
                                      </p:cBhvr>
                                      <p:to>
                                        <p:strVal val="hidden"/>
                                      </p:to>
                                    </p:set>
                                  </p:childTnLst>
                                </p:cTn>
                              </p:par>
                              <p:par>
                                <p:cTn id="53" presetID="10" presetClass="entr" presetSubtype="0" fill="hold" nodeType="withEffect">
                                  <p:stCondLst>
                                    <p:cond delay="0"/>
                                  </p:stCondLst>
                                  <p:childTnLst>
                                    <p:set>
                                      <p:cBhvr>
                                        <p:cTn id="54" dur="1" fill="hold">
                                          <p:stCondLst>
                                            <p:cond delay="0"/>
                                          </p:stCondLst>
                                        </p:cTn>
                                        <p:tgtEl>
                                          <p:spTgt spid="4108"/>
                                        </p:tgtEl>
                                        <p:attrNameLst>
                                          <p:attrName>style.visibility</p:attrName>
                                        </p:attrNameLst>
                                      </p:cBhvr>
                                      <p:to>
                                        <p:strVal val="visible"/>
                                      </p:to>
                                    </p:set>
                                    <p:animEffect filter="fade">
                                      <p:cBhvr>
                                        <p:cTn id="55" dur="500"/>
                                        <p:tgtEl>
                                          <p:spTgt spid="4108"/>
                                        </p:tgtEl>
                                      </p:cBhvr>
                                    </p:animEffect>
                                  </p:childTnLst>
                                </p:cTn>
                              </p:par>
                              <p:par>
                                <p:cTn id="56" presetID="10" presetClass="entr" presetSubtype="0" fill="hold" nodeType="withEffect">
                                  <p:stCondLst>
                                    <p:cond delay="0"/>
                                  </p:stCondLst>
                                  <p:childTnLst>
                                    <p:set>
                                      <p:cBhvr>
                                        <p:cTn id="57" dur="1" fill="hold">
                                          <p:stCondLst>
                                            <p:cond delay="0"/>
                                          </p:stCondLst>
                                        </p:cTn>
                                        <p:tgtEl>
                                          <p:spTgt spid="4109"/>
                                        </p:tgtEl>
                                        <p:attrNameLst>
                                          <p:attrName>style.visibility</p:attrName>
                                        </p:attrNameLst>
                                      </p:cBhvr>
                                      <p:to>
                                        <p:strVal val="visible"/>
                                      </p:to>
                                    </p:set>
                                    <p:animEffect filter="fade">
                                      <p:cBhvr>
                                        <p:cTn id="58" dur="500"/>
                                        <p:tgtEl>
                                          <p:spTgt spid="4109"/>
                                        </p:tgtEl>
                                      </p:cBhvr>
                                    </p:animEffect>
                                  </p:childTnLst>
                                </p:cTn>
                              </p:par>
                              <p:par>
                                <p:cTn id="59" presetID="10" presetClass="entr" presetSubtype="0" fill="hold" nodeType="withEffect">
                                  <p:stCondLst>
                                    <p:cond delay="0"/>
                                  </p:stCondLst>
                                  <p:childTnLst>
                                    <p:set>
                                      <p:cBhvr>
                                        <p:cTn id="60" dur="1" fill="hold">
                                          <p:stCondLst>
                                            <p:cond delay="0"/>
                                          </p:stCondLst>
                                        </p:cTn>
                                        <p:tgtEl>
                                          <p:spTgt spid="4110"/>
                                        </p:tgtEl>
                                        <p:attrNameLst>
                                          <p:attrName>style.visibility</p:attrName>
                                        </p:attrNameLst>
                                      </p:cBhvr>
                                      <p:to>
                                        <p:strVal val="visible"/>
                                      </p:to>
                                    </p:set>
                                    <p:animEffect filter="fade">
                                      <p:cBhvr>
                                        <p:cTn id="61" dur="500"/>
                                        <p:tgtEl>
                                          <p:spTgt spid="4110"/>
                                        </p:tgtEl>
                                      </p:cBhvr>
                                    </p:animEffect>
                                  </p:childTnLst>
                                </p:cTn>
                              </p:par>
                              <p:par>
                                <p:cTn id="62" presetID="10" presetClass="entr" presetSubtype="0" fill="hold" nodeType="withEffect">
                                  <p:stCondLst>
                                    <p:cond delay="0"/>
                                  </p:stCondLst>
                                  <p:childTnLst>
                                    <p:set>
                                      <p:cBhvr>
                                        <p:cTn id="63" dur="1" fill="hold">
                                          <p:stCondLst>
                                            <p:cond delay="0"/>
                                          </p:stCondLst>
                                        </p:cTn>
                                        <p:tgtEl>
                                          <p:spTgt spid="4111"/>
                                        </p:tgtEl>
                                        <p:attrNameLst>
                                          <p:attrName>style.visibility</p:attrName>
                                        </p:attrNameLst>
                                      </p:cBhvr>
                                      <p:to>
                                        <p:strVal val="visible"/>
                                      </p:to>
                                    </p:set>
                                    <p:animEffect filter="fade">
                                      <p:cBhvr>
                                        <p:cTn id="64" dur="500"/>
                                        <p:tgtEl>
                                          <p:spTgt spid="4111"/>
                                        </p:tgtEl>
                                      </p:cBhvr>
                                    </p:animEffect>
                                  </p:childTnLst>
                                </p:cTn>
                              </p:par>
                              <p:par>
                                <p:cTn id="65" presetID="53" presetClass="exit" presetSubtype="16" fill="hold" nodeType="withEffect">
                                  <p:stCondLst>
                                    <p:cond delay="0"/>
                                  </p:stCondLst>
                                  <p:childTnLst>
                                    <p:anim calcmode="lin" valueType="num">
                                      <p:cBhvr>
                                        <p:cTn id="66" dur="500"/>
                                        <p:tgtEl>
                                          <p:spTgt spid="4108"/>
                                        </p:tgtEl>
                                        <p:attrNameLst>
                                          <p:attrName>ppt_w</p:attrName>
                                        </p:attrNameLst>
                                      </p:cBhvr>
                                      <p:tavLst>
                                        <p:tav tm="0">
                                          <p:val>
                                            <p:strVal val="ppt_w"/>
                                          </p:val>
                                        </p:tav>
                                        <p:tav tm="100000">
                                          <p:val>
                                            <p:fltVal val="0"/>
                                          </p:val>
                                        </p:tav>
                                      </p:tavLst>
                                    </p:anim>
                                    <p:anim calcmode="lin" valueType="num">
                                      <p:cBhvr>
                                        <p:cTn id="67" dur="500"/>
                                        <p:tgtEl>
                                          <p:spTgt spid="4108"/>
                                        </p:tgtEl>
                                        <p:attrNameLst>
                                          <p:attrName>ppt_h</p:attrName>
                                        </p:attrNameLst>
                                      </p:cBhvr>
                                      <p:tavLst>
                                        <p:tav tm="0">
                                          <p:val>
                                            <p:strVal val="ppt_h"/>
                                          </p:val>
                                        </p:tav>
                                        <p:tav tm="100000">
                                          <p:val>
                                            <p:fltVal val="0"/>
                                          </p:val>
                                        </p:tav>
                                      </p:tavLst>
                                    </p:anim>
                                    <p:animEffect filter="fade">
                                      <p:cBhvr>
                                        <p:cTn id="68" dur="500"/>
                                        <p:tgtEl>
                                          <p:spTgt spid="4108"/>
                                        </p:tgtEl>
                                      </p:cBhvr>
                                    </p:animEffect>
                                    <p:set>
                                      <p:cBhvr>
                                        <p:cTn id="69" dur="1" fill="hold">
                                          <p:stCondLst>
                                            <p:cond delay="499"/>
                                          </p:stCondLst>
                                        </p:cTn>
                                        <p:tgtEl>
                                          <p:spTgt spid="4108"/>
                                        </p:tgtEl>
                                        <p:attrNameLst>
                                          <p:attrName>style.visibility</p:attrName>
                                        </p:attrNameLst>
                                      </p:cBhvr>
                                      <p:to>
                                        <p:strVal val="hidden"/>
                                      </p:to>
                                    </p:set>
                                  </p:childTnLst>
                                </p:cTn>
                              </p:par>
                              <p:par>
                                <p:cTn id="70" presetID="53" presetClass="exit" presetSubtype="16" fill="hold" nodeType="withEffect">
                                  <p:stCondLst>
                                    <p:cond delay="0"/>
                                  </p:stCondLst>
                                  <p:childTnLst>
                                    <p:anim calcmode="lin" valueType="num">
                                      <p:cBhvr>
                                        <p:cTn id="71" dur="500"/>
                                        <p:tgtEl>
                                          <p:spTgt spid="4109"/>
                                        </p:tgtEl>
                                        <p:attrNameLst>
                                          <p:attrName>ppt_w</p:attrName>
                                        </p:attrNameLst>
                                      </p:cBhvr>
                                      <p:tavLst>
                                        <p:tav tm="0">
                                          <p:val>
                                            <p:strVal val="ppt_w"/>
                                          </p:val>
                                        </p:tav>
                                        <p:tav tm="100000">
                                          <p:val>
                                            <p:fltVal val="0"/>
                                          </p:val>
                                        </p:tav>
                                      </p:tavLst>
                                    </p:anim>
                                    <p:anim calcmode="lin" valueType="num">
                                      <p:cBhvr>
                                        <p:cTn id="72" dur="500"/>
                                        <p:tgtEl>
                                          <p:spTgt spid="4109"/>
                                        </p:tgtEl>
                                        <p:attrNameLst>
                                          <p:attrName>ppt_h</p:attrName>
                                        </p:attrNameLst>
                                      </p:cBhvr>
                                      <p:tavLst>
                                        <p:tav tm="0">
                                          <p:val>
                                            <p:strVal val="ppt_h"/>
                                          </p:val>
                                        </p:tav>
                                        <p:tav tm="100000">
                                          <p:val>
                                            <p:fltVal val="0"/>
                                          </p:val>
                                        </p:tav>
                                      </p:tavLst>
                                    </p:anim>
                                    <p:animEffect filter="fade">
                                      <p:cBhvr>
                                        <p:cTn id="73" dur="500"/>
                                        <p:tgtEl>
                                          <p:spTgt spid="4109"/>
                                        </p:tgtEl>
                                      </p:cBhvr>
                                    </p:animEffect>
                                    <p:set>
                                      <p:cBhvr>
                                        <p:cTn id="74" dur="1" fill="hold">
                                          <p:stCondLst>
                                            <p:cond delay="499"/>
                                          </p:stCondLst>
                                        </p:cTn>
                                        <p:tgtEl>
                                          <p:spTgt spid="4109"/>
                                        </p:tgtEl>
                                        <p:attrNameLst>
                                          <p:attrName>style.visibility</p:attrName>
                                        </p:attrNameLst>
                                      </p:cBhvr>
                                      <p:to>
                                        <p:strVal val="hidden"/>
                                      </p:to>
                                    </p:set>
                                  </p:childTnLst>
                                </p:cTn>
                              </p:par>
                              <p:par>
                                <p:cTn id="75" presetID="53" presetClass="exit" presetSubtype="16" fill="hold" nodeType="withEffect">
                                  <p:stCondLst>
                                    <p:cond delay="0"/>
                                  </p:stCondLst>
                                  <p:childTnLst>
                                    <p:anim calcmode="lin" valueType="num">
                                      <p:cBhvr>
                                        <p:cTn id="76" dur="500"/>
                                        <p:tgtEl>
                                          <p:spTgt spid="4110"/>
                                        </p:tgtEl>
                                        <p:attrNameLst>
                                          <p:attrName>ppt_w</p:attrName>
                                        </p:attrNameLst>
                                      </p:cBhvr>
                                      <p:tavLst>
                                        <p:tav tm="0">
                                          <p:val>
                                            <p:strVal val="ppt_w"/>
                                          </p:val>
                                        </p:tav>
                                        <p:tav tm="100000">
                                          <p:val>
                                            <p:fltVal val="0"/>
                                          </p:val>
                                        </p:tav>
                                      </p:tavLst>
                                    </p:anim>
                                    <p:anim calcmode="lin" valueType="num">
                                      <p:cBhvr>
                                        <p:cTn id="77" dur="500"/>
                                        <p:tgtEl>
                                          <p:spTgt spid="4110"/>
                                        </p:tgtEl>
                                        <p:attrNameLst>
                                          <p:attrName>ppt_h</p:attrName>
                                        </p:attrNameLst>
                                      </p:cBhvr>
                                      <p:tavLst>
                                        <p:tav tm="0">
                                          <p:val>
                                            <p:strVal val="ppt_h"/>
                                          </p:val>
                                        </p:tav>
                                        <p:tav tm="100000">
                                          <p:val>
                                            <p:fltVal val="0"/>
                                          </p:val>
                                        </p:tav>
                                      </p:tavLst>
                                    </p:anim>
                                    <p:animEffect filter="fade">
                                      <p:cBhvr>
                                        <p:cTn id="78" dur="500"/>
                                        <p:tgtEl>
                                          <p:spTgt spid="4110"/>
                                        </p:tgtEl>
                                      </p:cBhvr>
                                    </p:animEffect>
                                    <p:set>
                                      <p:cBhvr>
                                        <p:cTn id="79" dur="1" fill="hold">
                                          <p:stCondLst>
                                            <p:cond delay="499"/>
                                          </p:stCondLst>
                                        </p:cTn>
                                        <p:tgtEl>
                                          <p:spTgt spid="4110"/>
                                        </p:tgtEl>
                                        <p:attrNameLst>
                                          <p:attrName>style.visibility</p:attrName>
                                        </p:attrNameLst>
                                      </p:cBhvr>
                                      <p:to>
                                        <p:strVal val="hidden"/>
                                      </p:to>
                                    </p:set>
                                  </p:childTnLst>
                                </p:cTn>
                              </p:par>
                              <p:par>
                                <p:cTn id="80" presetID="53" presetClass="exit" presetSubtype="16" fill="hold" nodeType="withEffect">
                                  <p:stCondLst>
                                    <p:cond delay="0"/>
                                  </p:stCondLst>
                                  <p:childTnLst>
                                    <p:anim calcmode="lin" valueType="num">
                                      <p:cBhvr>
                                        <p:cTn id="81" dur="500"/>
                                        <p:tgtEl>
                                          <p:spTgt spid="4111"/>
                                        </p:tgtEl>
                                        <p:attrNameLst>
                                          <p:attrName>ppt_w</p:attrName>
                                        </p:attrNameLst>
                                      </p:cBhvr>
                                      <p:tavLst>
                                        <p:tav tm="0">
                                          <p:val>
                                            <p:strVal val="ppt_w"/>
                                          </p:val>
                                        </p:tav>
                                        <p:tav tm="100000">
                                          <p:val>
                                            <p:fltVal val="0"/>
                                          </p:val>
                                        </p:tav>
                                      </p:tavLst>
                                    </p:anim>
                                    <p:anim calcmode="lin" valueType="num">
                                      <p:cBhvr>
                                        <p:cTn id="82" dur="500"/>
                                        <p:tgtEl>
                                          <p:spTgt spid="4111"/>
                                        </p:tgtEl>
                                        <p:attrNameLst>
                                          <p:attrName>ppt_h</p:attrName>
                                        </p:attrNameLst>
                                      </p:cBhvr>
                                      <p:tavLst>
                                        <p:tav tm="0">
                                          <p:val>
                                            <p:strVal val="ppt_h"/>
                                          </p:val>
                                        </p:tav>
                                        <p:tav tm="100000">
                                          <p:val>
                                            <p:fltVal val="0"/>
                                          </p:val>
                                        </p:tav>
                                      </p:tavLst>
                                    </p:anim>
                                    <p:animEffect filter="fade">
                                      <p:cBhvr>
                                        <p:cTn id="83" dur="500"/>
                                        <p:tgtEl>
                                          <p:spTgt spid="4111"/>
                                        </p:tgtEl>
                                      </p:cBhvr>
                                    </p:animEffect>
                                    <p:set>
                                      <p:cBhvr>
                                        <p:cTn id="84" dur="1" fill="hold">
                                          <p:stCondLst>
                                            <p:cond delay="499"/>
                                          </p:stCondLst>
                                        </p:cTn>
                                        <p:tgtEl>
                                          <p:spTgt spid="4111"/>
                                        </p:tgtEl>
                                        <p:attrNameLst>
                                          <p:attrName>style.visibility</p:attrName>
                                        </p:attrNameLst>
                                      </p:cBhvr>
                                      <p:to>
                                        <p:strVal val="hidden"/>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grpId="0" nodeType="clickEffect">
                                  <p:stCondLst>
                                    <p:cond delay="0"/>
                                  </p:stCondLst>
                                  <p:childTnLst>
                                    <p:set>
                                      <p:cBhvr>
                                        <p:cTn id="88" dur="1" fill="hold">
                                          <p:stCondLst>
                                            <p:cond delay="499"/>
                                          </p:stCondLst>
                                        </p:cTn>
                                        <p:tgtEl>
                                          <p:spTgt spid="147591">
                                            <p:bg/>
                                          </p:spTgt>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1" presetClass="entr" presetSubtype="0" fill="hold" grpId="0" nodeType="clickEffect">
                                  <p:stCondLst>
                                    <p:cond delay="0"/>
                                  </p:stCondLst>
                                  <p:childTnLst>
                                    <p:set>
                                      <p:cBhvr>
                                        <p:cTn id="92" dur="1" fill="hold">
                                          <p:stCondLst>
                                            <p:cond delay="499"/>
                                          </p:stCondLst>
                                        </p:cTn>
                                        <p:tgtEl>
                                          <p:spTgt spid="147591">
                                            <p:txEl>
                                              <p:pRg st="0" end="0"/>
                                            </p:txEl>
                                          </p:spTgt>
                                        </p:tgtEl>
                                        <p:attrNameLst>
                                          <p:attrName>style.visibility</p:attrName>
                                        </p:attrNameLst>
                                      </p:cBhvr>
                                      <p:to>
                                        <p:strVal val="visible"/>
                                      </p:to>
                                    </p:set>
                                  </p:childTnLst>
                                </p:cTn>
                              </p:par>
                            </p:childTnLst>
                          </p:cTn>
                        </p:par>
                      </p:childTnLst>
                    </p:cTn>
                  </p:par>
                  <p:par>
                    <p:cTn id="93" fill="hold" nodeType="clickPar">
                      <p:stCondLst>
                        <p:cond delay="indefinite"/>
                      </p:stCondLst>
                      <p:childTnLst>
                        <p:par>
                          <p:cTn id="94" fill="hold" nodeType="withGroup">
                            <p:stCondLst>
                              <p:cond delay="0"/>
                            </p:stCondLst>
                            <p:childTnLst>
                              <p:par>
                                <p:cTn id="95" presetID="4" presetClass="entr" presetSubtype="16" fill="hold" nodeType="clickEffect">
                                  <p:stCondLst>
                                    <p:cond delay="0"/>
                                  </p:stCondLst>
                                  <p:childTnLst>
                                    <p:set>
                                      <p:cBhvr>
                                        <p:cTn id="96" dur="1" fill="hold">
                                          <p:stCondLst>
                                            <p:cond delay="0"/>
                                          </p:stCondLst>
                                        </p:cTn>
                                        <p:tgtEl>
                                          <p:spTgt spid="147589"/>
                                        </p:tgtEl>
                                        <p:attrNameLst>
                                          <p:attrName>style.visibility</p:attrName>
                                        </p:attrNameLst>
                                      </p:cBhvr>
                                      <p:to>
                                        <p:strVal val="visible"/>
                                      </p:to>
                                    </p:set>
                                    <p:animEffect transition="in" filter="box(in)">
                                      <p:cBhvr>
                                        <p:cTn id="97" dur="500"/>
                                        <p:tgtEl>
                                          <p:spTgt spid="1475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591"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长方形 289">
            <a:extLst>
              <a:ext uri="{FF2B5EF4-FFF2-40B4-BE49-F238E27FC236}">
                <a16:creationId xmlns:a16="http://schemas.microsoft.com/office/drawing/2014/main" id="{674997EC-D487-2843-A903-210D4E8856DD}"/>
              </a:ext>
            </a:extLst>
          </p:cNvPr>
          <p:cNvSpPr>
            <a:spLocks noChangeArrowheads="1"/>
          </p:cNvSpPr>
          <p:nvPr/>
        </p:nvSpPr>
        <p:spPr bwMode="auto">
          <a:xfrm>
            <a:off x="-26988" y="242888"/>
            <a:ext cx="6480176" cy="606425"/>
          </a:xfrm>
          <a:prstGeom prst="rect">
            <a:avLst/>
          </a:prstGeom>
          <a:gradFill rotWithShape="0">
            <a:gsLst>
              <a:gs pos="0">
                <a:srgbClr val="990033"/>
              </a:gs>
              <a:gs pos="100000">
                <a:srgbClr val="460017">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67628" tIns="35243" rIns="67628" bIns="35243"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en-US"/>
          </a:p>
        </p:txBody>
      </p:sp>
      <p:sp>
        <p:nvSpPr>
          <p:cNvPr id="49154" name="矩形 8">
            <a:extLst>
              <a:ext uri="{FF2B5EF4-FFF2-40B4-BE49-F238E27FC236}">
                <a16:creationId xmlns:a16="http://schemas.microsoft.com/office/drawing/2014/main" id="{D7F405B3-F203-6D4A-AB84-2C3CFA18CE03}"/>
              </a:ext>
            </a:extLst>
          </p:cNvPr>
          <p:cNvSpPr>
            <a:spLocks noChangeArrowheads="1"/>
          </p:cNvSpPr>
          <p:nvPr/>
        </p:nvSpPr>
        <p:spPr bwMode="auto">
          <a:xfrm>
            <a:off x="2411413" y="523875"/>
            <a:ext cx="20891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endParaRPr lang="zh-CN" altLang="en-US" sz="15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4102" name="Picture 2" descr="PPECLOGO-eff-0-1">
            <a:extLst>
              <a:ext uri="{FF2B5EF4-FFF2-40B4-BE49-F238E27FC236}">
                <a16:creationId xmlns:a16="http://schemas.microsoft.com/office/drawing/2014/main" id="{DA076BEF-F5BE-E141-849B-A6065F02C7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7863" y="525463"/>
            <a:ext cx="627062"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3" descr="PPECLOGO-eff-0-2">
            <a:extLst>
              <a:ext uri="{FF2B5EF4-FFF2-40B4-BE49-F238E27FC236}">
                <a16:creationId xmlns:a16="http://schemas.microsoft.com/office/drawing/2014/main" id="{96F49ED2-C9B1-E44C-AF43-B286EDCF07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6600" y="506413"/>
            <a:ext cx="5778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6" descr="PPECLOGO-eff-0-1">
            <a:extLst>
              <a:ext uri="{FF2B5EF4-FFF2-40B4-BE49-F238E27FC236}">
                <a16:creationId xmlns:a16="http://schemas.microsoft.com/office/drawing/2014/main" id="{C221742D-0F84-E846-8DCE-89934877DBC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6038" y="533400"/>
            <a:ext cx="23495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8" descr="PPECLOGO-eff-0-2">
            <a:extLst>
              <a:ext uri="{FF2B5EF4-FFF2-40B4-BE49-F238E27FC236}">
                <a16:creationId xmlns:a16="http://schemas.microsoft.com/office/drawing/2014/main" id="{75639A97-E0C4-8F49-A942-AFD65CA2769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6200" y="377825"/>
            <a:ext cx="57943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11" descr="PPECLOGO-eff-5-4">
            <a:extLst>
              <a:ext uri="{FF2B5EF4-FFF2-40B4-BE49-F238E27FC236}">
                <a16:creationId xmlns:a16="http://schemas.microsoft.com/office/drawing/2014/main" id="{113C6321-D07E-2344-A6DA-F6F764A1789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53063" y="449263"/>
            <a:ext cx="5334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7" name="Picture 12" descr="PPECLOGO-eff-0-1">
            <a:extLst>
              <a:ext uri="{FF2B5EF4-FFF2-40B4-BE49-F238E27FC236}">
                <a16:creationId xmlns:a16="http://schemas.microsoft.com/office/drawing/2014/main" id="{568E284A-E571-4540-B9CA-1C3BC9DF7A8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89413" y="874713"/>
            <a:ext cx="309562"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Picture 15" descr="PPECLOGO-eff2-1-3">
            <a:extLst>
              <a:ext uri="{FF2B5EF4-FFF2-40B4-BE49-F238E27FC236}">
                <a16:creationId xmlns:a16="http://schemas.microsoft.com/office/drawing/2014/main" id="{1F433A93-B278-9D49-A5A9-AACFA7D4F63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51025" y="477838"/>
            <a:ext cx="25876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6" descr="PPECLOGO-eff2-1-4">
            <a:extLst>
              <a:ext uri="{FF2B5EF4-FFF2-40B4-BE49-F238E27FC236}">
                <a16:creationId xmlns:a16="http://schemas.microsoft.com/office/drawing/2014/main" id="{B81F88EE-6422-1646-9678-6B038A2D211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30725" y="731838"/>
            <a:ext cx="4159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0" name="Picture 17" descr="PPECLOGO-eff2-1-3">
            <a:extLst>
              <a:ext uri="{FF2B5EF4-FFF2-40B4-BE49-F238E27FC236}">
                <a16:creationId xmlns:a16="http://schemas.microsoft.com/office/drawing/2014/main" id="{813F5BD2-27C9-6743-AE47-842001534F2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45063" y="534988"/>
            <a:ext cx="211137"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18" descr="PPECLOGO-eff2-1-3">
            <a:extLst>
              <a:ext uri="{FF2B5EF4-FFF2-40B4-BE49-F238E27FC236}">
                <a16:creationId xmlns:a16="http://schemas.microsoft.com/office/drawing/2014/main" id="{DC763B1C-D546-1140-8ED2-69C7C3B20DB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43513" y="788988"/>
            <a:ext cx="166687" cy="11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65" name="网络 586">
            <a:extLst>
              <a:ext uri="{FF2B5EF4-FFF2-40B4-BE49-F238E27FC236}">
                <a16:creationId xmlns:a16="http://schemas.microsoft.com/office/drawing/2014/main" id="{D6B89C35-ABDA-BE4C-94C1-3C87E9790AC3}"/>
              </a:ext>
            </a:extLst>
          </p:cNvPr>
          <p:cNvSpPr>
            <a:spLocks/>
          </p:cNvSpPr>
          <p:nvPr/>
        </p:nvSpPr>
        <p:spPr bwMode="auto">
          <a:xfrm>
            <a:off x="19050" y="314325"/>
            <a:ext cx="506413" cy="484188"/>
          </a:xfrm>
          <a:custGeom>
            <a:avLst/>
            <a:gdLst>
              <a:gd name="T0" fmla="*/ 0 w 1889279"/>
              <a:gd name="T1" fmla="*/ 0 h 1810503"/>
              <a:gd name="T2" fmla="*/ 0 w 1889279"/>
              <a:gd name="T3" fmla="*/ 0 h 1810503"/>
              <a:gd name="T4" fmla="*/ 0 w 1889279"/>
              <a:gd name="T5" fmla="*/ 0 h 1810503"/>
              <a:gd name="T6" fmla="*/ 0 w 1889279"/>
              <a:gd name="T7" fmla="*/ 0 h 1810503"/>
              <a:gd name="T8" fmla="*/ 0 w 1889279"/>
              <a:gd name="T9" fmla="*/ 0 h 1810503"/>
              <a:gd name="T10" fmla="*/ 0 w 1889279"/>
              <a:gd name="T11" fmla="*/ 0 h 1810503"/>
              <a:gd name="T12" fmla="*/ 0 w 1889279"/>
              <a:gd name="T13" fmla="*/ 0 h 1810503"/>
              <a:gd name="T14" fmla="*/ 0 w 1889279"/>
              <a:gd name="T15" fmla="*/ 0 h 1810503"/>
              <a:gd name="T16" fmla="*/ 0 w 1889279"/>
              <a:gd name="T17" fmla="*/ 0 h 1810503"/>
              <a:gd name="T18" fmla="*/ 0 w 1889279"/>
              <a:gd name="T19" fmla="*/ 0 h 1810503"/>
              <a:gd name="T20" fmla="*/ 0 w 1889279"/>
              <a:gd name="T21" fmla="*/ 0 h 1810503"/>
              <a:gd name="T22" fmla="*/ 0 w 1889279"/>
              <a:gd name="T23" fmla="*/ 0 h 1810503"/>
              <a:gd name="T24" fmla="*/ 0 w 1889279"/>
              <a:gd name="T25" fmla="*/ 0 h 1810503"/>
              <a:gd name="T26" fmla="*/ 0 w 1889279"/>
              <a:gd name="T27" fmla="*/ 0 h 1810503"/>
              <a:gd name="T28" fmla="*/ 0 w 1889279"/>
              <a:gd name="T29" fmla="*/ 0 h 1810503"/>
              <a:gd name="T30" fmla="*/ 0 w 1889279"/>
              <a:gd name="T31" fmla="*/ 0 h 1810503"/>
              <a:gd name="T32" fmla="*/ 0 w 1889279"/>
              <a:gd name="T33" fmla="*/ 0 h 1810503"/>
              <a:gd name="T34" fmla="*/ 0 w 1889279"/>
              <a:gd name="T35" fmla="*/ 0 h 1810503"/>
              <a:gd name="T36" fmla="*/ 0 w 1889279"/>
              <a:gd name="T37" fmla="*/ 0 h 1810503"/>
              <a:gd name="T38" fmla="*/ 0 w 1889279"/>
              <a:gd name="T39" fmla="*/ 0 h 1810503"/>
              <a:gd name="T40" fmla="*/ 0 w 1889279"/>
              <a:gd name="T41" fmla="*/ 0 h 1810503"/>
              <a:gd name="T42" fmla="*/ 0 w 1889279"/>
              <a:gd name="T43" fmla="*/ 0 h 1810503"/>
              <a:gd name="T44" fmla="*/ 0 w 1889279"/>
              <a:gd name="T45" fmla="*/ 0 h 1810503"/>
              <a:gd name="T46" fmla="*/ 0 w 1889279"/>
              <a:gd name="T47" fmla="*/ 0 h 1810503"/>
              <a:gd name="T48" fmla="*/ 0 w 1889279"/>
              <a:gd name="T49" fmla="*/ 0 h 1810503"/>
              <a:gd name="T50" fmla="*/ 0 w 1889279"/>
              <a:gd name="T51" fmla="*/ 0 h 1810503"/>
              <a:gd name="T52" fmla="*/ 0 w 1889279"/>
              <a:gd name="T53" fmla="*/ 0 h 1810503"/>
              <a:gd name="T54" fmla="*/ 0 w 1889279"/>
              <a:gd name="T55" fmla="*/ 0 h 1810503"/>
              <a:gd name="T56" fmla="*/ 0 w 1889279"/>
              <a:gd name="T57" fmla="*/ 0 h 1810503"/>
              <a:gd name="T58" fmla="*/ 0 w 1889279"/>
              <a:gd name="T59" fmla="*/ 0 h 1810503"/>
              <a:gd name="T60" fmla="*/ 0 w 1889279"/>
              <a:gd name="T61" fmla="*/ 0 h 1810503"/>
              <a:gd name="T62" fmla="*/ 0 w 1889279"/>
              <a:gd name="T63" fmla="*/ 0 h 1810503"/>
              <a:gd name="T64" fmla="*/ 0 w 1889279"/>
              <a:gd name="T65" fmla="*/ 0 h 1810503"/>
              <a:gd name="T66" fmla="*/ 0 w 1889279"/>
              <a:gd name="T67" fmla="*/ 0 h 1810503"/>
              <a:gd name="T68" fmla="*/ 0 w 1889279"/>
              <a:gd name="T69" fmla="*/ 0 h 1810503"/>
              <a:gd name="T70" fmla="*/ 0 w 1889279"/>
              <a:gd name="T71" fmla="*/ 0 h 1810503"/>
              <a:gd name="T72" fmla="*/ 0 w 1889279"/>
              <a:gd name="T73" fmla="*/ 0 h 1810503"/>
              <a:gd name="T74" fmla="*/ 0 w 1889279"/>
              <a:gd name="T75" fmla="*/ 0 h 18105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89279"/>
              <a:gd name="T115" fmla="*/ 0 h 1810503"/>
              <a:gd name="T116" fmla="*/ 1889279 w 1889279"/>
              <a:gd name="T117" fmla="*/ 1810503 h 18105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lnTo>
                  <a:pt x="953521" y="1355186"/>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lnTo>
                  <a:pt x="953521" y="931303"/>
                </a:ln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lnTo>
                  <a:pt x="900586" y="1702"/>
                </a:lnTo>
                <a:close/>
                <a:moveTo>
                  <a:pt x="953521" y="0"/>
                </a:moveTo>
                <a:lnTo>
                  <a:pt x="981035" y="1330"/>
                </a:lnTo>
                <a:cubicBezTo>
                  <a:pt x="1124068" y="53565"/>
                  <a:pt x="1247786" y="180867"/>
                  <a:pt x="1332000" y="354889"/>
                </a:cubicBezTo>
                <a:cubicBezTo>
                  <a:pt x="1219743" y="403080"/>
                  <a:pt x="1090709" y="429800"/>
                  <a:pt x="953521" y="430954"/>
                </a:cubicBezTo>
                <a:lnTo>
                  <a:pt x="9535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nchor="ctr"/>
          <a:lstStyle/>
          <a:p>
            <a:endParaRPr lang="zh-CN" altLang="en-US"/>
          </a:p>
        </p:txBody>
      </p:sp>
      <p:pic>
        <p:nvPicPr>
          <p:cNvPr id="49166" name="Picture 22" descr="未标题-4">
            <a:extLst>
              <a:ext uri="{FF2B5EF4-FFF2-40B4-BE49-F238E27FC236}">
                <a16:creationId xmlns:a16="http://schemas.microsoft.com/office/drawing/2014/main" id="{2AB9143F-FB70-4340-B552-38E199B89B1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75463" y="68263"/>
            <a:ext cx="2230437"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矩形 3">
            <a:extLst>
              <a:ext uri="{FF2B5EF4-FFF2-40B4-BE49-F238E27FC236}">
                <a16:creationId xmlns:a16="http://schemas.microsoft.com/office/drawing/2014/main" id="{5B4856F7-6858-BD46-85E8-8C2207638A3D}"/>
              </a:ext>
            </a:extLst>
          </p:cNvPr>
          <p:cNvSpPr>
            <a:spLocks noChangeArrowheads="1"/>
          </p:cNvSpPr>
          <p:nvPr/>
        </p:nvSpPr>
        <p:spPr bwMode="auto">
          <a:xfrm>
            <a:off x="22225" y="1074738"/>
            <a:ext cx="4800600" cy="500062"/>
          </a:xfrm>
          <a:prstGeom prst="rect">
            <a:avLst/>
          </a:prstGeom>
          <a:gradFill rotWithShape="0">
            <a:gsLst>
              <a:gs pos="0">
                <a:srgbClr val="F46200">
                  <a:alpha val="89000"/>
                </a:srgbClr>
              </a:gs>
              <a:gs pos="100000">
                <a:srgbClr val="FF6600">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sz="2100" b="1">
                <a:solidFill>
                  <a:schemeClr val="bg1"/>
                </a:solidFill>
                <a:latin typeface="微软雅黑" panose="020B0503020204020204" pitchFamily="34" charset="-122"/>
                <a:ea typeface="微软雅黑" panose="020B0503020204020204" pitchFamily="34" charset="-122"/>
                <a:sym typeface="MS PGothic" panose="020B0600070205080204" pitchFamily="34" charset="-128"/>
              </a:rPr>
              <a:t> 一、中断源</a:t>
            </a:r>
          </a:p>
        </p:txBody>
      </p:sp>
      <p:sp>
        <p:nvSpPr>
          <p:cNvPr id="18" name="Text Box 5">
            <a:extLst>
              <a:ext uri="{FF2B5EF4-FFF2-40B4-BE49-F238E27FC236}">
                <a16:creationId xmlns:a16="http://schemas.microsoft.com/office/drawing/2014/main" id="{00F47B95-80FB-FD4B-B9FD-0B03E13C6EBF}"/>
              </a:ext>
            </a:extLst>
          </p:cNvPr>
          <p:cNvSpPr txBox="1">
            <a:spLocks noChangeArrowheads="1"/>
          </p:cNvSpPr>
          <p:nvPr/>
        </p:nvSpPr>
        <p:spPr bwMode="auto">
          <a:xfrm>
            <a:off x="0" y="1625600"/>
            <a:ext cx="90185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kumimoji="1" lang="zh-CN" altLang="en-US" sz="2000" b="1">
                <a:solidFill>
                  <a:srgbClr val="0000CC"/>
                </a:solidFill>
                <a:latin typeface="宋体" panose="02010600030101010101" pitchFamily="2" charset="-122"/>
              </a:rPr>
              <a:t>系统用户中断的中断源是：</a:t>
            </a:r>
            <a:r>
              <a:rPr kumimoji="1" lang="zh-CN" altLang="en-US" sz="2000" b="1">
                <a:solidFill>
                  <a:srgbClr val="C00000"/>
                </a:solidFill>
                <a:latin typeface="宋体" panose="02010600030101010101" pitchFamily="2" charset="-122"/>
              </a:rPr>
              <a:t>系统的</a:t>
            </a:r>
            <a:r>
              <a:rPr kumimoji="1" lang="en-US" altLang="zh-CN" sz="2000" b="1">
                <a:solidFill>
                  <a:srgbClr val="C00000"/>
                </a:solidFill>
                <a:latin typeface="宋体" panose="02010600030101010101" pitchFamily="2" charset="-122"/>
              </a:rPr>
              <a:t>ISA</a:t>
            </a:r>
            <a:r>
              <a:rPr kumimoji="1" lang="zh-CN" altLang="en-US" sz="2000" b="1">
                <a:solidFill>
                  <a:srgbClr val="C00000"/>
                </a:solidFill>
                <a:latin typeface="宋体" panose="02010600030101010101" pitchFamily="2" charset="-122"/>
              </a:rPr>
              <a:t>总线</a:t>
            </a:r>
            <a:r>
              <a:rPr kumimoji="1" lang="en-US" altLang="zh-CN" sz="2000" b="1">
                <a:solidFill>
                  <a:srgbClr val="C00000"/>
                </a:solidFill>
                <a:latin typeface="宋体" panose="02010600030101010101" pitchFamily="2" charset="-122"/>
              </a:rPr>
              <a:t>B4</a:t>
            </a:r>
            <a:r>
              <a:rPr kumimoji="1" lang="zh-CN" altLang="en-US" sz="2000" b="1">
                <a:solidFill>
                  <a:srgbClr val="C00000"/>
                </a:solidFill>
                <a:latin typeface="宋体" panose="02010600030101010101" pitchFamily="2" charset="-122"/>
              </a:rPr>
              <a:t>端子（</a:t>
            </a:r>
            <a:r>
              <a:rPr kumimoji="1" lang="en-US" altLang="zh-CN" sz="2000" b="1">
                <a:solidFill>
                  <a:srgbClr val="C00000"/>
                </a:solidFill>
                <a:latin typeface="宋体" panose="02010600030101010101" pitchFamily="2" charset="-122"/>
              </a:rPr>
              <a:t>IRQ9</a:t>
            </a:r>
            <a:r>
              <a:rPr kumimoji="1" lang="zh-CN" altLang="en-US" sz="2000" b="1">
                <a:solidFill>
                  <a:srgbClr val="C00000"/>
                </a:solidFill>
                <a:latin typeface="宋体" panose="02010600030101010101" pitchFamily="2" charset="-122"/>
              </a:rPr>
              <a:t>）</a:t>
            </a:r>
            <a:r>
              <a:rPr kumimoji="1" lang="zh-CN" altLang="en-US" sz="2000" b="1">
                <a:latin typeface="宋体" panose="02010600030101010101" pitchFamily="2" charset="-122"/>
              </a:rPr>
              <a:t>引入的中断请求信号。</a:t>
            </a:r>
          </a:p>
        </p:txBody>
      </p:sp>
      <p:sp>
        <p:nvSpPr>
          <p:cNvPr id="49169" name="文本框 5">
            <a:extLst>
              <a:ext uri="{FF2B5EF4-FFF2-40B4-BE49-F238E27FC236}">
                <a16:creationId xmlns:a16="http://schemas.microsoft.com/office/drawing/2014/main" id="{576F2C43-731E-3944-B06C-B5CD3731F9C3}"/>
              </a:ext>
            </a:extLst>
          </p:cNvPr>
          <p:cNvSpPr>
            <a:spLocks noChangeArrowheads="1"/>
          </p:cNvSpPr>
          <p:nvPr/>
        </p:nvSpPr>
        <p:spPr bwMode="auto">
          <a:xfrm>
            <a:off x="325438" y="328613"/>
            <a:ext cx="5805487"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buFont typeface="Arial" panose="020B0604020202020204" pitchFamily="34" charset="0"/>
              <a:buNone/>
            </a:pPr>
            <a:r>
              <a:rPr lang="zh-CN" altLang="en-US" sz="2400" b="1" noProof="1">
                <a:solidFill>
                  <a:schemeClr val="bg1"/>
                </a:solidFill>
                <a:ea typeface="微软雅黑" panose="020B0503020204020204" pitchFamily="34" charset="-122"/>
                <a:sym typeface="Arial" panose="020B0604020202020204" pitchFamily="34" charset="0"/>
              </a:rPr>
              <a:t>   系统用户</a:t>
            </a:r>
            <a:r>
              <a:rPr lang="zh-CN" altLang="en-US" sz="2400" b="1" noProof="1">
                <a:solidFill>
                  <a:schemeClr val="bg1"/>
                </a:solidFill>
                <a:ea typeface="微软雅黑" panose="020B0503020204020204" pitchFamily="34" charset="-122"/>
                <a:sym typeface="+mn-ea"/>
              </a:rPr>
              <a:t>中断</a:t>
            </a:r>
            <a:endParaRPr lang="zh-CN" altLang="en-US" sz="2400" b="1" noProof="1">
              <a:solidFill>
                <a:schemeClr val="bg1"/>
              </a:solidFill>
              <a:ea typeface="微软雅黑" panose="020B0503020204020204" pitchFamily="34" charset="-122"/>
              <a:sym typeface="Arial" panose="020B0604020202020204" pitchFamily="34" charset="0"/>
            </a:endParaRPr>
          </a:p>
        </p:txBody>
      </p:sp>
      <p:pic>
        <p:nvPicPr>
          <p:cNvPr id="3" name="图片 2">
            <a:extLst>
              <a:ext uri="{FF2B5EF4-FFF2-40B4-BE49-F238E27FC236}">
                <a16:creationId xmlns:a16="http://schemas.microsoft.com/office/drawing/2014/main" id="{AFD988E3-ED02-E048-BDD8-E87ADCEB537E}"/>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109788" y="2087563"/>
            <a:ext cx="4648313" cy="2874148"/>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4102"/>
                                        </p:tgtEl>
                                        <p:attrNameLst>
                                          <p:attrName>style.visibility</p:attrName>
                                        </p:attrNameLst>
                                      </p:cBhvr>
                                      <p:to>
                                        <p:strVal val="visible"/>
                                      </p:to>
                                    </p:set>
                                    <p:animEffect>
                                      <p:cBhvr>
                                        <p:cTn id="7" dur="500"/>
                                        <p:tgtEl>
                                          <p:spTgt spid="4102"/>
                                        </p:tgtEl>
                                      </p:cBhvr>
                                    </p:animEffect>
                                  </p:childTnLst>
                                </p:cTn>
                              </p:par>
                              <p:par>
                                <p:cTn id="8" presetID="10" presetClass="entr" presetSubtype="0" fill="hold" nodeType="withEffect">
                                  <p:stCondLst>
                                    <p:cond delay="0"/>
                                  </p:stCondLst>
                                  <p:childTnLst>
                                    <p:set>
                                      <p:cBhvr>
                                        <p:cTn id="9" dur="1" fill="hold">
                                          <p:stCondLst>
                                            <p:cond delay="0"/>
                                          </p:stCondLst>
                                        </p:cTn>
                                        <p:tgtEl>
                                          <p:spTgt spid="4105"/>
                                        </p:tgtEl>
                                        <p:attrNameLst>
                                          <p:attrName>style.visibility</p:attrName>
                                        </p:attrNameLst>
                                      </p:cBhvr>
                                      <p:to>
                                        <p:strVal val="visible"/>
                                      </p:to>
                                    </p:set>
                                    <p:animEffect>
                                      <p:cBhvr>
                                        <p:cTn id="10" dur="500"/>
                                        <p:tgtEl>
                                          <p:spTgt spid="4105"/>
                                        </p:tgtEl>
                                      </p:cBhvr>
                                    </p:animEffect>
                                  </p:childTnLst>
                                </p:cTn>
                              </p:par>
                              <p:par>
                                <p:cTn id="11" presetID="10" presetClass="entr" presetSubtype="0" fill="hold" nodeType="withEffect">
                                  <p:stCondLst>
                                    <p:cond delay="0"/>
                                  </p:stCondLst>
                                  <p:childTnLst>
                                    <p:set>
                                      <p:cBhvr>
                                        <p:cTn id="12" dur="1" fill="hold">
                                          <p:stCondLst>
                                            <p:cond delay="0"/>
                                          </p:stCondLst>
                                        </p:cTn>
                                        <p:tgtEl>
                                          <p:spTgt spid="4107"/>
                                        </p:tgtEl>
                                        <p:attrNameLst>
                                          <p:attrName>style.visibility</p:attrName>
                                        </p:attrNameLst>
                                      </p:cBhvr>
                                      <p:to>
                                        <p:strVal val="visible"/>
                                      </p:to>
                                    </p:set>
                                    <p:animEffect>
                                      <p:cBhvr>
                                        <p:cTn id="13" dur="500"/>
                                        <p:tgtEl>
                                          <p:spTgt spid="4107"/>
                                        </p:tgtEl>
                                      </p:cBhvr>
                                    </p:animEffect>
                                  </p:childTnLst>
                                </p:cTn>
                              </p:par>
                              <p:par>
                                <p:cTn id="14" presetID="10" presetClass="entr" presetSubtype="0" fill="hold" nodeType="withEffect">
                                  <p:stCondLst>
                                    <p:cond delay="0"/>
                                  </p:stCondLst>
                                  <p:childTnLst>
                                    <p:set>
                                      <p:cBhvr>
                                        <p:cTn id="15" dur="1" fill="hold">
                                          <p:stCondLst>
                                            <p:cond delay="0"/>
                                          </p:stCondLst>
                                        </p:cTn>
                                        <p:tgtEl>
                                          <p:spTgt spid="4103"/>
                                        </p:tgtEl>
                                        <p:attrNameLst>
                                          <p:attrName>style.visibility</p:attrName>
                                        </p:attrNameLst>
                                      </p:cBhvr>
                                      <p:to>
                                        <p:strVal val="visible"/>
                                      </p:to>
                                    </p:set>
                                    <p:animEffect>
                                      <p:cBhvr>
                                        <p:cTn id="16" dur="500"/>
                                        <p:tgtEl>
                                          <p:spTgt spid="4103"/>
                                        </p:tgtEl>
                                      </p:cBhvr>
                                    </p:animEffect>
                                  </p:childTnLst>
                                </p:cTn>
                              </p:par>
                              <p:par>
                                <p:cTn id="17" presetID="10" presetClass="entr" presetSubtype="0" fill="hold" nodeType="withEffect">
                                  <p:stCondLst>
                                    <p:cond delay="0"/>
                                  </p:stCondLst>
                                  <p:childTnLst>
                                    <p:set>
                                      <p:cBhvr>
                                        <p:cTn id="18" dur="1" fill="hold">
                                          <p:stCondLst>
                                            <p:cond delay="0"/>
                                          </p:stCondLst>
                                        </p:cTn>
                                        <p:tgtEl>
                                          <p:spTgt spid="4106"/>
                                        </p:tgtEl>
                                        <p:attrNameLst>
                                          <p:attrName>style.visibility</p:attrName>
                                        </p:attrNameLst>
                                      </p:cBhvr>
                                      <p:to>
                                        <p:strVal val="visible"/>
                                      </p:to>
                                    </p:set>
                                    <p:animEffect>
                                      <p:cBhvr>
                                        <p:cTn id="19" dur="500"/>
                                        <p:tgtEl>
                                          <p:spTgt spid="4106"/>
                                        </p:tgtEl>
                                      </p:cBhvr>
                                    </p:animEffect>
                                  </p:childTnLst>
                                </p:cTn>
                              </p:par>
                              <p:par>
                                <p:cTn id="20" presetID="10" presetClass="entr" presetSubtype="0" fill="hold" nodeType="withEffect">
                                  <p:stCondLst>
                                    <p:cond delay="0"/>
                                  </p:stCondLst>
                                  <p:childTnLst>
                                    <p:set>
                                      <p:cBhvr>
                                        <p:cTn id="21" dur="1" fill="hold">
                                          <p:stCondLst>
                                            <p:cond delay="0"/>
                                          </p:stCondLst>
                                        </p:cTn>
                                        <p:tgtEl>
                                          <p:spTgt spid="4104"/>
                                        </p:tgtEl>
                                        <p:attrNameLst>
                                          <p:attrName>style.visibility</p:attrName>
                                        </p:attrNameLst>
                                      </p:cBhvr>
                                      <p:to>
                                        <p:strVal val="visible"/>
                                      </p:to>
                                    </p:set>
                                    <p:animEffect>
                                      <p:cBhvr>
                                        <p:cTn id="22" dur="500"/>
                                        <p:tgtEl>
                                          <p:spTgt spid="4104"/>
                                        </p:tgtEl>
                                      </p:cBhvr>
                                    </p:animEffect>
                                  </p:childTnLst>
                                </p:cTn>
                              </p:par>
                              <p:par>
                                <p:cTn id="23" presetID="35" presetClass="path" presetSubtype="0" fill="hold" nodeType="withEffect">
                                  <p:stCondLst>
                                    <p:cond delay="0"/>
                                  </p:stCondLst>
                                  <p:childTnLst>
                                    <p:animMotion origin="layout" path="M 0 0  L -0.25 0  E" pathEditMode="relative" rAng="0" ptsTypes="">
                                      <p:cBhvr>
                                        <p:cTn id="24" dur="500" fill="hold"/>
                                        <p:tgtEl>
                                          <p:spTgt spid="4106"/>
                                        </p:tgtEl>
                                        <p:attrNameLst>
                                          <p:attrName>ppt_x,ppt_y</p:attrName>
                                        </p:attrNameLst>
                                      </p:cBhvr>
                                      <p:rCtr x="0" y="0"/>
                                    </p:animMotion>
                                  </p:childTnLst>
                                </p:cTn>
                              </p:par>
                              <p:par>
                                <p:cTn id="25" presetID="35" presetClass="path" presetSubtype="0" fill="hold" nodeType="withEffect">
                                  <p:stCondLst>
                                    <p:cond delay="0"/>
                                  </p:stCondLst>
                                  <p:childTnLst>
                                    <p:animMotion origin="layout" path="M 4.16667E-6 3.33333E-6 L -0.31632 3.33333E-6 " pathEditMode="relative" rAng="0" ptsTypes="AA">
                                      <p:cBhvr>
                                        <p:cTn id="26" dur="500" fill="hold"/>
                                        <p:tgtEl>
                                          <p:spTgt spid="4103"/>
                                        </p:tgtEl>
                                        <p:attrNameLst>
                                          <p:attrName>ppt_x,ppt_y</p:attrName>
                                        </p:attrNameLst>
                                      </p:cBhvr>
                                      <p:rCtr x="-1581100" y="0"/>
                                    </p:animMotion>
                                  </p:childTnLst>
                                </p:cTn>
                              </p:par>
                              <p:par>
                                <p:cTn id="27" presetID="35" presetClass="path" presetSubtype="0" fill="hold" nodeType="withEffect">
                                  <p:stCondLst>
                                    <p:cond delay="0"/>
                                  </p:stCondLst>
                                  <p:childTnLst>
                                    <p:animMotion origin="layout" path="M 0.00504 -1.85185E-6 L -0.46684 -1.85185E-6 " pathEditMode="relative" rAng="0" ptsTypes="AA">
                                      <p:cBhvr>
                                        <p:cTn id="28" dur="500" fill="hold"/>
                                        <p:tgtEl>
                                          <p:spTgt spid="4104"/>
                                        </p:tgtEl>
                                        <p:attrNameLst>
                                          <p:attrName>ppt_x,ppt_y</p:attrName>
                                        </p:attrNameLst>
                                      </p:cBhvr>
                                      <p:rCtr x="-2358900" y="0"/>
                                    </p:animMotion>
                                  </p:childTnLst>
                                </p:cTn>
                              </p:par>
                              <p:par>
                                <p:cTn id="29" presetID="35" presetClass="path" presetSubtype="0" fill="hold" nodeType="withEffect">
                                  <p:stCondLst>
                                    <p:cond delay="0"/>
                                  </p:stCondLst>
                                  <p:childTnLst>
                                    <p:animMotion origin="layout" path="M -3.05556E-6 1.11111E-6 L -0.19531 1.11111E-6 " pathEditMode="relative" rAng="0" ptsTypes="AA">
                                      <p:cBhvr>
                                        <p:cTn id="30" dur="500" fill="hold"/>
                                        <p:tgtEl>
                                          <p:spTgt spid="4105"/>
                                        </p:tgtEl>
                                        <p:attrNameLst>
                                          <p:attrName>ppt_x,ppt_y</p:attrName>
                                        </p:attrNameLst>
                                      </p:cBhvr>
                                      <p:rCtr x="-976900" y="0"/>
                                    </p:animMotion>
                                  </p:childTnLst>
                                </p:cTn>
                              </p:par>
                              <p:par>
                                <p:cTn id="31" presetID="35" presetClass="path" presetSubtype="0" fill="hold" nodeType="withEffect">
                                  <p:stCondLst>
                                    <p:cond delay="0"/>
                                  </p:stCondLst>
                                  <p:childTnLst>
                                    <p:animMotion origin="layout" path="M 3.05556E-6 -1.85185E-6 L -0.33577 -1.85185E-6 " pathEditMode="relative" rAng="0" ptsTypes="AA">
                                      <p:cBhvr>
                                        <p:cTn id="32" dur="500" fill="hold"/>
                                        <p:tgtEl>
                                          <p:spTgt spid="4102"/>
                                        </p:tgtEl>
                                        <p:attrNameLst>
                                          <p:attrName>ppt_x,ppt_y</p:attrName>
                                        </p:attrNameLst>
                                      </p:cBhvr>
                                      <p:rCtr x="-1678300" y="0"/>
                                    </p:animMotion>
                                  </p:childTnLst>
                                </p:cTn>
                              </p:par>
                              <p:par>
                                <p:cTn id="33" presetID="35" presetClass="path" presetSubtype="0" fill="hold" nodeType="withEffect">
                                  <p:stCondLst>
                                    <p:cond delay="0"/>
                                  </p:stCondLst>
                                  <p:childTnLst>
                                    <p:animMotion origin="layout" path="M 1.66667E-6 -1.85185E-6 L -0.57188 -1.85185E-6 " pathEditMode="relative" rAng="0" ptsTypes="AA">
                                      <p:cBhvr>
                                        <p:cTn id="34" dur="500" fill="hold"/>
                                        <p:tgtEl>
                                          <p:spTgt spid="4107"/>
                                        </p:tgtEl>
                                        <p:attrNameLst>
                                          <p:attrName>ppt_x,ppt_y</p:attrName>
                                        </p:attrNameLst>
                                      </p:cBhvr>
                                      <p:rCtr x="-2858900" y="0"/>
                                    </p:animMotion>
                                  </p:childTnLst>
                                </p:cTn>
                              </p:par>
                              <p:par>
                                <p:cTn id="35" presetID="10" presetClass="exit" presetSubtype="0" fill="hold" nodeType="withEffect">
                                  <p:stCondLst>
                                    <p:cond delay="0"/>
                                  </p:stCondLst>
                                  <p:childTnLst>
                                    <p:animEffect>
                                      <p:cBhvr>
                                        <p:cTn id="36" dur="500"/>
                                        <p:tgtEl>
                                          <p:spTgt spid="4107"/>
                                        </p:tgtEl>
                                      </p:cBhvr>
                                    </p:animEffect>
                                    <p:set>
                                      <p:cBhvr>
                                        <p:cTn id="37" dur="1" fill="hold">
                                          <p:stCondLst>
                                            <p:cond delay="499"/>
                                          </p:stCondLst>
                                        </p:cTn>
                                        <p:tgtEl>
                                          <p:spTgt spid="4107"/>
                                        </p:tgtEl>
                                        <p:attrNameLst>
                                          <p:attrName>style.visibility</p:attrName>
                                        </p:attrNameLst>
                                      </p:cBhvr>
                                      <p:to>
                                        <p:strVal val="hidden"/>
                                      </p:to>
                                    </p:set>
                                  </p:childTnLst>
                                </p:cTn>
                              </p:par>
                              <p:par>
                                <p:cTn id="38" presetID="10" presetClass="exit" presetSubtype="0" fill="hold" nodeType="withEffect">
                                  <p:stCondLst>
                                    <p:cond delay="0"/>
                                  </p:stCondLst>
                                  <p:childTnLst>
                                    <p:animEffect>
                                      <p:cBhvr>
                                        <p:cTn id="39" dur="500"/>
                                        <p:tgtEl>
                                          <p:spTgt spid="4105"/>
                                        </p:tgtEl>
                                      </p:cBhvr>
                                    </p:animEffect>
                                    <p:set>
                                      <p:cBhvr>
                                        <p:cTn id="40" dur="1" fill="hold">
                                          <p:stCondLst>
                                            <p:cond delay="499"/>
                                          </p:stCondLst>
                                        </p:cTn>
                                        <p:tgtEl>
                                          <p:spTgt spid="4105"/>
                                        </p:tgtEl>
                                        <p:attrNameLst>
                                          <p:attrName>style.visibility</p:attrName>
                                        </p:attrNameLst>
                                      </p:cBhvr>
                                      <p:to>
                                        <p:strVal val="hidden"/>
                                      </p:to>
                                    </p:set>
                                  </p:childTnLst>
                                </p:cTn>
                              </p:par>
                              <p:par>
                                <p:cTn id="41" presetID="10" presetClass="exit" presetSubtype="0" fill="hold" nodeType="withEffect">
                                  <p:stCondLst>
                                    <p:cond delay="0"/>
                                  </p:stCondLst>
                                  <p:childTnLst>
                                    <p:animEffect>
                                      <p:cBhvr>
                                        <p:cTn id="42" dur="500"/>
                                        <p:tgtEl>
                                          <p:spTgt spid="4103"/>
                                        </p:tgtEl>
                                      </p:cBhvr>
                                    </p:animEffect>
                                    <p:set>
                                      <p:cBhvr>
                                        <p:cTn id="43" dur="1" fill="hold">
                                          <p:stCondLst>
                                            <p:cond delay="499"/>
                                          </p:stCondLst>
                                        </p:cTn>
                                        <p:tgtEl>
                                          <p:spTgt spid="4103"/>
                                        </p:tgtEl>
                                        <p:attrNameLst>
                                          <p:attrName>style.visibility</p:attrName>
                                        </p:attrNameLst>
                                      </p:cBhvr>
                                      <p:to>
                                        <p:strVal val="hidden"/>
                                      </p:to>
                                    </p:set>
                                  </p:childTnLst>
                                </p:cTn>
                              </p:par>
                              <p:par>
                                <p:cTn id="44" presetID="10" presetClass="exit" presetSubtype="0" fill="hold" nodeType="withEffect">
                                  <p:stCondLst>
                                    <p:cond delay="0"/>
                                  </p:stCondLst>
                                  <p:childTnLst>
                                    <p:animEffect>
                                      <p:cBhvr>
                                        <p:cTn id="45" dur="500"/>
                                        <p:tgtEl>
                                          <p:spTgt spid="4106"/>
                                        </p:tgtEl>
                                      </p:cBhvr>
                                    </p:animEffect>
                                    <p:set>
                                      <p:cBhvr>
                                        <p:cTn id="46" dur="1" fill="hold">
                                          <p:stCondLst>
                                            <p:cond delay="499"/>
                                          </p:stCondLst>
                                        </p:cTn>
                                        <p:tgtEl>
                                          <p:spTgt spid="4106"/>
                                        </p:tgtEl>
                                        <p:attrNameLst>
                                          <p:attrName>style.visibility</p:attrName>
                                        </p:attrNameLst>
                                      </p:cBhvr>
                                      <p:to>
                                        <p:strVal val="hidden"/>
                                      </p:to>
                                    </p:set>
                                  </p:childTnLst>
                                </p:cTn>
                              </p:par>
                              <p:par>
                                <p:cTn id="47" presetID="10" presetClass="exit" presetSubtype="0" fill="hold" nodeType="withEffect">
                                  <p:stCondLst>
                                    <p:cond delay="0"/>
                                  </p:stCondLst>
                                  <p:childTnLst>
                                    <p:animEffect>
                                      <p:cBhvr>
                                        <p:cTn id="48" dur="500"/>
                                        <p:tgtEl>
                                          <p:spTgt spid="4102"/>
                                        </p:tgtEl>
                                      </p:cBhvr>
                                    </p:animEffect>
                                    <p:set>
                                      <p:cBhvr>
                                        <p:cTn id="49" dur="1" fill="hold">
                                          <p:stCondLst>
                                            <p:cond delay="499"/>
                                          </p:stCondLst>
                                        </p:cTn>
                                        <p:tgtEl>
                                          <p:spTgt spid="4102"/>
                                        </p:tgtEl>
                                        <p:attrNameLst>
                                          <p:attrName>style.visibility</p:attrName>
                                        </p:attrNameLst>
                                      </p:cBhvr>
                                      <p:to>
                                        <p:strVal val="hidden"/>
                                      </p:to>
                                    </p:set>
                                  </p:childTnLst>
                                </p:cTn>
                              </p:par>
                              <p:par>
                                <p:cTn id="50" presetID="10" presetClass="exit" presetSubtype="0" fill="hold" nodeType="withEffect">
                                  <p:stCondLst>
                                    <p:cond delay="0"/>
                                  </p:stCondLst>
                                  <p:childTnLst>
                                    <p:animEffect>
                                      <p:cBhvr>
                                        <p:cTn id="51" dur="500"/>
                                        <p:tgtEl>
                                          <p:spTgt spid="4104"/>
                                        </p:tgtEl>
                                      </p:cBhvr>
                                    </p:animEffect>
                                    <p:set>
                                      <p:cBhvr>
                                        <p:cTn id="52" dur="1" fill="hold">
                                          <p:stCondLst>
                                            <p:cond delay="499"/>
                                          </p:stCondLst>
                                        </p:cTn>
                                        <p:tgtEl>
                                          <p:spTgt spid="4104"/>
                                        </p:tgtEl>
                                        <p:attrNameLst>
                                          <p:attrName>style.visibility</p:attrName>
                                        </p:attrNameLst>
                                      </p:cBhvr>
                                      <p:to>
                                        <p:strVal val="hidden"/>
                                      </p:to>
                                    </p:set>
                                  </p:childTnLst>
                                </p:cTn>
                              </p:par>
                              <p:par>
                                <p:cTn id="53" presetID="10" presetClass="entr" presetSubtype="0" fill="hold" nodeType="withEffect">
                                  <p:stCondLst>
                                    <p:cond delay="0"/>
                                  </p:stCondLst>
                                  <p:childTnLst>
                                    <p:set>
                                      <p:cBhvr>
                                        <p:cTn id="54" dur="1" fill="hold">
                                          <p:stCondLst>
                                            <p:cond delay="0"/>
                                          </p:stCondLst>
                                        </p:cTn>
                                        <p:tgtEl>
                                          <p:spTgt spid="4108"/>
                                        </p:tgtEl>
                                        <p:attrNameLst>
                                          <p:attrName>style.visibility</p:attrName>
                                        </p:attrNameLst>
                                      </p:cBhvr>
                                      <p:to>
                                        <p:strVal val="visible"/>
                                      </p:to>
                                    </p:set>
                                    <p:animEffect>
                                      <p:cBhvr>
                                        <p:cTn id="55" dur="500"/>
                                        <p:tgtEl>
                                          <p:spTgt spid="4108"/>
                                        </p:tgtEl>
                                      </p:cBhvr>
                                    </p:animEffect>
                                  </p:childTnLst>
                                </p:cTn>
                              </p:par>
                              <p:par>
                                <p:cTn id="56" presetID="10" presetClass="entr" presetSubtype="0" fill="hold" nodeType="withEffect">
                                  <p:stCondLst>
                                    <p:cond delay="0"/>
                                  </p:stCondLst>
                                  <p:childTnLst>
                                    <p:set>
                                      <p:cBhvr>
                                        <p:cTn id="57" dur="1" fill="hold">
                                          <p:stCondLst>
                                            <p:cond delay="0"/>
                                          </p:stCondLst>
                                        </p:cTn>
                                        <p:tgtEl>
                                          <p:spTgt spid="4109"/>
                                        </p:tgtEl>
                                        <p:attrNameLst>
                                          <p:attrName>style.visibility</p:attrName>
                                        </p:attrNameLst>
                                      </p:cBhvr>
                                      <p:to>
                                        <p:strVal val="visible"/>
                                      </p:to>
                                    </p:set>
                                    <p:animEffect>
                                      <p:cBhvr>
                                        <p:cTn id="58" dur="500"/>
                                        <p:tgtEl>
                                          <p:spTgt spid="4109"/>
                                        </p:tgtEl>
                                      </p:cBhvr>
                                    </p:animEffect>
                                  </p:childTnLst>
                                </p:cTn>
                              </p:par>
                              <p:par>
                                <p:cTn id="59" presetID="10" presetClass="entr" presetSubtype="0" fill="hold" nodeType="withEffect">
                                  <p:stCondLst>
                                    <p:cond delay="0"/>
                                  </p:stCondLst>
                                  <p:childTnLst>
                                    <p:set>
                                      <p:cBhvr>
                                        <p:cTn id="60" dur="1" fill="hold">
                                          <p:stCondLst>
                                            <p:cond delay="0"/>
                                          </p:stCondLst>
                                        </p:cTn>
                                        <p:tgtEl>
                                          <p:spTgt spid="4110"/>
                                        </p:tgtEl>
                                        <p:attrNameLst>
                                          <p:attrName>style.visibility</p:attrName>
                                        </p:attrNameLst>
                                      </p:cBhvr>
                                      <p:to>
                                        <p:strVal val="visible"/>
                                      </p:to>
                                    </p:set>
                                    <p:animEffect>
                                      <p:cBhvr>
                                        <p:cTn id="61" dur="500"/>
                                        <p:tgtEl>
                                          <p:spTgt spid="4110"/>
                                        </p:tgtEl>
                                      </p:cBhvr>
                                    </p:animEffect>
                                  </p:childTnLst>
                                </p:cTn>
                              </p:par>
                              <p:par>
                                <p:cTn id="62" presetID="10" presetClass="entr" presetSubtype="0" fill="hold" nodeType="withEffect">
                                  <p:stCondLst>
                                    <p:cond delay="0"/>
                                  </p:stCondLst>
                                  <p:childTnLst>
                                    <p:set>
                                      <p:cBhvr>
                                        <p:cTn id="63" dur="1" fill="hold">
                                          <p:stCondLst>
                                            <p:cond delay="0"/>
                                          </p:stCondLst>
                                        </p:cTn>
                                        <p:tgtEl>
                                          <p:spTgt spid="4111"/>
                                        </p:tgtEl>
                                        <p:attrNameLst>
                                          <p:attrName>style.visibility</p:attrName>
                                        </p:attrNameLst>
                                      </p:cBhvr>
                                      <p:to>
                                        <p:strVal val="visible"/>
                                      </p:to>
                                    </p:set>
                                    <p:animEffect>
                                      <p:cBhvr>
                                        <p:cTn id="64" dur="500"/>
                                        <p:tgtEl>
                                          <p:spTgt spid="4111"/>
                                        </p:tgtEl>
                                      </p:cBhvr>
                                    </p:animEffect>
                                  </p:childTnLst>
                                </p:cTn>
                              </p:par>
                              <p:par>
                                <p:cTn id="65" presetID="53" presetClass="exit" presetSubtype="0" fill="hold" nodeType="withEffect">
                                  <p:stCondLst>
                                    <p:cond delay="0"/>
                                  </p:stCondLst>
                                  <p:childTnLst>
                                    <p:anim calcmode="lin" valueType="num">
                                      <p:cBhvr>
                                        <p:cTn id="66" dur="500"/>
                                        <p:tgtEl>
                                          <p:spTgt spid="4108"/>
                                        </p:tgtEl>
                                        <p:attrNameLst>
                                          <p:attrName>ppt_w</p:attrName>
                                        </p:attrNameLst>
                                      </p:cBhvr>
                                      <p:tavLst>
                                        <p:tav tm="0">
                                          <p:val>
                                            <p:strVal val="ppt_w"/>
                                          </p:val>
                                        </p:tav>
                                        <p:tav tm="100000">
                                          <p:val>
                                            <p:fltVal val="0"/>
                                          </p:val>
                                        </p:tav>
                                      </p:tavLst>
                                    </p:anim>
                                    <p:anim calcmode="lin" valueType="num">
                                      <p:cBhvr>
                                        <p:cTn id="67" dur="500"/>
                                        <p:tgtEl>
                                          <p:spTgt spid="4108"/>
                                        </p:tgtEl>
                                        <p:attrNameLst>
                                          <p:attrName>ppt_h</p:attrName>
                                        </p:attrNameLst>
                                      </p:cBhvr>
                                      <p:tavLst>
                                        <p:tav tm="0">
                                          <p:val>
                                            <p:strVal val="ppt_h"/>
                                          </p:val>
                                        </p:tav>
                                        <p:tav tm="100000">
                                          <p:val>
                                            <p:fltVal val="0"/>
                                          </p:val>
                                        </p:tav>
                                      </p:tavLst>
                                    </p:anim>
                                    <p:animEffect>
                                      <p:cBhvr>
                                        <p:cTn id="68" dur="500"/>
                                        <p:tgtEl>
                                          <p:spTgt spid="4108"/>
                                        </p:tgtEl>
                                      </p:cBhvr>
                                    </p:animEffect>
                                    <p:set>
                                      <p:cBhvr>
                                        <p:cTn id="69" dur="1" fill="hold">
                                          <p:stCondLst>
                                            <p:cond delay="499"/>
                                          </p:stCondLst>
                                        </p:cTn>
                                        <p:tgtEl>
                                          <p:spTgt spid="4108"/>
                                        </p:tgtEl>
                                        <p:attrNameLst>
                                          <p:attrName>style.visibility</p:attrName>
                                        </p:attrNameLst>
                                      </p:cBhvr>
                                      <p:to>
                                        <p:strVal val="hidden"/>
                                      </p:to>
                                    </p:set>
                                  </p:childTnLst>
                                </p:cTn>
                              </p:par>
                              <p:par>
                                <p:cTn id="70" presetID="53" presetClass="exit" presetSubtype="0" fill="hold" nodeType="withEffect">
                                  <p:stCondLst>
                                    <p:cond delay="0"/>
                                  </p:stCondLst>
                                  <p:childTnLst>
                                    <p:anim calcmode="lin" valueType="num">
                                      <p:cBhvr>
                                        <p:cTn id="71" dur="500"/>
                                        <p:tgtEl>
                                          <p:spTgt spid="4109"/>
                                        </p:tgtEl>
                                        <p:attrNameLst>
                                          <p:attrName>ppt_w</p:attrName>
                                        </p:attrNameLst>
                                      </p:cBhvr>
                                      <p:tavLst>
                                        <p:tav tm="0">
                                          <p:val>
                                            <p:strVal val="ppt_w"/>
                                          </p:val>
                                        </p:tav>
                                        <p:tav tm="100000">
                                          <p:val>
                                            <p:fltVal val="0"/>
                                          </p:val>
                                        </p:tav>
                                      </p:tavLst>
                                    </p:anim>
                                    <p:anim calcmode="lin" valueType="num">
                                      <p:cBhvr>
                                        <p:cTn id="72" dur="500"/>
                                        <p:tgtEl>
                                          <p:spTgt spid="4109"/>
                                        </p:tgtEl>
                                        <p:attrNameLst>
                                          <p:attrName>ppt_h</p:attrName>
                                        </p:attrNameLst>
                                      </p:cBhvr>
                                      <p:tavLst>
                                        <p:tav tm="0">
                                          <p:val>
                                            <p:strVal val="ppt_h"/>
                                          </p:val>
                                        </p:tav>
                                        <p:tav tm="100000">
                                          <p:val>
                                            <p:fltVal val="0"/>
                                          </p:val>
                                        </p:tav>
                                      </p:tavLst>
                                    </p:anim>
                                    <p:animEffect>
                                      <p:cBhvr>
                                        <p:cTn id="73" dur="500"/>
                                        <p:tgtEl>
                                          <p:spTgt spid="4109"/>
                                        </p:tgtEl>
                                      </p:cBhvr>
                                    </p:animEffect>
                                    <p:set>
                                      <p:cBhvr>
                                        <p:cTn id="74" dur="1" fill="hold">
                                          <p:stCondLst>
                                            <p:cond delay="499"/>
                                          </p:stCondLst>
                                        </p:cTn>
                                        <p:tgtEl>
                                          <p:spTgt spid="4109"/>
                                        </p:tgtEl>
                                        <p:attrNameLst>
                                          <p:attrName>style.visibility</p:attrName>
                                        </p:attrNameLst>
                                      </p:cBhvr>
                                      <p:to>
                                        <p:strVal val="hidden"/>
                                      </p:to>
                                    </p:set>
                                  </p:childTnLst>
                                </p:cTn>
                              </p:par>
                              <p:par>
                                <p:cTn id="75" presetID="53" presetClass="exit" presetSubtype="0" fill="hold" nodeType="withEffect">
                                  <p:stCondLst>
                                    <p:cond delay="0"/>
                                  </p:stCondLst>
                                  <p:childTnLst>
                                    <p:anim calcmode="lin" valueType="num">
                                      <p:cBhvr>
                                        <p:cTn id="76" dur="500"/>
                                        <p:tgtEl>
                                          <p:spTgt spid="4110"/>
                                        </p:tgtEl>
                                        <p:attrNameLst>
                                          <p:attrName>ppt_w</p:attrName>
                                        </p:attrNameLst>
                                      </p:cBhvr>
                                      <p:tavLst>
                                        <p:tav tm="0">
                                          <p:val>
                                            <p:strVal val="ppt_w"/>
                                          </p:val>
                                        </p:tav>
                                        <p:tav tm="100000">
                                          <p:val>
                                            <p:fltVal val="0"/>
                                          </p:val>
                                        </p:tav>
                                      </p:tavLst>
                                    </p:anim>
                                    <p:anim calcmode="lin" valueType="num">
                                      <p:cBhvr>
                                        <p:cTn id="77" dur="500"/>
                                        <p:tgtEl>
                                          <p:spTgt spid="4110"/>
                                        </p:tgtEl>
                                        <p:attrNameLst>
                                          <p:attrName>ppt_h</p:attrName>
                                        </p:attrNameLst>
                                      </p:cBhvr>
                                      <p:tavLst>
                                        <p:tav tm="0">
                                          <p:val>
                                            <p:strVal val="ppt_h"/>
                                          </p:val>
                                        </p:tav>
                                        <p:tav tm="100000">
                                          <p:val>
                                            <p:fltVal val="0"/>
                                          </p:val>
                                        </p:tav>
                                      </p:tavLst>
                                    </p:anim>
                                    <p:animEffect>
                                      <p:cBhvr>
                                        <p:cTn id="78" dur="500"/>
                                        <p:tgtEl>
                                          <p:spTgt spid="4110"/>
                                        </p:tgtEl>
                                      </p:cBhvr>
                                    </p:animEffect>
                                    <p:set>
                                      <p:cBhvr>
                                        <p:cTn id="79" dur="1" fill="hold">
                                          <p:stCondLst>
                                            <p:cond delay="499"/>
                                          </p:stCondLst>
                                        </p:cTn>
                                        <p:tgtEl>
                                          <p:spTgt spid="4110"/>
                                        </p:tgtEl>
                                        <p:attrNameLst>
                                          <p:attrName>style.visibility</p:attrName>
                                        </p:attrNameLst>
                                      </p:cBhvr>
                                      <p:to>
                                        <p:strVal val="hidden"/>
                                      </p:to>
                                    </p:set>
                                  </p:childTnLst>
                                </p:cTn>
                              </p:par>
                              <p:par>
                                <p:cTn id="80" presetID="53" presetClass="exit" presetSubtype="0" fill="hold" nodeType="withEffect">
                                  <p:stCondLst>
                                    <p:cond delay="0"/>
                                  </p:stCondLst>
                                  <p:childTnLst>
                                    <p:anim calcmode="lin" valueType="num">
                                      <p:cBhvr>
                                        <p:cTn id="81" dur="500"/>
                                        <p:tgtEl>
                                          <p:spTgt spid="4111"/>
                                        </p:tgtEl>
                                        <p:attrNameLst>
                                          <p:attrName>ppt_w</p:attrName>
                                        </p:attrNameLst>
                                      </p:cBhvr>
                                      <p:tavLst>
                                        <p:tav tm="0">
                                          <p:val>
                                            <p:strVal val="ppt_w"/>
                                          </p:val>
                                        </p:tav>
                                        <p:tav tm="100000">
                                          <p:val>
                                            <p:fltVal val="0"/>
                                          </p:val>
                                        </p:tav>
                                      </p:tavLst>
                                    </p:anim>
                                    <p:anim calcmode="lin" valueType="num">
                                      <p:cBhvr>
                                        <p:cTn id="82" dur="500"/>
                                        <p:tgtEl>
                                          <p:spTgt spid="4111"/>
                                        </p:tgtEl>
                                        <p:attrNameLst>
                                          <p:attrName>ppt_h</p:attrName>
                                        </p:attrNameLst>
                                      </p:cBhvr>
                                      <p:tavLst>
                                        <p:tav tm="0">
                                          <p:val>
                                            <p:strVal val="ppt_h"/>
                                          </p:val>
                                        </p:tav>
                                        <p:tav tm="100000">
                                          <p:val>
                                            <p:fltVal val="0"/>
                                          </p:val>
                                        </p:tav>
                                      </p:tavLst>
                                    </p:anim>
                                    <p:animEffect>
                                      <p:cBhvr>
                                        <p:cTn id="83" dur="500"/>
                                        <p:tgtEl>
                                          <p:spTgt spid="4111"/>
                                        </p:tgtEl>
                                      </p:cBhvr>
                                    </p:animEffect>
                                    <p:set>
                                      <p:cBhvr>
                                        <p:cTn id="84" dur="1" fill="hold">
                                          <p:stCondLst>
                                            <p:cond delay="499"/>
                                          </p:stCondLst>
                                        </p:cTn>
                                        <p:tgtEl>
                                          <p:spTgt spid="4111"/>
                                        </p:tgtEl>
                                        <p:attrNameLst>
                                          <p:attrName>style.visibility</p:attrName>
                                        </p:attrNameLst>
                                      </p:cBhvr>
                                      <p:to>
                                        <p:strVal val="hidden"/>
                                      </p:to>
                                    </p:set>
                                  </p:childTnLst>
                                </p:cTn>
                              </p:par>
                            </p:childTnLst>
                          </p:cTn>
                        </p:par>
                        <p:par>
                          <p:cTn id="85" fill="hold" nodeType="afterGroup">
                            <p:stCondLst>
                              <p:cond delay="500"/>
                            </p:stCondLst>
                            <p:childTnLst>
                              <p:par>
                                <p:cTn id="86" presetID="3" presetClass="entr" presetSubtype="10" fill="hold" grpId="0" nodeType="afterEffect">
                                  <p:stCondLst>
                                    <p:cond delay="0"/>
                                  </p:stCondLst>
                                  <p:childTnLst>
                                    <p:set>
                                      <p:cBhvr>
                                        <p:cTn id="87" dur="1" fill="hold">
                                          <p:stCondLst>
                                            <p:cond delay="0"/>
                                          </p:stCondLst>
                                        </p:cTn>
                                        <p:tgtEl>
                                          <p:spTgt spid="37"/>
                                        </p:tgtEl>
                                        <p:attrNameLst>
                                          <p:attrName>style.visibility</p:attrName>
                                        </p:attrNameLst>
                                      </p:cBhvr>
                                      <p:to>
                                        <p:strVal val="visible"/>
                                      </p:to>
                                    </p:set>
                                    <p:animEffect transition="in" filter="blinds(horizontal)">
                                      <p:cBhvr>
                                        <p:cTn id="88" dur="500"/>
                                        <p:tgtEl>
                                          <p:spTgt spid="37"/>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1" presetClass="entr" presetSubtype="0" fill="hold" grpId="0" nodeType="clickEffect">
                                  <p:stCondLst>
                                    <p:cond delay="0"/>
                                  </p:stCondLst>
                                  <p:childTnLst>
                                    <p:set>
                                      <p:cBhvr>
                                        <p:cTn id="92" dur="1" fill="hold">
                                          <p:stCondLst>
                                            <p:cond delay="499"/>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ldLvl="0" animBg="1" autoUpdateAnimBg="0"/>
      <p:bldP spid="1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长方形 289">
            <a:extLst>
              <a:ext uri="{FF2B5EF4-FFF2-40B4-BE49-F238E27FC236}">
                <a16:creationId xmlns:a16="http://schemas.microsoft.com/office/drawing/2014/main" id="{CAC49CD5-C89E-E445-B92D-A346B1AD4CFB}"/>
              </a:ext>
            </a:extLst>
          </p:cNvPr>
          <p:cNvSpPr>
            <a:spLocks noChangeArrowheads="1"/>
          </p:cNvSpPr>
          <p:nvPr/>
        </p:nvSpPr>
        <p:spPr bwMode="auto">
          <a:xfrm>
            <a:off x="-26988" y="242888"/>
            <a:ext cx="6480176" cy="606425"/>
          </a:xfrm>
          <a:prstGeom prst="rect">
            <a:avLst/>
          </a:prstGeom>
          <a:gradFill rotWithShape="0">
            <a:gsLst>
              <a:gs pos="0">
                <a:srgbClr val="990033"/>
              </a:gs>
              <a:gs pos="100000">
                <a:srgbClr val="460017">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67628" tIns="35243" rIns="67628" bIns="35243"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en-US">
              <a:latin typeface="宋体" panose="02010600030101010101" pitchFamily="2" charset="-122"/>
            </a:endParaRPr>
          </a:p>
        </p:txBody>
      </p:sp>
      <p:sp>
        <p:nvSpPr>
          <p:cNvPr id="51202" name="矩形 8">
            <a:extLst>
              <a:ext uri="{FF2B5EF4-FFF2-40B4-BE49-F238E27FC236}">
                <a16:creationId xmlns:a16="http://schemas.microsoft.com/office/drawing/2014/main" id="{F2F353A6-3B87-0A44-8F5C-0213B7BC1DE2}"/>
              </a:ext>
            </a:extLst>
          </p:cNvPr>
          <p:cNvSpPr>
            <a:spLocks noChangeArrowheads="1"/>
          </p:cNvSpPr>
          <p:nvPr/>
        </p:nvSpPr>
        <p:spPr bwMode="auto">
          <a:xfrm>
            <a:off x="2411413" y="523875"/>
            <a:ext cx="20891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endParaRPr lang="zh-CN" altLang="en-US" sz="1500" b="1">
              <a:solidFill>
                <a:schemeClr val="bg1"/>
              </a:solidFill>
              <a:latin typeface="宋体" panose="02010600030101010101" pitchFamily="2" charset="-122"/>
              <a:sym typeface="微软雅黑" panose="020B0503020204020204" pitchFamily="34" charset="-122"/>
            </a:endParaRPr>
          </a:p>
        </p:txBody>
      </p:sp>
      <p:pic>
        <p:nvPicPr>
          <p:cNvPr id="4102" name="Picture 2" descr="PPECLOGO-eff-0-1">
            <a:extLst>
              <a:ext uri="{FF2B5EF4-FFF2-40B4-BE49-F238E27FC236}">
                <a16:creationId xmlns:a16="http://schemas.microsoft.com/office/drawing/2014/main" id="{ED6AD30D-C2A8-B046-9D49-8716550C20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7863" y="525463"/>
            <a:ext cx="627062"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3" descr="PPECLOGO-eff-0-2">
            <a:extLst>
              <a:ext uri="{FF2B5EF4-FFF2-40B4-BE49-F238E27FC236}">
                <a16:creationId xmlns:a16="http://schemas.microsoft.com/office/drawing/2014/main" id="{9C4E9320-6524-5D49-83D7-1A0A8E0009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6600" y="506413"/>
            <a:ext cx="5778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6" descr="PPECLOGO-eff-0-1">
            <a:extLst>
              <a:ext uri="{FF2B5EF4-FFF2-40B4-BE49-F238E27FC236}">
                <a16:creationId xmlns:a16="http://schemas.microsoft.com/office/drawing/2014/main" id="{2C641E2E-6141-7A4E-8A32-6884542FC7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6038" y="533400"/>
            <a:ext cx="23495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8" descr="PPECLOGO-eff-0-2">
            <a:extLst>
              <a:ext uri="{FF2B5EF4-FFF2-40B4-BE49-F238E27FC236}">
                <a16:creationId xmlns:a16="http://schemas.microsoft.com/office/drawing/2014/main" id="{ED0636E1-5CFC-F54C-B65E-CB210C76829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6200" y="377825"/>
            <a:ext cx="57943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11" descr="PPECLOGO-eff-5-4">
            <a:extLst>
              <a:ext uri="{FF2B5EF4-FFF2-40B4-BE49-F238E27FC236}">
                <a16:creationId xmlns:a16="http://schemas.microsoft.com/office/drawing/2014/main" id="{8F183F98-FB72-C448-A5EA-1B2699979B2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53063" y="449263"/>
            <a:ext cx="5334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7" name="Picture 12" descr="PPECLOGO-eff-0-1">
            <a:extLst>
              <a:ext uri="{FF2B5EF4-FFF2-40B4-BE49-F238E27FC236}">
                <a16:creationId xmlns:a16="http://schemas.microsoft.com/office/drawing/2014/main" id="{F5F2E9E1-6A06-954B-AFBF-2322454B60E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89413" y="874713"/>
            <a:ext cx="309562"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Picture 15" descr="PPECLOGO-eff2-1-3">
            <a:extLst>
              <a:ext uri="{FF2B5EF4-FFF2-40B4-BE49-F238E27FC236}">
                <a16:creationId xmlns:a16="http://schemas.microsoft.com/office/drawing/2014/main" id="{6163D30A-09BE-D545-BAAD-EF8B872EF6A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51025" y="477838"/>
            <a:ext cx="25876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6" descr="PPECLOGO-eff2-1-4">
            <a:extLst>
              <a:ext uri="{FF2B5EF4-FFF2-40B4-BE49-F238E27FC236}">
                <a16:creationId xmlns:a16="http://schemas.microsoft.com/office/drawing/2014/main" id="{F5466E87-B102-784A-8454-586E61A9395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30725" y="731838"/>
            <a:ext cx="4159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0" name="Picture 17" descr="PPECLOGO-eff2-1-3">
            <a:extLst>
              <a:ext uri="{FF2B5EF4-FFF2-40B4-BE49-F238E27FC236}">
                <a16:creationId xmlns:a16="http://schemas.microsoft.com/office/drawing/2014/main" id="{1CE10D89-0A7E-B442-99AE-3A61D136E48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45063" y="534988"/>
            <a:ext cx="211137"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18" descr="PPECLOGO-eff2-1-3">
            <a:extLst>
              <a:ext uri="{FF2B5EF4-FFF2-40B4-BE49-F238E27FC236}">
                <a16:creationId xmlns:a16="http://schemas.microsoft.com/office/drawing/2014/main" id="{EA154D8B-EF91-6E41-B88A-C15421DD7C0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43513" y="788988"/>
            <a:ext cx="166687" cy="11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13" name="网络 586">
            <a:extLst>
              <a:ext uri="{FF2B5EF4-FFF2-40B4-BE49-F238E27FC236}">
                <a16:creationId xmlns:a16="http://schemas.microsoft.com/office/drawing/2014/main" id="{9A710320-1839-9243-8A20-BD92188CCDB2}"/>
              </a:ext>
            </a:extLst>
          </p:cNvPr>
          <p:cNvSpPr>
            <a:spLocks/>
          </p:cNvSpPr>
          <p:nvPr/>
        </p:nvSpPr>
        <p:spPr bwMode="auto">
          <a:xfrm>
            <a:off x="19050" y="314325"/>
            <a:ext cx="506413" cy="484188"/>
          </a:xfrm>
          <a:custGeom>
            <a:avLst/>
            <a:gdLst>
              <a:gd name="T0" fmla="*/ 0 w 1889279"/>
              <a:gd name="T1" fmla="*/ 0 h 1810503"/>
              <a:gd name="T2" fmla="*/ 0 w 1889279"/>
              <a:gd name="T3" fmla="*/ 0 h 1810503"/>
              <a:gd name="T4" fmla="*/ 0 w 1889279"/>
              <a:gd name="T5" fmla="*/ 0 h 1810503"/>
              <a:gd name="T6" fmla="*/ 0 w 1889279"/>
              <a:gd name="T7" fmla="*/ 0 h 1810503"/>
              <a:gd name="T8" fmla="*/ 0 w 1889279"/>
              <a:gd name="T9" fmla="*/ 0 h 1810503"/>
              <a:gd name="T10" fmla="*/ 0 w 1889279"/>
              <a:gd name="T11" fmla="*/ 0 h 1810503"/>
              <a:gd name="T12" fmla="*/ 0 w 1889279"/>
              <a:gd name="T13" fmla="*/ 0 h 1810503"/>
              <a:gd name="T14" fmla="*/ 0 w 1889279"/>
              <a:gd name="T15" fmla="*/ 0 h 1810503"/>
              <a:gd name="T16" fmla="*/ 0 w 1889279"/>
              <a:gd name="T17" fmla="*/ 0 h 1810503"/>
              <a:gd name="T18" fmla="*/ 0 w 1889279"/>
              <a:gd name="T19" fmla="*/ 0 h 1810503"/>
              <a:gd name="T20" fmla="*/ 0 w 1889279"/>
              <a:gd name="T21" fmla="*/ 0 h 1810503"/>
              <a:gd name="T22" fmla="*/ 0 w 1889279"/>
              <a:gd name="T23" fmla="*/ 0 h 1810503"/>
              <a:gd name="T24" fmla="*/ 0 w 1889279"/>
              <a:gd name="T25" fmla="*/ 0 h 1810503"/>
              <a:gd name="T26" fmla="*/ 0 w 1889279"/>
              <a:gd name="T27" fmla="*/ 0 h 1810503"/>
              <a:gd name="T28" fmla="*/ 0 w 1889279"/>
              <a:gd name="T29" fmla="*/ 0 h 1810503"/>
              <a:gd name="T30" fmla="*/ 0 w 1889279"/>
              <a:gd name="T31" fmla="*/ 0 h 1810503"/>
              <a:gd name="T32" fmla="*/ 0 w 1889279"/>
              <a:gd name="T33" fmla="*/ 0 h 1810503"/>
              <a:gd name="T34" fmla="*/ 0 w 1889279"/>
              <a:gd name="T35" fmla="*/ 0 h 1810503"/>
              <a:gd name="T36" fmla="*/ 0 w 1889279"/>
              <a:gd name="T37" fmla="*/ 0 h 1810503"/>
              <a:gd name="T38" fmla="*/ 0 w 1889279"/>
              <a:gd name="T39" fmla="*/ 0 h 1810503"/>
              <a:gd name="T40" fmla="*/ 0 w 1889279"/>
              <a:gd name="T41" fmla="*/ 0 h 1810503"/>
              <a:gd name="T42" fmla="*/ 0 w 1889279"/>
              <a:gd name="T43" fmla="*/ 0 h 1810503"/>
              <a:gd name="T44" fmla="*/ 0 w 1889279"/>
              <a:gd name="T45" fmla="*/ 0 h 1810503"/>
              <a:gd name="T46" fmla="*/ 0 w 1889279"/>
              <a:gd name="T47" fmla="*/ 0 h 1810503"/>
              <a:gd name="T48" fmla="*/ 0 w 1889279"/>
              <a:gd name="T49" fmla="*/ 0 h 1810503"/>
              <a:gd name="T50" fmla="*/ 0 w 1889279"/>
              <a:gd name="T51" fmla="*/ 0 h 1810503"/>
              <a:gd name="T52" fmla="*/ 0 w 1889279"/>
              <a:gd name="T53" fmla="*/ 0 h 1810503"/>
              <a:gd name="T54" fmla="*/ 0 w 1889279"/>
              <a:gd name="T55" fmla="*/ 0 h 1810503"/>
              <a:gd name="T56" fmla="*/ 0 w 1889279"/>
              <a:gd name="T57" fmla="*/ 0 h 1810503"/>
              <a:gd name="T58" fmla="*/ 0 w 1889279"/>
              <a:gd name="T59" fmla="*/ 0 h 1810503"/>
              <a:gd name="T60" fmla="*/ 0 w 1889279"/>
              <a:gd name="T61" fmla="*/ 0 h 1810503"/>
              <a:gd name="T62" fmla="*/ 0 w 1889279"/>
              <a:gd name="T63" fmla="*/ 0 h 1810503"/>
              <a:gd name="T64" fmla="*/ 0 w 1889279"/>
              <a:gd name="T65" fmla="*/ 0 h 1810503"/>
              <a:gd name="T66" fmla="*/ 0 w 1889279"/>
              <a:gd name="T67" fmla="*/ 0 h 1810503"/>
              <a:gd name="T68" fmla="*/ 0 w 1889279"/>
              <a:gd name="T69" fmla="*/ 0 h 1810503"/>
              <a:gd name="T70" fmla="*/ 0 w 1889279"/>
              <a:gd name="T71" fmla="*/ 0 h 1810503"/>
              <a:gd name="T72" fmla="*/ 0 w 1889279"/>
              <a:gd name="T73" fmla="*/ 0 h 1810503"/>
              <a:gd name="T74" fmla="*/ 0 w 1889279"/>
              <a:gd name="T75" fmla="*/ 0 h 18105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89279"/>
              <a:gd name="T115" fmla="*/ 0 h 1810503"/>
              <a:gd name="T116" fmla="*/ 1889279 w 1889279"/>
              <a:gd name="T117" fmla="*/ 1810503 h 18105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lnTo>
                  <a:pt x="953521" y="1355186"/>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lnTo>
                  <a:pt x="953521" y="931303"/>
                </a:ln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lnTo>
                  <a:pt x="900586" y="1702"/>
                </a:lnTo>
                <a:close/>
                <a:moveTo>
                  <a:pt x="953521" y="0"/>
                </a:moveTo>
                <a:lnTo>
                  <a:pt x="981035" y="1330"/>
                </a:lnTo>
                <a:cubicBezTo>
                  <a:pt x="1124068" y="53565"/>
                  <a:pt x="1247786" y="180867"/>
                  <a:pt x="1332000" y="354889"/>
                </a:cubicBezTo>
                <a:cubicBezTo>
                  <a:pt x="1219743" y="403080"/>
                  <a:pt x="1090709" y="429800"/>
                  <a:pt x="953521" y="430954"/>
                </a:cubicBezTo>
                <a:lnTo>
                  <a:pt x="9535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nchor="ctr"/>
          <a:lstStyle/>
          <a:p>
            <a:endParaRPr lang="zh-CN" altLang="en-US"/>
          </a:p>
        </p:txBody>
      </p:sp>
      <p:pic>
        <p:nvPicPr>
          <p:cNvPr id="51214" name="Picture 22" descr="未标题-4">
            <a:extLst>
              <a:ext uri="{FF2B5EF4-FFF2-40B4-BE49-F238E27FC236}">
                <a16:creationId xmlns:a16="http://schemas.microsoft.com/office/drawing/2014/main" id="{F34B3901-BF26-4F49-87DF-113473A9670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75463" y="68263"/>
            <a:ext cx="2230437"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15" name="文本框 5">
            <a:extLst>
              <a:ext uri="{FF2B5EF4-FFF2-40B4-BE49-F238E27FC236}">
                <a16:creationId xmlns:a16="http://schemas.microsoft.com/office/drawing/2014/main" id="{4B466AEF-6E4F-4A49-B667-C3F0BE9C39AE}"/>
              </a:ext>
            </a:extLst>
          </p:cNvPr>
          <p:cNvSpPr>
            <a:spLocks noChangeArrowheads="1"/>
          </p:cNvSpPr>
          <p:nvPr/>
        </p:nvSpPr>
        <p:spPr bwMode="auto">
          <a:xfrm>
            <a:off x="325438" y="328613"/>
            <a:ext cx="4799012"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sz="2400" b="1">
                <a:solidFill>
                  <a:schemeClr val="bg1"/>
                </a:solidFill>
                <a:ea typeface="微软雅黑" panose="020B0503020204020204" pitchFamily="34" charset="-122"/>
                <a:sym typeface="Arial" panose="020B0604020202020204" pitchFamily="34" charset="0"/>
              </a:rPr>
              <a:t>  系统用户中断</a:t>
            </a:r>
          </a:p>
        </p:txBody>
      </p:sp>
      <p:sp>
        <p:nvSpPr>
          <p:cNvPr id="32" name="矩形 3">
            <a:extLst>
              <a:ext uri="{FF2B5EF4-FFF2-40B4-BE49-F238E27FC236}">
                <a16:creationId xmlns:a16="http://schemas.microsoft.com/office/drawing/2014/main" id="{FD40B311-8BA3-F142-B4D6-EEC69E7E10DF}"/>
              </a:ext>
            </a:extLst>
          </p:cNvPr>
          <p:cNvSpPr>
            <a:spLocks noChangeArrowheads="1"/>
          </p:cNvSpPr>
          <p:nvPr/>
        </p:nvSpPr>
        <p:spPr bwMode="auto">
          <a:xfrm>
            <a:off x="34925" y="1074738"/>
            <a:ext cx="4800600" cy="500062"/>
          </a:xfrm>
          <a:prstGeom prst="rect">
            <a:avLst/>
          </a:prstGeom>
          <a:gradFill rotWithShape="0">
            <a:gsLst>
              <a:gs pos="0">
                <a:srgbClr val="F46200">
                  <a:alpha val="89000"/>
                </a:srgbClr>
              </a:gs>
              <a:gs pos="100000">
                <a:srgbClr val="FF6600">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sz="2200" b="1">
                <a:solidFill>
                  <a:schemeClr val="bg1"/>
                </a:solidFill>
                <a:latin typeface="微软雅黑" panose="020B0503020204020204" pitchFamily="34" charset="-122"/>
                <a:ea typeface="微软雅黑" panose="020B0503020204020204" pitchFamily="34" charset="-122"/>
                <a:sym typeface="MS PGothic" panose="020B0600070205080204" pitchFamily="34" charset="-128"/>
              </a:rPr>
              <a:t>  二、中断类型</a:t>
            </a:r>
          </a:p>
        </p:txBody>
      </p:sp>
      <p:sp>
        <p:nvSpPr>
          <p:cNvPr id="51217" name="文本框 3">
            <a:extLst>
              <a:ext uri="{FF2B5EF4-FFF2-40B4-BE49-F238E27FC236}">
                <a16:creationId xmlns:a16="http://schemas.microsoft.com/office/drawing/2014/main" id="{B58B1399-E5CC-494A-8269-878C77E5586D}"/>
              </a:ext>
            </a:extLst>
          </p:cNvPr>
          <p:cNvSpPr txBox="1">
            <a:spLocks noChangeArrowheads="1"/>
          </p:cNvSpPr>
          <p:nvPr/>
        </p:nvSpPr>
        <p:spPr bwMode="auto">
          <a:xfrm>
            <a:off x="203200" y="1892300"/>
            <a:ext cx="8281988" cy="218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40000"/>
              </a:lnSpc>
            </a:pPr>
            <a:r>
              <a:rPr lang="zh-CN" altLang="en-US" sz="2000" b="1">
                <a:solidFill>
                  <a:srgbClr val="3333FF"/>
                </a:solidFill>
                <a:latin typeface="宋体" panose="02010600030101010101" pitchFamily="2" charset="-122"/>
              </a:rPr>
              <a:t>   </a:t>
            </a:r>
            <a:r>
              <a:rPr lang="zh-CN" altLang="en-US" sz="2000" b="1">
                <a:latin typeface="宋体" panose="02010600030101010101" pitchFamily="2" charset="-122"/>
              </a:rPr>
              <a:t>系统用户中断请求接至系统</a:t>
            </a:r>
            <a:r>
              <a:rPr lang="zh-CN" altLang="en-US" sz="2000" b="1">
                <a:solidFill>
                  <a:srgbClr val="C00000"/>
                </a:solidFill>
                <a:latin typeface="宋体" panose="02010600030101010101" pitchFamily="2" charset="-122"/>
              </a:rPr>
              <a:t>从</a:t>
            </a:r>
            <a:r>
              <a:rPr lang="en-US" altLang="zh-CN" sz="2000" b="1">
                <a:solidFill>
                  <a:srgbClr val="C00000"/>
                </a:solidFill>
                <a:latin typeface="宋体" panose="02010600030101010101" pitchFamily="2" charset="-122"/>
              </a:rPr>
              <a:t>8259A</a:t>
            </a:r>
            <a:r>
              <a:rPr lang="zh-CN" altLang="en-US" sz="2000" b="1">
                <a:solidFill>
                  <a:srgbClr val="C00000"/>
                </a:solidFill>
                <a:latin typeface="宋体" panose="02010600030101010101" pitchFamily="2" charset="-122"/>
              </a:rPr>
              <a:t>的</a:t>
            </a:r>
            <a:r>
              <a:rPr lang="en-US" altLang="zh-CN" sz="2000" b="1">
                <a:solidFill>
                  <a:srgbClr val="C00000"/>
                </a:solidFill>
                <a:latin typeface="宋体" panose="02010600030101010101" pitchFamily="2" charset="-122"/>
              </a:rPr>
              <a:t>IR1</a:t>
            </a:r>
            <a:r>
              <a:rPr lang="zh-CN" altLang="en-US" sz="2000" b="1">
                <a:latin typeface="宋体" panose="02010600030101010101" pitchFamily="2" charset="-122"/>
              </a:rPr>
              <a:t>，由</a:t>
            </a:r>
            <a:r>
              <a:rPr lang="zh-CN" altLang="en-US" sz="2000" b="1">
                <a:solidFill>
                  <a:srgbClr val="C00000"/>
                </a:solidFill>
                <a:latin typeface="宋体" panose="02010600030101010101" pitchFamily="2" charset="-122"/>
              </a:rPr>
              <a:t>从</a:t>
            </a:r>
            <a:r>
              <a:rPr lang="en-US" altLang="zh-CN" sz="2000" b="1">
                <a:solidFill>
                  <a:srgbClr val="C00000"/>
                </a:solidFill>
                <a:latin typeface="宋体" panose="02010600030101010101" pitchFamily="2" charset="-122"/>
              </a:rPr>
              <a:t>8259A</a:t>
            </a:r>
            <a:r>
              <a:rPr lang="zh-CN" altLang="en-US" sz="2000" b="1">
                <a:solidFill>
                  <a:srgbClr val="C00000"/>
                </a:solidFill>
                <a:latin typeface="宋体" panose="02010600030101010101" pitchFamily="2" charset="-122"/>
              </a:rPr>
              <a:t>的</a:t>
            </a:r>
            <a:r>
              <a:rPr lang="en-US" altLang="zh-CN" sz="2000" b="1">
                <a:solidFill>
                  <a:srgbClr val="C00000"/>
                </a:solidFill>
                <a:latin typeface="宋体" panose="02010600030101010101" pitchFamily="2" charset="-122"/>
              </a:rPr>
              <a:t>INT</a:t>
            </a:r>
            <a:r>
              <a:rPr lang="zh-CN" altLang="en-US" sz="2000" b="1">
                <a:solidFill>
                  <a:srgbClr val="C00000"/>
                </a:solidFill>
                <a:latin typeface="宋体" panose="02010600030101010101" pitchFamily="2" charset="-122"/>
              </a:rPr>
              <a:t>端接至主</a:t>
            </a:r>
            <a:r>
              <a:rPr lang="en-US" altLang="zh-CN" sz="2000" b="1">
                <a:solidFill>
                  <a:srgbClr val="C00000"/>
                </a:solidFill>
                <a:latin typeface="宋体" panose="02010600030101010101" pitchFamily="2" charset="-122"/>
              </a:rPr>
              <a:t>8259A</a:t>
            </a:r>
            <a:r>
              <a:rPr lang="zh-CN" altLang="en-US" sz="2000" b="1">
                <a:solidFill>
                  <a:srgbClr val="C00000"/>
                </a:solidFill>
                <a:latin typeface="宋体" panose="02010600030101010101" pitchFamily="2" charset="-122"/>
              </a:rPr>
              <a:t>的</a:t>
            </a:r>
            <a:r>
              <a:rPr lang="en-US" altLang="zh-CN" sz="2000" b="1">
                <a:solidFill>
                  <a:srgbClr val="C00000"/>
                </a:solidFill>
                <a:latin typeface="宋体" panose="02010600030101010101" pitchFamily="2" charset="-122"/>
              </a:rPr>
              <a:t>IR2</a:t>
            </a:r>
            <a:r>
              <a:rPr lang="zh-CN" altLang="en-US" sz="2000" b="1">
                <a:latin typeface="宋体" panose="02010600030101010101" pitchFamily="2" charset="-122"/>
              </a:rPr>
              <a:t>，最后由主</a:t>
            </a:r>
            <a:r>
              <a:rPr lang="en-US" altLang="zh-CN" sz="2000" b="1">
                <a:latin typeface="宋体" panose="02010600030101010101" pitchFamily="2" charset="-122"/>
              </a:rPr>
              <a:t>8259A</a:t>
            </a:r>
            <a:r>
              <a:rPr lang="zh-CN" altLang="en-US" sz="2000" b="1">
                <a:latin typeface="宋体" panose="02010600030101010101" pitchFamily="2" charset="-122"/>
              </a:rPr>
              <a:t> </a:t>
            </a:r>
            <a:r>
              <a:rPr lang="en-US" altLang="zh-CN" sz="2000" b="1">
                <a:latin typeface="宋体" panose="02010600030101010101" pitchFamily="2" charset="-122"/>
              </a:rPr>
              <a:t>INT</a:t>
            </a:r>
            <a:r>
              <a:rPr lang="zh-CN" altLang="en-US" sz="2000" b="1">
                <a:latin typeface="宋体" panose="02010600030101010101" pitchFamily="2" charset="-122"/>
              </a:rPr>
              <a:t>端向</a:t>
            </a:r>
            <a:r>
              <a:rPr lang="en-US" altLang="zh-CN" sz="2000" b="1">
                <a:latin typeface="宋体" panose="02010600030101010101" pitchFamily="2" charset="-122"/>
              </a:rPr>
              <a:t>CPU</a:t>
            </a:r>
            <a:r>
              <a:rPr lang="zh-CN" altLang="en-US" sz="2000" b="1">
                <a:latin typeface="宋体" panose="02010600030101010101" pitchFamily="2" charset="-122"/>
              </a:rPr>
              <a:t> </a:t>
            </a:r>
            <a:r>
              <a:rPr lang="en-US" altLang="zh-CN" sz="2000" b="1">
                <a:latin typeface="宋体" panose="02010600030101010101" pitchFamily="2" charset="-122"/>
              </a:rPr>
              <a:t>INTR</a:t>
            </a:r>
            <a:r>
              <a:rPr lang="zh-CN" altLang="en-US" sz="2000" b="1">
                <a:latin typeface="宋体" panose="02010600030101010101" pitchFamily="2" charset="-122"/>
              </a:rPr>
              <a:t>引脚触发可屏蔽硬件中断请求。</a:t>
            </a:r>
            <a:endParaRPr lang="en-US" altLang="zh-CN" sz="2000" b="1">
              <a:latin typeface="宋体" panose="02010600030101010101" pitchFamily="2" charset="-122"/>
            </a:endParaRPr>
          </a:p>
          <a:p>
            <a:pPr eaLnBrk="1" hangingPunct="1">
              <a:lnSpc>
                <a:spcPct val="140000"/>
              </a:lnSpc>
            </a:pPr>
            <a:r>
              <a:rPr lang="en-US" altLang="zh-CN" sz="2000" b="1">
                <a:latin typeface="宋体" panose="02010600030101010101" pitchFamily="2" charset="-122"/>
              </a:rPr>
              <a:t>    </a:t>
            </a:r>
            <a:r>
              <a:rPr lang="zh-CN" altLang="en-US" sz="2000" b="1">
                <a:solidFill>
                  <a:srgbClr val="0033CC"/>
                </a:solidFill>
                <a:latin typeface="宋体" panose="02010600030101010101" pitchFamily="2" charset="-122"/>
              </a:rPr>
              <a:t>系统用户中断的中断类型是：</a:t>
            </a:r>
            <a:r>
              <a:rPr lang="en-US" altLang="zh-CN" sz="2000" b="1">
                <a:solidFill>
                  <a:srgbClr val="C00000"/>
                </a:solidFill>
                <a:latin typeface="宋体" panose="02010600030101010101" pitchFamily="2" charset="-122"/>
              </a:rPr>
              <a:t>71H</a:t>
            </a:r>
            <a:r>
              <a:rPr lang="zh-CN" altLang="en-US" sz="2000" b="1">
                <a:solidFill>
                  <a:srgbClr val="C00000"/>
                </a:solidFill>
                <a:latin typeface="宋体" panose="02010600030101010101" pitchFamily="2" charset="-122"/>
              </a:rPr>
              <a:t>。</a:t>
            </a:r>
            <a:endParaRPr lang="en-US" altLang="zh-CN" sz="2000" b="1">
              <a:solidFill>
                <a:srgbClr val="C00000"/>
              </a:solidFill>
              <a:latin typeface="宋体" panose="02010600030101010101" pitchFamily="2" charset="-122"/>
            </a:endParaRPr>
          </a:p>
          <a:p>
            <a:pPr eaLnBrk="1" hangingPunct="1">
              <a:lnSpc>
                <a:spcPct val="140000"/>
              </a:lnSpc>
            </a:pPr>
            <a:r>
              <a:rPr lang="en-US" altLang="zh-CN" sz="2000" b="1">
                <a:solidFill>
                  <a:srgbClr val="3333FF"/>
                </a:solidFill>
                <a:latin typeface="宋体" panose="02010600030101010101" pitchFamily="2" charset="-122"/>
              </a:rPr>
              <a:t>    </a:t>
            </a:r>
            <a:endParaRPr lang="zh-CN" altLang="en-US">
              <a:latin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4102"/>
                                        </p:tgtEl>
                                        <p:attrNameLst>
                                          <p:attrName>style.visibility</p:attrName>
                                        </p:attrNameLst>
                                      </p:cBhvr>
                                      <p:to>
                                        <p:strVal val="visible"/>
                                      </p:to>
                                    </p:set>
                                    <p:animEffect>
                                      <p:cBhvr>
                                        <p:cTn id="7" dur="500"/>
                                        <p:tgtEl>
                                          <p:spTgt spid="4102"/>
                                        </p:tgtEl>
                                      </p:cBhvr>
                                    </p:animEffect>
                                  </p:childTnLst>
                                </p:cTn>
                              </p:par>
                              <p:par>
                                <p:cTn id="8" presetID="10" presetClass="entr" presetSubtype="0" fill="hold" nodeType="withEffect">
                                  <p:stCondLst>
                                    <p:cond delay="0"/>
                                  </p:stCondLst>
                                  <p:childTnLst>
                                    <p:set>
                                      <p:cBhvr>
                                        <p:cTn id="9" dur="1" fill="hold">
                                          <p:stCondLst>
                                            <p:cond delay="0"/>
                                          </p:stCondLst>
                                        </p:cTn>
                                        <p:tgtEl>
                                          <p:spTgt spid="4105"/>
                                        </p:tgtEl>
                                        <p:attrNameLst>
                                          <p:attrName>style.visibility</p:attrName>
                                        </p:attrNameLst>
                                      </p:cBhvr>
                                      <p:to>
                                        <p:strVal val="visible"/>
                                      </p:to>
                                    </p:set>
                                    <p:animEffect>
                                      <p:cBhvr>
                                        <p:cTn id="10" dur="500"/>
                                        <p:tgtEl>
                                          <p:spTgt spid="4105"/>
                                        </p:tgtEl>
                                      </p:cBhvr>
                                    </p:animEffect>
                                  </p:childTnLst>
                                </p:cTn>
                              </p:par>
                              <p:par>
                                <p:cTn id="11" presetID="10" presetClass="entr" presetSubtype="0" fill="hold" nodeType="withEffect">
                                  <p:stCondLst>
                                    <p:cond delay="0"/>
                                  </p:stCondLst>
                                  <p:childTnLst>
                                    <p:set>
                                      <p:cBhvr>
                                        <p:cTn id="12" dur="1" fill="hold">
                                          <p:stCondLst>
                                            <p:cond delay="0"/>
                                          </p:stCondLst>
                                        </p:cTn>
                                        <p:tgtEl>
                                          <p:spTgt spid="4107"/>
                                        </p:tgtEl>
                                        <p:attrNameLst>
                                          <p:attrName>style.visibility</p:attrName>
                                        </p:attrNameLst>
                                      </p:cBhvr>
                                      <p:to>
                                        <p:strVal val="visible"/>
                                      </p:to>
                                    </p:set>
                                    <p:animEffect>
                                      <p:cBhvr>
                                        <p:cTn id="13" dur="500"/>
                                        <p:tgtEl>
                                          <p:spTgt spid="4107"/>
                                        </p:tgtEl>
                                      </p:cBhvr>
                                    </p:animEffect>
                                  </p:childTnLst>
                                </p:cTn>
                              </p:par>
                              <p:par>
                                <p:cTn id="14" presetID="10" presetClass="entr" presetSubtype="0" fill="hold" nodeType="withEffect">
                                  <p:stCondLst>
                                    <p:cond delay="0"/>
                                  </p:stCondLst>
                                  <p:childTnLst>
                                    <p:set>
                                      <p:cBhvr>
                                        <p:cTn id="15" dur="1" fill="hold">
                                          <p:stCondLst>
                                            <p:cond delay="0"/>
                                          </p:stCondLst>
                                        </p:cTn>
                                        <p:tgtEl>
                                          <p:spTgt spid="4103"/>
                                        </p:tgtEl>
                                        <p:attrNameLst>
                                          <p:attrName>style.visibility</p:attrName>
                                        </p:attrNameLst>
                                      </p:cBhvr>
                                      <p:to>
                                        <p:strVal val="visible"/>
                                      </p:to>
                                    </p:set>
                                    <p:animEffect>
                                      <p:cBhvr>
                                        <p:cTn id="16" dur="500"/>
                                        <p:tgtEl>
                                          <p:spTgt spid="4103"/>
                                        </p:tgtEl>
                                      </p:cBhvr>
                                    </p:animEffect>
                                  </p:childTnLst>
                                </p:cTn>
                              </p:par>
                              <p:par>
                                <p:cTn id="17" presetID="10" presetClass="entr" presetSubtype="0" fill="hold" nodeType="withEffect">
                                  <p:stCondLst>
                                    <p:cond delay="0"/>
                                  </p:stCondLst>
                                  <p:childTnLst>
                                    <p:set>
                                      <p:cBhvr>
                                        <p:cTn id="18" dur="1" fill="hold">
                                          <p:stCondLst>
                                            <p:cond delay="0"/>
                                          </p:stCondLst>
                                        </p:cTn>
                                        <p:tgtEl>
                                          <p:spTgt spid="4106"/>
                                        </p:tgtEl>
                                        <p:attrNameLst>
                                          <p:attrName>style.visibility</p:attrName>
                                        </p:attrNameLst>
                                      </p:cBhvr>
                                      <p:to>
                                        <p:strVal val="visible"/>
                                      </p:to>
                                    </p:set>
                                    <p:animEffect>
                                      <p:cBhvr>
                                        <p:cTn id="19" dur="500"/>
                                        <p:tgtEl>
                                          <p:spTgt spid="4106"/>
                                        </p:tgtEl>
                                      </p:cBhvr>
                                    </p:animEffect>
                                  </p:childTnLst>
                                </p:cTn>
                              </p:par>
                              <p:par>
                                <p:cTn id="20" presetID="10" presetClass="entr" presetSubtype="0" fill="hold" nodeType="withEffect">
                                  <p:stCondLst>
                                    <p:cond delay="0"/>
                                  </p:stCondLst>
                                  <p:childTnLst>
                                    <p:set>
                                      <p:cBhvr>
                                        <p:cTn id="21" dur="1" fill="hold">
                                          <p:stCondLst>
                                            <p:cond delay="0"/>
                                          </p:stCondLst>
                                        </p:cTn>
                                        <p:tgtEl>
                                          <p:spTgt spid="4104"/>
                                        </p:tgtEl>
                                        <p:attrNameLst>
                                          <p:attrName>style.visibility</p:attrName>
                                        </p:attrNameLst>
                                      </p:cBhvr>
                                      <p:to>
                                        <p:strVal val="visible"/>
                                      </p:to>
                                    </p:set>
                                    <p:animEffect>
                                      <p:cBhvr>
                                        <p:cTn id="22" dur="500"/>
                                        <p:tgtEl>
                                          <p:spTgt spid="4104"/>
                                        </p:tgtEl>
                                      </p:cBhvr>
                                    </p:animEffect>
                                  </p:childTnLst>
                                </p:cTn>
                              </p:par>
                              <p:par>
                                <p:cTn id="23" presetID="35" presetClass="path" presetSubtype="0" fill="hold" nodeType="withEffect">
                                  <p:stCondLst>
                                    <p:cond delay="0"/>
                                  </p:stCondLst>
                                  <p:childTnLst>
                                    <p:animMotion origin="layout" path="M 0 0  L -0.25 0  E" pathEditMode="relative" rAng="0" ptsTypes="">
                                      <p:cBhvr>
                                        <p:cTn id="24" dur="500" fill="hold"/>
                                        <p:tgtEl>
                                          <p:spTgt spid="4106"/>
                                        </p:tgtEl>
                                        <p:attrNameLst>
                                          <p:attrName>ppt_x,ppt_y</p:attrName>
                                        </p:attrNameLst>
                                      </p:cBhvr>
                                      <p:rCtr x="0" y="0"/>
                                    </p:animMotion>
                                  </p:childTnLst>
                                </p:cTn>
                              </p:par>
                              <p:par>
                                <p:cTn id="25" presetID="35" presetClass="path" presetSubtype="0" fill="hold" nodeType="withEffect">
                                  <p:stCondLst>
                                    <p:cond delay="0"/>
                                  </p:stCondLst>
                                  <p:childTnLst>
                                    <p:animMotion origin="layout" path="M 4.16667E-6 3.33333E-6 L -0.31632 3.33333E-6 " pathEditMode="relative" rAng="0" ptsTypes="AA">
                                      <p:cBhvr>
                                        <p:cTn id="26" dur="500" fill="hold"/>
                                        <p:tgtEl>
                                          <p:spTgt spid="4103"/>
                                        </p:tgtEl>
                                        <p:attrNameLst>
                                          <p:attrName>ppt_x,ppt_y</p:attrName>
                                        </p:attrNameLst>
                                      </p:cBhvr>
                                      <p:rCtr x="-1581100" y="0"/>
                                    </p:animMotion>
                                  </p:childTnLst>
                                </p:cTn>
                              </p:par>
                              <p:par>
                                <p:cTn id="27" presetID="35" presetClass="path" presetSubtype="0" fill="hold" nodeType="withEffect">
                                  <p:stCondLst>
                                    <p:cond delay="0"/>
                                  </p:stCondLst>
                                  <p:childTnLst>
                                    <p:animMotion origin="layout" path="M 0.00504 -1.85185E-6 L -0.46684 -1.85185E-6 " pathEditMode="relative" rAng="0" ptsTypes="AA">
                                      <p:cBhvr>
                                        <p:cTn id="28" dur="500" fill="hold"/>
                                        <p:tgtEl>
                                          <p:spTgt spid="4104"/>
                                        </p:tgtEl>
                                        <p:attrNameLst>
                                          <p:attrName>ppt_x,ppt_y</p:attrName>
                                        </p:attrNameLst>
                                      </p:cBhvr>
                                      <p:rCtr x="-2358900" y="0"/>
                                    </p:animMotion>
                                  </p:childTnLst>
                                </p:cTn>
                              </p:par>
                              <p:par>
                                <p:cTn id="29" presetID="35" presetClass="path" presetSubtype="0" fill="hold" nodeType="withEffect">
                                  <p:stCondLst>
                                    <p:cond delay="0"/>
                                  </p:stCondLst>
                                  <p:childTnLst>
                                    <p:animMotion origin="layout" path="M -3.05556E-6 1.11111E-6 L -0.19531 1.11111E-6 " pathEditMode="relative" rAng="0" ptsTypes="AA">
                                      <p:cBhvr>
                                        <p:cTn id="30" dur="500" fill="hold"/>
                                        <p:tgtEl>
                                          <p:spTgt spid="4105"/>
                                        </p:tgtEl>
                                        <p:attrNameLst>
                                          <p:attrName>ppt_x,ppt_y</p:attrName>
                                        </p:attrNameLst>
                                      </p:cBhvr>
                                      <p:rCtr x="-976900" y="0"/>
                                    </p:animMotion>
                                  </p:childTnLst>
                                </p:cTn>
                              </p:par>
                              <p:par>
                                <p:cTn id="31" presetID="35" presetClass="path" presetSubtype="0" fill="hold" nodeType="withEffect">
                                  <p:stCondLst>
                                    <p:cond delay="0"/>
                                  </p:stCondLst>
                                  <p:childTnLst>
                                    <p:animMotion origin="layout" path="M 3.05556E-6 -1.85185E-6 L -0.33577 -1.85185E-6 " pathEditMode="relative" rAng="0" ptsTypes="AA">
                                      <p:cBhvr>
                                        <p:cTn id="32" dur="500" fill="hold"/>
                                        <p:tgtEl>
                                          <p:spTgt spid="4102"/>
                                        </p:tgtEl>
                                        <p:attrNameLst>
                                          <p:attrName>ppt_x,ppt_y</p:attrName>
                                        </p:attrNameLst>
                                      </p:cBhvr>
                                      <p:rCtr x="-1678300" y="0"/>
                                    </p:animMotion>
                                  </p:childTnLst>
                                </p:cTn>
                              </p:par>
                              <p:par>
                                <p:cTn id="33" presetID="35" presetClass="path" presetSubtype="0" fill="hold" nodeType="withEffect">
                                  <p:stCondLst>
                                    <p:cond delay="0"/>
                                  </p:stCondLst>
                                  <p:childTnLst>
                                    <p:animMotion origin="layout" path="M 1.66667E-6 -1.85185E-6 L -0.57188 -1.85185E-6 " pathEditMode="relative" rAng="0" ptsTypes="AA">
                                      <p:cBhvr>
                                        <p:cTn id="34" dur="500" fill="hold"/>
                                        <p:tgtEl>
                                          <p:spTgt spid="4107"/>
                                        </p:tgtEl>
                                        <p:attrNameLst>
                                          <p:attrName>ppt_x,ppt_y</p:attrName>
                                        </p:attrNameLst>
                                      </p:cBhvr>
                                      <p:rCtr x="-2858900" y="0"/>
                                    </p:animMotion>
                                  </p:childTnLst>
                                </p:cTn>
                              </p:par>
                              <p:par>
                                <p:cTn id="35" presetID="10" presetClass="exit" presetSubtype="0" fill="hold" nodeType="withEffect">
                                  <p:stCondLst>
                                    <p:cond delay="0"/>
                                  </p:stCondLst>
                                  <p:childTnLst>
                                    <p:animEffect>
                                      <p:cBhvr>
                                        <p:cTn id="36" dur="500"/>
                                        <p:tgtEl>
                                          <p:spTgt spid="4107"/>
                                        </p:tgtEl>
                                      </p:cBhvr>
                                    </p:animEffect>
                                    <p:set>
                                      <p:cBhvr>
                                        <p:cTn id="37" dur="1" fill="hold">
                                          <p:stCondLst>
                                            <p:cond delay="499"/>
                                          </p:stCondLst>
                                        </p:cTn>
                                        <p:tgtEl>
                                          <p:spTgt spid="4107"/>
                                        </p:tgtEl>
                                        <p:attrNameLst>
                                          <p:attrName>style.visibility</p:attrName>
                                        </p:attrNameLst>
                                      </p:cBhvr>
                                      <p:to>
                                        <p:strVal val="hidden"/>
                                      </p:to>
                                    </p:set>
                                  </p:childTnLst>
                                </p:cTn>
                              </p:par>
                              <p:par>
                                <p:cTn id="38" presetID="10" presetClass="exit" presetSubtype="0" fill="hold" nodeType="withEffect">
                                  <p:stCondLst>
                                    <p:cond delay="0"/>
                                  </p:stCondLst>
                                  <p:childTnLst>
                                    <p:animEffect>
                                      <p:cBhvr>
                                        <p:cTn id="39" dur="500"/>
                                        <p:tgtEl>
                                          <p:spTgt spid="4105"/>
                                        </p:tgtEl>
                                      </p:cBhvr>
                                    </p:animEffect>
                                    <p:set>
                                      <p:cBhvr>
                                        <p:cTn id="40" dur="1" fill="hold">
                                          <p:stCondLst>
                                            <p:cond delay="499"/>
                                          </p:stCondLst>
                                        </p:cTn>
                                        <p:tgtEl>
                                          <p:spTgt spid="4105"/>
                                        </p:tgtEl>
                                        <p:attrNameLst>
                                          <p:attrName>style.visibility</p:attrName>
                                        </p:attrNameLst>
                                      </p:cBhvr>
                                      <p:to>
                                        <p:strVal val="hidden"/>
                                      </p:to>
                                    </p:set>
                                  </p:childTnLst>
                                </p:cTn>
                              </p:par>
                              <p:par>
                                <p:cTn id="41" presetID="10" presetClass="exit" presetSubtype="0" fill="hold" nodeType="withEffect">
                                  <p:stCondLst>
                                    <p:cond delay="0"/>
                                  </p:stCondLst>
                                  <p:childTnLst>
                                    <p:animEffect>
                                      <p:cBhvr>
                                        <p:cTn id="42" dur="500"/>
                                        <p:tgtEl>
                                          <p:spTgt spid="4103"/>
                                        </p:tgtEl>
                                      </p:cBhvr>
                                    </p:animEffect>
                                    <p:set>
                                      <p:cBhvr>
                                        <p:cTn id="43" dur="1" fill="hold">
                                          <p:stCondLst>
                                            <p:cond delay="499"/>
                                          </p:stCondLst>
                                        </p:cTn>
                                        <p:tgtEl>
                                          <p:spTgt spid="4103"/>
                                        </p:tgtEl>
                                        <p:attrNameLst>
                                          <p:attrName>style.visibility</p:attrName>
                                        </p:attrNameLst>
                                      </p:cBhvr>
                                      <p:to>
                                        <p:strVal val="hidden"/>
                                      </p:to>
                                    </p:set>
                                  </p:childTnLst>
                                </p:cTn>
                              </p:par>
                              <p:par>
                                <p:cTn id="44" presetID="10" presetClass="exit" presetSubtype="0" fill="hold" nodeType="withEffect">
                                  <p:stCondLst>
                                    <p:cond delay="0"/>
                                  </p:stCondLst>
                                  <p:childTnLst>
                                    <p:animEffect>
                                      <p:cBhvr>
                                        <p:cTn id="45" dur="500"/>
                                        <p:tgtEl>
                                          <p:spTgt spid="4106"/>
                                        </p:tgtEl>
                                      </p:cBhvr>
                                    </p:animEffect>
                                    <p:set>
                                      <p:cBhvr>
                                        <p:cTn id="46" dur="1" fill="hold">
                                          <p:stCondLst>
                                            <p:cond delay="499"/>
                                          </p:stCondLst>
                                        </p:cTn>
                                        <p:tgtEl>
                                          <p:spTgt spid="4106"/>
                                        </p:tgtEl>
                                        <p:attrNameLst>
                                          <p:attrName>style.visibility</p:attrName>
                                        </p:attrNameLst>
                                      </p:cBhvr>
                                      <p:to>
                                        <p:strVal val="hidden"/>
                                      </p:to>
                                    </p:set>
                                  </p:childTnLst>
                                </p:cTn>
                              </p:par>
                              <p:par>
                                <p:cTn id="47" presetID="10" presetClass="exit" presetSubtype="0" fill="hold" nodeType="withEffect">
                                  <p:stCondLst>
                                    <p:cond delay="0"/>
                                  </p:stCondLst>
                                  <p:childTnLst>
                                    <p:animEffect>
                                      <p:cBhvr>
                                        <p:cTn id="48" dur="500"/>
                                        <p:tgtEl>
                                          <p:spTgt spid="4102"/>
                                        </p:tgtEl>
                                      </p:cBhvr>
                                    </p:animEffect>
                                    <p:set>
                                      <p:cBhvr>
                                        <p:cTn id="49" dur="1" fill="hold">
                                          <p:stCondLst>
                                            <p:cond delay="499"/>
                                          </p:stCondLst>
                                        </p:cTn>
                                        <p:tgtEl>
                                          <p:spTgt spid="4102"/>
                                        </p:tgtEl>
                                        <p:attrNameLst>
                                          <p:attrName>style.visibility</p:attrName>
                                        </p:attrNameLst>
                                      </p:cBhvr>
                                      <p:to>
                                        <p:strVal val="hidden"/>
                                      </p:to>
                                    </p:set>
                                  </p:childTnLst>
                                </p:cTn>
                              </p:par>
                              <p:par>
                                <p:cTn id="50" presetID="10" presetClass="exit" presetSubtype="0" fill="hold" nodeType="withEffect">
                                  <p:stCondLst>
                                    <p:cond delay="0"/>
                                  </p:stCondLst>
                                  <p:childTnLst>
                                    <p:animEffect>
                                      <p:cBhvr>
                                        <p:cTn id="51" dur="500"/>
                                        <p:tgtEl>
                                          <p:spTgt spid="4104"/>
                                        </p:tgtEl>
                                      </p:cBhvr>
                                    </p:animEffect>
                                    <p:set>
                                      <p:cBhvr>
                                        <p:cTn id="52" dur="1" fill="hold">
                                          <p:stCondLst>
                                            <p:cond delay="499"/>
                                          </p:stCondLst>
                                        </p:cTn>
                                        <p:tgtEl>
                                          <p:spTgt spid="4104"/>
                                        </p:tgtEl>
                                        <p:attrNameLst>
                                          <p:attrName>style.visibility</p:attrName>
                                        </p:attrNameLst>
                                      </p:cBhvr>
                                      <p:to>
                                        <p:strVal val="hidden"/>
                                      </p:to>
                                    </p:set>
                                  </p:childTnLst>
                                </p:cTn>
                              </p:par>
                              <p:par>
                                <p:cTn id="53" presetID="10" presetClass="entr" presetSubtype="0" fill="hold" nodeType="withEffect">
                                  <p:stCondLst>
                                    <p:cond delay="0"/>
                                  </p:stCondLst>
                                  <p:childTnLst>
                                    <p:set>
                                      <p:cBhvr>
                                        <p:cTn id="54" dur="1" fill="hold">
                                          <p:stCondLst>
                                            <p:cond delay="0"/>
                                          </p:stCondLst>
                                        </p:cTn>
                                        <p:tgtEl>
                                          <p:spTgt spid="4108"/>
                                        </p:tgtEl>
                                        <p:attrNameLst>
                                          <p:attrName>style.visibility</p:attrName>
                                        </p:attrNameLst>
                                      </p:cBhvr>
                                      <p:to>
                                        <p:strVal val="visible"/>
                                      </p:to>
                                    </p:set>
                                    <p:animEffect>
                                      <p:cBhvr>
                                        <p:cTn id="55" dur="500"/>
                                        <p:tgtEl>
                                          <p:spTgt spid="4108"/>
                                        </p:tgtEl>
                                      </p:cBhvr>
                                    </p:animEffect>
                                  </p:childTnLst>
                                </p:cTn>
                              </p:par>
                              <p:par>
                                <p:cTn id="56" presetID="10" presetClass="entr" presetSubtype="0" fill="hold" nodeType="withEffect">
                                  <p:stCondLst>
                                    <p:cond delay="0"/>
                                  </p:stCondLst>
                                  <p:childTnLst>
                                    <p:set>
                                      <p:cBhvr>
                                        <p:cTn id="57" dur="1" fill="hold">
                                          <p:stCondLst>
                                            <p:cond delay="0"/>
                                          </p:stCondLst>
                                        </p:cTn>
                                        <p:tgtEl>
                                          <p:spTgt spid="4109"/>
                                        </p:tgtEl>
                                        <p:attrNameLst>
                                          <p:attrName>style.visibility</p:attrName>
                                        </p:attrNameLst>
                                      </p:cBhvr>
                                      <p:to>
                                        <p:strVal val="visible"/>
                                      </p:to>
                                    </p:set>
                                    <p:animEffect>
                                      <p:cBhvr>
                                        <p:cTn id="58" dur="500"/>
                                        <p:tgtEl>
                                          <p:spTgt spid="4109"/>
                                        </p:tgtEl>
                                      </p:cBhvr>
                                    </p:animEffect>
                                  </p:childTnLst>
                                </p:cTn>
                              </p:par>
                              <p:par>
                                <p:cTn id="59" presetID="10" presetClass="entr" presetSubtype="0" fill="hold" nodeType="withEffect">
                                  <p:stCondLst>
                                    <p:cond delay="0"/>
                                  </p:stCondLst>
                                  <p:childTnLst>
                                    <p:set>
                                      <p:cBhvr>
                                        <p:cTn id="60" dur="1" fill="hold">
                                          <p:stCondLst>
                                            <p:cond delay="0"/>
                                          </p:stCondLst>
                                        </p:cTn>
                                        <p:tgtEl>
                                          <p:spTgt spid="4110"/>
                                        </p:tgtEl>
                                        <p:attrNameLst>
                                          <p:attrName>style.visibility</p:attrName>
                                        </p:attrNameLst>
                                      </p:cBhvr>
                                      <p:to>
                                        <p:strVal val="visible"/>
                                      </p:to>
                                    </p:set>
                                    <p:animEffect>
                                      <p:cBhvr>
                                        <p:cTn id="61" dur="500"/>
                                        <p:tgtEl>
                                          <p:spTgt spid="4110"/>
                                        </p:tgtEl>
                                      </p:cBhvr>
                                    </p:animEffect>
                                  </p:childTnLst>
                                </p:cTn>
                              </p:par>
                              <p:par>
                                <p:cTn id="62" presetID="10" presetClass="entr" presetSubtype="0" fill="hold" nodeType="withEffect">
                                  <p:stCondLst>
                                    <p:cond delay="0"/>
                                  </p:stCondLst>
                                  <p:childTnLst>
                                    <p:set>
                                      <p:cBhvr>
                                        <p:cTn id="63" dur="1" fill="hold">
                                          <p:stCondLst>
                                            <p:cond delay="0"/>
                                          </p:stCondLst>
                                        </p:cTn>
                                        <p:tgtEl>
                                          <p:spTgt spid="4111"/>
                                        </p:tgtEl>
                                        <p:attrNameLst>
                                          <p:attrName>style.visibility</p:attrName>
                                        </p:attrNameLst>
                                      </p:cBhvr>
                                      <p:to>
                                        <p:strVal val="visible"/>
                                      </p:to>
                                    </p:set>
                                    <p:animEffect>
                                      <p:cBhvr>
                                        <p:cTn id="64" dur="500"/>
                                        <p:tgtEl>
                                          <p:spTgt spid="4111"/>
                                        </p:tgtEl>
                                      </p:cBhvr>
                                    </p:animEffect>
                                  </p:childTnLst>
                                </p:cTn>
                              </p:par>
                              <p:par>
                                <p:cTn id="65" presetID="53" presetClass="exit" presetSubtype="0" fill="hold" nodeType="withEffect">
                                  <p:stCondLst>
                                    <p:cond delay="0"/>
                                  </p:stCondLst>
                                  <p:childTnLst>
                                    <p:anim calcmode="lin" valueType="num">
                                      <p:cBhvr>
                                        <p:cTn id="66" dur="500"/>
                                        <p:tgtEl>
                                          <p:spTgt spid="4108"/>
                                        </p:tgtEl>
                                        <p:attrNameLst>
                                          <p:attrName>ppt_w</p:attrName>
                                        </p:attrNameLst>
                                      </p:cBhvr>
                                      <p:tavLst>
                                        <p:tav tm="0">
                                          <p:val>
                                            <p:strVal val="ppt_w"/>
                                          </p:val>
                                        </p:tav>
                                        <p:tav tm="100000">
                                          <p:val>
                                            <p:fltVal val="0"/>
                                          </p:val>
                                        </p:tav>
                                      </p:tavLst>
                                    </p:anim>
                                    <p:anim calcmode="lin" valueType="num">
                                      <p:cBhvr>
                                        <p:cTn id="67" dur="500"/>
                                        <p:tgtEl>
                                          <p:spTgt spid="4108"/>
                                        </p:tgtEl>
                                        <p:attrNameLst>
                                          <p:attrName>ppt_h</p:attrName>
                                        </p:attrNameLst>
                                      </p:cBhvr>
                                      <p:tavLst>
                                        <p:tav tm="0">
                                          <p:val>
                                            <p:strVal val="ppt_h"/>
                                          </p:val>
                                        </p:tav>
                                        <p:tav tm="100000">
                                          <p:val>
                                            <p:fltVal val="0"/>
                                          </p:val>
                                        </p:tav>
                                      </p:tavLst>
                                    </p:anim>
                                    <p:animEffect>
                                      <p:cBhvr>
                                        <p:cTn id="68" dur="500"/>
                                        <p:tgtEl>
                                          <p:spTgt spid="4108"/>
                                        </p:tgtEl>
                                      </p:cBhvr>
                                    </p:animEffect>
                                    <p:set>
                                      <p:cBhvr>
                                        <p:cTn id="69" dur="1" fill="hold">
                                          <p:stCondLst>
                                            <p:cond delay="499"/>
                                          </p:stCondLst>
                                        </p:cTn>
                                        <p:tgtEl>
                                          <p:spTgt spid="4108"/>
                                        </p:tgtEl>
                                        <p:attrNameLst>
                                          <p:attrName>style.visibility</p:attrName>
                                        </p:attrNameLst>
                                      </p:cBhvr>
                                      <p:to>
                                        <p:strVal val="hidden"/>
                                      </p:to>
                                    </p:set>
                                  </p:childTnLst>
                                </p:cTn>
                              </p:par>
                              <p:par>
                                <p:cTn id="70" presetID="53" presetClass="exit" presetSubtype="0" fill="hold" nodeType="withEffect">
                                  <p:stCondLst>
                                    <p:cond delay="0"/>
                                  </p:stCondLst>
                                  <p:childTnLst>
                                    <p:anim calcmode="lin" valueType="num">
                                      <p:cBhvr>
                                        <p:cTn id="71" dur="500"/>
                                        <p:tgtEl>
                                          <p:spTgt spid="4109"/>
                                        </p:tgtEl>
                                        <p:attrNameLst>
                                          <p:attrName>ppt_w</p:attrName>
                                        </p:attrNameLst>
                                      </p:cBhvr>
                                      <p:tavLst>
                                        <p:tav tm="0">
                                          <p:val>
                                            <p:strVal val="ppt_w"/>
                                          </p:val>
                                        </p:tav>
                                        <p:tav tm="100000">
                                          <p:val>
                                            <p:fltVal val="0"/>
                                          </p:val>
                                        </p:tav>
                                      </p:tavLst>
                                    </p:anim>
                                    <p:anim calcmode="lin" valueType="num">
                                      <p:cBhvr>
                                        <p:cTn id="72" dur="500"/>
                                        <p:tgtEl>
                                          <p:spTgt spid="4109"/>
                                        </p:tgtEl>
                                        <p:attrNameLst>
                                          <p:attrName>ppt_h</p:attrName>
                                        </p:attrNameLst>
                                      </p:cBhvr>
                                      <p:tavLst>
                                        <p:tav tm="0">
                                          <p:val>
                                            <p:strVal val="ppt_h"/>
                                          </p:val>
                                        </p:tav>
                                        <p:tav tm="100000">
                                          <p:val>
                                            <p:fltVal val="0"/>
                                          </p:val>
                                        </p:tav>
                                      </p:tavLst>
                                    </p:anim>
                                    <p:animEffect>
                                      <p:cBhvr>
                                        <p:cTn id="73" dur="500"/>
                                        <p:tgtEl>
                                          <p:spTgt spid="4109"/>
                                        </p:tgtEl>
                                      </p:cBhvr>
                                    </p:animEffect>
                                    <p:set>
                                      <p:cBhvr>
                                        <p:cTn id="74" dur="1" fill="hold">
                                          <p:stCondLst>
                                            <p:cond delay="499"/>
                                          </p:stCondLst>
                                        </p:cTn>
                                        <p:tgtEl>
                                          <p:spTgt spid="4109"/>
                                        </p:tgtEl>
                                        <p:attrNameLst>
                                          <p:attrName>style.visibility</p:attrName>
                                        </p:attrNameLst>
                                      </p:cBhvr>
                                      <p:to>
                                        <p:strVal val="hidden"/>
                                      </p:to>
                                    </p:set>
                                  </p:childTnLst>
                                </p:cTn>
                              </p:par>
                              <p:par>
                                <p:cTn id="75" presetID="53" presetClass="exit" presetSubtype="0" fill="hold" nodeType="withEffect">
                                  <p:stCondLst>
                                    <p:cond delay="0"/>
                                  </p:stCondLst>
                                  <p:childTnLst>
                                    <p:anim calcmode="lin" valueType="num">
                                      <p:cBhvr>
                                        <p:cTn id="76" dur="500"/>
                                        <p:tgtEl>
                                          <p:spTgt spid="4110"/>
                                        </p:tgtEl>
                                        <p:attrNameLst>
                                          <p:attrName>ppt_w</p:attrName>
                                        </p:attrNameLst>
                                      </p:cBhvr>
                                      <p:tavLst>
                                        <p:tav tm="0">
                                          <p:val>
                                            <p:strVal val="ppt_w"/>
                                          </p:val>
                                        </p:tav>
                                        <p:tav tm="100000">
                                          <p:val>
                                            <p:fltVal val="0"/>
                                          </p:val>
                                        </p:tav>
                                      </p:tavLst>
                                    </p:anim>
                                    <p:anim calcmode="lin" valueType="num">
                                      <p:cBhvr>
                                        <p:cTn id="77" dur="500"/>
                                        <p:tgtEl>
                                          <p:spTgt spid="4110"/>
                                        </p:tgtEl>
                                        <p:attrNameLst>
                                          <p:attrName>ppt_h</p:attrName>
                                        </p:attrNameLst>
                                      </p:cBhvr>
                                      <p:tavLst>
                                        <p:tav tm="0">
                                          <p:val>
                                            <p:strVal val="ppt_h"/>
                                          </p:val>
                                        </p:tav>
                                        <p:tav tm="100000">
                                          <p:val>
                                            <p:fltVal val="0"/>
                                          </p:val>
                                        </p:tav>
                                      </p:tavLst>
                                    </p:anim>
                                    <p:animEffect>
                                      <p:cBhvr>
                                        <p:cTn id="78" dur="500"/>
                                        <p:tgtEl>
                                          <p:spTgt spid="4110"/>
                                        </p:tgtEl>
                                      </p:cBhvr>
                                    </p:animEffect>
                                    <p:set>
                                      <p:cBhvr>
                                        <p:cTn id="79" dur="1" fill="hold">
                                          <p:stCondLst>
                                            <p:cond delay="499"/>
                                          </p:stCondLst>
                                        </p:cTn>
                                        <p:tgtEl>
                                          <p:spTgt spid="4110"/>
                                        </p:tgtEl>
                                        <p:attrNameLst>
                                          <p:attrName>style.visibility</p:attrName>
                                        </p:attrNameLst>
                                      </p:cBhvr>
                                      <p:to>
                                        <p:strVal val="hidden"/>
                                      </p:to>
                                    </p:set>
                                  </p:childTnLst>
                                </p:cTn>
                              </p:par>
                              <p:par>
                                <p:cTn id="80" presetID="53" presetClass="exit" presetSubtype="0" fill="hold" nodeType="withEffect">
                                  <p:stCondLst>
                                    <p:cond delay="0"/>
                                  </p:stCondLst>
                                  <p:childTnLst>
                                    <p:anim calcmode="lin" valueType="num">
                                      <p:cBhvr>
                                        <p:cTn id="81" dur="500"/>
                                        <p:tgtEl>
                                          <p:spTgt spid="4111"/>
                                        </p:tgtEl>
                                        <p:attrNameLst>
                                          <p:attrName>ppt_w</p:attrName>
                                        </p:attrNameLst>
                                      </p:cBhvr>
                                      <p:tavLst>
                                        <p:tav tm="0">
                                          <p:val>
                                            <p:strVal val="ppt_w"/>
                                          </p:val>
                                        </p:tav>
                                        <p:tav tm="100000">
                                          <p:val>
                                            <p:fltVal val="0"/>
                                          </p:val>
                                        </p:tav>
                                      </p:tavLst>
                                    </p:anim>
                                    <p:anim calcmode="lin" valueType="num">
                                      <p:cBhvr>
                                        <p:cTn id="82" dur="500"/>
                                        <p:tgtEl>
                                          <p:spTgt spid="4111"/>
                                        </p:tgtEl>
                                        <p:attrNameLst>
                                          <p:attrName>ppt_h</p:attrName>
                                        </p:attrNameLst>
                                      </p:cBhvr>
                                      <p:tavLst>
                                        <p:tav tm="0">
                                          <p:val>
                                            <p:strVal val="ppt_h"/>
                                          </p:val>
                                        </p:tav>
                                        <p:tav tm="100000">
                                          <p:val>
                                            <p:fltVal val="0"/>
                                          </p:val>
                                        </p:tav>
                                      </p:tavLst>
                                    </p:anim>
                                    <p:animEffect>
                                      <p:cBhvr>
                                        <p:cTn id="83" dur="500"/>
                                        <p:tgtEl>
                                          <p:spTgt spid="4111"/>
                                        </p:tgtEl>
                                      </p:cBhvr>
                                    </p:animEffect>
                                    <p:set>
                                      <p:cBhvr>
                                        <p:cTn id="84" dur="1" fill="hold">
                                          <p:stCondLst>
                                            <p:cond delay="499"/>
                                          </p:stCondLst>
                                        </p:cTn>
                                        <p:tgtEl>
                                          <p:spTgt spid="4111"/>
                                        </p:tgtEl>
                                        <p:attrNameLst>
                                          <p:attrName>style.visibility</p:attrName>
                                        </p:attrNameLst>
                                      </p:cBhvr>
                                      <p:to>
                                        <p:strVal val="hidden"/>
                                      </p:to>
                                    </p:set>
                                  </p:childTnLst>
                                </p:cTn>
                              </p:par>
                            </p:childTnLst>
                          </p:cTn>
                        </p:par>
                        <p:par>
                          <p:cTn id="85" fill="hold" nodeType="afterGroup">
                            <p:stCondLst>
                              <p:cond delay="500"/>
                            </p:stCondLst>
                            <p:childTnLst>
                              <p:par>
                                <p:cTn id="86" presetID="3" presetClass="entr" presetSubtype="10" fill="hold" grpId="0" nodeType="afterEffect">
                                  <p:stCondLst>
                                    <p:cond delay="0"/>
                                  </p:stCondLst>
                                  <p:childTnLst>
                                    <p:set>
                                      <p:cBhvr>
                                        <p:cTn id="87" dur="1" fill="hold">
                                          <p:stCondLst>
                                            <p:cond delay="0"/>
                                          </p:stCondLst>
                                        </p:cTn>
                                        <p:tgtEl>
                                          <p:spTgt spid="32"/>
                                        </p:tgtEl>
                                        <p:attrNameLst>
                                          <p:attrName>style.visibility</p:attrName>
                                        </p:attrNameLst>
                                      </p:cBhvr>
                                      <p:to>
                                        <p:strVal val="visible"/>
                                      </p:to>
                                    </p:set>
                                    <p:animEffect transition="in" filter="blinds(horizontal)">
                                      <p:cBhvr>
                                        <p:cTn id="8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长方形 289">
            <a:extLst>
              <a:ext uri="{FF2B5EF4-FFF2-40B4-BE49-F238E27FC236}">
                <a16:creationId xmlns:a16="http://schemas.microsoft.com/office/drawing/2014/main" id="{A6BE2942-95A0-AE41-A70F-919B8721A7DC}"/>
              </a:ext>
            </a:extLst>
          </p:cNvPr>
          <p:cNvSpPr>
            <a:spLocks noChangeArrowheads="1"/>
          </p:cNvSpPr>
          <p:nvPr/>
        </p:nvSpPr>
        <p:spPr bwMode="auto">
          <a:xfrm>
            <a:off x="-26988" y="242888"/>
            <a:ext cx="6480176" cy="606425"/>
          </a:xfrm>
          <a:prstGeom prst="rect">
            <a:avLst/>
          </a:prstGeom>
          <a:gradFill rotWithShape="0">
            <a:gsLst>
              <a:gs pos="0">
                <a:srgbClr val="990033"/>
              </a:gs>
              <a:gs pos="100000">
                <a:srgbClr val="460017">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67628" tIns="35243" rIns="67628" bIns="35243"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en-US"/>
          </a:p>
        </p:txBody>
      </p:sp>
      <p:sp>
        <p:nvSpPr>
          <p:cNvPr id="53250" name="矩形 8">
            <a:extLst>
              <a:ext uri="{FF2B5EF4-FFF2-40B4-BE49-F238E27FC236}">
                <a16:creationId xmlns:a16="http://schemas.microsoft.com/office/drawing/2014/main" id="{88A3E933-3238-F84B-95F9-0D1E645F9855}"/>
              </a:ext>
            </a:extLst>
          </p:cNvPr>
          <p:cNvSpPr>
            <a:spLocks noChangeArrowheads="1"/>
          </p:cNvSpPr>
          <p:nvPr/>
        </p:nvSpPr>
        <p:spPr bwMode="auto">
          <a:xfrm>
            <a:off x="2411413" y="523875"/>
            <a:ext cx="20891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endParaRPr lang="zh-CN" altLang="en-US" sz="15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4102" name="Picture 2" descr="PPECLOGO-eff-0-1">
            <a:extLst>
              <a:ext uri="{FF2B5EF4-FFF2-40B4-BE49-F238E27FC236}">
                <a16:creationId xmlns:a16="http://schemas.microsoft.com/office/drawing/2014/main" id="{07E7330B-A7BD-9C4C-A155-B40E8AA191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7863" y="525463"/>
            <a:ext cx="627062"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3" descr="PPECLOGO-eff-0-2">
            <a:extLst>
              <a:ext uri="{FF2B5EF4-FFF2-40B4-BE49-F238E27FC236}">
                <a16:creationId xmlns:a16="http://schemas.microsoft.com/office/drawing/2014/main" id="{3E7B13E9-B1D4-1845-8B59-4F7BF1B99B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6600" y="506413"/>
            <a:ext cx="5778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6" descr="PPECLOGO-eff-0-1">
            <a:extLst>
              <a:ext uri="{FF2B5EF4-FFF2-40B4-BE49-F238E27FC236}">
                <a16:creationId xmlns:a16="http://schemas.microsoft.com/office/drawing/2014/main" id="{32B4C40C-76E3-7249-AF6D-E155FF85AC0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6038" y="533400"/>
            <a:ext cx="23495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8" descr="PPECLOGO-eff-0-2">
            <a:extLst>
              <a:ext uri="{FF2B5EF4-FFF2-40B4-BE49-F238E27FC236}">
                <a16:creationId xmlns:a16="http://schemas.microsoft.com/office/drawing/2014/main" id="{12369370-248D-9F48-B9FE-94FA05575CC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6200" y="377825"/>
            <a:ext cx="57943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11" descr="PPECLOGO-eff-5-4">
            <a:extLst>
              <a:ext uri="{FF2B5EF4-FFF2-40B4-BE49-F238E27FC236}">
                <a16:creationId xmlns:a16="http://schemas.microsoft.com/office/drawing/2014/main" id="{16C8D25F-76E2-2443-B601-2A1829A2522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53063" y="449263"/>
            <a:ext cx="5334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7" name="Picture 12" descr="PPECLOGO-eff-0-1">
            <a:extLst>
              <a:ext uri="{FF2B5EF4-FFF2-40B4-BE49-F238E27FC236}">
                <a16:creationId xmlns:a16="http://schemas.microsoft.com/office/drawing/2014/main" id="{CCE6B4BB-C349-D04E-82B9-C5D12970F8E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89413" y="874713"/>
            <a:ext cx="309562"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Picture 15" descr="PPECLOGO-eff2-1-3">
            <a:extLst>
              <a:ext uri="{FF2B5EF4-FFF2-40B4-BE49-F238E27FC236}">
                <a16:creationId xmlns:a16="http://schemas.microsoft.com/office/drawing/2014/main" id="{7BB38A3C-5AD8-7A41-A599-C64B8985B8B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51025" y="477838"/>
            <a:ext cx="25876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6" descr="PPECLOGO-eff2-1-4">
            <a:extLst>
              <a:ext uri="{FF2B5EF4-FFF2-40B4-BE49-F238E27FC236}">
                <a16:creationId xmlns:a16="http://schemas.microsoft.com/office/drawing/2014/main" id="{24968C8F-2C4C-674B-B774-A354A937CF2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30725" y="731838"/>
            <a:ext cx="4159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0" name="Picture 17" descr="PPECLOGO-eff2-1-3">
            <a:extLst>
              <a:ext uri="{FF2B5EF4-FFF2-40B4-BE49-F238E27FC236}">
                <a16:creationId xmlns:a16="http://schemas.microsoft.com/office/drawing/2014/main" id="{43001EBB-EDDB-CD4D-BFEF-5764CE6D930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45063" y="534988"/>
            <a:ext cx="211137"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18" descr="PPECLOGO-eff2-1-3">
            <a:extLst>
              <a:ext uri="{FF2B5EF4-FFF2-40B4-BE49-F238E27FC236}">
                <a16:creationId xmlns:a16="http://schemas.microsoft.com/office/drawing/2014/main" id="{FCB94074-F2AC-F445-B2C1-88517AAF8E0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43513" y="788988"/>
            <a:ext cx="166687" cy="11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61" name="网络 586">
            <a:extLst>
              <a:ext uri="{FF2B5EF4-FFF2-40B4-BE49-F238E27FC236}">
                <a16:creationId xmlns:a16="http://schemas.microsoft.com/office/drawing/2014/main" id="{DFB7A6BC-ACD2-E94D-9D63-E1D084F3661C}"/>
              </a:ext>
            </a:extLst>
          </p:cNvPr>
          <p:cNvSpPr>
            <a:spLocks/>
          </p:cNvSpPr>
          <p:nvPr/>
        </p:nvSpPr>
        <p:spPr bwMode="auto">
          <a:xfrm>
            <a:off x="19050" y="314325"/>
            <a:ext cx="506413" cy="484188"/>
          </a:xfrm>
          <a:custGeom>
            <a:avLst/>
            <a:gdLst>
              <a:gd name="T0" fmla="*/ 0 w 1889279"/>
              <a:gd name="T1" fmla="*/ 0 h 1810503"/>
              <a:gd name="T2" fmla="*/ 0 w 1889279"/>
              <a:gd name="T3" fmla="*/ 0 h 1810503"/>
              <a:gd name="T4" fmla="*/ 0 w 1889279"/>
              <a:gd name="T5" fmla="*/ 0 h 1810503"/>
              <a:gd name="T6" fmla="*/ 0 w 1889279"/>
              <a:gd name="T7" fmla="*/ 0 h 1810503"/>
              <a:gd name="T8" fmla="*/ 0 w 1889279"/>
              <a:gd name="T9" fmla="*/ 0 h 1810503"/>
              <a:gd name="T10" fmla="*/ 0 w 1889279"/>
              <a:gd name="T11" fmla="*/ 0 h 1810503"/>
              <a:gd name="T12" fmla="*/ 0 w 1889279"/>
              <a:gd name="T13" fmla="*/ 0 h 1810503"/>
              <a:gd name="T14" fmla="*/ 0 w 1889279"/>
              <a:gd name="T15" fmla="*/ 0 h 1810503"/>
              <a:gd name="T16" fmla="*/ 0 w 1889279"/>
              <a:gd name="T17" fmla="*/ 0 h 1810503"/>
              <a:gd name="T18" fmla="*/ 0 w 1889279"/>
              <a:gd name="T19" fmla="*/ 0 h 1810503"/>
              <a:gd name="T20" fmla="*/ 0 w 1889279"/>
              <a:gd name="T21" fmla="*/ 0 h 1810503"/>
              <a:gd name="T22" fmla="*/ 0 w 1889279"/>
              <a:gd name="T23" fmla="*/ 0 h 1810503"/>
              <a:gd name="T24" fmla="*/ 0 w 1889279"/>
              <a:gd name="T25" fmla="*/ 0 h 1810503"/>
              <a:gd name="T26" fmla="*/ 0 w 1889279"/>
              <a:gd name="T27" fmla="*/ 0 h 1810503"/>
              <a:gd name="T28" fmla="*/ 0 w 1889279"/>
              <a:gd name="T29" fmla="*/ 0 h 1810503"/>
              <a:gd name="T30" fmla="*/ 0 w 1889279"/>
              <a:gd name="T31" fmla="*/ 0 h 1810503"/>
              <a:gd name="T32" fmla="*/ 0 w 1889279"/>
              <a:gd name="T33" fmla="*/ 0 h 1810503"/>
              <a:gd name="T34" fmla="*/ 0 w 1889279"/>
              <a:gd name="T35" fmla="*/ 0 h 1810503"/>
              <a:gd name="T36" fmla="*/ 0 w 1889279"/>
              <a:gd name="T37" fmla="*/ 0 h 1810503"/>
              <a:gd name="T38" fmla="*/ 0 w 1889279"/>
              <a:gd name="T39" fmla="*/ 0 h 1810503"/>
              <a:gd name="T40" fmla="*/ 0 w 1889279"/>
              <a:gd name="T41" fmla="*/ 0 h 1810503"/>
              <a:gd name="T42" fmla="*/ 0 w 1889279"/>
              <a:gd name="T43" fmla="*/ 0 h 1810503"/>
              <a:gd name="T44" fmla="*/ 0 w 1889279"/>
              <a:gd name="T45" fmla="*/ 0 h 1810503"/>
              <a:gd name="T46" fmla="*/ 0 w 1889279"/>
              <a:gd name="T47" fmla="*/ 0 h 1810503"/>
              <a:gd name="T48" fmla="*/ 0 w 1889279"/>
              <a:gd name="T49" fmla="*/ 0 h 1810503"/>
              <a:gd name="T50" fmla="*/ 0 w 1889279"/>
              <a:gd name="T51" fmla="*/ 0 h 1810503"/>
              <a:gd name="T52" fmla="*/ 0 w 1889279"/>
              <a:gd name="T53" fmla="*/ 0 h 1810503"/>
              <a:gd name="T54" fmla="*/ 0 w 1889279"/>
              <a:gd name="T55" fmla="*/ 0 h 1810503"/>
              <a:gd name="T56" fmla="*/ 0 w 1889279"/>
              <a:gd name="T57" fmla="*/ 0 h 1810503"/>
              <a:gd name="T58" fmla="*/ 0 w 1889279"/>
              <a:gd name="T59" fmla="*/ 0 h 1810503"/>
              <a:gd name="T60" fmla="*/ 0 w 1889279"/>
              <a:gd name="T61" fmla="*/ 0 h 1810503"/>
              <a:gd name="T62" fmla="*/ 0 w 1889279"/>
              <a:gd name="T63" fmla="*/ 0 h 1810503"/>
              <a:gd name="T64" fmla="*/ 0 w 1889279"/>
              <a:gd name="T65" fmla="*/ 0 h 1810503"/>
              <a:gd name="T66" fmla="*/ 0 w 1889279"/>
              <a:gd name="T67" fmla="*/ 0 h 1810503"/>
              <a:gd name="T68" fmla="*/ 0 w 1889279"/>
              <a:gd name="T69" fmla="*/ 0 h 1810503"/>
              <a:gd name="T70" fmla="*/ 0 w 1889279"/>
              <a:gd name="T71" fmla="*/ 0 h 1810503"/>
              <a:gd name="T72" fmla="*/ 0 w 1889279"/>
              <a:gd name="T73" fmla="*/ 0 h 1810503"/>
              <a:gd name="T74" fmla="*/ 0 w 1889279"/>
              <a:gd name="T75" fmla="*/ 0 h 18105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89279"/>
              <a:gd name="T115" fmla="*/ 0 h 1810503"/>
              <a:gd name="T116" fmla="*/ 1889279 w 1889279"/>
              <a:gd name="T117" fmla="*/ 1810503 h 18105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lnTo>
                  <a:pt x="953521" y="1355186"/>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lnTo>
                  <a:pt x="953521" y="931303"/>
                </a:ln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lnTo>
                  <a:pt x="900586" y="1702"/>
                </a:lnTo>
                <a:close/>
                <a:moveTo>
                  <a:pt x="953521" y="0"/>
                </a:moveTo>
                <a:lnTo>
                  <a:pt x="981035" y="1330"/>
                </a:lnTo>
                <a:cubicBezTo>
                  <a:pt x="1124068" y="53565"/>
                  <a:pt x="1247786" y="180867"/>
                  <a:pt x="1332000" y="354889"/>
                </a:cubicBezTo>
                <a:cubicBezTo>
                  <a:pt x="1219743" y="403080"/>
                  <a:pt x="1090709" y="429800"/>
                  <a:pt x="953521" y="430954"/>
                </a:cubicBezTo>
                <a:lnTo>
                  <a:pt x="9535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nchor="ctr"/>
          <a:lstStyle/>
          <a:p>
            <a:endParaRPr lang="zh-CN" altLang="en-US"/>
          </a:p>
        </p:txBody>
      </p:sp>
      <p:pic>
        <p:nvPicPr>
          <p:cNvPr id="53262" name="Picture 22" descr="未标题-4">
            <a:extLst>
              <a:ext uri="{FF2B5EF4-FFF2-40B4-BE49-F238E27FC236}">
                <a16:creationId xmlns:a16="http://schemas.microsoft.com/office/drawing/2014/main" id="{1A02FF11-FC9D-2744-B259-C9762522923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75463" y="68263"/>
            <a:ext cx="2230437"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63" name="Text Box 4">
            <a:extLst>
              <a:ext uri="{FF2B5EF4-FFF2-40B4-BE49-F238E27FC236}">
                <a16:creationId xmlns:a16="http://schemas.microsoft.com/office/drawing/2014/main" id="{3D152983-F255-0E49-97D5-F835F89DA189}"/>
              </a:ext>
            </a:extLst>
          </p:cNvPr>
          <p:cNvSpPr txBox="1">
            <a:spLocks noChangeArrowheads="1"/>
          </p:cNvSpPr>
          <p:nvPr/>
        </p:nvSpPr>
        <p:spPr bwMode="auto">
          <a:xfrm>
            <a:off x="974725" y="43846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sz="2400" b="1">
              <a:solidFill>
                <a:schemeClr val="bg1"/>
              </a:solidFill>
              <a:latin typeface="Times New Roman" panose="02020603050405020304" pitchFamily="18" charset="0"/>
            </a:endParaRPr>
          </a:p>
        </p:txBody>
      </p:sp>
      <p:sp>
        <p:nvSpPr>
          <p:cNvPr id="53264" name="TextBox 7">
            <a:extLst>
              <a:ext uri="{FF2B5EF4-FFF2-40B4-BE49-F238E27FC236}">
                <a16:creationId xmlns:a16="http://schemas.microsoft.com/office/drawing/2014/main" id="{24BF182D-0643-5A46-9E3C-1E68DAB6A676}"/>
              </a:ext>
            </a:extLst>
          </p:cNvPr>
          <p:cNvSpPr txBox="1">
            <a:spLocks noChangeArrowheads="1"/>
          </p:cNvSpPr>
          <p:nvPr/>
        </p:nvSpPr>
        <p:spPr bwMode="auto">
          <a:xfrm>
            <a:off x="582613" y="1201738"/>
            <a:ext cx="8312150" cy="384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pPr>
            <a:endParaRPr kumimoji="1" lang="en-US" altLang="zh-CN" sz="2000" b="1">
              <a:latin typeface="宋体" panose="02010600030101010101" pitchFamily="2" charset="-122"/>
            </a:endParaRPr>
          </a:p>
          <a:p>
            <a:pPr eaLnBrk="1" hangingPunct="1">
              <a:lnSpc>
                <a:spcPct val="120000"/>
              </a:lnSpc>
              <a:spcBef>
                <a:spcPct val="20000"/>
              </a:spcBef>
            </a:pPr>
            <a:r>
              <a:rPr kumimoji="1" lang="en-US" altLang="zh-CN" sz="2000" b="1">
                <a:solidFill>
                  <a:srgbClr val="0000CC"/>
                </a:solidFill>
                <a:latin typeface="宋体" panose="02010600030101010101" pitchFamily="2" charset="-122"/>
              </a:rPr>
              <a:t>BIOS</a:t>
            </a:r>
            <a:r>
              <a:rPr kumimoji="1" lang="zh-CN" altLang="en-US" sz="2000" b="1">
                <a:solidFill>
                  <a:srgbClr val="0000CC"/>
                </a:solidFill>
                <a:latin typeface="宋体" panose="02010600030101010101" pitchFamily="2" charset="-122"/>
              </a:rPr>
              <a:t>设计的</a:t>
            </a:r>
            <a:r>
              <a:rPr kumimoji="1" lang="en-US" altLang="zh-CN" sz="2000" b="1">
                <a:solidFill>
                  <a:srgbClr val="0000CC"/>
                </a:solidFill>
                <a:latin typeface="宋体" panose="02010600030101010101" pitchFamily="2" charset="-122"/>
              </a:rPr>
              <a:t>71H</a:t>
            </a:r>
            <a:r>
              <a:rPr kumimoji="1" lang="zh-CN" altLang="en-US" sz="2000" b="1">
                <a:solidFill>
                  <a:srgbClr val="0000CC"/>
                </a:solidFill>
                <a:latin typeface="宋体" panose="02010600030101010101" pitchFamily="2" charset="-122"/>
              </a:rPr>
              <a:t>型中断服务程序处理流程如下：</a:t>
            </a:r>
          </a:p>
          <a:p>
            <a:pPr eaLnBrk="1" hangingPunct="1">
              <a:lnSpc>
                <a:spcPct val="120000"/>
              </a:lnSpc>
              <a:spcBef>
                <a:spcPct val="20000"/>
              </a:spcBef>
            </a:pPr>
            <a:r>
              <a:rPr kumimoji="1" lang="zh-CN" altLang="en-US" sz="2000" b="1">
                <a:latin typeface="宋体" panose="02010600030101010101" pitchFamily="2" charset="-122"/>
              </a:rPr>
              <a:t>①开中断、保护现场；</a:t>
            </a:r>
          </a:p>
          <a:p>
            <a:pPr eaLnBrk="1" hangingPunct="1">
              <a:lnSpc>
                <a:spcPct val="120000"/>
              </a:lnSpc>
              <a:spcBef>
                <a:spcPct val="20000"/>
              </a:spcBef>
            </a:pPr>
            <a:r>
              <a:rPr kumimoji="1" lang="zh-CN" altLang="en-US" sz="2000" b="1">
                <a:latin typeface="宋体" panose="02010600030101010101" pitchFamily="2" charset="-122"/>
              </a:rPr>
              <a:t>②向</a:t>
            </a:r>
            <a:r>
              <a:rPr kumimoji="1" lang="zh-CN" altLang="en-US" sz="2000" b="1">
                <a:solidFill>
                  <a:srgbClr val="FF0000"/>
                </a:solidFill>
                <a:latin typeface="宋体" panose="02010600030101010101" pitchFamily="2" charset="-122"/>
              </a:rPr>
              <a:t>从</a:t>
            </a:r>
            <a:r>
              <a:rPr kumimoji="1" lang="en-US" altLang="zh-CN" sz="2000" b="1">
                <a:solidFill>
                  <a:srgbClr val="FF0000"/>
                </a:solidFill>
                <a:latin typeface="宋体" panose="02010600030101010101" pitchFamily="2" charset="-122"/>
              </a:rPr>
              <a:t>8259A</a:t>
            </a:r>
            <a:r>
              <a:rPr kumimoji="1" lang="zh-CN" altLang="en-US" sz="2000" b="1">
                <a:latin typeface="宋体" panose="02010600030101010101" pitchFamily="2" charset="-122"/>
              </a:rPr>
              <a:t>发出中断结束命令</a:t>
            </a:r>
          </a:p>
          <a:p>
            <a:pPr eaLnBrk="1">
              <a:lnSpc>
                <a:spcPct val="120000"/>
              </a:lnSpc>
              <a:spcBef>
                <a:spcPct val="20000"/>
              </a:spcBef>
            </a:pPr>
            <a:r>
              <a:rPr kumimoji="1" lang="en-US" altLang="zh-CN" sz="2000" b="1">
                <a:latin typeface="宋体" panose="02010600030101010101" pitchFamily="2" charset="-122"/>
              </a:rPr>
              <a:t>     MOV     AL,20H</a:t>
            </a:r>
            <a:endParaRPr kumimoji="1" lang="zh-CN" altLang="en-US" sz="2000" b="1">
              <a:latin typeface="宋体" panose="02010600030101010101" pitchFamily="2" charset="-122"/>
            </a:endParaRPr>
          </a:p>
          <a:p>
            <a:pPr eaLnBrk="1" hangingPunct="1">
              <a:lnSpc>
                <a:spcPct val="120000"/>
              </a:lnSpc>
              <a:spcBef>
                <a:spcPct val="20000"/>
              </a:spcBef>
            </a:pPr>
            <a:r>
              <a:rPr kumimoji="1" lang="en-US" altLang="zh-CN" sz="2000" b="1">
                <a:latin typeface="宋体" panose="02010600030101010101" pitchFamily="2" charset="-122"/>
              </a:rPr>
              <a:t>     OUT     0A0H,AL</a:t>
            </a:r>
            <a:r>
              <a:rPr kumimoji="1" lang="zh-CN" altLang="en-US" sz="2000" b="1">
                <a:latin typeface="宋体" panose="02010600030101010101" pitchFamily="2" charset="-122"/>
              </a:rPr>
              <a:t>    ；</a:t>
            </a:r>
            <a:r>
              <a:rPr kumimoji="1" lang="en-US" altLang="zh-CN" sz="2000" b="1">
                <a:solidFill>
                  <a:srgbClr val="C00000"/>
                </a:solidFill>
                <a:latin typeface="宋体" panose="02010600030101010101" pitchFamily="2" charset="-122"/>
              </a:rPr>
              <a:t>A0H</a:t>
            </a:r>
            <a:r>
              <a:rPr kumimoji="1" lang="zh-CN" altLang="en-US" sz="2000" b="1">
                <a:solidFill>
                  <a:srgbClr val="C00000"/>
                </a:solidFill>
                <a:latin typeface="宋体" panose="02010600030101010101" pitchFamily="2" charset="-122"/>
              </a:rPr>
              <a:t>为从</a:t>
            </a:r>
            <a:r>
              <a:rPr kumimoji="1" lang="en-US" altLang="zh-CN" sz="2000" b="1">
                <a:solidFill>
                  <a:srgbClr val="C00000"/>
                </a:solidFill>
                <a:latin typeface="宋体" panose="02010600030101010101" pitchFamily="2" charset="-122"/>
              </a:rPr>
              <a:t>8259</a:t>
            </a:r>
            <a:r>
              <a:rPr kumimoji="1" lang="zh-CN" altLang="en-US" sz="2000" b="1">
                <a:solidFill>
                  <a:srgbClr val="C00000"/>
                </a:solidFill>
                <a:latin typeface="宋体" panose="02010600030101010101" pitchFamily="2" charset="-122"/>
              </a:rPr>
              <a:t>中断结束命令字端口地址</a:t>
            </a:r>
          </a:p>
          <a:p>
            <a:pPr eaLnBrk="1" hangingPunct="1">
              <a:lnSpc>
                <a:spcPct val="120000"/>
              </a:lnSpc>
              <a:spcBef>
                <a:spcPct val="20000"/>
              </a:spcBef>
            </a:pPr>
            <a:r>
              <a:rPr kumimoji="1" lang="zh-CN" altLang="en-US" sz="2000" b="1">
                <a:latin typeface="宋体" panose="02010600030101010101" pitchFamily="2" charset="-122"/>
              </a:rPr>
              <a:t>③</a:t>
            </a:r>
            <a:r>
              <a:rPr kumimoji="1" lang="zh-CN" altLang="en-US" sz="2000" b="1">
                <a:solidFill>
                  <a:srgbClr val="C00000"/>
                </a:solidFill>
                <a:latin typeface="宋体" panose="02010600030101010101" pitchFamily="2" charset="-122"/>
              </a:rPr>
              <a:t>执行</a:t>
            </a:r>
            <a:r>
              <a:rPr kumimoji="1" lang="en-US" altLang="zh-CN" sz="2000" b="1">
                <a:solidFill>
                  <a:srgbClr val="C00000"/>
                </a:solidFill>
                <a:latin typeface="宋体" panose="02010600030101010101" pitchFamily="2" charset="-122"/>
              </a:rPr>
              <a:t>INT 0AH</a:t>
            </a:r>
            <a:r>
              <a:rPr kumimoji="1" lang="zh-CN" altLang="en-US" sz="2000" b="1">
                <a:solidFill>
                  <a:srgbClr val="C00000"/>
                </a:solidFill>
                <a:latin typeface="宋体" panose="02010600030101010101" pitchFamily="2" charset="-122"/>
              </a:rPr>
              <a:t>，</a:t>
            </a:r>
            <a:r>
              <a:rPr kumimoji="1" lang="zh-CN" altLang="en-US" sz="2000" b="1">
                <a:latin typeface="宋体" panose="02010600030101010101" pitchFamily="2" charset="-122"/>
              </a:rPr>
              <a:t>转向</a:t>
            </a:r>
            <a:r>
              <a:rPr kumimoji="1" lang="en-US" altLang="zh-CN" sz="2000" b="1">
                <a:latin typeface="宋体" panose="02010600030101010101" pitchFamily="2" charset="-122"/>
              </a:rPr>
              <a:t>0AH</a:t>
            </a:r>
            <a:r>
              <a:rPr kumimoji="1" lang="zh-CN" altLang="en-US" sz="2000" b="1">
                <a:latin typeface="宋体" panose="02010600030101010101" pitchFamily="2" charset="-122"/>
              </a:rPr>
              <a:t>中断服务程序。</a:t>
            </a:r>
          </a:p>
          <a:p>
            <a:pPr eaLnBrk="1" hangingPunct="1">
              <a:lnSpc>
                <a:spcPct val="120000"/>
              </a:lnSpc>
              <a:spcBef>
                <a:spcPct val="20000"/>
              </a:spcBef>
            </a:pPr>
            <a:r>
              <a:rPr kumimoji="1" lang="zh-CN" altLang="en-US" sz="2000" b="1">
                <a:latin typeface="宋体" panose="02010600030101010101" pitchFamily="2" charset="-122"/>
              </a:rPr>
              <a:t>其中</a:t>
            </a:r>
            <a:r>
              <a:rPr kumimoji="1" lang="en-US" altLang="zh-CN" sz="2000" b="1">
                <a:latin typeface="宋体" panose="02010600030101010101" pitchFamily="2" charset="-122"/>
              </a:rPr>
              <a:t>0AH</a:t>
            </a:r>
            <a:r>
              <a:rPr kumimoji="1" lang="zh-CN" altLang="en-US" sz="2000" b="1">
                <a:latin typeface="宋体" panose="02010600030101010101" pitchFamily="2" charset="-122"/>
              </a:rPr>
              <a:t>中断服务程序是用户预先设计好的</a:t>
            </a:r>
            <a:r>
              <a:rPr kumimoji="1" lang="en-US" altLang="zh-CN" sz="2000" b="1">
                <a:latin typeface="宋体" panose="02010600030101010101" pitchFamily="2" charset="-122"/>
              </a:rPr>
              <a:t>,</a:t>
            </a:r>
            <a:r>
              <a:rPr kumimoji="1" lang="zh-CN" altLang="en-US" sz="2000" b="1">
                <a:latin typeface="宋体" panose="02010600030101010101" pitchFamily="2" charset="-122"/>
              </a:rPr>
              <a:t>其中断向量已经存放在系统</a:t>
            </a:r>
            <a:r>
              <a:rPr kumimoji="1" lang="en-US" altLang="zh-CN" sz="2000" b="1">
                <a:latin typeface="宋体" panose="02010600030101010101" pitchFamily="2" charset="-122"/>
              </a:rPr>
              <a:t>RAM 4×0AH</a:t>
            </a:r>
            <a:r>
              <a:rPr kumimoji="1" lang="zh-CN" altLang="en-US" sz="2000" b="1">
                <a:latin typeface="宋体" panose="02010600030101010101" pitchFamily="2" charset="-122"/>
              </a:rPr>
              <a:t>～</a:t>
            </a:r>
            <a:r>
              <a:rPr kumimoji="1" lang="en-US" altLang="zh-CN" sz="2000" b="1">
                <a:latin typeface="宋体" panose="02010600030101010101" pitchFamily="2" charset="-122"/>
              </a:rPr>
              <a:t>4×0AH</a:t>
            </a:r>
            <a:r>
              <a:rPr kumimoji="1" lang="zh-CN" altLang="en-US" sz="2000" b="1">
                <a:latin typeface="宋体" panose="02010600030101010101" pitchFamily="2" charset="-122"/>
              </a:rPr>
              <a:t>＋</a:t>
            </a:r>
            <a:r>
              <a:rPr kumimoji="1" lang="en-US" altLang="zh-CN" sz="2000" b="1">
                <a:latin typeface="宋体" panose="02010600030101010101" pitchFamily="2" charset="-122"/>
              </a:rPr>
              <a:t>3</a:t>
            </a:r>
            <a:r>
              <a:rPr kumimoji="1" lang="zh-CN" altLang="en-US" sz="2000" b="1">
                <a:latin typeface="宋体" panose="02010600030101010101" pitchFamily="2" charset="-122"/>
              </a:rPr>
              <a:t>单元。</a:t>
            </a:r>
            <a:endParaRPr kumimoji="1" lang="de-DE" altLang="en-US" sz="2000" b="1">
              <a:latin typeface="宋体" panose="02010600030101010101" pitchFamily="2" charset="-122"/>
            </a:endParaRPr>
          </a:p>
        </p:txBody>
      </p:sp>
      <p:sp>
        <p:nvSpPr>
          <p:cNvPr id="53265" name="文本框 5">
            <a:extLst>
              <a:ext uri="{FF2B5EF4-FFF2-40B4-BE49-F238E27FC236}">
                <a16:creationId xmlns:a16="http://schemas.microsoft.com/office/drawing/2014/main" id="{A4A0ACD2-199E-8C4B-A7A7-D520B09E4CCE}"/>
              </a:ext>
            </a:extLst>
          </p:cNvPr>
          <p:cNvSpPr>
            <a:spLocks noChangeArrowheads="1"/>
          </p:cNvSpPr>
          <p:nvPr/>
        </p:nvSpPr>
        <p:spPr bwMode="auto">
          <a:xfrm>
            <a:off x="325438" y="328613"/>
            <a:ext cx="4799012"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sz="2400" b="1">
                <a:solidFill>
                  <a:schemeClr val="bg1"/>
                </a:solidFill>
                <a:ea typeface="微软雅黑" panose="020B0503020204020204" pitchFamily="34" charset="-122"/>
                <a:sym typeface="Arial" panose="020B0604020202020204" pitchFamily="34" charset="0"/>
              </a:rPr>
              <a:t>  系统用户中断</a:t>
            </a:r>
          </a:p>
        </p:txBody>
      </p:sp>
      <p:sp>
        <p:nvSpPr>
          <p:cNvPr id="21" name="矩形 3">
            <a:extLst>
              <a:ext uri="{FF2B5EF4-FFF2-40B4-BE49-F238E27FC236}">
                <a16:creationId xmlns:a16="http://schemas.microsoft.com/office/drawing/2014/main" id="{6A22ADCF-E019-2C45-AEB3-1188BFCB86A5}"/>
              </a:ext>
            </a:extLst>
          </p:cNvPr>
          <p:cNvSpPr>
            <a:spLocks noChangeArrowheads="1"/>
          </p:cNvSpPr>
          <p:nvPr/>
        </p:nvSpPr>
        <p:spPr bwMode="auto">
          <a:xfrm>
            <a:off x="107950" y="989013"/>
            <a:ext cx="4800600" cy="500062"/>
          </a:xfrm>
          <a:prstGeom prst="rect">
            <a:avLst/>
          </a:prstGeom>
          <a:gradFill rotWithShape="0">
            <a:gsLst>
              <a:gs pos="0">
                <a:srgbClr val="F46200">
                  <a:alpha val="89000"/>
                </a:srgbClr>
              </a:gs>
              <a:gs pos="100000">
                <a:srgbClr val="FF6600">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sz="2200" b="1">
                <a:solidFill>
                  <a:schemeClr val="bg1"/>
                </a:solidFill>
                <a:latin typeface="微软雅黑" panose="020B0503020204020204" pitchFamily="34" charset="-122"/>
                <a:ea typeface="微软雅黑" panose="020B0503020204020204" pitchFamily="34" charset="-122"/>
                <a:sym typeface="MS PGothic" panose="020B0600070205080204" pitchFamily="34" charset="-128"/>
              </a:rPr>
              <a:t>  三、用户中断处理流程</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4102"/>
                                        </p:tgtEl>
                                        <p:attrNameLst>
                                          <p:attrName>style.visibility</p:attrName>
                                        </p:attrNameLst>
                                      </p:cBhvr>
                                      <p:to>
                                        <p:strVal val="visible"/>
                                      </p:to>
                                    </p:set>
                                    <p:animEffect>
                                      <p:cBhvr>
                                        <p:cTn id="7" dur="500"/>
                                        <p:tgtEl>
                                          <p:spTgt spid="4102"/>
                                        </p:tgtEl>
                                      </p:cBhvr>
                                    </p:animEffect>
                                  </p:childTnLst>
                                </p:cTn>
                              </p:par>
                              <p:par>
                                <p:cTn id="8" presetID="10" presetClass="entr" presetSubtype="0" fill="hold" nodeType="withEffect">
                                  <p:stCondLst>
                                    <p:cond delay="0"/>
                                  </p:stCondLst>
                                  <p:childTnLst>
                                    <p:set>
                                      <p:cBhvr>
                                        <p:cTn id="9" dur="1" fill="hold">
                                          <p:stCondLst>
                                            <p:cond delay="0"/>
                                          </p:stCondLst>
                                        </p:cTn>
                                        <p:tgtEl>
                                          <p:spTgt spid="4105"/>
                                        </p:tgtEl>
                                        <p:attrNameLst>
                                          <p:attrName>style.visibility</p:attrName>
                                        </p:attrNameLst>
                                      </p:cBhvr>
                                      <p:to>
                                        <p:strVal val="visible"/>
                                      </p:to>
                                    </p:set>
                                    <p:animEffect>
                                      <p:cBhvr>
                                        <p:cTn id="10" dur="500"/>
                                        <p:tgtEl>
                                          <p:spTgt spid="4105"/>
                                        </p:tgtEl>
                                      </p:cBhvr>
                                    </p:animEffect>
                                  </p:childTnLst>
                                </p:cTn>
                              </p:par>
                              <p:par>
                                <p:cTn id="11" presetID="10" presetClass="entr" presetSubtype="0" fill="hold" nodeType="withEffect">
                                  <p:stCondLst>
                                    <p:cond delay="0"/>
                                  </p:stCondLst>
                                  <p:childTnLst>
                                    <p:set>
                                      <p:cBhvr>
                                        <p:cTn id="12" dur="1" fill="hold">
                                          <p:stCondLst>
                                            <p:cond delay="0"/>
                                          </p:stCondLst>
                                        </p:cTn>
                                        <p:tgtEl>
                                          <p:spTgt spid="4107"/>
                                        </p:tgtEl>
                                        <p:attrNameLst>
                                          <p:attrName>style.visibility</p:attrName>
                                        </p:attrNameLst>
                                      </p:cBhvr>
                                      <p:to>
                                        <p:strVal val="visible"/>
                                      </p:to>
                                    </p:set>
                                    <p:animEffect>
                                      <p:cBhvr>
                                        <p:cTn id="13" dur="500"/>
                                        <p:tgtEl>
                                          <p:spTgt spid="4107"/>
                                        </p:tgtEl>
                                      </p:cBhvr>
                                    </p:animEffect>
                                  </p:childTnLst>
                                </p:cTn>
                              </p:par>
                              <p:par>
                                <p:cTn id="14" presetID="10" presetClass="entr" presetSubtype="0" fill="hold" nodeType="withEffect">
                                  <p:stCondLst>
                                    <p:cond delay="0"/>
                                  </p:stCondLst>
                                  <p:childTnLst>
                                    <p:set>
                                      <p:cBhvr>
                                        <p:cTn id="15" dur="1" fill="hold">
                                          <p:stCondLst>
                                            <p:cond delay="0"/>
                                          </p:stCondLst>
                                        </p:cTn>
                                        <p:tgtEl>
                                          <p:spTgt spid="4103"/>
                                        </p:tgtEl>
                                        <p:attrNameLst>
                                          <p:attrName>style.visibility</p:attrName>
                                        </p:attrNameLst>
                                      </p:cBhvr>
                                      <p:to>
                                        <p:strVal val="visible"/>
                                      </p:to>
                                    </p:set>
                                    <p:animEffect>
                                      <p:cBhvr>
                                        <p:cTn id="16" dur="500"/>
                                        <p:tgtEl>
                                          <p:spTgt spid="4103"/>
                                        </p:tgtEl>
                                      </p:cBhvr>
                                    </p:animEffect>
                                  </p:childTnLst>
                                </p:cTn>
                              </p:par>
                              <p:par>
                                <p:cTn id="17" presetID="10" presetClass="entr" presetSubtype="0" fill="hold" nodeType="withEffect">
                                  <p:stCondLst>
                                    <p:cond delay="0"/>
                                  </p:stCondLst>
                                  <p:childTnLst>
                                    <p:set>
                                      <p:cBhvr>
                                        <p:cTn id="18" dur="1" fill="hold">
                                          <p:stCondLst>
                                            <p:cond delay="0"/>
                                          </p:stCondLst>
                                        </p:cTn>
                                        <p:tgtEl>
                                          <p:spTgt spid="4106"/>
                                        </p:tgtEl>
                                        <p:attrNameLst>
                                          <p:attrName>style.visibility</p:attrName>
                                        </p:attrNameLst>
                                      </p:cBhvr>
                                      <p:to>
                                        <p:strVal val="visible"/>
                                      </p:to>
                                    </p:set>
                                    <p:animEffect>
                                      <p:cBhvr>
                                        <p:cTn id="19" dur="500"/>
                                        <p:tgtEl>
                                          <p:spTgt spid="4106"/>
                                        </p:tgtEl>
                                      </p:cBhvr>
                                    </p:animEffect>
                                  </p:childTnLst>
                                </p:cTn>
                              </p:par>
                              <p:par>
                                <p:cTn id="20" presetID="10" presetClass="entr" presetSubtype="0" fill="hold" nodeType="withEffect">
                                  <p:stCondLst>
                                    <p:cond delay="0"/>
                                  </p:stCondLst>
                                  <p:childTnLst>
                                    <p:set>
                                      <p:cBhvr>
                                        <p:cTn id="21" dur="1" fill="hold">
                                          <p:stCondLst>
                                            <p:cond delay="0"/>
                                          </p:stCondLst>
                                        </p:cTn>
                                        <p:tgtEl>
                                          <p:spTgt spid="4104"/>
                                        </p:tgtEl>
                                        <p:attrNameLst>
                                          <p:attrName>style.visibility</p:attrName>
                                        </p:attrNameLst>
                                      </p:cBhvr>
                                      <p:to>
                                        <p:strVal val="visible"/>
                                      </p:to>
                                    </p:set>
                                    <p:animEffect>
                                      <p:cBhvr>
                                        <p:cTn id="22" dur="500"/>
                                        <p:tgtEl>
                                          <p:spTgt spid="4104"/>
                                        </p:tgtEl>
                                      </p:cBhvr>
                                    </p:animEffect>
                                  </p:childTnLst>
                                </p:cTn>
                              </p:par>
                              <p:par>
                                <p:cTn id="23" presetID="35" presetClass="path" presetSubtype="0" fill="hold" nodeType="withEffect">
                                  <p:stCondLst>
                                    <p:cond delay="0"/>
                                  </p:stCondLst>
                                  <p:childTnLst>
                                    <p:animMotion origin="layout" path="M 0 0  L -0.25 0  E" pathEditMode="relative" rAng="0" ptsTypes="">
                                      <p:cBhvr>
                                        <p:cTn id="24" dur="500" fill="hold"/>
                                        <p:tgtEl>
                                          <p:spTgt spid="4106"/>
                                        </p:tgtEl>
                                        <p:attrNameLst>
                                          <p:attrName>ppt_x,ppt_y</p:attrName>
                                        </p:attrNameLst>
                                      </p:cBhvr>
                                      <p:rCtr x="0" y="0"/>
                                    </p:animMotion>
                                  </p:childTnLst>
                                </p:cTn>
                              </p:par>
                              <p:par>
                                <p:cTn id="25" presetID="35" presetClass="path" presetSubtype="0" fill="hold" nodeType="withEffect">
                                  <p:stCondLst>
                                    <p:cond delay="0"/>
                                  </p:stCondLst>
                                  <p:childTnLst>
                                    <p:animMotion origin="layout" path="M 4.16667E-6 3.33333E-6 L -0.31632 3.33333E-6 " pathEditMode="relative" rAng="0" ptsTypes="AA">
                                      <p:cBhvr>
                                        <p:cTn id="26" dur="500" fill="hold"/>
                                        <p:tgtEl>
                                          <p:spTgt spid="4103"/>
                                        </p:tgtEl>
                                        <p:attrNameLst>
                                          <p:attrName>ppt_x,ppt_y</p:attrName>
                                        </p:attrNameLst>
                                      </p:cBhvr>
                                      <p:rCtr x="-1581100" y="0"/>
                                    </p:animMotion>
                                  </p:childTnLst>
                                </p:cTn>
                              </p:par>
                              <p:par>
                                <p:cTn id="27" presetID="35" presetClass="path" presetSubtype="0" fill="hold" nodeType="withEffect">
                                  <p:stCondLst>
                                    <p:cond delay="0"/>
                                  </p:stCondLst>
                                  <p:childTnLst>
                                    <p:animMotion origin="layout" path="M 0.00504 -1.85185E-6 L -0.46684 -1.85185E-6 " pathEditMode="relative" rAng="0" ptsTypes="AA">
                                      <p:cBhvr>
                                        <p:cTn id="28" dur="500" fill="hold"/>
                                        <p:tgtEl>
                                          <p:spTgt spid="4104"/>
                                        </p:tgtEl>
                                        <p:attrNameLst>
                                          <p:attrName>ppt_x,ppt_y</p:attrName>
                                        </p:attrNameLst>
                                      </p:cBhvr>
                                      <p:rCtr x="-2358900" y="0"/>
                                    </p:animMotion>
                                  </p:childTnLst>
                                </p:cTn>
                              </p:par>
                              <p:par>
                                <p:cTn id="29" presetID="35" presetClass="path" presetSubtype="0" fill="hold" nodeType="withEffect">
                                  <p:stCondLst>
                                    <p:cond delay="0"/>
                                  </p:stCondLst>
                                  <p:childTnLst>
                                    <p:animMotion origin="layout" path="M -3.05556E-6 1.11111E-6 L -0.19531 1.11111E-6 " pathEditMode="relative" rAng="0" ptsTypes="AA">
                                      <p:cBhvr>
                                        <p:cTn id="30" dur="500" fill="hold"/>
                                        <p:tgtEl>
                                          <p:spTgt spid="4105"/>
                                        </p:tgtEl>
                                        <p:attrNameLst>
                                          <p:attrName>ppt_x,ppt_y</p:attrName>
                                        </p:attrNameLst>
                                      </p:cBhvr>
                                      <p:rCtr x="-976900" y="0"/>
                                    </p:animMotion>
                                  </p:childTnLst>
                                </p:cTn>
                              </p:par>
                              <p:par>
                                <p:cTn id="31" presetID="35" presetClass="path" presetSubtype="0" fill="hold" nodeType="withEffect">
                                  <p:stCondLst>
                                    <p:cond delay="0"/>
                                  </p:stCondLst>
                                  <p:childTnLst>
                                    <p:animMotion origin="layout" path="M 3.05556E-6 -1.85185E-6 L -0.33577 -1.85185E-6 " pathEditMode="relative" rAng="0" ptsTypes="AA">
                                      <p:cBhvr>
                                        <p:cTn id="32" dur="500" fill="hold"/>
                                        <p:tgtEl>
                                          <p:spTgt spid="4102"/>
                                        </p:tgtEl>
                                        <p:attrNameLst>
                                          <p:attrName>ppt_x,ppt_y</p:attrName>
                                        </p:attrNameLst>
                                      </p:cBhvr>
                                      <p:rCtr x="-1678300" y="0"/>
                                    </p:animMotion>
                                  </p:childTnLst>
                                </p:cTn>
                              </p:par>
                              <p:par>
                                <p:cTn id="33" presetID="35" presetClass="path" presetSubtype="0" fill="hold" nodeType="withEffect">
                                  <p:stCondLst>
                                    <p:cond delay="0"/>
                                  </p:stCondLst>
                                  <p:childTnLst>
                                    <p:animMotion origin="layout" path="M 1.66667E-6 -1.85185E-6 L -0.57188 -1.85185E-6 " pathEditMode="relative" rAng="0" ptsTypes="AA">
                                      <p:cBhvr>
                                        <p:cTn id="34" dur="500" fill="hold"/>
                                        <p:tgtEl>
                                          <p:spTgt spid="4107"/>
                                        </p:tgtEl>
                                        <p:attrNameLst>
                                          <p:attrName>ppt_x,ppt_y</p:attrName>
                                        </p:attrNameLst>
                                      </p:cBhvr>
                                      <p:rCtr x="-2858900" y="0"/>
                                    </p:animMotion>
                                  </p:childTnLst>
                                </p:cTn>
                              </p:par>
                              <p:par>
                                <p:cTn id="35" presetID="10" presetClass="exit" presetSubtype="0" fill="hold" nodeType="withEffect">
                                  <p:stCondLst>
                                    <p:cond delay="0"/>
                                  </p:stCondLst>
                                  <p:childTnLst>
                                    <p:animEffect>
                                      <p:cBhvr>
                                        <p:cTn id="36" dur="500"/>
                                        <p:tgtEl>
                                          <p:spTgt spid="4107"/>
                                        </p:tgtEl>
                                      </p:cBhvr>
                                    </p:animEffect>
                                    <p:set>
                                      <p:cBhvr>
                                        <p:cTn id="37" dur="1" fill="hold">
                                          <p:stCondLst>
                                            <p:cond delay="499"/>
                                          </p:stCondLst>
                                        </p:cTn>
                                        <p:tgtEl>
                                          <p:spTgt spid="4107"/>
                                        </p:tgtEl>
                                        <p:attrNameLst>
                                          <p:attrName>style.visibility</p:attrName>
                                        </p:attrNameLst>
                                      </p:cBhvr>
                                      <p:to>
                                        <p:strVal val="hidden"/>
                                      </p:to>
                                    </p:set>
                                  </p:childTnLst>
                                </p:cTn>
                              </p:par>
                              <p:par>
                                <p:cTn id="38" presetID="10" presetClass="exit" presetSubtype="0" fill="hold" nodeType="withEffect">
                                  <p:stCondLst>
                                    <p:cond delay="0"/>
                                  </p:stCondLst>
                                  <p:childTnLst>
                                    <p:animEffect>
                                      <p:cBhvr>
                                        <p:cTn id="39" dur="500"/>
                                        <p:tgtEl>
                                          <p:spTgt spid="4105"/>
                                        </p:tgtEl>
                                      </p:cBhvr>
                                    </p:animEffect>
                                    <p:set>
                                      <p:cBhvr>
                                        <p:cTn id="40" dur="1" fill="hold">
                                          <p:stCondLst>
                                            <p:cond delay="499"/>
                                          </p:stCondLst>
                                        </p:cTn>
                                        <p:tgtEl>
                                          <p:spTgt spid="4105"/>
                                        </p:tgtEl>
                                        <p:attrNameLst>
                                          <p:attrName>style.visibility</p:attrName>
                                        </p:attrNameLst>
                                      </p:cBhvr>
                                      <p:to>
                                        <p:strVal val="hidden"/>
                                      </p:to>
                                    </p:set>
                                  </p:childTnLst>
                                </p:cTn>
                              </p:par>
                              <p:par>
                                <p:cTn id="41" presetID="10" presetClass="exit" presetSubtype="0" fill="hold" nodeType="withEffect">
                                  <p:stCondLst>
                                    <p:cond delay="0"/>
                                  </p:stCondLst>
                                  <p:childTnLst>
                                    <p:animEffect>
                                      <p:cBhvr>
                                        <p:cTn id="42" dur="500"/>
                                        <p:tgtEl>
                                          <p:spTgt spid="4103"/>
                                        </p:tgtEl>
                                      </p:cBhvr>
                                    </p:animEffect>
                                    <p:set>
                                      <p:cBhvr>
                                        <p:cTn id="43" dur="1" fill="hold">
                                          <p:stCondLst>
                                            <p:cond delay="499"/>
                                          </p:stCondLst>
                                        </p:cTn>
                                        <p:tgtEl>
                                          <p:spTgt spid="4103"/>
                                        </p:tgtEl>
                                        <p:attrNameLst>
                                          <p:attrName>style.visibility</p:attrName>
                                        </p:attrNameLst>
                                      </p:cBhvr>
                                      <p:to>
                                        <p:strVal val="hidden"/>
                                      </p:to>
                                    </p:set>
                                  </p:childTnLst>
                                </p:cTn>
                              </p:par>
                              <p:par>
                                <p:cTn id="44" presetID="10" presetClass="exit" presetSubtype="0" fill="hold" nodeType="withEffect">
                                  <p:stCondLst>
                                    <p:cond delay="0"/>
                                  </p:stCondLst>
                                  <p:childTnLst>
                                    <p:animEffect>
                                      <p:cBhvr>
                                        <p:cTn id="45" dur="500"/>
                                        <p:tgtEl>
                                          <p:spTgt spid="4106"/>
                                        </p:tgtEl>
                                      </p:cBhvr>
                                    </p:animEffect>
                                    <p:set>
                                      <p:cBhvr>
                                        <p:cTn id="46" dur="1" fill="hold">
                                          <p:stCondLst>
                                            <p:cond delay="499"/>
                                          </p:stCondLst>
                                        </p:cTn>
                                        <p:tgtEl>
                                          <p:spTgt spid="4106"/>
                                        </p:tgtEl>
                                        <p:attrNameLst>
                                          <p:attrName>style.visibility</p:attrName>
                                        </p:attrNameLst>
                                      </p:cBhvr>
                                      <p:to>
                                        <p:strVal val="hidden"/>
                                      </p:to>
                                    </p:set>
                                  </p:childTnLst>
                                </p:cTn>
                              </p:par>
                              <p:par>
                                <p:cTn id="47" presetID="10" presetClass="exit" presetSubtype="0" fill="hold" nodeType="withEffect">
                                  <p:stCondLst>
                                    <p:cond delay="0"/>
                                  </p:stCondLst>
                                  <p:childTnLst>
                                    <p:animEffect>
                                      <p:cBhvr>
                                        <p:cTn id="48" dur="500"/>
                                        <p:tgtEl>
                                          <p:spTgt spid="4102"/>
                                        </p:tgtEl>
                                      </p:cBhvr>
                                    </p:animEffect>
                                    <p:set>
                                      <p:cBhvr>
                                        <p:cTn id="49" dur="1" fill="hold">
                                          <p:stCondLst>
                                            <p:cond delay="499"/>
                                          </p:stCondLst>
                                        </p:cTn>
                                        <p:tgtEl>
                                          <p:spTgt spid="4102"/>
                                        </p:tgtEl>
                                        <p:attrNameLst>
                                          <p:attrName>style.visibility</p:attrName>
                                        </p:attrNameLst>
                                      </p:cBhvr>
                                      <p:to>
                                        <p:strVal val="hidden"/>
                                      </p:to>
                                    </p:set>
                                  </p:childTnLst>
                                </p:cTn>
                              </p:par>
                              <p:par>
                                <p:cTn id="50" presetID="10" presetClass="exit" presetSubtype="0" fill="hold" nodeType="withEffect">
                                  <p:stCondLst>
                                    <p:cond delay="0"/>
                                  </p:stCondLst>
                                  <p:childTnLst>
                                    <p:animEffect>
                                      <p:cBhvr>
                                        <p:cTn id="51" dur="500"/>
                                        <p:tgtEl>
                                          <p:spTgt spid="4104"/>
                                        </p:tgtEl>
                                      </p:cBhvr>
                                    </p:animEffect>
                                    <p:set>
                                      <p:cBhvr>
                                        <p:cTn id="52" dur="1" fill="hold">
                                          <p:stCondLst>
                                            <p:cond delay="499"/>
                                          </p:stCondLst>
                                        </p:cTn>
                                        <p:tgtEl>
                                          <p:spTgt spid="4104"/>
                                        </p:tgtEl>
                                        <p:attrNameLst>
                                          <p:attrName>style.visibility</p:attrName>
                                        </p:attrNameLst>
                                      </p:cBhvr>
                                      <p:to>
                                        <p:strVal val="hidden"/>
                                      </p:to>
                                    </p:set>
                                  </p:childTnLst>
                                </p:cTn>
                              </p:par>
                              <p:par>
                                <p:cTn id="53" presetID="10" presetClass="entr" presetSubtype="0" fill="hold" nodeType="withEffect">
                                  <p:stCondLst>
                                    <p:cond delay="0"/>
                                  </p:stCondLst>
                                  <p:childTnLst>
                                    <p:set>
                                      <p:cBhvr>
                                        <p:cTn id="54" dur="1" fill="hold">
                                          <p:stCondLst>
                                            <p:cond delay="0"/>
                                          </p:stCondLst>
                                        </p:cTn>
                                        <p:tgtEl>
                                          <p:spTgt spid="4108"/>
                                        </p:tgtEl>
                                        <p:attrNameLst>
                                          <p:attrName>style.visibility</p:attrName>
                                        </p:attrNameLst>
                                      </p:cBhvr>
                                      <p:to>
                                        <p:strVal val="visible"/>
                                      </p:to>
                                    </p:set>
                                    <p:animEffect>
                                      <p:cBhvr>
                                        <p:cTn id="55" dur="500"/>
                                        <p:tgtEl>
                                          <p:spTgt spid="4108"/>
                                        </p:tgtEl>
                                      </p:cBhvr>
                                    </p:animEffect>
                                  </p:childTnLst>
                                </p:cTn>
                              </p:par>
                              <p:par>
                                <p:cTn id="56" presetID="10" presetClass="entr" presetSubtype="0" fill="hold" nodeType="withEffect">
                                  <p:stCondLst>
                                    <p:cond delay="0"/>
                                  </p:stCondLst>
                                  <p:childTnLst>
                                    <p:set>
                                      <p:cBhvr>
                                        <p:cTn id="57" dur="1" fill="hold">
                                          <p:stCondLst>
                                            <p:cond delay="0"/>
                                          </p:stCondLst>
                                        </p:cTn>
                                        <p:tgtEl>
                                          <p:spTgt spid="4109"/>
                                        </p:tgtEl>
                                        <p:attrNameLst>
                                          <p:attrName>style.visibility</p:attrName>
                                        </p:attrNameLst>
                                      </p:cBhvr>
                                      <p:to>
                                        <p:strVal val="visible"/>
                                      </p:to>
                                    </p:set>
                                    <p:animEffect>
                                      <p:cBhvr>
                                        <p:cTn id="58" dur="500"/>
                                        <p:tgtEl>
                                          <p:spTgt spid="4109"/>
                                        </p:tgtEl>
                                      </p:cBhvr>
                                    </p:animEffect>
                                  </p:childTnLst>
                                </p:cTn>
                              </p:par>
                              <p:par>
                                <p:cTn id="59" presetID="10" presetClass="entr" presetSubtype="0" fill="hold" nodeType="withEffect">
                                  <p:stCondLst>
                                    <p:cond delay="0"/>
                                  </p:stCondLst>
                                  <p:childTnLst>
                                    <p:set>
                                      <p:cBhvr>
                                        <p:cTn id="60" dur="1" fill="hold">
                                          <p:stCondLst>
                                            <p:cond delay="0"/>
                                          </p:stCondLst>
                                        </p:cTn>
                                        <p:tgtEl>
                                          <p:spTgt spid="4110"/>
                                        </p:tgtEl>
                                        <p:attrNameLst>
                                          <p:attrName>style.visibility</p:attrName>
                                        </p:attrNameLst>
                                      </p:cBhvr>
                                      <p:to>
                                        <p:strVal val="visible"/>
                                      </p:to>
                                    </p:set>
                                    <p:animEffect>
                                      <p:cBhvr>
                                        <p:cTn id="61" dur="500"/>
                                        <p:tgtEl>
                                          <p:spTgt spid="4110"/>
                                        </p:tgtEl>
                                      </p:cBhvr>
                                    </p:animEffect>
                                  </p:childTnLst>
                                </p:cTn>
                              </p:par>
                              <p:par>
                                <p:cTn id="62" presetID="10" presetClass="entr" presetSubtype="0" fill="hold" nodeType="withEffect">
                                  <p:stCondLst>
                                    <p:cond delay="0"/>
                                  </p:stCondLst>
                                  <p:childTnLst>
                                    <p:set>
                                      <p:cBhvr>
                                        <p:cTn id="63" dur="1" fill="hold">
                                          <p:stCondLst>
                                            <p:cond delay="0"/>
                                          </p:stCondLst>
                                        </p:cTn>
                                        <p:tgtEl>
                                          <p:spTgt spid="4111"/>
                                        </p:tgtEl>
                                        <p:attrNameLst>
                                          <p:attrName>style.visibility</p:attrName>
                                        </p:attrNameLst>
                                      </p:cBhvr>
                                      <p:to>
                                        <p:strVal val="visible"/>
                                      </p:to>
                                    </p:set>
                                    <p:animEffect>
                                      <p:cBhvr>
                                        <p:cTn id="64" dur="500"/>
                                        <p:tgtEl>
                                          <p:spTgt spid="4111"/>
                                        </p:tgtEl>
                                      </p:cBhvr>
                                    </p:animEffect>
                                  </p:childTnLst>
                                </p:cTn>
                              </p:par>
                              <p:par>
                                <p:cTn id="65" presetID="53" presetClass="exit" presetSubtype="0" fill="hold" nodeType="withEffect">
                                  <p:stCondLst>
                                    <p:cond delay="0"/>
                                  </p:stCondLst>
                                  <p:childTnLst>
                                    <p:anim calcmode="lin" valueType="num">
                                      <p:cBhvr>
                                        <p:cTn id="66" dur="500"/>
                                        <p:tgtEl>
                                          <p:spTgt spid="4108"/>
                                        </p:tgtEl>
                                        <p:attrNameLst>
                                          <p:attrName>ppt_w</p:attrName>
                                        </p:attrNameLst>
                                      </p:cBhvr>
                                      <p:tavLst>
                                        <p:tav tm="0">
                                          <p:val>
                                            <p:strVal val="ppt_w"/>
                                          </p:val>
                                        </p:tav>
                                        <p:tav tm="100000">
                                          <p:val>
                                            <p:fltVal val="0"/>
                                          </p:val>
                                        </p:tav>
                                      </p:tavLst>
                                    </p:anim>
                                    <p:anim calcmode="lin" valueType="num">
                                      <p:cBhvr>
                                        <p:cTn id="67" dur="500"/>
                                        <p:tgtEl>
                                          <p:spTgt spid="4108"/>
                                        </p:tgtEl>
                                        <p:attrNameLst>
                                          <p:attrName>ppt_h</p:attrName>
                                        </p:attrNameLst>
                                      </p:cBhvr>
                                      <p:tavLst>
                                        <p:tav tm="0">
                                          <p:val>
                                            <p:strVal val="ppt_h"/>
                                          </p:val>
                                        </p:tav>
                                        <p:tav tm="100000">
                                          <p:val>
                                            <p:fltVal val="0"/>
                                          </p:val>
                                        </p:tav>
                                      </p:tavLst>
                                    </p:anim>
                                    <p:animEffect>
                                      <p:cBhvr>
                                        <p:cTn id="68" dur="500"/>
                                        <p:tgtEl>
                                          <p:spTgt spid="4108"/>
                                        </p:tgtEl>
                                      </p:cBhvr>
                                    </p:animEffect>
                                    <p:set>
                                      <p:cBhvr>
                                        <p:cTn id="69" dur="1" fill="hold">
                                          <p:stCondLst>
                                            <p:cond delay="499"/>
                                          </p:stCondLst>
                                        </p:cTn>
                                        <p:tgtEl>
                                          <p:spTgt spid="4108"/>
                                        </p:tgtEl>
                                        <p:attrNameLst>
                                          <p:attrName>style.visibility</p:attrName>
                                        </p:attrNameLst>
                                      </p:cBhvr>
                                      <p:to>
                                        <p:strVal val="hidden"/>
                                      </p:to>
                                    </p:set>
                                  </p:childTnLst>
                                </p:cTn>
                              </p:par>
                              <p:par>
                                <p:cTn id="70" presetID="53" presetClass="exit" presetSubtype="0" fill="hold" nodeType="withEffect">
                                  <p:stCondLst>
                                    <p:cond delay="0"/>
                                  </p:stCondLst>
                                  <p:childTnLst>
                                    <p:anim calcmode="lin" valueType="num">
                                      <p:cBhvr>
                                        <p:cTn id="71" dur="500"/>
                                        <p:tgtEl>
                                          <p:spTgt spid="4109"/>
                                        </p:tgtEl>
                                        <p:attrNameLst>
                                          <p:attrName>ppt_w</p:attrName>
                                        </p:attrNameLst>
                                      </p:cBhvr>
                                      <p:tavLst>
                                        <p:tav tm="0">
                                          <p:val>
                                            <p:strVal val="ppt_w"/>
                                          </p:val>
                                        </p:tav>
                                        <p:tav tm="100000">
                                          <p:val>
                                            <p:fltVal val="0"/>
                                          </p:val>
                                        </p:tav>
                                      </p:tavLst>
                                    </p:anim>
                                    <p:anim calcmode="lin" valueType="num">
                                      <p:cBhvr>
                                        <p:cTn id="72" dur="500"/>
                                        <p:tgtEl>
                                          <p:spTgt spid="4109"/>
                                        </p:tgtEl>
                                        <p:attrNameLst>
                                          <p:attrName>ppt_h</p:attrName>
                                        </p:attrNameLst>
                                      </p:cBhvr>
                                      <p:tavLst>
                                        <p:tav tm="0">
                                          <p:val>
                                            <p:strVal val="ppt_h"/>
                                          </p:val>
                                        </p:tav>
                                        <p:tav tm="100000">
                                          <p:val>
                                            <p:fltVal val="0"/>
                                          </p:val>
                                        </p:tav>
                                      </p:tavLst>
                                    </p:anim>
                                    <p:animEffect>
                                      <p:cBhvr>
                                        <p:cTn id="73" dur="500"/>
                                        <p:tgtEl>
                                          <p:spTgt spid="4109"/>
                                        </p:tgtEl>
                                      </p:cBhvr>
                                    </p:animEffect>
                                    <p:set>
                                      <p:cBhvr>
                                        <p:cTn id="74" dur="1" fill="hold">
                                          <p:stCondLst>
                                            <p:cond delay="499"/>
                                          </p:stCondLst>
                                        </p:cTn>
                                        <p:tgtEl>
                                          <p:spTgt spid="4109"/>
                                        </p:tgtEl>
                                        <p:attrNameLst>
                                          <p:attrName>style.visibility</p:attrName>
                                        </p:attrNameLst>
                                      </p:cBhvr>
                                      <p:to>
                                        <p:strVal val="hidden"/>
                                      </p:to>
                                    </p:set>
                                  </p:childTnLst>
                                </p:cTn>
                              </p:par>
                              <p:par>
                                <p:cTn id="75" presetID="53" presetClass="exit" presetSubtype="0" fill="hold" nodeType="withEffect">
                                  <p:stCondLst>
                                    <p:cond delay="0"/>
                                  </p:stCondLst>
                                  <p:childTnLst>
                                    <p:anim calcmode="lin" valueType="num">
                                      <p:cBhvr>
                                        <p:cTn id="76" dur="500"/>
                                        <p:tgtEl>
                                          <p:spTgt spid="4110"/>
                                        </p:tgtEl>
                                        <p:attrNameLst>
                                          <p:attrName>ppt_w</p:attrName>
                                        </p:attrNameLst>
                                      </p:cBhvr>
                                      <p:tavLst>
                                        <p:tav tm="0">
                                          <p:val>
                                            <p:strVal val="ppt_w"/>
                                          </p:val>
                                        </p:tav>
                                        <p:tav tm="100000">
                                          <p:val>
                                            <p:fltVal val="0"/>
                                          </p:val>
                                        </p:tav>
                                      </p:tavLst>
                                    </p:anim>
                                    <p:anim calcmode="lin" valueType="num">
                                      <p:cBhvr>
                                        <p:cTn id="77" dur="500"/>
                                        <p:tgtEl>
                                          <p:spTgt spid="4110"/>
                                        </p:tgtEl>
                                        <p:attrNameLst>
                                          <p:attrName>ppt_h</p:attrName>
                                        </p:attrNameLst>
                                      </p:cBhvr>
                                      <p:tavLst>
                                        <p:tav tm="0">
                                          <p:val>
                                            <p:strVal val="ppt_h"/>
                                          </p:val>
                                        </p:tav>
                                        <p:tav tm="100000">
                                          <p:val>
                                            <p:fltVal val="0"/>
                                          </p:val>
                                        </p:tav>
                                      </p:tavLst>
                                    </p:anim>
                                    <p:animEffect>
                                      <p:cBhvr>
                                        <p:cTn id="78" dur="500"/>
                                        <p:tgtEl>
                                          <p:spTgt spid="4110"/>
                                        </p:tgtEl>
                                      </p:cBhvr>
                                    </p:animEffect>
                                    <p:set>
                                      <p:cBhvr>
                                        <p:cTn id="79" dur="1" fill="hold">
                                          <p:stCondLst>
                                            <p:cond delay="499"/>
                                          </p:stCondLst>
                                        </p:cTn>
                                        <p:tgtEl>
                                          <p:spTgt spid="4110"/>
                                        </p:tgtEl>
                                        <p:attrNameLst>
                                          <p:attrName>style.visibility</p:attrName>
                                        </p:attrNameLst>
                                      </p:cBhvr>
                                      <p:to>
                                        <p:strVal val="hidden"/>
                                      </p:to>
                                    </p:set>
                                  </p:childTnLst>
                                </p:cTn>
                              </p:par>
                              <p:par>
                                <p:cTn id="80" presetID="53" presetClass="exit" presetSubtype="0" fill="hold" nodeType="withEffect">
                                  <p:stCondLst>
                                    <p:cond delay="0"/>
                                  </p:stCondLst>
                                  <p:childTnLst>
                                    <p:anim calcmode="lin" valueType="num">
                                      <p:cBhvr>
                                        <p:cTn id="81" dur="500"/>
                                        <p:tgtEl>
                                          <p:spTgt spid="4111"/>
                                        </p:tgtEl>
                                        <p:attrNameLst>
                                          <p:attrName>ppt_w</p:attrName>
                                        </p:attrNameLst>
                                      </p:cBhvr>
                                      <p:tavLst>
                                        <p:tav tm="0">
                                          <p:val>
                                            <p:strVal val="ppt_w"/>
                                          </p:val>
                                        </p:tav>
                                        <p:tav tm="100000">
                                          <p:val>
                                            <p:fltVal val="0"/>
                                          </p:val>
                                        </p:tav>
                                      </p:tavLst>
                                    </p:anim>
                                    <p:anim calcmode="lin" valueType="num">
                                      <p:cBhvr>
                                        <p:cTn id="82" dur="500"/>
                                        <p:tgtEl>
                                          <p:spTgt spid="4111"/>
                                        </p:tgtEl>
                                        <p:attrNameLst>
                                          <p:attrName>ppt_h</p:attrName>
                                        </p:attrNameLst>
                                      </p:cBhvr>
                                      <p:tavLst>
                                        <p:tav tm="0">
                                          <p:val>
                                            <p:strVal val="ppt_h"/>
                                          </p:val>
                                        </p:tav>
                                        <p:tav tm="100000">
                                          <p:val>
                                            <p:fltVal val="0"/>
                                          </p:val>
                                        </p:tav>
                                      </p:tavLst>
                                    </p:anim>
                                    <p:animEffect>
                                      <p:cBhvr>
                                        <p:cTn id="83" dur="500"/>
                                        <p:tgtEl>
                                          <p:spTgt spid="4111"/>
                                        </p:tgtEl>
                                      </p:cBhvr>
                                    </p:animEffect>
                                    <p:set>
                                      <p:cBhvr>
                                        <p:cTn id="84" dur="1" fill="hold">
                                          <p:stCondLst>
                                            <p:cond delay="499"/>
                                          </p:stCondLst>
                                        </p:cTn>
                                        <p:tgtEl>
                                          <p:spTgt spid="4111"/>
                                        </p:tgtEl>
                                        <p:attrNameLst>
                                          <p:attrName>style.visibility</p:attrName>
                                        </p:attrNameLst>
                                      </p:cBhvr>
                                      <p:to>
                                        <p:strVal val="hidden"/>
                                      </p:to>
                                    </p:set>
                                  </p:childTnLst>
                                </p:cTn>
                              </p:par>
                            </p:childTnLst>
                          </p:cTn>
                        </p:par>
                        <p:par>
                          <p:cTn id="85" fill="hold" nodeType="afterGroup">
                            <p:stCondLst>
                              <p:cond delay="500"/>
                            </p:stCondLst>
                            <p:childTnLst>
                              <p:par>
                                <p:cTn id="86" presetID="3" presetClass="entr" presetSubtype="10" fill="hold" grpId="0" nodeType="afterEffect">
                                  <p:stCondLst>
                                    <p:cond delay="0"/>
                                  </p:stCondLst>
                                  <p:childTnLst>
                                    <p:set>
                                      <p:cBhvr>
                                        <p:cTn id="87" dur="1" fill="hold">
                                          <p:stCondLst>
                                            <p:cond delay="0"/>
                                          </p:stCondLst>
                                        </p:cTn>
                                        <p:tgtEl>
                                          <p:spTgt spid="21"/>
                                        </p:tgtEl>
                                        <p:attrNameLst>
                                          <p:attrName>style.visibility</p:attrName>
                                        </p:attrNameLst>
                                      </p:cBhvr>
                                      <p:to>
                                        <p:strVal val="visible"/>
                                      </p:to>
                                    </p:set>
                                    <p:animEffect transition="in" filter="blinds(horizontal)">
                                      <p:cBhvr>
                                        <p:cTn id="8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长方形 289">
            <a:extLst>
              <a:ext uri="{FF2B5EF4-FFF2-40B4-BE49-F238E27FC236}">
                <a16:creationId xmlns:a16="http://schemas.microsoft.com/office/drawing/2014/main" id="{E9C68B3C-26D7-8B4F-BBDA-0E038E38470C}"/>
              </a:ext>
            </a:extLst>
          </p:cNvPr>
          <p:cNvSpPr>
            <a:spLocks noChangeArrowheads="1"/>
          </p:cNvSpPr>
          <p:nvPr/>
        </p:nvSpPr>
        <p:spPr bwMode="auto">
          <a:xfrm>
            <a:off x="-26988" y="242888"/>
            <a:ext cx="4008438" cy="606425"/>
          </a:xfrm>
          <a:prstGeom prst="rect">
            <a:avLst/>
          </a:prstGeom>
          <a:gradFill rotWithShape="0">
            <a:gsLst>
              <a:gs pos="0">
                <a:srgbClr val="990033"/>
              </a:gs>
              <a:gs pos="100000">
                <a:srgbClr val="460017">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67628" tIns="35243" rIns="67628" bIns="35243" anchor="ctr"/>
          <a:lstStyle/>
          <a:p>
            <a:pPr>
              <a:buFont typeface="Arial" panose="020B0604020202020204" pitchFamily="34" charset="0"/>
              <a:buNone/>
            </a:pPr>
            <a:endParaRPr lang="zh-CN" altLang="en-US"/>
          </a:p>
        </p:txBody>
      </p:sp>
      <p:sp>
        <p:nvSpPr>
          <p:cNvPr id="14338" name="矩形 8">
            <a:extLst>
              <a:ext uri="{FF2B5EF4-FFF2-40B4-BE49-F238E27FC236}">
                <a16:creationId xmlns:a16="http://schemas.microsoft.com/office/drawing/2014/main" id="{BB807ED1-99C3-D446-84FC-A76E83604B47}"/>
              </a:ext>
            </a:extLst>
          </p:cNvPr>
          <p:cNvSpPr>
            <a:spLocks noChangeArrowheads="1"/>
          </p:cNvSpPr>
          <p:nvPr/>
        </p:nvSpPr>
        <p:spPr bwMode="auto">
          <a:xfrm>
            <a:off x="2411413" y="523875"/>
            <a:ext cx="20891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gn="ctr">
              <a:buFont typeface="Arial" panose="020B0604020202020204" pitchFamily="34" charset="0"/>
              <a:buNone/>
            </a:pPr>
            <a:endParaRPr lang="zh-CN" altLang="en-US" sz="15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4102" name="Picture 2" descr="PPECLOGO-eff-0-1">
            <a:extLst>
              <a:ext uri="{FF2B5EF4-FFF2-40B4-BE49-F238E27FC236}">
                <a16:creationId xmlns:a16="http://schemas.microsoft.com/office/drawing/2014/main" id="{BD1DFF98-29DE-324F-B873-FC163EA1BE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7863" y="525463"/>
            <a:ext cx="627062"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3" descr="PPECLOGO-eff-0-2">
            <a:extLst>
              <a:ext uri="{FF2B5EF4-FFF2-40B4-BE49-F238E27FC236}">
                <a16:creationId xmlns:a16="http://schemas.microsoft.com/office/drawing/2014/main" id="{C2779E2E-AA85-3149-BC10-33C5EE7D0C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6600" y="506413"/>
            <a:ext cx="5778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6" descr="PPECLOGO-eff-0-1">
            <a:extLst>
              <a:ext uri="{FF2B5EF4-FFF2-40B4-BE49-F238E27FC236}">
                <a16:creationId xmlns:a16="http://schemas.microsoft.com/office/drawing/2014/main" id="{D509D32C-96E4-4E4A-BCF2-F21D126628A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6038" y="533400"/>
            <a:ext cx="23495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8" descr="PPECLOGO-eff-0-2">
            <a:extLst>
              <a:ext uri="{FF2B5EF4-FFF2-40B4-BE49-F238E27FC236}">
                <a16:creationId xmlns:a16="http://schemas.microsoft.com/office/drawing/2014/main" id="{376924BE-28BB-5640-95E4-260F0FDF51A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6200" y="377825"/>
            <a:ext cx="57943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11" descr="PPECLOGO-eff-5-4">
            <a:extLst>
              <a:ext uri="{FF2B5EF4-FFF2-40B4-BE49-F238E27FC236}">
                <a16:creationId xmlns:a16="http://schemas.microsoft.com/office/drawing/2014/main" id="{F6DEF503-18AC-E043-A5F0-F8CB69A1FAA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53063" y="449263"/>
            <a:ext cx="5334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7" name="Picture 12" descr="PPECLOGO-eff-0-1">
            <a:extLst>
              <a:ext uri="{FF2B5EF4-FFF2-40B4-BE49-F238E27FC236}">
                <a16:creationId xmlns:a16="http://schemas.microsoft.com/office/drawing/2014/main" id="{2B12FE46-0F45-8145-86CF-379814DF0F0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89413" y="874713"/>
            <a:ext cx="309562"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Picture 15" descr="PPECLOGO-eff2-1-3">
            <a:extLst>
              <a:ext uri="{FF2B5EF4-FFF2-40B4-BE49-F238E27FC236}">
                <a16:creationId xmlns:a16="http://schemas.microsoft.com/office/drawing/2014/main" id="{9BF95518-B076-254D-8353-2A7ADE9C128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47850" y="461963"/>
            <a:ext cx="25876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6" descr="PPECLOGO-eff2-1-4">
            <a:extLst>
              <a:ext uri="{FF2B5EF4-FFF2-40B4-BE49-F238E27FC236}">
                <a16:creationId xmlns:a16="http://schemas.microsoft.com/office/drawing/2014/main" id="{B139A633-0456-5F4D-BBC4-5E5E9CBFBB4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30725" y="731838"/>
            <a:ext cx="4159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0" name="Picture 17" descr="PPECLOGO-eff2-1-3">
            <a:extLst>
              <a:ext uri="{FF2B5EF4-FFF2-40B4-BE49-F238E27FC236}">
                <a16:creationId xmlns:a16="http://schemas.microsoft.com/office/drawing/2014/main" id="{5EDF460C-9E98-B249-8ABC-2A88DF86937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45063" y="534988"/>
            <a:ext cx="211137"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18" descr="PPECLOGO-eff2-1-3">
            <a:extLst>
              <a:ext uri="{FF2B5EF4-FFF2-40B4-BE49-F238E27FC236}">
                <a16:creationId xmlns:a16="http://schemas.microsoft.com/office/drawing/2014/main" id="{A4E2B14C-5BD7-3F49-BCDD-C27427965D6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43513" y="788988"/>
            <a:ext cx="166687" cy="11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9" name="网络 586">
            <a:extLst>
              <a:ext uri="{FF2B5EF4-FFF2-40B4-BE49-F238E27FC236}">
                <a16:creationId xmlns:a16="http://schemas.microsoft.com/office/drawing/2014/main" id="{261788E3-D5D4-E443-ADAC-7E92E1DE706C}"/>
              </a:ext>
            </a:extLst>
          </p:cNvPr>
          <p:cNvSpPr>
            <a:spLocks noChangeArrowheads="1"/>
          </p:cNvSpPr>
          <p:nvPr/>
        </p:nvSpPr>
        <p:spPr bwMode="auto">
          <a:xfrm>
            <a:off x="19050" y="314325"/>
            <a:ext cx="506413" cy="484188"/>
          </a:xfrm>
          <a:custGeom>
            <a:avLst/>
            <a:gdLst>
              <a:gd name="T0" fmla="*/ 0 w 1889279"/>
              <a:gd name="T1" fmla="*/ 0 h 1810503"/>
              <a:gd name="T2" fmla="*/ 0 w 1889279"/>
              <a:gd name="T3" fmla="*/ 0 h 1810503"/>
              <a:gd name="T4" fmla="*/ 0 w 1889279"/>
              <a:gd name="T5" fmla="*/ 0 h 1810503"/>
              <a:gd name="T6" fmla="*/ 0 w 1889279"/>
              <a:gd name="T7" fmla="*/ 0 h 1810503"/>
              <a:gd name="T8" fmla="*/ 0 w 1889279"/>
              <a:gd name="T9" fmla="*/ 0 h 1810503"/>
              <a:gd name="T10" fmla="*/ 0 w 1889279"/>
              <a:gd name="T11" fmla="*/ 0 h 1810503"/>
              <a:gd name="T12" fmla="*/ 0 w 1889279"/>
              <a:gd name="T13" fmla="*/ 0 h 1810503"/>
              <a:gd name="T14" fmla="*/ 0 w 1889279"/>
              <a:gd name="T15" fmla="*/ 0 h 1810503"/>
              <a:gd name="T16" fmla="*/ 0 w 1889279"/>
              <a:gd name="T17" fmla="*/ 0 h 1810503"/>
              <a:gd name="T18" fmla="*/ 0 w 1889279"/>
              <a:gd name="T19" fmla="*/ 0 h 1810503"/>
              <a:gd name="T20" fmla="*/ 0 w 1889279"/>
              <a:gd name="T21" fmla="*/ 0 h 1810503"/>
              <a:gd name="T22" fmla="*/ 0 w 1889279"/>
              <a:gd name="T23" fmla="*/ 0 h 1810503"/>
              <a:gd name="T24" fmla="*/ 0 w 1889279"/>
              <a:gd name="T25" fmla="*/ 0 h 1810503"/>
              <a:gd name="T26" fmla="*/ 0 w 1889279"/>
              <a:gd name="T27" fmla="*/ 0 h 1810503"/>
              <a:gd name="T28" fmla="*/ 0 w 1889279"/>
              <a:gd name="T29" fmla="*/ 0 h 1810503"/>
              <a:gd name="T30" fmla="*/ 0 w 1889279"/>
              <a:gd name="T31" fmla="*/ 0 h 1810503"/>
              <a:gd name="T32" fmla="*/ 0 w 1889279"/>
              <a:gd name="T33" fmla="*/ 0 h 1810503"/>
              <a:gd name="T34" fmla="*/ 0 w 1889279"/>
              <a:gd name="T35" fmla="*/ 0 h 1810503"/>
              <a:gd name="T36" fmla="*/ 0 w 1889279"/>
              <a:gd name="T37" fmla="*/ 0 h 1810503"/>
              <a:gd name="T38" fmla="*/ 0 w 1889279"/>
              <a:gd name="T39" fmla="*/ 0 h 1810503"/>
              <a:gd name="T40" fmla="*/ 0 w 1889279"/>
              <a:gd name="T41" fmla="*/ 0 h 1810503"/>
              <a:gd name="T42" fmla="*/ 0 w 1889279"/>
              <a:gd name="T43" fmla="*/ 0 h 1810503"/>
              <a:gd name="T44" fmla="*/ 0 w 1889279"/>
              <a:gd name="T45" fmla="*/ 0 h 1810503"/>
              <a:gd name="T46" fmla="*/ 0 w 1889279"/>
              <a:gd name="T47" fmla="*/ 0 h 1810503"/>
              <a:gd name="T48" fmla="*/ 0 w 1889279"/>
              <a:gd name="T49" fmla="*/ 0 h 1810503"/>
              <a:gd name="T50" fmla="*/ 0 w 1889279"/>
              <a:gd name="T51" fmla="*/ 0 h 1810503"/>
              <a:gd name="T52" fmla="*/ 0 w 1889279"/>
              <a:gd name="T53" fmla="*/ 0 h 1810503"/>
              <a:gd name="T54" fmla="*/ 0 w 1889279"/>
              <a:gd name="T55" fmla="*/ 0 h 1810503"/>
              <a:gd name="T56" fmla="*/ 0 w 1889279"/>
              <a:gd name="T57" fmla="*/ 0 h 1810503"/>
              <a:gd name="T58" fmla="*/ 0 w 1889279"/>
              <a:gd name="T59" fmla="*/ 0 h 1810503"/>
              <a:gd name="T60" fmla="*/ 0 w 1889279"/>
              <a:gd name="T61" fmla="*/ 0 h 1810503"/>
              <a:gd name="T62" fmla="*/ 0 w 1889279"/>
              <a:gd name="T63" fmla="*/ 0 h 1810503"/>
              <a:gd name="T64" fmla="*/ 0 w 1889279"/>
              <a:gd name="T65" fmla="*/ 0 h 1810503"/>
              <a:gd name="T66" fmla="*/ 0 w 1889279"/>
              <a:gd name="T67" fmla="*/ 0 h 1810503"/>
              <a:gd name="T68" fmla="*/ 0 w 1889279"/>
              <a:gd name="T69" fmla="*/ 0 h 1810503"/>
              <a:gd name="T70" fmla="*/ 0 w 1889279"/>
              <a:gd name="T71" fmla="*/ 0 h 1810503"/>
              <a:gd name="T72" fmla="*/ 0 w 1889279"/>
              <a:gd name="T73" fmla="*/ 0 h 1810503"/>
              <a:gd name="T74" fmla="*/ 0 w 1889279"/>
              <a:gd name="T75" fmla="*/ 0 h 18105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lnTo>
                  <a:pt x="953521" y="1355186"/>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lnTo>
                  <a:pt x="953521" y="931303"/>
                </a:ln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lnTo>
                  <a:pt x="900586" y="1702"/>
                </a:lnTo>
                <a:close/>
                <a:moveTo>
                  <a:pt x="953521" y="0"/>
                </a:moveTo>
                <a:lnTo>
                  <a:pt x="981035" y="1330"/>
                </a:lnTo>
                <a:cubicBezTo>
                  <a:pt x="1124068" y="53565"/>
                  <a:pt x="1247786" y="180867"/>
                  <a:pt x="1332000" y="354889"/>
                </a:cubicBezTo>
                <a:cubicBezTo>
                  <a:pt x="1219743" y="403080"/>
                  <a:pt x="1090709" y="429800"/>
                  <a:pt x="953521" y="430954"/>
                </a:cubicBezTo>
                <a:lnTo>
                  <a:pt x="9535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14350" name="Picture 22" descr="未标题-4">
            <a:extLst>
              <a:ext uri="{FF2B5EF4-FFF2-40B4-BE49-F238E27FC236}">
                <a16:creationId xmlns:a16="http://schemas.microsoft.com/office/drawing/2014/main" id="{72518ECB-A721-2A46-AE34-0DE011DBD36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75463" y="68263"/>
            <a:ext cx="2230437"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矩形 3">
            <a:extLst>
              <a:ext uri="{FF2B5EF4-FFF2-40B4-BE49-F238E27FC236}">
                <a16:creationId xmlns:a16="http://schemas.microsoft.com/office/drawing/2014/main" id="{2DFC18A8-452C-2D4B-91A6-E1E95EBE46CB}"/>
              </a:ext>
            </a:extLst>
          </p:cNvPr>
          <p:cNvSpPr>
            <a:spLocks noChangeArrowheads="1"/>
          </p:cNvSpPr>
          <p:nvPr/>
        </p:nvSpPr>
        <p:spPr bwMode="auto">
          <a:xfrm>
            <a:off x="19050" y="1060450"/>
            <a:ext cx="4800600" cy="500063"/>
          </a:xfrm>
          <a:prstGeom prst="rect">
            <a:avLst/>
          </a:prstGeom>
          <a:gradFill rotWithShape="0">
            <a:gsLst>
              <a:gs pos="0">
                <a:srgbClr val="F46200">
                  <a:alpha val="89000"/>
                </a:srgbClr>
              </a:gs>
              <a:gs pos="100000">
                <a:srgbClr val="FF6600">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buFont typeface="Arial" panose="020B0604020202020204" pitchFamily="34" charset="0"/>
              <a:buNone/>
            </a:pPr>
            <a:r>
              <a:rPr lang="zh-CN" altLang="en-US" sz="2100" b="1">
                <a:solidFill>
                  <a:schemeClr val="bg1"/>
                </a:solidFill>
                <a:latin typeface="微软雅黑" panose="020B0503020204020204" pitchFamily="34" charset="-122"/>
                <a:ea typeface="微软雅黑" panose="020B0503020204020204" pitchFamily="34" charset="-122"/>
                <a:sym typeface="MS PGothic" panose="020B0600070205080204" pitchFamily="34" charset="-128"/>
              </a:rPr>
              <a:t>       二</a:t>
            </a:r>
            <a:r>
              <a:rPr lang="zh-CN" altLang="en-US" sz="2100" b="1">
                <a:solidFill>
                  <a:schemeClr val="bg1"/>
                </a:solidFill>
                <a:latin typeface="微软雅黑" panose="020B0503020204020204" pitchFamily="34" charset="-122"/>
                <a:ea typeface="微软雅黑" panose="020B0503020204020204" pitchFamily="34" charset="-122"/>
              </a:rPr>
              <a:t>、8259A主从级联</a:t>
            </a:r>
            <a:endParaRPr lang="zh-CN" altLang="en-US" sz="2100" b="1">
              <a:solidFill>
                <a:schemeClr val="bg1"/>
              </a:solidFill>
              <a:latin typeface="微软雅黑" panose="020B0503020204020204" pitchFamily="34" charset="-122"/>
              <a:ea typeface="微软雅黑" panose="020B0503020204020204" pitchFamily="34" charset="-122"/>
              <a:sym typeface="MS PGothic" panose="020B0600070205080204" pitchFamily="34" charset="-128"/>
            </a:endParaRPr>
          </a:p>
        </p:txBody>
      </p:sp>
      <p:sp>
        <p:nvSpPr>
          <p:cNvPr id="63" name="Rectangle 4">
            <a:extLst>
              <a:ext uri="{FF2B5EF4-FFF2-40B4-BE49-F238E27FC236}">
                <a16:creationId xmlns:a16="http://schemas.microsoft.com/office/drawing/2014/main" id="{06A07E6D-464E-254C-87F6-70349396909A}"/>
              </a:ext>
            </a:extLst>
          </p:cNvPr>
          <p:cNvSpPr txBox="1">
            <a:spLocks noChangeArrowheads="1"/>
          </p:cNvSpPr>
          <p:nvPr/>
        </p:nvSpPr>
        <p:spPr bwMode="auto">
          <a:xfrm>
            <a:off x="166688" y="1625600"/>
            <a:ext cx="7859712" cy="2197100"/>
          </a:xfrm>
          <a:prstGeom prst="rect">
            <a:avLst/>
          </a:prstGeom>
          <a:noFill/>
          <a:ln>
            <a:noFill/>
          </a:ln>
        </p:spPr>
        <p:txBody>
          <a:bodyPr lIns="68580" tIns="34290" rIns="68580" bIns="34290"/>
          <a:lstStyle>
            <a:lvl1pPr marL="228600" indent="-228600">
              <a:defRPr>
                <a:solidFill>
                  <a:schemeClr val="tx1"/>
                </a:solidFill>
                <a:latin typeface="Arial" panose="020B0604020202020204" pitchFamily="34" charset="0"/>
                <a:ea typeface="宋体" panose="02010600030101010101" pitchFamily="2" charset="-122"/>
              </a:defRPr>
            </a:lvl1pPr>
            <a:lvl2pPr marL="685800" indent="-22860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indent="0" algn="just" eaLnBrk="1" hangingPunct="1">
              <a:lnSpc>
                <a:spcPct val="90000"/>
              </a:lnSpc>
              <a:spcBef>
                <a:spcPts val="750"/>
              </a:spcBef>
              <a:buSzPct val="100000"/>
              <a:buFont typeface="Wingdings" panose="05000000000000000000" pitchFamily="2" charset="2"/>
              <a:buNone/>
              <a:defRPr/>
            </a:pPr>
            <a:endParaRPr lang="en-US" altLang="zh-CN" sz="2000"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Arial" panose="020B0604020202020204" pitchFamily="34" charset="0"/>
            </a:endParaRPr>
          </a:p>
          <a:p>
            <a:pPr marL="0" indent="0" algn="just" eaLnBrk="1" hangingPunct="1">
              <a:lnSpc>
                <a:spcPct val="90000"/>
              </a:lnSpc>
              <a:spcBef>
                <a:spcPts val="750"/>
              </a:spcBef>
              <a:buSzPct val="100000"/>
              <a:defRPr/>
            </a:pPr>
            <a:endParaRPr lang="zh-CN" altLang="en-US" sz="2100"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Arial" panose="020B0604020202020204" pitchFamily="34" charset="0"/>
            </a:endParaRPr>
          </a:p>
          <a:p>
            <a:pPr marL="243205" indent="-243205" algn="just" eaLnBrk="1" hangingPunct="1">
              <a:lnSpc>
                <a:spcPct val="90000"/>
              </a:lnSpc>
              <a:spcBef>
                <a:spcPts val="750"/>
              </a:spcBef>
              <a:buSzPct val="100000"/>
              <a:buFont typeface="Wingdings" panose="05000000000000000000" pitchFamily="2" charset="2"/>
              <a:buChar char="v"/>
              <a:defRPr/>
            </a:pPr>
            <a:endParaRPr lang="zh-CN" altLang="en-US" sz="2100"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Arial" panose="020B0604020202020204" pitchFamily="34" charset="0"/>
            </a:endParaRPr>
          </a:p>
        </p:txBody>
      </p:sp>
      <p:sp>
        <p:nvSpPr>
          <p:cNvPr id="14353" name="文本框 1">
            <a:extLst>
              <a:ext uri="{FF2B5EF4-FFF2-40B4-BE49-F238E27FC236}">
                <a16:creationId xmlns:a16="http://schemas.microsoft.com/office/drawing/2014/main" id="{84354E93-A2A9-EC45-AF53-B289950AF605}"/>
              </a:ext>
            </a:extLst>
          </p:cNvPr>
          <p:cNvSpPr txBox="1">
            <a:spLocks noChangeArrowheads="1"/>
          </p:cNvSpPr>
          <p:nvPr/>
        </p:nvSpPr>
        <p:spPr bwMode="auto">
          <a:xfrm>
            <a:off x="298450" y="1776413"/>
            <a:ext cx="6254750"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1" hangingPunct="1">
              <a:lnSpc>
                <a:spcPct val="130000"/>
              </a:lnSpc>
              <a:spcBef>
                <a:spcPct val="20000"/>
              </a:spcBef>
            </a:pPr>
            <a:r>
              <a:rPr lang="zh-CN" altLang="en-US" sz="2000" b="1" noProof="1">
                <a:latin typeface="宋体" panose="02010600030101010101" pitchFamily="2" charset="-122"/>
                <a:sym typeface="+mn-ea"/>
              </a:rPr>
              <a:t>    </a:t>
            </a:r>
            <a:r>
              <a:rPr lang="zh-CN" altLang="en-US" sz="2000" b="1" noProof="1">
                <a:solidFill>
                  <a:srgbClr val="C00000"/>
                </a:solidFill>
                <a:latin typeface="宋体" panose="02010600030101010101" pitchFamily="2" charset="-122"/>
                <a:sym typeface="+mn-ea"/>
              </a:rPr>
              <a:t>1片8259</a:t>
            </a:r>
            <a:r>
              <a:rPr lang="en-US" altLang="en-US" sz="2000" b="1" noProof="1">
                <a:solidFill>
                  <a:srgbClr val="C00000"/>
                </a:solidFill>
                <a:latin typeface="Times New Roman" panose="02020603050405020304" pitchFamily="18" charset="0"/>
                <a:cs typeface="Times New Roman" panose="02020603050405020304" pitchFamily="18" charset="0"/>
                <a:sym typeface="+mn-ea"/>
              </a:rPr>
              <a:t>A</a:t>
            </a:r>
            <a:r>
              <a:rPr lang="zh-CN" altLang="en-US" sz="2000" b="1" noProof="1">
                <a:solidFill>
                  <a:srgbClr val="C00000"/>
                </a:solidFill>
                <a:latin typeface="宋体" panose="02010600030101010101" pitchFamily="2" charset="-122"/>
                <a:sym typeface="+mn-ea"/>
              </a:rPr>
              <a:t>中断控制器可以管理8级中断。</a:t>
            </a:r>
            <a:endParaRPr kumimoji="1" lang="zh-CN" altLang="en-US" sz="2000">
              <a:solidFill>
                <a:srgbClr val="C00000"/>
              </a:solidFill>
              <a:latin typeface="宋体" panose="02010600030101010101" pitchFamily="2" charset="-122"/>
              <a:sym typeface="+mn-ea"/>
            </a:endParaRPr>
          </a:p>
        </p:txBody>
      </p:sp>
      <p:grpSp>
        <p:nvGrpSpPr>
          <p:cNvPr id="14354" name="Group 1">
            <a:extLst>
              <a:ext uri="{FF2B5EF4-FFF2-40B4-BE49-F238E27FC236}">
                <a16:creationId xmlns:a16="http://schemas.microsoft.com/office/drawing/2014/main" id="{E673069C-4FEF-2A40-B66E-F0F1456435B1}"/>
              </a:ext>
            </a:extLst>
          </p:cNvPr>
          <p:cNvGrpSpPr>
            <a:grpSpLocks noChangeAspect="1"/>
          </p:cNvGrpSpPr>
          <p:nvPr/>
        </p:nvGrpSpPr>
        <p:grpSpPr bwMode="auto">
          <a:xfrm>
            <a:off x="931863" y="2276475"/>
            <a:ext cx="5005387" cy="2071688"/>
            <a:chOff x="2370" y="3175"/>
            <a:chExt cx="4050" cy="1677"/>
          </a:xfrm>
        </p:grpSpPr>
        <p:sp>
          <p:nvSpPr>
            <p:cNvPr id="14357" name="AutoShape 11">
              <a:extLst>
                <a:ext uri="{FF2B5EF4-FFF2-40B4-BE49-F238E27FC236}">
                  <a16:creationId xmlns:a16="http://schemas.microsoft.com/office/drawing/2014/main" id="{DFCA0B61-43D5-0146-8E03-3BD208E9F1EF}"/>
                </a:ext>
              </a:extLst>
            </p:cNvPr>
            <p:cNvSpPr>
              <a:spLocks noChangeAspect="1" noChangeArrowheads="1" noTextEdit="1"/>
            </p:cNvSpPr>
            <p:nvPr/>
          </p:nvSpPr>
          <p:spPr bwMode="auto">
            <a:xfrm>
              <a:off x="2370" y="3175"/>
              <a:ext cx="4050" cy="1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358" name="Text Box 10">
              <a:extLst>
                <a:ext uri="{FF2B5EF4-FFF2-40B4-BE49-F238E27FC236}">
                  <a16:creationId xmlns:a16="http://schemas.microsoft.com/office/drawing/2014/main" id="{4869F5C2-597C-4A4D-A060-1E80B646892F}"/>
                </a:ext>
              </a:extLst>
            </p:cNvPr>
            <p:cNvSpPr txBox="1">
              <a:spLocks noChangeArrowheads="1"/>
            </p:cNvSpPr>
            <p:nvPr/>
          </p:nvSpPr>
          <p:spPr bwMode="auto">
            <a:xfrm>
              <a:off x="3525" y="3581"/>
              <a:ext cx="884" cy="1124"/>
            </a:xfrm>
            <a:prstGeom prst="rect">
              <a:avLst/>
            </a:prstGeom>
            <a:solidFill>
              <a:srgbClr val="FFFFFF"/>
            </a:solidFill>
            <a:ln w="9525">
              <a:solidFill>
                <a:srgbClr val="000000"/>
              </a:solidFill>
              <a:miter lim="800000"/>
              <a:headEnd/>
              <a:tailEnd/>
            </a:ln>
          </p:spPr>
          <p:txBody>
            <a:bodyPr/>
            <a:lstStyle/>
            <a:p>
              <a:pPr eaLnBrk="1" hangingPunct="1">
                <a:lnSpc>
                  <a:spcPct val="130000"/>
                </a:lnSpc>
                <a:spcBef>
                  <a:spcPct val="20000"/>
                </a:spcBef>
                <a:buFont typeface="Arial" panose="020B0604020202020204" pitchFamily="34" charset="0"/>
                <a:buNone/>
              </a:pPr>
              <a:endParaRPr lang="en-US" altLang="zh-CN">
                <a:solidFill>
                  <a:srgbClr val="0000CC"/>
                </a:solidFill>
                <a:latin typeface="Times New Roman" panose="02020603050405020304" pitchFamily="18" charset="0"/>
                <a:cs typeface="Times New Roman" panose="02020603050405020304" pitchFamily="18" charset="0"/>
              </a:endParaRPr>
            </a:p>
            <a:p>
              <a:pPr eaLnBrk="1" hangingPunct="1">
                <a:lnSpc>
                  <a:spcPct val="130000"/>
                </a:lnSpc>
                <a:spcBef>
                  <a:spcPct val="20000"/>
                </a:spcBef>
                <a:buFont typeface="Arial" panose="020B0604020202020204" pitchFamily="34" charset="0"/>
                <a:buNone/>
              </a:pPr>
              <a:r>
                <a:rPr lang="en-US" altLang="zh-CN">
                  <a:solidFill>
                    <a:srgbClr val="0000CC"/>
                  </a:solidFill>
                  <a:latin typeface="Times New Roman" panose="02020603050405020304" pitchFamily="18" charset="0"/>
                  <a:cs typeface="Times New Roman" panose="02020603050405020304" pitchFamily="18" charset="0"/>
                </a:rPr>
                <a:t>8259</a:t>
              </a:r>
              <a:r>
                <a:rPr lang="zh-CN" altLang="en-US" b="1">
                  <a:solidFill>
                    <a:srgbClr val="0033CC"/>
                  </a:solidFill>
                  <a:latin typeface="Times New Roman" panose="02020603050405020304" pitchFamily="18" charset="0"/>
                  <a:cs typeface="Times New Roman" panose="02020603050405020304" pitchFamily="18" charset="0"/>
                </a:rPr>
                <a:t>A</a:t>
              </a:r>
            </a:p>
          </p:txBody>
        </p:sp>
        <p:cxnSp>
          <p:nvCxnSpPr>
            <p:cNvPr id="14359" name="AutoShape 9">
              <a:extLst>
                <a:ext uri="{FF2B5EF4-FFF2-40B4-BE49-F238E27FC236}">
                  <a16:creationId xmlns:a16="http://schemas.microsoft.com/office/drawing/2014/main" id="{6E8514B9-C380-F346-A35F-48D255C4E5DB}"/>
                </a:ext>
              </a:extLst>
            </p:cNvPr>
            <p:cNvCxnSpPr>
              <a:cxnSpLocks noChangeShapeType="1"/>
            </p:cNvCxnSpPr>
            <p:nvPr/>
          </p:nvCxnSpPr>
          <p:spPr bwMode="auto">
            <a:xfrm>
              <a:off x="4409" y="4144"/>
              <a:ext cx="931" cy="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4360" name="Text Box 8">
              <a:extLst>
                <a:ext uri="{FF2B5EF4-FFF2-40B4-BE49-F238E27FC236}">
                  <a16:creationId xmlns:a16="http://schemas.microsoft.com/office/drawing/2014/main" id="{98E2EACC-22D7-CD4D-9DBB-834A17F44C73}"/>
                </a:ext>
              </a:extLst>
            </p:cNvPr>
            <p:cNvSpPr txBox="1">
              <a:spLocks noChangeArrowheads="1"/>
            </p:cNvSpPr>
            <p:nvPr/>
          </p:nvSpPr>
          <p:spPr bwMode="auto">
            <a:xfrm>
              <a:off x="5340" y="3417"/>
              <a:ext cx="930" cy="1435"/>
            </a:xfrm>
            <a:prstGeom prst="rect">
              <a:avLst/>
            </a:prstGeom>
            <a:solidFill>
              <a:srgbClr val="FFFFFF"/>
            </a:solidFill>
            <a:ln w="9525">
              <a:solidFill>
                <a:srgbClr val="000000"/>
              </a:solidFill>
              <a:miter lim="800000"/>
              <a:headEnd/>
              <a:tailEnd/>
            </a:ln>
          </p:spPr>
          <p:txBody>
            <a:bodyPr/>
            <a:lstStyle/>
            <a:p>
              <a:pPr eaLnBrk="1" hangingPunct="1">
                <a:lnSpc>
                  <a:spcPct val="130000"/>
                </a:lnSpc>
                <a:spcBef>
                  <a:spcPct val="20000"/>
                </a:spcBef>
                <a:buFont typeface="Arial" panose="020B0604020202020204" pitchFamily="34" charset="0"/>
                <a:buNone/>
              </a:pPr>
              <a:endParaRPr lang="en-US" altLang="zh-CN">
                <a:solidFill>
                  <a:srgbClr val="0000CC"/>
                </a:solidFill>
                <a:latin typeface="Times New Roman" panose="02020603050405020304" pitchFamily="18" charset="0"/>
                <a:cs typeface="Times New Roman" panose="02020603050405020304" pitchFamily="18" charset="0"/>
              </a:endParaRPr>
            </a:p>
            <a:p>
              <a:pPr eaLnBrk="1" hangingPunct="1">
                <a:lnSpc>
                  <a:spcPct val="130000"/>
                </a:lnSpc>
                <a:spcBef>
                  <a:spcPct val="20000"/>
                </a:spcBef>
                <a:buFont typeface="Arial" panose="020B0604020202020204" pitchFamily="34" charset="0"/>
                <a:buNone/>
              </a:pPr>
              <a:r>
                <a:rPr lang="en-US" altLang="zh-CN">
                  <a:solidFill>
                    <a:srgbClr val="0000CC"/>
                  </a:solidFill>
                  <a:latin typeface="Times New Roman" panose="02020603050405020304" pitchFamily="18" charset="0"/>
                  <a:cs typeface="Times New Roman" panose="02020603050405020304" pitchFamily="18" charset="0"/>
                </a:rPr>
                <a:t> 80X86</a:t>
              </a:r>
            </a:p>
          </p:txBody>
        </p:sp>
        <p:sp>
          <p:nvSpPr>
            <p:cNvPr id="14361" name="Text Box 7">
              <a:extLst>
                <a:ext uri="{FF2B5EF4-FFF2-40B4-BE49-F238E27FC236}">
                  <a16:creationId xmlns:a16="http://schemas.microsoft.com/office/drawing/2014/main" id="{35EB55E7-54B8-EB45-8528-6434014445DB}"/>
                </a:ext>
              </a:extLst>
            </p:cNvPr>
            <p:cNvSpPr txBox="1">
              <a:spLocks noChangeArrowheads="1"/>
            </p:cNvSpPr>
            <p:nvPr/>
          </p:nvSpPr>
          <p:spPr bwMode="auto">
            <a:xfrm>
              <a:off x="4382" y="3839"/>
              <a:ext cx="1395"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30000"/>
                </a:lnSpc>
                <a:spcBef>
                  <a:spcPct val="20000"/>
                </a:spcBef>
                <a:buFont typeface="Arial" panose="020B0604020202020204" pitchFamily="34" charset="0"/>
                <a:buNone/>
              </a:pPr>
              <a:r>
                <a:rPr lang="zh-CN" altLang="en-US" sz="1600" b="1">
                  <a:solidFill>
                    <a:srgbClr val="C00000"/>
                  </a:solidFill>
                  <a:latin typeface="Calibri" panose="020F0502020204030204" pitchFamily="34" charset="0"/>
                </a:rPr>
                <a:t>中断请求</a:t>
              </a:r>
              <a:endParaRPr lang="zh-CN" altLang="en-US" sz="1600" b="1">
                <a:solidFill>
                  <a:srgbClr val="C00000"/>
                </a:solidFill>
                <a:latin typeface="宋体" panose="02010600030101010101" pitchFamily="2" charset="-122"/>
              </a:endParaRPr>
            </a:p>
          </p:txBody>
        </p:sp>
        <p:cxnSp>
          <p:nvCxnSpPr>
            <p:cNvPr id="14362" name="AutoShape 6">
              <a:extLst>
                <a:ext uri="{FF2B5EF4-FFF2-40B4-BE49-F238E27FC236}">
                  <a16:creationId xmlns:a16="http://schemas.microsoft.com/office/drawing/2014/main" id="{11D7906A-0841-1644-A57E-94D6006D3B62}"/>
                </a:ext>
              </a:extLst>
            </p:cNvPr>
            <p:cNvCxnSpPr>
              <a:cxnSpLocks noChangeShapeType="1"/>
            </p:cNvCxnSpPr>
            <p:nvPr/>
          </p:nvCxnSpPr>
          <p:spPr bwMode="auto">
            <a:xfrm>
              <a:off x="3210" y="3697"/>
              <a:ext cx="330"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4363" name="AutoShape 5">
              <a:extLst>
                <a:ext uri="{FF2B5EF4-FFF2-40B4-BE49-F238E27FC236}">
                  <a16:creationId xmlns:a16="http://schemas.microsoft.com/office/drawing/2014/main" id="{AD05F088-424E-6740-AACA-688DF59A7D28}"/>
                </a:ext>
              </a:extLst>
            </p:cNvPr>
            <p:cNvCxnSpPr>
              <a:cxnSpLocks noChangeShapeType="1"/>
            </p:cNvCxnSpPr>
            <p:nvPr/>
          </p:nvCxnSpPr>
          <p:spPr bwMode="auto">
            <a:xfrm>
              <a:off x="3185" y="4510"/>
              <a:ext cx="330"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4364" name="Text Box 4">
              <a:extLst>
                <a:ext uri="{FF2B5EF4-FFF2-40B4-BE49-F238E27FC236}">
                  <a16:creationId xmlns:a16="http://schemas.microsoft.com/office/drawing/2014/main" id="{705461E7-D67C-4941-A943-BD4C159B7593}"/>
                </a:ext>
              </a:extLst>
            </p:cNvPr>
            <p:cNvSpPr txBox="1">
              <a:spLocks noChangeArrowheads="1"/>
            </p:cNvSpPr>
            <p:nvPr/>
          </p:nvSpPr>
          <p:spPr bwMode="auto">
            <a:xfrm>
              <a:off x="2447" y="3479"/>
              <a:ext cx="960"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30000"/>
                </a:lnSpc>
                <a:spcBef>
                  <a:spcPct val="20000"/>
                </a:spcBef>
                <a:buFont typeface="Arial" panose="020B0604020202020204" pitchFamily="34" charset="0"/>
                <a:buNone/>
              </a:pPr>
              <a:r>
                <a:rPr lang="zh-CN" altLang="en-US">
                  <a:solidFill>
                    <a:srgbClr val="0000CC"/>
                  </a:solidFill>
                  <a:latin typeface="Calibri" panose="020F0502020204030204" pitchFamily="34" charset="0"/>
                </a:rPr>
                <a:t>中断</a:t>
              </a:r>
              <a:r>
                <a:rPr lang="en-US" altLang="zh-CN">
                  <a:solidFill>
                    <a:srgbClr val="0000CC"/>
                  </a:solidFill>
                  <a:latin typeface="Calibri" panose="020F0502020204030204" pitchFamily="34" charset="0"/>
                </a:rPr>
                <a:t>0</a:t>
              </a:r>
              <a:endParaRPr lang="en-US" altLang="zh-CN">
                <a:solidFill>
                  <a:srgbClr val="0000CC"/>
                </a:solidFill>
                <a:latin typeface="宋体" panose="02010600030101010101" pitchFamily="2" charset="-122"/>
              </a:endParaRPr>
            </a:p>
          </p:txBody>
        </p:sp>
        <p:sp>
          <p:nvSpPr>
            <p:cNvPr id="14365" name="Text Box 3">
              <a:extLst>
                <a:ext uri="{FF2B5EF4-FFF2-40B4-BE49-F238E27FC236}">
                  <a16:creationId xmlns:a16="http://schemas.microsoft.com/office/drawing/2014/main" id="{5E4C1A53-1946-334A-A10D-A95D98865227}"/>
                </a:ext>
              </a:extLst>
            </p:cNvPr>
            <p:cNvSpPr txBox="1">
              <a:spLocks noChangeArrowheads="1"/>
            </p:cNvSpPr>
            <p:nvPr/>
          </p:nvSpPr>
          <p:spPr bwMode="auto">
            <a:xfrm>
              <a:off x="2400" y="4288"/>
              <a:ext cx="960"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30000"/>
                </a:lnSpc>
                <a:spcBef>
                  <a:spcPct val="20000"/>
                </a:spcBef>
                <a:buFont typeface="Arial" panose="020B0604020202020204" pitchFamily="34" charset="0"/>
                <a:buNone/>
              </a:pPr>
              <a:r>
                <a:rPr lang="zh-CN" altLang="en-US">
                  <a:solidFill>
                    <a:srgbClr val="0000CC"/>
                  </a:solidFill>
                  <a:latin typeface="Calibri" panose="020F0502020204030204" pitchFamily="34" charset="0"/>
                </a:rPr>
                <a:t>中断</a:t>
              </a:r>
              <a:r>
                <a:rPr lang="en-US" altLang="zh-CN">
                  <a:solidFill>
                    <a:srgbClr val="0000CC"/>
                  </a:solidFill>
                  <a:latin typeface="Calibri" panose="020F0502020204030204" pitchFamily="34" charset="0"/>
                </a:rPr>
                <a:t>7</a:t>
              </a:r>
              <a:endParaRPr lang="en-US" altLang="zh-CN">
                <a:solidFill>
                  <a:srgbClr val="0000CC"/>
                </a:solidFill>
                <a:latin typeface="宋体" panose="02010600030101010101" pitchFamily="2" charset="-122"/>
              </a:endParaRPr>
            </a:p>
          </p:txBody>
        </p:sp>
        <p:sp>
          <p:nvSpPr>
            <p:cNvPr id="14366" name="Text Box 2">
              <a:extLst>
                <a:ext uri="{FF2B5EF4-FFF2-40B4-BE49-F238E27FC236}">
                  <a16:creationId xmlns:a16="http://schemas.microsoft.com/office/drawing/2014/main" id="{A3A4C329-D56A-F24C-8E7C-C167D4A66207}"/>
                </a:ext>
              </a:extLst>
            </p:cNvPr>
            <p:cNvSpPr txBox="1">
              <a:spLocks noChangeArrowheads="1"/>
            </p:cNvSpPr>
            <p:nvPr/>
          </p:nvSpPr>
          <p:spPr bwMode="auto">
            <a:xfrm>
              <a:off x="2687" y="3612"/>
              <a:ext cx="752" cy="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30000"/>
                </a:lnSpc>
                <a:spcBef>
                  <a:spcPct val="20000"/>
                </a:spcBef>
                <a:buFont typeface="Arial" panose="020B0604020202020204" pitchFamily="34" charset="0"/>
                <a:buNone/>
              </a:pPr>
              <a:r>
                <a:rPr lang="en-US" altLang="zh-CN" sz="1600" b="1">
                  <a:solidFill>
                    <a:srgbClr val="0033CC"/>
                  </a:solidFill>
                  <a:latin typeface="Calibri" panose="020F0502020204030204" pitchFamily="34" charset="0"/>
                </a:rPr>
                <a:t>.</a:t>
              </a:r>
              <a:endParaRPr lang="en-US" altLang="zh-CN" sz="1600" b="1">
                <a:solidFill>
                  <a:srgbClr val="0033CC"/>
                </a:solidFill>
                <a:latin typeface="宋体" panose="02010600030101010101" pitchFamily="2" charset="-122"/>
              </a:endParaRPr>
            </a:p>
            <a:p>
              <a:pPr eaLnBrk="1" hangingPunct="1">
                <a:buFont typeface="Arial" panose="020B0604020202020204" pitchFamily="34" charset="0"/>
                <a:buNone/>
              </a:pPr>
              <a:r>
                <a:rPr lang="en-US" altLang="zh-CN" sz="1600" b="1">
                  <a:solidFill>
                    <a:srgbClr val="0033CC"/>
                  </a:solidFill>
                  <a:latin typeface="Calibri" panose="020F0502020204030204" pitchFamily="34" charset="0"/>
                </a:rPr>
                <a:t>.</a:t>
              </a:r>
              <a:endParaRPr lang="en-US" altLang="zh-CN" sz="1600" b="1">
                <a:solidFill>
                  <a:srgbClr val="0033CC"/>
                </a:solidFill>
                <a:latin typeface="宋体" panose="02010600030101010101" pitchFamily="2" charset="-122"/>
              </a:endParaRPr>
            </a:p>
            <a:p>
              <a:pPr eaLnBrk="1" hangingPunct="1">
                <a:buFont typeface="Arial" panose="020B0604020202020204" pitchFamily="34" charset="0"/>
                <a:buNone/>
              </a:pPr>
              <a:r>
                <a:rPr lang="en-US" altLang="zh-CN" sz="1600" b="1">
                  <a:solidFill>
                    <a:srgbClr val="0033CC"/>
                  </a:solidFill>
                  <a:latin typeface="Calibri" panose="020F0502020204030204" pitchFamily="34" charset="0"/>
                </a:rPr>
                <a:t>.</a:t>
              </a:r>
              <a:endParaRPr lang="en-US" altLang="zh-CN" sz="1600" b="1">
                <a:solidFill>
                  <a:srgbClr val="0033CC"/>
                </a:solidFill>
                <a:latin typeface="宋体" panose="02010600030101010101" pitchFamily="2" charset="-122"/>
              </a:endParaRPr>
            </a:p>
          </p:txBody>
        </p:sp>
      </p:grpSp>
      <p:sp>
        <p:nvSpPr>
          <p:cNvPr id="14355" name="文本框 5">
            <a:extLst>
              <a:ext uri="{FF2B5EF4-FFF2-40B4-BE49-F238E27FC236}">
                <a16:creationId xmlns:a16="http://schemas.microsoft.com/office/drawing/2014/main" id="{52C40F76-CBA8-994B-97F3-A84E620B1247}"/>
              </a:ext>
            </a:extLst>
          </p:cNvPr>
          <p:cNvSpPr>
            <a:spLocks noChangeArrowheads="1"/>
          </p:cNvSpPr>
          <p:nvPr/>
        </p:nvSpPr>
        <p:spPr bwMode="auto">
          <a:xfrm>
            <a:off x="325438" y="328613"/>
            <a:ext cx="5805487"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buFont typeface="Arial" panose="020B0604020202020204" pitchFamily="34" charset="0"/>
              <a:buNone/>
            </a:pPr>
            <a:r>
              <a:rPr lang="zh-CN" altLang="en-US" sz="2400" b="1" noProof="1">
                <a:solidFill>
                  <a:schemeClr val="bg1"/>
                </a:solidFill>
                <a:ea typeface="微软雅黑" panose="020B0503020204020204" pitchFamily="34" charset="-122"/>
                <a:sym typeface="Arial" panose="020B0604020202020204" pitchFamily="34" charset="0"/>
              </a:rPr>
              <a:t>   </a:t>
            </a:r>
            <a:r>
              <a:rPr lang="zh-CN" altLang="en-US" sz="2400" b="1" noProof="1">
                <a:solidFill>
                  <a:schemeClr val="bg1"/>
                </a:solidFill>
                <a:ea typeface="微软雅黑" panose="020B0503020204020204" pitchFamily="34" charset="-122"/>
                <a:sym typeface="+mn-ea"/>
              </a:rPr>
              <a:t>中断控制器</a:t>
            </a:r>
            <a:r>
              <a:rPr lang="en-US" altLang="en-US" sz="2400" b="1" noProof="1">
                <a:solidFill>
                  <a:schemeClr val="bg1"/>
                </a:solidFill>
                <a:ea typeface="微软雅黑" panose="020B0503020204020204" pitchFamily="34" charset="-122"/>
                <a:sym typeface="+mn-ea"/>
              </a:rPr>
              <a:t>8259A</a:t>
            </a:r>
            <a:r>
              <a:rPr lang="zh-CN" altLang="en-US" sz="2400" b="1" noProof="1">
                <a:solidFill>
                  <a:schemeClr val="bg1"/>
                </a:solidFill>
                <a:ea typeface="微软雅黑" panose="020B0503020204020204" pitchFamily="34" charset="-122"/>
                <a:sym typeface="+mn-ea"/>
              </a:rPr>
              <a:t>功能</a:t>
            </a:r>
            <a:endParaRPr lang="zh-CN" altLang="en-US" sz="2400" b="1" noProof="1">
              <a:solidFill>
                <a:schemeClr val="bg1"/>
              </a:solidFill>
              <a:ea typeface="微软雅黑" panose="020B0503020204020204" pitchFamily="34" charset="-122"/>
              <a:sym typeface="Arial" panose="020B0604020202020204" pitchFamily="34" charset="0"/>
            </a:endParaRPr>
          </a:p>
        </p:txBody>
      </p:sp>
      <p:sp>
        <p:nvSpPr>
          <p:cNvPr id="14356" name="文本框 12">
            <a:extLst>
              <a:ext uri="{FF2B5EF4-FFF2-40B4-BE49-F238E27FC236}">
                <a16:creationId xmlns:a16="http://schemas.microsoft.com/office/drawing/2014/main" id="{C3E25C81-C1A2-FD43-B16A-04038A28CE66}"/>
              </a:ext>
            </a:extLst>
          </p:cNvPr>
          <p:cNvSpPr txBox="1">
            <a:spLocks noChangeArrowheads="1"/>
          </p:cNvSpPr>
          <p:nvPr/>
        </p:nvSpPr>
        <p:spPr bwMode="auto">
          <a:xfrm flipH="1">
            <a:off x="4071938" y="3289300"/>
            <a:ext cx="17462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1600">
                <a:latin typeface="Times New Roman" panose="02020603050405020304" pitchFamily="18" charset="0"/>
              </a:rPr>
              <a:t>INTR</a:t>
            </a:r>
          </a:p>
        </p:txBody>
      </p:sp>
    </p:spTree>
    <p:extLst>
      <p:ext uri="{BB962C8B-B14F-4D97-AF65-F5344CB8AC3E}">
        <p14:creationId xmlns:p14="http://schemas.microsoft.com/office/powerpoint/2010/main" val="151446920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4102"/>
                                        </p:tgtEl>
                                        <p:attrNameLst>
                                          <p:attrName>style.visibility</p:attrName>
                                        </p:attrNameLst>
                                      </p:cBhvr>
                                      <p:to>
                                        <p:strVal val="visible"/>
                                      </p:to>
                                    </p:set>
                                    <p:animEffect filter="fade">
                                      <p:cBhvr>
                                        <p:cTn id="7" dur="500"/>
                                        <p:tgtEl>
                                          <p:spTgt spid="4102"/>
                                        </p:tgtEl>
                                      </p:cBhvr>
                                    </p:animEffect>
                                  </p:childTnLst>
                                </p:cTn>
                              </p:par>
                              <p:par>
                                <p:cTn id="8" presetID="10" presetClass="entr" presetSubtype="0" fill="hold" nodeType="withEffect">
                                  <p:stCondLst>
                                    <p:cond delay="0"/>
                                  </p:stCondLst>
                                  <p:childTnLst>
                                    <p:set>
                                      <p:cBhvr>
                                        <p:cTn id="9" dur="1" fill="hold">
                                          <p:stCondLst>
                                            <p:cond delay="0"/>
                                          </p:stCondLst>
                                        </p:cTn>
                                        <p:tgtEl>
                                          <p:spTgt spid="4105"/>
                                        </p:tgtEl>
                                        <p:attrNameLst>
                                          <p:attrName>style.visibility</p:attrName>
                                        </p:attrNameLst>
                                      </p:cBhvr>
                                      <p:to>
                                        <p:strVal val="visible"/>
                                      </p:to>
                                    </p:set>
                                    <p:animEffect filter="fade">
                                      <p:cBhvr>
                                        <p:cTn id="10" dur="500"/>
                                        <p:tgtEl>
                                          <p:spTgt spid="4105"/>
                                        </p:tgtEl>
                                      </p:cBhvr>
                                    </p:animEffect>
                                  </p:childTnLst>
                                </p:cTn>
                              </p:par>
                              <p:par>
                                <p:cTn id="11" presetID="10" presetClass="entr" presetSubtype="0" fill="hold" nodeType="withEffect">
                                  <p:stCondLst>
                                    <p:cond delay="0"/>
                                  </p:stCondLst>
                                  <p:childTnLst>
                                    <p:set>
                                      <p:cBhvr>
                                        <p:cTn id="12" dur="1" fill="hold">
                                          <p:stCondLst>
                                            <p:cond delay="0"/>
                                          </p:stCondLst>
                                        </p:cTn>
                                        <p:tgtEl>
                                          <p:spTgt spid="4107"/>
                                        </p:tgtEl>
                                        <p:attrNameLst>
                                          <p:attrName>style.visibility</p:attrName>
                                        </p:attrNameLst>
                                      </p:cBhvr>
                                      <p:to>
                                        <p:strVal val="visible"/>
                                      </p:to>
                                    </p:set>
                                    <p:animEffect filter="fade">
                                      <p:cBhvr>
                                        <p:cTn id="13" dur="500"/>
                                        <p:tgtEl>
                                          <p:spTgt spid="4107"/>
                                        </p:tgtEl>
                                      </p:cBhvr>
                                    </p:animEffect>
                                  </p:childTnLst>
                                </p:cTn>
                              </p:par>
                              <p:par>
                                <p:cTn id="14" presetID="10" presetClass="entr" presetSubtype="0" fill="hold" nodeType="withEffect">
                                  <p:stCondLst>
                                    <p:cond delay="0"/>
                                  </p:stCondLst>
                                  <p:childTnLst>
                                    <p:set>
                                      <p:cBhvr>
                                        <p:cTn id="15" dur="1" fill="hold">
                                          <p:stCondLst>
                                            <p:cond delay="0"/>
                                          </p:stCondLst>
                                        </p:cTn>
                                        <p:tgtEl>
                                          <p:spTgt spid="4103"/>
                                        </p:tgtEl>
                                        <p:attrNameLst>
                                          <p:attrName>style.visibility</p:attrName>
                                        </p:attrNameLst>
                                      </p:cBhvr>
                                      <p:to>
                                        <p:strVal val="visible"/>
                                      </p:to>
                                    </p:set>
                                    <p:animEffect filter="fade">
                                      <p:cBhvr>
                                        <p:cTn id="16" dur="500"/>
                                        <p:tgtEl>
                                          <p:spTgt spid="4103"/>
                                        </p:tgtEl>
                                      </p:cBhvr>
                                    </p:animEffect>
                                  </p:childTnLst>
                                </p:cTn>
                              </p:par>
                              <p:par>
                                <p:cTn id="17" presetID="10" presetClass="entr" presetSubtype="0" fill="hold" nodeType="withEffect">
                                  <p:stCondLst>
                                    <p:cond delay="0"/>
                                  </p:stCondLst>
                                  <p:childTnLst>
                                    <p:set>
                                      <p:cBhvr>
                                        <p:cTn id="18" dur="1" fill="hold">
                                          <p:stCondLst>
                                            <p:cond delay="0"/>
                                          </p:stCondLst>
                                        </p:cTn>
                                        <p:tgtEl>
                                          <p:spTgt spid="4106"/>
                                        </p:tgtEl>
                                        <p:attrNameLst>
                                          <p:attrName>style.visibility</p:attrName>
                                        </p:attrNameLst>
                                      </p:cBhvr>
                                      <p:to>
                                        <p:strVal val="visible"/>
                                      </p:to>
                                    </p:set>
                                    <p:animEffect filter="fade">
                                      <p:cBhvr>
                                        <p:cTn id="19" dur="500"/>
                                        <p:tgtEl>
                                          <p:spTgt spid="4106"/>
                                        </p:tgtEl>
                                      </p:cBhvr>
                                    </p:animEffect>
                                  </p:childTnLst>
                                </p:cTn>
                              </p:par>
                              <p:par>
                                <p:cTn id="20" presetID="10" presetClass="entr" presetSubtype="0" fill="hold" nodeType="withEffect">
                                  <p:stCondLst>
                                    <p:cond delay="0"/>
                                  </p:stCondLst>
                                  <p:childTnLst>
                                    <p:set>
                                      <p:cBhvr>
                                        <p:cTn id="21" dur="1" fill="hold">
                                          <p:stCondLst>
                                            <p:cond delay="0"/>
                                          </p:stCondLst>
                                        </p:cTn>
                                        <p:tgtEl>
                                          <p:spTgt spid="4104"/>
                                        </p:tgtEl>
                                        <p:attrNameLst>
                                          <p:attrName>style.visibility</p:attrName>
                                        </p:attrNameLst>
                                      </p:cBhvr>
                                      <p:to>
                                        <p:strVal val="visible"/>
                                      </p:to>
                                    </p:set>
                                    <p:animEffect filter="fade">
                                      <p:cBhvr>
                                        <p:cTn id="22" dur="500"/>
                                        <p:tgtEl>
                                          <p:spTgt spid="4104"/>
                                        </p:tgtEl>
                                      </p:cBhvr>
                                    </p:animEffect>
                                  </p:childTnLst>
                                </p:cTn>
                              </p:par>
                              <p:par>
                                <p:cTn id="23" presetID="35" presetClass="path" presetSubtype="0" fill="hold" nodeType="withEffect">
                                  <p:stCondLst>
                                    <p:cond delay="0"/>
                                  </p:stCondLst>
                                  <p:childTnLst>
                                    <p:animMotion origin="layout" path="M 0 0  L -0.25 0  E" pathEditMode="relative" rAng="0" ptsTypes="">
                                      <p:cBhvr>
                                        <p:cTn id="24" dur="500" fill="hold"/>
                                        <p:tgtEl>
                                          <p:spTgt spid="4106"/>
                                        </p:tgtEl>
                                        <p:attrNameLst>
                                          <p:attrName>ppt_x,ppt_y</p:attrName>
                                        </p:attrNameLst>
                                      </p:cBhvr>
                                      <p:rCtr x="0" y="0"/>
                                    </p:animMotion>
                                  </p:childTnLst>
                                </p:cTn>
                              </p:par>
                              <p:par>
                                <p:cTn id="25" presetID="35" presetClass="path" presetSubtype="0" fill="hold" nodeType="withEffect">
                                  <p:stCondLst>
                                    <p:cond delay="0"/>
                                  </p:stCondLst>
                                  <p:childTnLst>
                                    <p:animMotion origin="layout" path="M 4.16667E-6 3.33333E-6 L -0.31632 3.33333E-6 " pathEditMode="relative" rAng="0" ptsTypes="AA">
                                      <p:cBhvr>
                                        <p:cTn id="26" dur="500" fill="hold"/>
                                        <p:tgtEl>
                                          <p:spTgt spid="4103"/>
                                        </p:tgtEl>
                                        <p:attrNameLst>
                                          <p:attrName>ppt_x,ppt_y</p:attrName>
                                        </p:attrNameLst>
                                      </p:cBhvr>
                                      <p:rCtr x="-1581100" y="0"/>
                                    </p:animMotion>
                                  </p:childTnLst>
                                </p:cTn>
                              </p:par>
                              <p:par>
                                <p:cTn id="27" presetID="35" presetClass="path" presetSubtype="0" fill="hold" nodeType="withEffect">
                                  <p:stCondLst>
                                    <p:cond delay="0"/>
                                  </p:stCondLst>
                                  <p:childTnLst>
                                    <p:animMotion origin="layout" path="M 0.00504 -1.85185E-6 L -0.46684 -1.85185E-6 " pathEditMode="relative" rAng="0" ptsTypes="AA">
                                      <p:cBhvr>
                                        <p:cTn id="28" dur="500" fill="hold"/>
                                        <p:tgtEl>
                                          <p:spTgt spid="4104"/>
                                        </p:tgtEl>
                                        <p:attrNameLst>
                                          <p:attrName>ppt_x,ppt_y</p:attrName>
                                        </p:attrNameLst>
                                      </p:cBhvr>
                                      <p:rCtr x="-2358900" y="0"/>
                                    </p:animMotion>
                                  </p:childTnLst>
                                </p:cTn>
                              </p:par>
                              <p:par>
                                <p:cTn id="29" presetID="35" presetClass="path" presetSubtype="0" fill="hold" nodeType="withEffect">
                                  <p:stCondLst>
                                    <p:cond delay="0"/>
                                  </p:stCondLst>
                                  <p:childTnLst>
                                    <p:animMotion origin="layout" path="M -3.05556E-6 1.11111E-6 L -0.19531 1.11111E-6 " pathEditMode="relative" rAng="0" ptsTypes="AA">
                                      <p:cBhvr>
                                        <p:cTn id="30" dur="500" fill="hold"/>
                                        <p:tgtEl>
                                          <p:spTgt spid="4105"/>
                                        </p:tgtEl>
                                        <p:attrNameLst>
                                          <p:attrName>ppt_x,ppt_y</p:attrName>
                                        </p:attrNameLst>
                                      </p:cBhvr>
                                      <p:rCtr x="-976900" y="0"/>
                                    </p:animMotion>
                                  </p:childTnLst>
                                </p:cTn>
                              </p:par>
                              <p:par>
                                <p:cTn id="31" presetID="35" presetClass="path" presetSubtype="0" fill="hold" nodeType="withEffect">
                                  <p:stCondLst>
                                    <p:cond delay="0"/>
                                  </p:stCondLst>
                                  <p:childTnLst>
                                    <p:animMotion origin="layout" path="M 3.05556E-6 -1.85185E-6 L -0.33577 -1.85185E-6 " pathEditMode="relative" rAng="0" ptsTypes="AA">
                                      <p:cBhvr>
                                        <p:cTn id="32" dur="500" fill="hold"/>
                                        <p:tgtEl>
                                          <p:spTgt spid="4102"/>
                                        </p:tgtEl>
                                        <p:attrNameLst>
                                          <p:attrName>ppt_x,ppt_y</p:attrName>
                                        </p:attrNameLst>
                                      </p:cBhvr>
                                      <p:rCtr x="-1678300" y="0"/>
                                    </p:animMotion>
                                  </p:childTnLst>
                                </p:cTn>
                              </p:par>
                              <p:par>
                                <p:cTn id="33" presetID="35" presetClass="path" presetSubtype="0" fill="hold" nodeType="withEffect">
                                  <p:stCondLst>
                                    <p:cond delay="0"/>
                                  </p:stCondLst>
                                  <p:childTnLst>
                                    <p:animMotion origin="layout" path="M 1.66667E-6 -1.85185E-6 L -0.57188 -1.85185E-6 " pathEditMode="relative" rAng="0" ptsTypes="AA">
                                      <p:cBhvr>
                                        <p:cTn id="34" dur="500" fill="hold"/>
                                        <p:tgtEl>
                                          <p:spTgt spid="4107"/>
                                        </p:tgtEl>
                                        <p:attrNameLst>
                                          <p:attrName>ppt_x,ppt_y</p:attrName>
                                        </p:attrNameLst>
                                      </p:cBhvr>
                                      <p:rCtr x="-2858900" y="0"/>
                                    </p:animMotion>
                                  </p:childTnLst>
                                </p:cTn>
                              </p:par>
                              <p:par>
                                <p:cTn id="35" presetID="10" presetClass="exit" presetSubtype="0" fill="hold" nodeType="withEffect">
                                  <p:stCondLst>
                                    <p:cond delay="0"/>
                                  </p:stCondLst>
                                  <p:childTnLst>
                                    <p:animEffect filter="fade">
                                      <p:cBhvr>
                                        <p:cTn id="36" dur="500"/>
                                        <p:tgtEl>
                                          <p:spTgt spid="4107"/>
                                        </p:tgtEl>
                                      </p:cBhvr>
                                    </p:animEffect>
                                    <p:set>
                                      <p:cBhvr>
                                        <p:cTn id="37" dur="1" fill="hold">
                                          <p:stCondLst>
                                            <p:cond delay="499"/>
                                          </p:stCondLst>
                                        </p:cTn>
                                        <p:tgtEl>
                                          <p:spTgt spid="4107"/>
                                        </p:tgtEl>
                                        <p:attrNameLst>
                                          <p:attrName>style.visibility</p:attrName>
                                        </p:attrNameLst>
                                      </p:cBhvr>
                                      <p:to>
                                        <p:strVal val="hidden"/>
                                      </p:to>
                                    </p:set>
                                  </p:childTnLst>
                                </p:cTn>
                              </p:par>
                              <p:par>
                                <p:cTn id="38" presetID="10" presetClass="exit" presetSubtype="0" fill="hold" nodeType="withEffect">
                                  <p:stCondLst>
                                    <p:cond delay="0"/>
                                  </p:stCondLst>
                                  <p:childTnLst>
                                    <p:animEffect filter="fade">
                                      <p:cBhvr>
                                        <p:cTn id="39" dur="500"/>
                                        <p:tgtEl>
                                          <p:spTgt spid="4105"/>
                                        </p:tgtEl>
                                      </p:cBhvr>
                                    </p:animEffect>
                                    <p:set>
                                      <p:cBhvr>
                                        <p:cTn id="40" dur="1" fill="hold">
                                          <p:stCondLst>
                                            <p:cond delay="499"/>
                                          </p:stCondLst>
                                        </p:cTn>
                                        <p:tgtEl>
                                          <p:spTgt spid="4105"/>
                                        </p:tgtEl>
                                        <p:attrNameLst>
                                          <p:attrName>style.visibility</p:attrName>
                                        </p:attrNameLst>
                                      </p:cBhvr>
                                      <p:to>
                                        <p:strVal val="hidden"/>
                                      </p:to>
                                    </p:set>
                                  </p:childTnLst>
                                </p:cTn>
                              </p:par>
                              <p:par>
                                <p:cTn id="41" presetID="10" presetClass="exit" presetSubtype="0" fill="hold" nodeType="withEffect">
                                  <p:stCondLst>
                                    <p:cond delay="0"/>
                                  </p:stCondLst>
                                  <p:childTnLst>
                                    <p:animEffect filter="fade">
                                      <p:cBhvr>
                                        <p:cTn id="42" dur="500"/>
                                        <p:tgtEl>
                                          <p:spTgt spid="4103"/>
                                        </p:tgtEl>
                                      </p:cBhvr>
                                    </p:animEffect>
                                    <p:set>
                                      <p:cBhvr>
                                        <p:cTn id="43" dur="1" fill="hold">
                                          <p:stCondLst>
                                            <p:cond delay="499"/>
                                          </p:stCondLst>
                                        </p:cTn>
                                        <p:tgtEl>
                                          <p:spTgt spid="4103"/>
                                        </p:tgtEl>
                                        <p:attrNameLst>
                                          <p:attrName>style.visibility</p:attrName>
                                        </p:attrNameLst>
                                      </p:cBhvr>
                                      <p:to>
                                        <p:strVal val="hidden"/>
                                      </p:to>
                                    </p:set>
                                  </p:childTnLst>
                                </p:cTn>
                              </p:par>
                              <p:par>
                                <p:cTn id="44" presetID="10" presetClass="exit" presetSubtype="0" fill="hold" nodeType="withEffect">
                                  <p:stCondLst>
                                    <p:cond delay="0"/>
                                  </p:stCondLst>
                                  <p:childTnLst>
                                    <p:animEffect filter="fade">
                                      <p:cBhvr>
                                        <p:cTn id="45" dur="500"/>
                                        <p:tgtEl>
                                          <p:spTgt spid="4106"/>
                                        </p:tgtEl>
                                      </p:cBhvr>
                                    </p:animEffect>
                                    <p:set>
                                      <p:cBhvr>
                                        <p:cTn id="46" dur="1" fill="hold">
                                          <p:stCondLst>
                                            <p:cond delay="499"/>
                                          </p:stCondLst>
                                        </p:cTn>
                                        <p:tgtEl>
                                          <p:spTgt spid="4106"/>
                                        </p:tgtEl>
                                        <p:attrNameLst>
                                          <p:attrName>style.visibility</p:attrName>
                                        </p:attrNameLst>
                                      </p:cBhvr>
                                      <p:to>
                                        <p:strVal val="hidden"/>
                                      </p:to>
                                    </p:set>
                                  </p:childTnLst>
                                </p:cTn>
                              </p:par>
                              <p:par>
                                <p:cTn id="47" presetID="10" presetClass="exit" presetSubtype="0" fill="hold" nodeType="withEffect">
                                  <p:stCondLst>
                                    <p:cond delay="0"/>
                                  </p:stCondLst>
                                  <p:childTnLst>
                                    <p:animEffect filter="fade">
                                      <p:cBhvr>
                                        <p:cTn id="48" dur="500"/>
                                        <p:tgtEl>
                                          <p:spTgt spid="4102"/>
                                        </p:tgtEl>
                                      </p:cBhvr>
                                    </p:animEffect>
                                    <p:set>
                                      <p:cBhvr>
                                        <p:cTn id="49" dur="1" fill="hold">
                                          <p:stCondLst>
                                            <p:cond delay="499"/>
                                          </p:stCondLst>
                                        </p:cTn>
                                        <p:tgtEl>
                                          <p:spTgt spid="4102"/>
                                        </p:tgtEl>
                                        <p:attrNameLst>
                                          <p:attrName>style.visibility</p:attrName>
                                        </p:attrNameLst>
                                      </p:cBhvr>
                                      <p:to>
                                        <p:strVal val="hidden"/>
                                      </p:to>
                                    </p:set>
                                  </p:childTnLst>
                                </p:cTn>
                              </p:par>
                              <p:par>
                                <p:cTn id="50" presetID="10" presetClass="exit" presetSubtype="0" fill="hold" nodeType="withEffect">
                                  <p:stCondLst>
                                    <p:cond delay="0"/>
                                  </p:stCondLst>
                                  <p:childTnLst>
                                    <p:animEffect filter="fade">
                                      <p:cBhvr>
                                        <p:cTn id="51" dur="500"/>
                                        <p:tgtEl>
                                          <p:spTgt spid="4104"/>
                                        </p:tgtEl>
                                      </p:cBhvr>
                                    </p:animEffect>
                                    <p:set>
                                      <p:cBhvr>
                                        <p:cTn id="52" dur="1" fill="hold">
                                          <p:stCondLst>
                                            <p:cond delay="499"/>
                                          </p:stCondLst>
                                        </p:cTn>
                                        <p:tgtEl>
                                          <p:spTgt spid="4104"/>
                                        </p:tgtEl>
                                        <p:attrNameLst>
                                          <p:attrName>style.visibility</p:attrName>
                                        </p:attrNameLst>
                                      </p:cBhvr>
                                      <p:to>
                                        <p:strVal val="hidden"/>
                                      </p:to>
                                    </p:set>
                                  </p:childTnLst>
                                </p:cTn>
                              </p:par>
                              <p:par>
                                <p:cTn id="53" presetID="10" presetClass="entr" presetSubtype="0" fill="hold" nodeType="withEffect">
                                  <p:stCondLst>
                                    <p:cond delay="0"/>
                                  </p:stCondLst>
                                  <p:childTnLst>
                                    <p:set>
                                      <p:cBhvr>
                                        <p:cTn id="54" dur="1" fill="hold">
                                          <p:stCondLst>
                                            <p:cond delay="0"/>
                                          </p:stCondLst>
                                        </p:cTn>
                                        <p:tgtEl>
                                          <p:spTgt spid="4108"/>
                                        </p:tgtEl>
                                        <p:attrNameLst>
                                          <p:attrName>style.visibility</p:attrName>
                                        </p:attrNameLst>
                                      </p:cBhvr>
                                      <p:to>
                                        <p:strVal val="visible"/>
                                      </p:to>
                                    </p:set>
                                    <p:animEffect filter="fade">
                                      <p:cBhvr>
                                        <p:cTn id="55" dur="500"/>
                                        <p:tgtEl>
                                          <p:spTgt spid="4108"/>
                                        </p:tgtEl>
                                      </p:cBhvr>
                                    </p:animEffect>
                                  </p:childTnLst>
                                </p:cTn>
                              </p:par>
                              <p:par>
                                <p:cTn id="56" presetID="10" presetClass="entr" presetSubtype="0" fill="hold" nodeType="withEffect">
                                  <p:stCondLst>
                                    <p:cond delay="0"/>
                                  </p:stCondLst>
                                  <p:childTnLst>
                                    <p:set>
                                      <p:cBhvr>
                                        <p:cTn id="57" dur="1" fill="hold">
                                          <p:stCondLst>
                                            <p:cond delay="0"/>
                                          </p:stCondLst>
                                        </p:cTn>
                                        <p:tgtEl>
                                          <p:spTgt spid="4109"/>
                                        </p:tgtEl>
                                        <p:attrNameLst>
                                          <p:attrName>style.visibility</p:attrName>
                                        </p:attrNameLst>
                                      </p:cBhvr>
                                      <p:to>
                                        <p:strVal val="visible"/>
                                      </p:to>
                                    </p:set>
                                    <p:animEffect filter="fade">
                                      <p:cBhvr>
                                        <p:cTn id="58" dur="500"/>
                                        <p:tgtEl>
                                          <p:spTgt spid="4109"/>
                                        </p:tgtEl>
                                      </p:cBhvr>
                                    </p:animEffect>
                                  </p:childTnLst>
                                </p:cTn>
                              </p:par>
                              <p:par>
                                <p:cTn id="59" presetID="10" presetClass="entr" presetSubtype="0" fill="hold" nodeType="withEffect">
                                  <p:stCondLst>
                                    <p:cond delay="0"/>
                                  </p:stCondLst>
                                  <p:childTnLst>
                                    <p:set>
                                      <p:cBhvr>
                                        <p:cTn id="60" dur="1" fill="hold">
                                          <p:stCondLst>
                                            <p:cond delay="0"/>
                                          </p:stCondLst>
                                        </p:cTn>
                                        <p:tgtEl>
                                          <p:spTgt spid="4110"/>
                                        </p:tgtEl>
                                        <p:attrNameLst>
                                          <p:attrName>style.visibility</p:attrName>
                                        </p:attrNameLst>
                                      </p:cBhvr>
                                      <p:to>
                                        <p:strVal val="visible"/>
                                      </p:to>
                                    </p:set>
                                    <p:animEffect filter="fade">
                                      <p:cBhvr>
                                        <p:cTn id="61" dur="500"/>
                                        <p:tgtEl>
                                          <p:spTgt spid="4110"/>
                                        </p:tgtEl>
                                      </p:cBhvr>
                                    </p:animEffect>
                                  </p:childTnLst>
                                </p:cTn>
                              </p:par>
                              <p:par>
                                <p:cTn id="62" presetID="10" presetClass="entr" presetSubtype="0" fill="hold" nodeType="withEffect">
                                  <p:stCondLst>
                                    <p:cond delay="0"/>
                                  </p:stCondLst>
                                  <p:childTnLst>
                                    <p:set>
                                      <p:cBhvr>
                                        <p:cTn id="63" dur="1" fill="hold">
                                          <p:stCondLst>
                                            <p:cond delay="0"/>
                                          </p:stCondLst>
                                        </p:cTn>
                                        <p:tgtEl>
                                          <p:spTgt spid="4111"/>
                                        </p:tgtEl>
                                        <p:attrNameLst>
                                          <p:attrName>style.visibility</p:attrName>
                                        </p:attrNameLst>
                                      </p:cBhvr>
                                      <p:to>
                                        <p:strVal val="visible"/>
                                      </p:to>
                                    </p:set>
                                    <p:animEffect filter="fade">
                                      <p:cBhvr>
                                        <p:cTn id="64" dur="500"/>
                                        <p:tgtEl>
                                          <p:spTgt spid="4111"/>
                                        </p:tgtEl>
                                      </p:cBhvr>
                                    </p:animEffect>
                                  </p:childTnLst>
                                </p:cTn>
                              </p:par>
                              <p:par>
                                <p:cTn id="65" presetID="53" presetClass="exit" presetSubtype="16" fill="hold" nodeType="withEffect">
                                  <p:stCondLst>
                                    <p:cond delay="0"/>
                                  </p:stCondLst>
                                  <p:childTnLst>
                                    <p:anim calcmode="lin" valueType="num">
                                      <p:cBhvr>
                                        <p:cTn id="66" dur="500"/>
                                        <p:tgtEl>
                                          <p:spTgt spid="4108"/>
                                        </p:tgtEl>
                                        <p:attrNameLst>
                                          <p:attrName>ppt_w</p:attrName>
                                        </p:attrNameLst>
                                      </p:cBhvr>
                                      <p:tavLst>
                                        <p:tav tm="0">
                                          <p:val>
                                            <p:strVal val="ppt_w"/>
                                          </p:val>
                                        </p:tav>
                                        <p:tav tm="100000">
                                          <p:val>
                                            <p:fltVal val="0"/>
                                          </p:val>
                                        </p:tav>
                                      </p:tavLst>
                                    </p:anim>
                                    <p:anim calcmode="lin" valueType="num">
                                      <p:cBhvr>
                                        <p:cTn id="67" dur="500"/>
                                        <p:tgtEl>
                                          <p:spTgt spid="4108"/>
                                        </p:tgtEl>
                                        <p:attrNameLst>
                                          <p:attrName>ppt_h</p:attrName>
                                        </p:attrNameLst>
                                      </p:cBhvr>
                                      <p:tavLst>
                                        <p:tav tm="0">
                                          <p:val>
                                            <p:strVal val="ppt_h"/>
                                          </p:val>
                                        </p:tav>
                                        <p:tav tm="100000">
                                          <p:val>
                                            <p:fltVal val="0"/>
                                          </p:val>
                                        </p:tav>
                                      </p:tavLst>
                                    </p:anim>
                                    <p:animEffect filter="fade">
                                      <p:cBhvr>
                                        <p:cTn id="68" dur="500"/>
                                        <p:tgtEl>
                                          <p:spTgt spid="4108"/>
                                        </p:tgtEl>
                                      </p:cBhvr>
                                    </p:animEffect>
                                    <p:set>
                                      <p:cBhvr>
                                        <p:cTn id="69" dur="1" fill="hold">
                                          <p:stCondLst>
                                            <p:cond delay="499"/>
                                          </p:stCondLst>
                                        </p:cTn>
                                        <p:tgtEl>
                                          <p:spTgt spid="4108"/>
                                        </p:tgtEl>
                                        <p:attrNameLst>
                                          <p:attrName>style.visibility</p:attrName>
                                        </p:attrNameLst>
                                      </p:cBhvr>
                                      <p:to>
                                        <p:strVal val="hidden"/>
                                      </p:to>
                                    </p:set>
                                  </p:childTnLst>
                                </p:cTn>
                              </p:par>
                              <p:par>
                                <p:cTn id="70" presetID="53" presetClass="exit" presetSubtype="16" fill="hold" nodeType="withEffect">
                                  <p:stCondLst>
                                    <p:cond delay="0"/>
                                  </p:stCondLst>
                                  <p:childTnLst>
                                    <p:anim calcmode="lin" valueType="num">
                                      <p:cBhvr>
                                        <p:cTn id="71" dur="500"/>
                                        <p:tgtEl>
                                          <p:spTgt spid="4109"/>
                                        </p:tgtEl>
                                        <p:attrNameLst>
                                          <p:attrName>ppt_w</p:attrName>
                                        </p:attrNameLst>
                                      </p:cBhvr>
                                      <p:tavLst>
                                        <p:tav tm="0">
                                          <p:val>
                                            <p:strVal val="ppt_w"/>
                                          </p:val>
                                        </p:tav>
                                        <p:tav tm="100000">
                                          <p:val>
                                            <p:fltVal val="0"/>
                                          </p:val>
                                        </p:tav>
                                      </p:tavLst>
                                    </p:anim>
                                    <p:anim calcmode="lin" valueType="num">
                                      <p:cBhvr>
                                        <p:cTn id="72" dur="500"/>
                                        <p:tgtEl>
                                          <p:spTgt spid="4109"/>
                                        </p:tgtEl>
                                        <p:attrNameLst>
                                          <p:attrName>ppt_h</p:attrName>
                                        </p:attrNameLst>
                                      </p:cBhvr>
                                      <p:tavLst>
                                        <p:tav tm="0">
                                          <p:val>
                                            <p:strVal val="ppt_h"/>
                                          </p:val>
                                        </p:tav>
                                        <p:tav tm="100000">
                                          <p:val>
                                            <p:fltVal val="0"/>
                                          </p:val>
                                        </p:tav>
                                      </p:tavLst>
                                    </p:anim>
                                    <p:animEffect filter="fade">
                                      <p:cBhvr>
                                        <p:cTn id="73" dur="500"/>
                                        <p:tgtEl>
                                          <p:spTgt spid="4109"/>
                                        </p:tgtEl>
                                      </p:cBhvr>
                                    </p:animEffect>
                                    <p:set>
                                      <p:cBhvr>
                                        <p:cTn id="74" dur="1" fill="hold">
                                          <p:stCondLst>
                                            <p:cond delay="499"/>
                                          </p:stCondLst>
                                        </p:cTn>
                                        <p:tgtEl>
                                          <p:spTgt spid="4109"/>
                                        </p:tgtEl>
                                        <p:attrNameLst>
                                          <p:attrName>style.visibility</p:attrName>
                                        </p:attrNameLst>
                                      </p:cBhvr>
                                      <p:to>
                                        <p:strVal val="hidden"/>
                                      </p:to>
                                    </p:set>
                                  </p:childTnLst>
                                </p:cTn>
                              </p:par>
                              <p:par>
                                <p:cTn id="75" presetID="53" presetClass="exit" presetSubtype="16" fill="hold" nodeType="withEffect">
                                  <p:stCondLst>
                                    <p:cond delay="0"/>
                                  </p:stCondLst>
                                  <p:childTnLst>
                                    <p:anim calcmode="lin" valueType="num">
                                      <p:cBhvr>
                                        <p:cTn id="76" dur="500"/>
                                        <p:tgtEl>
                                          <p:spTgt spid="4110"/>
                                        </p:tgtEl>
                                        <p:attrNameLst>
                                          <p:attrName>ppt_w</p:attrName>
                                        </p:attrNameLst>
                                      </p:cBhvr>
                                      <p:tavLst>
                                        <p:tav tm="0">
                                          <p:val>
                                            <p:strVal val="ppt_w"/>
                                          </p:val>
                                        </p:tav>
                                        <p:tav tm="100000">
                                          <p:val>
                                            <p:fltVal val="0"/>
                                          </p:val>
                                        </p:tav>
                                      </p:tavLst>
                                    </p:anim>
                                    <p:anim calcmode="lin" valueType="num">
                                      <p:cBhvr>
                                        <p:cTn id="77" dur="500"/>
                                        <p:tgtEl>
                                          <p:spTgt spid="4110"/>
                                        </p:tgtEl>
                                        <p:attrNameLst>
                                          <p:attrName>ppt_h</p:attrName>
                                        </p:attrNameLst>
                                      </p:cBhvr>
                                      <p:tavLst>
                                        <p:tav tm="0">
                                          <p:val>
                                            <p:strVal val="ppt_h"/>
                                          </p:val>
                                        </p:tav>
                                        <p:tav tm="100000">
                                          <p:val>
                                            <p:fltVal val="0"/>
                                          </p:val>
                                        </p:tav>
                                      </p:tavLst>
                                    </p:anim>
                                    <p:animEffect filter="fade">
                                      <p:cBhvr>
                                        <p:cTn id="78" dur="500"/>
                                        <p:tgtEl>
                                          <p:spTgt spid="4110"/>
                                        </p:tgtEl>
                                      </p:cBhvr>
                                    </p:animEffect>
                                    <p:set>
                                      <p:cBhvr>
                                        <p:cTn id="79" dur="1" fill="hold">
                                          <p:stCondLst>
                                            <p:cond delay="499"/>
                                          </p:stCondLst>
                                        </p:cTn>
                                        <p:tgtEl>
                                          <p:spTgt spid="4110"/>
                                        </p:tgtEl>
                                        <p:attrNameLst>
                                          <p:attrName>style.visibility</p:attrName>
                                        </p:attrNameLst>
                                      </p:cBhvr>
                                      <p:to>
                                        <p:strVal val="hidden"/>
                                      </p:to>
                                    </p:set>
                                  </p:childTnLst>
                                </p:cTn>
                              </p:par>
                              <p:par>
                                <p:cTn id="80" presetID="53" presetClass="exit" presetSubtype="16" fill="hold" nodeType="withEffect">
                                  <p:stCondLst>
                                    <p:cond delay="0"/>
                                  </p:stCondLst>
                                  <p:childTnLst>
                                    <p:anim calcmode="lin" valueType="num">
                                      <p:cBhvr>
                                        <p:cTn id="81" dur="500"/>
                                        <p:tgtEl>
                                          <p:spTgt spid="4111"/>
                                        </p:tgtEl>
                                        <p:attrNameLst>
                                          <p:attrName>ppt_w</p:attrName>
                                        </p:attrNameLst>
                                      </p:cBhvr>
                                      <p:tavLst>
                                        <p:tav tm="0">
                                          <p:val>
                                            <p:strVal val="ppt_w"/>
                                          </p:val>
                                        </p:tav>
                                        <p:tav tm="100000">
                                          <p:val>
                                            <p:fltVal val="0"/>
                                          </p:val>
                                        </p:tav>
                                      </p:tavLst>
                                    </p:anim>
                                    <p:anim calcmode="lin" valueType="num">
                                      <p:cBhvr>
                                        <p:cTn id="82" dur="500"/>
                                        <p:tgtEl>
                                          <p:spTgt spid="4111"/>
                                        </p:tgtEl>
                                        <p:attrNameLst>
                                          <p:attrName>ppt_h</p:attrName>
                                        </p:attrNameLst>
                                      </p:cBhvr>
                                      <p:tavLst>
                                        <p:tav tm="0">
                                          <p:val>
                                            <p:strVal val="ppt_h"/>
                                          </p:val>
                                        </p:tav>
                                        <p:tav tm="100000">
                                          <p:val>
                                            <p:fltVal val="0"/>
                                          </p:val>
                                        </p:tav>
                                      </p:tavLst>
                                    </p:anim>
                                    <p:animEffect filter="fade">
                                      <p:cBhvr>
                                        <p:cTn id="83" dur="500"/>
                                        <p:tgtEl>
                                          <p:spTgt spid="4111"/>
                                        </p:tgtEl>
                                      </p:cBhvr>
                                    </p:animEffect>
                                    <p:set>
                                      <p:cBhvr>
                                        <p:cTn id="84" dur="1" fill="hold">
                                          <p:stCondLst>
                                            <p:cond delay="499"/>
                                          </p:stCondLst>
                                        </p:cTn>
                                        <p:tgtEl>
                                          <p:spTgt spid="4111"/>
                                        </p:tgtEl>
                                        <p:attrNameLst>
                                          <p:attrName>style.visibility</p:attrName>
                                        </p:attrNameLst>
                                      </p:cBhvr>
                                      <p:to>
                                        <p:strVal val="hidden"/>
                                      </p:to>
                                    </p:set>
                                  </p:childTnLst>
                                </p:cTn>
                              </p:par>
                            </p:childTnLst>
                          </p:cTn>
                        </p:par>
                        <p:par>
                          <p:cTn id="85" fill="hold" nodeType="afterGroup">
                            <p:stCondLst>
                              <p:cond delay="500"/>
                            </p:stCondLst>
                            <p:childTnLst>
                              <p:par>
                                <p:cTn id="86" presetID="3" presetClass="entr" presetSubtype="10" fill="hold" grpId="0" nodeType="afterEffect">
                                  <p:stCondLst>
                                    <p:cond delay="0"/>
                                  </p:stCondLst>
                                  <p:childTnLst>
                                    <p:set>
                                      <p:cBhvr>
                                        <p:cTn id="87" dur="1" fill="hold">
                                          <p:stCondLst>
                                            <p:cond delay="0"/>
                                          </p:stCondLst>
                                        </p:cTn>
                                        <p:tgtEl>
                                          <p:spTgt spid="37"/>
                                        </p:tgtEl>
                                        <p:attrNameLst>
                                          <p:attrName>style.visibility</p:attrName>
                                        </p:attrNameLst>
                                      </p:cBhvr>
                                      <p:to>
                                        <p:strVal val="visible"/>
                                      </p:to>
                                    </p:set>
                                    <p:animEffect transition="in" filter="blinds(horizontal)">
                                      <p:cBhvr>
                                        <p:cTn id="88"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ldLvl="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长方形 289">
            <a:extLst>
              <a:ext uri="{FF2B5EF4-FFF2-40B4-BE49-F238E27FC236}">
                <a16:creationId xmlns:a16="http://schemas.microsoft.com/office/drawing/2014/main" id="{9CA464EB-92FF-BE47-AD59-AF059B80CB7F}"/>
              </a:ext>
            </a:extLst>
          </p:cNvPr>
          <p:cNvSpPr>
            <a:spLocks noChangeArrowheads="1"/>
          </p:cNvSpPr>
          <p:nvPr/>
        </p:nvSpPr>
        <p:spPr bwMode="auto">
          <a:xfrm>
            <a:off x="-26988" y="242888"/>
            <a:ext cx="6480176" cy="606425"/>
          </a:xfrm>
          <a:prstGeom prst="rect">
            <a:avLst/>
          </a:prstGeom>
          <a:gradFill rotWithShape="0">
            <a:gsLst>
              <a:gs pos="0">
                <a:srgbClr val="990033"/>
              </a:gs>
              <a:gs pos="100000">
                <a:srgbClr val="460017">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67628" tIns="35243" rIns="67628" bIns="35243"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en-US"/>
          </a:p>
        </p:txBody>
      </p:sp>
      <p:sp>
        <p:nvSpPr>
          <p:cNvPr id="55298" name="矩形 8">
            <a:extLst>
              <a:ext uri="{FF2B5EF4-FFF2-40B4-BE49-F238E27FC236}">
                <a16:creationId xmlns:a16="http://schemas.microsoft.com/office/drawing/2014/main" id="{57A6E311-7749-BC47-AF78-168A8882FCA4}"/>
              </a:ext>
            </a:extLst>
          </p:cNvPr>
          <p:cNvSpPr>
            <a:spLocks noChangeArrowheads="1"/>
          </p:cNvSpPr>
          <p:nvPr/>
        </p:nvSpPr>
        <p:spPr bwMode="auto">
          <a:xfrm>
            <a:off x="2411413" y="523875"/>
            <a:ext cx="20891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endParaRPr lang="zh-CN" altLang="en-US" sz="15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4102" name="Picture 2" descr="PPECLOGO-eff-0-1">
            <a:extLst>
              <a:ext uri="{FF2B5EF4-FFF2-40B4-BE49-F238E27FC236}">
                <a16:creationId xmlns:a16="http://schemas.microsoft.com/office/drawing/2014/main" id="{E62BC7F1-8B4F-CF4C-AB0B-8FF14AF250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7863" y="525463"/>
            <a:ext cx="627062"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3" descr="PPECLOGO-eff-0-2">
            <a:extLst>
              <a:ext uri="{FF2B5EF4-FFF2-40B4-BE49-F238E27FC236}">
                <a16:creationId xmlns:a16="http://schemas.microsoft.com/office/drawing/2014/main" id="{30B8BC30-8FFD-054D-9650-DEFC626D4F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6600" y="506413"/>
            <a:ext cx="5778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6" descr="PPECLOGO-eff-0-1">
            <a:extLst>
              <a:ext uri="{FF2B5EF4-FFF2-40B4-BE49-F238E27FC236}">
                <a16:creationId xmlns:a16="http://schemas.microsoft.com/office/drawing/2014/main" id="{C1309077-83EB-0A4C-BC37-B642EFA88A7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6038" y="533400"/>
            <a:ext cx="23495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8" descr="PPECLOGO-eff-0-2">
            <a:extLst>
              <a:ext uri="{FF2B5EF4-FFF2-40B4-BE49-F238E27FC236}">
                <a16:creationId xmlns:a16="http://schemas.microsoft.com/office/drawing/2014/main" id="{B2EEDAAE-707F-D84D-A4AC-F1FF3D7AD24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6200" y="377825"/>
            <a:ext cx="57943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11" descr="PPECLOGO-eff-5-4">
            <a:extLst>
              <a:ext uri="{FF2B5EF4-FFF2-40B4-BE49-F238E27FC236}">
                <a16:creationId xmlns:a16="http://schemas.microsoft.com/office/drawing/2014/main" id="{435C5E35-ADA9-154A-A0B8-E005307CDAD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53063" y="449263"/>
            <a:ext cx="5334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7" name="Picture 12" descr="PPECLOGO-eff-0-1">
            <a:extLst>
              <a:ext uri="{FF2B5EF4-FFF2-40B4-BE49-F238E27FC236}">
                <a16:creationId xmlns:a16="http://schemas.microsoft.com/office/drawing/2014/main" id="{A6A77ECD-F134-304A-9191-BA2BFD31C28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89413" y="874713"/>
            <a:ext cx="309562"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Picture 15" descr="PPECLOGO-eff2-1-3">
            <a:extLst>
              <a:ext uri="{FF2B5EF4-FFF2-40B4-BE49-F238E27FC236}">
                <a16:creationId xmlns:a16="http://schemas.microsoft.com/office/drawing/2014/main" id="{E0223D49-7A1A-644A-ADE6-AE6E4BC9C83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51025" y="477838"/>
            <a:ext cx="25876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6" descr="PPECLOGO-eff2-1-4">
            <a:extLst>
              <a:ext uri="{FF2B5EF4-FFF2-40B4-BE49-F238E27FC236}">
                <a16:creationId xmlns:a16="http://schemas.microsoft.com/office/drawing/2014/main" id="{0D4686A2-1D50-5043-ADC2-7533EABD3D6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30725" y="731838"/>
            <a:ext cx="4159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0" name="Picture 17" descr="PPECLOGO-eff2-1-3">
            <a:extLst>
              <a:ext uri="{FF2B5EF4-FFF2-40B4-BE49-F238E27FC236}">
                <a16:creationId xmlns:a16="http://schemas.microsoft.com/office/drawing/2014/main" id="{E69DB456-D041-A34F-B9CC-9DE190217A6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45063" y="534988"/>
            <a:ext cx="211137"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18" descr="PPECLOGO-eff2-1-3">
            <a:extLst>
              <a:ext uri="{FF2B5EF4-FFF2-40B4-BE49-F238E27FC236}">
                <a16:creationId xmlns:a16="http://schemas.microsoft.com/office/drawing/2014/main" id="{A688E72E-9FB0-E649-BADB-0ED49CB8AC0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43513" y="788988"/>
            <a:ext cx="166687" cy="11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9" name="网络 586">
            <a:extLst>
              <a:ext uri="{FF2B5EF4-FFF2-40B4-BE49-F238E27FC236}">
                <a16:creationId xmlns:a16="http://schemas.microsoft.com/office/drawing/2014/main" id="{82BE3642-6944-3B47-9FE1-9D76A68D5572}"/>
              </a:ext>
            </a:extLst>
          </p:cNvPr>
          <p:cNvSpPr>
            <a:spLocks/>
          </p:cNvSpPr>
          <p:nvPr/>
        </p:nvSpPr>
        <p:spPr bwMode="auto">
          <a:xfrm>
            <a:off x="19050" y="314325"/>
            <a:ext cx="506413" cy="484188"/>
          </a:xfrm>
          <a:custGeom>
            <a:avLst/>
            <a:gdLst>
              <a:gd name="T0" fmla="*/ 0 w 1889279"/>
              <a:gd name="T1" fmla="*/ 0 h 1810503"/>
              <a:gd name="T2" fmla="*/ 0 w 1889279"/>
              <a:gd name="T3" fmla="*/ 0 h 1810503"/>
              <a:gd name="T4" fmla="*/ 0 w 1889279"/>
              <a:gd name="T5" fmla="*/ 0 h 1810503"/>
              <a:gd name="T6" fmla="*/ 0 w 1889279"/>
              <a:gd name="T7" fmla="*/ 0 h 1810503"/>
              <a:gd name="T8" fmla="*/ 0 w 1889279"/>
              <a:gd name="T9" fmla="*/ 0 h 1810503"/>
              <a:gd name="T10" fmla="*/ 0 w 1889279"/>
              <a:gd name="T11" fmla="*/ 0 h 1810503"/>
              <a:gd name="T12" fmla="*/ 0 w 1889279"/>
              <a:gd name="T13" fmla="*/ 0 h 1810503"/>
              <a:gd name="T14" fmla="*/ 0 w 1889279"/>
              <a:gd name="T15" fmla="*/ 0 h 1810503"/>
              <a:gd name="T16" fmla="*/ 0 w 1889279"/>
              <a:gd name="T17" fmla="*/ 0 h 1810503"/>
              <a:gd name="T18" fmla="*/ 0 w 1889279"/>
              <a:gd name="T19" fmla="*/ 0 h 1810503"/>
              <a:gd name="T20" fmla="*/ 0 w 1889279"/>
              <a:gd name="T21" fmla="*/ 0 h 1810503"/>
              <a:gd name="T22" fmla="*/ 0 w 1889279"/>
              <a:gd name="T23" fmla="*/ 0 h 1810503"/>
              <a:gd name="T24" fmla="*/ 0 w 1889279"/>
              <a:gd name="T25" fmla="*/ 0 h 1810503"/>
              <a:gd name="T26" fmla="*/ 0 w 1889279"/>
              <a:gd name="T27" fmla="*/ 0 h 1810503"/>
              <a:gd name="T28" fmla="*/ 0 w 1889279"/>
              <a:gd name="T29" fmla="*/ 0 h 1810503"/>
              <a:gd name="T30" fmla="*/ 0 w 1889279"/>
              <a:gd name="T31" fmla="*/ 0 h 1810503"/>
              <a:gd name="T32" fmla="*/ 0 w 1889279"/>
              <a:gd name="T33" fmla="*/ 0 h 1810503"/>
              <a:gd name="T34" fmla="*/ 0 w 1889279"/>
              <a:gd name="T35" fmla="*/ 0 h 1810503"/>
              <a:gd name="T36" fmla="*/ 0 w 1889279"/>
              <a:gd name="T37" fmla="*/ 0 h 1810503"/>
              <a:gd name="T38" fmla="*/ 0 w 1889279"/>
              <a:gd name="T39" fmla="*/ 0 h 1810503"/>
              <a:gd name="T40" fmla="*/ 0 w 1889279"/>
              <a:gd name="T41" fmla="*/ 0 h 1810503"/>
              <a:gd name="T42" fmla="*/ 0 w 1889279"/>
              <a:gd name="T43" fmla="*/ 0 h 1810503"/>
              <a:gd name="T44" fmla="*/ 0 w 1889279"/>
              <a:gd name="T45" fmla="*/ 0 h 1810503"/>
              <a:gd name="T46" fmla="*/ 0 w 1889279"/>
              <a:gd name="T47" fmla="*/ 0 h 1810503"/>
              <a:gd name="T48" fmla="*/ 0 w 1889279"/>
              <a:gd name="T49" fmla="*/ 0 h 1810503"/>
              <a:gd name="T50" fmla="*/ 0 w 1889279"/>
              <a:gd name="T51" fmla="*/ 0 h 1810503"/>
              <a:gd name="T52" fmla="*/ 0 w 1889279"/>
              <a:gd name="T53" fmla="*/ 0 h 1810503"/>
              <a:gd name="T54" fmla="*/ 0 w 1889279"/>
              <a:gd name="T55" fmla="*/ 0 h 1810503"/>
              <a:gd name="T56" fmla="*/ 0 w 1889279"/>
              <a:gd name="T57" fmla="*/ 0 h 1810503"/>
              <a:gd name="T58" fmla="*/ 0 w 1889279"/>
              <a:gd name="T59" fmla="*/ 0 h 1810503"/>
              <a:gd name="T60" fmla="*/ 0 w 1889279"/>
              <a:gd name="T61" fmla="*/ 0 h 1810503"/>
              <a:gd name="T62" fmla="*/ 0 w 1889279"/>
              <a:gd name="T63" fmla="*/ 0 h 1810503"/>
              <a:gd name="T64" fmla="*/ 0 w 1889279"/>
              <a:gd name="T65" fmla="*/ 0 h 1810503"/>
              <a:gd name="T66" fmla="*/ 0 w 1889279"/>
              <a:gd name="T67" fmla="*/ 0 h 1810503"/>
              <a:gd name="T68" fmla="*/ 0 w 1889279"/>
              <a:gd name="T69" fmla="*/ 0 h 1810503"/>
              <a:gd name="T70" fmla="*/ 0 w 1889279"/>
              <a:gd name="T71" fmla="*/ 0 h 1810503"/>
              <a:gd name="T72" fmla="*/ 0 w 1889279"/>
              <a:gd name="T73" fmla="*/ 0 h 1810503"/>
              <a:gd name="T74" fmla="*/ 0 w 1889279"/>
              <a:gd name="T75" fmla="*/ 0 h 18105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89279"/>
              <a:gd name="T115" fmla="*/ 0 h 1810503"/>
              <a:gd name="T116" fmla="*/ 1889279 w 1889279"/>
              <a:gd name="T117" fmla="*/ 1810503 h 18105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lnTo>
                  <a:pt x="953521" y="1355186"/>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lnTo>
                  <a:pt x="953521" y="931303"/>
                </a:ln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lnTo>
                  <a:pt x="900586" y="1702"/>
                </a:lnTo>
                <a:close/>
                <a:moveTo>
                  <a:pt x="953521" y="0"/>
                </a:moveTo>
                <a:lnTo>
                  <a:pt x="981035" y="1330"/>
                </a:lnTo>
                <a:cubicBezTo>
                  <a:pt x="1124068" y="53565"/>
                  <a:pt x="1247786" y="180867"/>
                  <a:pt x="1332000" y="354889"/>
                </a:cubicBezTo>
                <a:cubicBezTo>
                  <a:pt x="1219743" y="403080"/>
                  <a:pt x="1090709" y="429800"/>
                  <a:pt x="953521" y="430954"/>
                </a:cubicBezTo>
                <a:lnTo>
                  <a:pt x="9535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nchor="ctr"/>
          <a:lstStyle/>
          <a:p>
            <a:endParaRPr lang="zh-CN" altLang="en-US"/>
          </a:p>
        </p:txBody>
      </p:sp>
      <p:pic>
        <p:nvPicPr>
          <p:cNvPr id="55310" name="Picture 22" descr="未标题-4">
            <a:extLst>
              <a:ext uri="{FF2B5EF4-FFF2-40B4-BE49-F238E27FC236}">
                <a16:creationId xmlns:a16="http://schemas.microsoft.com/office/drawing/2014/main" id="{55515773-1B13-A041-89F0-E046090C385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75463" y="68263"/>
            <a:ext cx="2230437"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11" name="TextBox 4">
            <a:extLst>
              <a:ext uri="{FF2B5EF4-FFF2-40B4-BE49-F238E27FC236}">
                <a16:creationId xmlns:a16="http://schemas.microsoft.com/office/drawing/2014/main" id="{86695D63-7092-4648-A1D9-9C2057F39DE7}"/>
              </a:ext>
            </a:extLst>
          </p:cNvPr>
          <p:cNvSpPr txBox="1">
            <a:spLocks noChangeArrowheads="1"/>
          </p:cNvSpPr>
          <p:nvPr/>
        </p:nvSpPr>
        <p:spPr bwMode="auto">
          <a:xfrm>
            <a:off x="558800" y="1787525"/>
            <a:ext cx="7834313" cy="215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lnSpc>
                <a:spcPct val="130000"/>
              </a:lnSpc>
              <a:spcBef>
                <a:spcPct val="20000"/>
              </a:spcBef>
            </a:pPr>
            <a:r>
              <a:rPr lang="zh-CN" altLang="en-US" sz="2000" b="1">
                <a:solidFill>
                  <a:schemeClr val="bg1"/>
                </a:solidFill>
                <a:latin typeface="宋体" panose="02010600030101010101" pitchFamily="2" charset="-122"/>
              </a:rPr>
              <a:t> </a:t>
            </a:r>
            <a:r>
              <a:rPr lang="zh-CN" altLang="en-US" sz="2000" b="1">
                <a:latin typeface="宋体" panose="02010600030101010101" pitchFamily="2" charset="-122"/>
              </a:rPr>
              <a:t>   用户中断是微机系统为用户开发可屏蔽中断预备的中断口。在用户中断程序的设计中，需要采取以下措施：</a:t>
            </a:r>
            <a:endParaRPr lang="zh-CN" altLang="en-US" sz="2000" b="1">
              <a:solidFill>
                <a:schemeClr val="bg1"/>
              </a:solidFill>
              <a:latin typeface="宋体" panose="02010600030101010101" pitchFamily="2" charset="-122"/>
            </a:endParaRPr>
          </a:p>
          <a:p>
            <a:pPr eaLnBrk="1" hangingPunct="1">
              <a:lnSpc>
                <a:spcPct val="130000"/>
              </a:lnSpc>
              <a:spcBef>
                <a:spcPct val="20000"/>
              </a:spcBef>
            </a:pPr>
            <a:r>
              <a:rPr lang="zh-CN" altLang="en-US" sz="2000" b="1">
                <a:solidFill>
                  <a:srgbClr val="CC0000"/>
                </a:solidFill>
                <a:latin typeface="宋体" panose="02010600030101010101" pitchFamily="2" charset="-122"/>
              </a:rPr>
              <a:t>（</a:t>
            </a:r>
            <a:r>
              <a:rPr lang="en-US" altLang="en-US" sz="2000" b="1">
                <a:solidFill>
                  <a:srgbClr val="CC0000"/>
                </a:solidFill>
                <a:latin typeface="宋体" panose="02010600030101010101" pitchFamily="2" charset="-122"/>
              </a:rPr>
              <a:t>1</a:t>
            </a:r>
            <a:r>
              <a:rPr lang="zh-CN" altLang="en-US" sz="2000" b="1">
                <a:solidFill>
                  <a:srgbClr val="CC0000"/>
                </a:solidFill>
                <a:latin typeface="宋体" panose="02010600030101010101" pitchFamily="2" charset="-122"/>
              </a:rPr>
              <a:t>）把外扩中断源的中断请求</a:t>
            </a:r>
            <a:r>
              <a:rPr lang="en-US" altLang="en-US" sz="2000" b="1">
                <a:solidFill>
                  <a:srgbClr val="CC0000"/>
                </a:solidFill>
                <a:latin typeface="宋体" panose="02010600030101010101" pitchFamily="2" charset="-122"/>
              </a:rPr>
              <a:t>(</a:t>
            </a:r>
            <a:r>
              <a:rPr lang="zh-CN" altLang="en-US" sz="2000" b="1">
                <a:solidFill>
                  <a:srgbClr val="CC0000"/>
                </a:solidFill>
                <a:latin typeface="宋体" panose="02010600030101010101" pitchFamily="2" charset="-122"/>
              </a:rPr>
              <a:t>由低电平到高电平的跃变</a:t>
            </a:r>
            <a:r>
              <a:rPr lang="en-US" altLang="en-US" sz="2000" b="1">
                <a:solidFill>
                  <a:srgbClr val="CC0000"/>
                </a:solidFill>
                <a:latin typeface="宋体" panose="02010600030101010101" pitchFamily="2" charset="-122"/>
              </a:rPr>
              <a:t>)</a:t>
            </a:r>
            <a:r>
              <a:rPr lang="zh-CN" altLang="en-US" sz="2000" b="1">
                <a:solidFill>
                  <a:srgbClr val="CC0000"/>
                </a:solidFill>
                <a:latin typeface="宋体" panose="02010600030101010101" pitchFamily="2" charset="-122"/>
              </a:rPr>
              <a:t>接入</a:t>
            </a:r>
            <a:r>
              <a:rPr lang="en-US" altLang="en-US" sz="2000" b="1">
                <a:solidFill>
                  <a:srgbClr val="CC0000"/>
                </a:solidFill>
                <a:latin typeface="宋体" panose="02010600030101010101" pitchFamily="2" charset="-122"/>
              </a:rPr>
              <a:t>ISA</a:t>
            </a:r>
            <a:r>
              <a:rPr lang="zh-CN" altLang="en-US" sz="2000" b="1">
                <a:solidFill>
                  <a:srgbClr val="CC0000"/>
                </a:solidFill>
                <a:latin typeface="宋体" panose="02010600030101010101" pitchFamily="2" charset="-122"/>
              </a:rPr>
              <a:t>总线</a:t>
            </a:r>
            <a:r>
              <a:rPr lang="en-US" altLang="en-US" sz="2000" b="1">
                <a:solidFill>
                  <a:srgbClr val="CC0000"/>
                </a:solidFill>
                <a:latin typeface="宋体" panose="02010600030101010101" pitchFamily="2" charset="-122"/>
              </a:rPr>
              <a:t>B4</a:t>
            </a:r>
            <a:r>
              <a:rPr lang="zh-CN" altLang="en-US" sz="2000" b="1">
                <a:solidFill>
                  <a:srgbClr val="CC0000"/>
                </a:solidFill>
                <a:latin typeface="宋体" panose="02010600030101010101" pitchFamily="2" charset="-122"/>
              </a:rPr>
              <a:t>端子。</a:t>
            </a:r>
            <a:endParaRPr lang="en-US" altLang="zh-CN" sz="2000" b="1">
              <a:solidFill>
                <a:srgbClr val="CC0000"/>
              </a:solidFill>
              <a:latin typeface="宋体" panose="02010600030101010101" pitchFamily="2" charset="-122"/>
            </a:endParaRPr>
          </a:p>
          <a:p>
            <a:pPr eaLnBrk="1" hangingPunct="1">
              <a:lnSpc>
                <a:spcPct val="130000"/>
              </a:lnSpc>
              <a:spcBef>
                <a:spcPct val="20000"/>
              </a:spcBef>
            </a:pPr>
            <a:r>
              <a:rPr lang="zh-CN" altLang="en-US" sz="2000" b="1">
                <a:solidFill>
                  <a:srgbClr val="CC0000"/>
                </a:solidFill>
                <a:latin typeface="宋体" panose="02010600030101010101" pitchFamily="2" charset="-122"/>
              </a:rPr>
              <a:t>（</a:t>
            </a:r>
            <a:r>
              <a:rPr lang="en-US" altLang="en-US" sz="2000" b="1">
                <a:solidFill>
                  <a:srgbClr val="CC0000"/>
                </a:solidFill>
                <a:latin typeface="宋体" panose="02010600030101010101" pitchFamily="2" charset="-122"/>
              </a:rPr>
              <a:t>2</a:t>
            </a:r>
            <a:r>
              <a:rPr lang="zh-CN" altLang="en-US" sz="2000" b="1">
                <a:solidFill>
                  <a:srgbClr val="CC0000"/>
                </a:solidFill>
                <a:latin typeface="宋体" panose="02010600030101010101" pitchFamily="2" charset="-122"/>
              </a:rPr>
              <a:t>）开放用户中断。</a:t>
            </a:r>
            <a:endParaRPr lang="de-DE" altLang="en-US" sz="2000" b="1">
              <a:solidFill>
                <a:srgbClr val="CC0000"/>
              </a:solidFill>
              <a:latin typeface="宋体" panose="02010600030101010101" pitchFamily="2" charset="-122"/>
            </a:endParaRPr>
          </a:p>
        </p:txBody>
      </p:sp>
      <p:sp>
        <p:nvSpPr>
          <p:cNvPr id="55312" name="文本框 5">
            <a:extLst>
              <a:ext uri="{FF2B5EF4-FFF2-40B4-BE49-F238E27FC236}">
                <a16:creationId xmlns:a16="http://schemas.microsoft.com/office/drawing/2014/main" id="{16E0FAAD-A5D1-3C4A-8C57-9FAC513AAA2C}"/>
              </a:ext>
            </a:extLst>
          </p:cNvPr>
          <p:cNvSpPr>
            <a:spLocks noChangeArrowheads="1"/>
          </p:cNvSpPr>
          <p:nvPr/>
        </p:nvSpPr>
        <p:spPr bwMode="auto">
          <a:xfrm>
            <a:off x="325438" y="328613"/>
            <a:ext cx="4799012"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sz="2400" b="1">
                <a:solidFill>
                  <a:schemeClr val="bg1"/>
                </a:solidFill>
                <a:ea typeface="微软雅黑" panose="020B0503020204020204" pitchFamily="34" charset="-122"/>
                <a:sym typeface="Arial" panose="020B0604020202020204" pitchFamily="34" charset="0"/>
              </a:rPr>
              <a:t>  系统用户中断</a:t>
            </a:r>
          </a:p>
        </p:txBody>
      </p:sp>
      <p:sp>
        <p:nvSpPr>
          <p:cNvPr id="22" name="矩形 3">
            <a:extLst>
              <a:ext uri="{FF2B5EF4-FFF2-40B4-BE49-F238E27FC236}">
                <a16:creationId xmlns:a16="http://schemas.microsoft.com/office/drawing/2014/main" id="{691B8BC6-4D35-7447-8ADF-2E91C119C48A}"/>
              </a:ext>
            </a:extLst>
          </p:cNvPr>
          <p:cNvSpPr>
            <a:spLocks noChangeArrowheads="1"/>
          </p:cNvSpPr>
          <p:nvPr/>
        </p:nvSpPr>
        <p:spPr bwMode="auto">
          <a:xfrm>
            <a:off x="34925" y="1074738"/>
            <a:ext cx="4800600" cy="500062"/>
          </a:xfrm>
          <a:prstGeom prst="rect">
            <a:avLst/>
          </a:prstGeom>
          <a:gradFill rotWithShape="0">
            <a:gsLst>
              <a:gs pos="0">
                <a:srgbClr val="F46200">
                  <a:alpha val="89000"/>
                </a:srgbClr>
              </a:gs>
              <a:gs pos="100000">
                <a:srgbClr val="FF6600">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sz="2200" b="1">
                <a:solidFill>
                  <a:schemeClr val="bg1"/>
                </a:solidFill>
                <a:latin typeface="微软雅黑" panose="020B0503020204020204" pitchFamily="34" charset="-122"/>
                <a:ea typeface="微软雅黑" panose="020B0503020204020204" pitchFamily="34" charset="-122"/>
                <a:sym typeface="MS PGothic" panose="020B0600070205080204" pitchFamily="34" charset="-128"/>
              </a:rPr>
              <a:t>  四、系统用户中断开发应用</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4102"/>
                                        </p:tgtEl>
                                        <p:attrNameLst>
                                          <p:attrName>style.visibility</p:attrName>
                                        </p:attrNameLst>
                                      </p:cBhvr>
                                      <p:to>
                                        <p:strVal val="visible"/>
                                      </p:to>
                                    </p:set>
                                    <p:animEffect>
                                      <p:cBhvr>
                                        <p:cTn id="7" dur="500"/>
                                        <p:tgtEl>
                                          <p:spTgt spid="4102"/>
                                        </p:tgtEl>
                                      </p:cBhvr>
                                    </p:animEffect>
                                  </p:childTnLst>
                                </p:cTn>
                              </p:par>
                              <p:par>
                                <p:cTn id="8" presetID="10" presetClass="entr" presetSubtype="0" fill="hold" nodeType="withEffect">
                                  <p:stCondLst>
                                    <p:cond delay="0"/>
                                  </p:stCondLst>
                                  <p:childTnLst>
                                    <p:set>
                                      <p:cBhvr>
                                        <p:cTn id="9" dur="1" fill="hold">
                                          <p:stCondLst>
                                            <p:cond delay="0"/>
                                          </p:stCondLst>
                                        </p:cTn>
                                        <p:tgtEl>
                                          <p:spTgt spid="4105"/>
                                        </p:tgtEl>
                                        <p:attrNameLst>
                                          <p:attrName>style.visibility</p:attrName>
                                        </p:attrNameLst>
                                      </p:cBhvr>
                                      <p:to>
                                        <p:strVal val="visible"/>
                                      </p:to>
                                    </p:set>
                                    <p:animEffect>
                                      <p:cBhvr>
                                        <p:cTn id="10" dur="500"/>
                                        <p:tgtEl>
                                          <p:spTgt spid="4105"/>
                                        </p:tgtEl>
                                      </p:cBhvr>
                                    </p:animEffect>
                                  </p:childTnLst>
                                </p:cTn>
                              </p:par>
                              <p:par>
                                <p:cTn id="11" presetID="10" presetClass="entr" presetSubtype="0" fill="hold" nodeType="withEffect">
                                  <p:stCondLst>
                                    <p:cond delay="0"/>
                                  </p:stCondLst>
                                  <p:childTnLst>
                                    <p:set>
                                      <p:cBhvr>
                                        <p:cTn id="12" dur="1" fill="hold">
                                          <p:stCondLst>
                                            <p:cond delay="0"/>
                                          </p:stCondLst>
                                        </p:cTn>
                                        <p:tgtEl>
                                          <p:spTgt spid="4107"/>
                                        </p:tgtEl>
                                        <p:attrNameLst>
                                          <p:attrName>style.visibility</p:attrName>
                                        </p:attrNameLst>
                                      </p:cBhvr>
                                      <p:to>
                                        <p:strVal val="visible"/>
                                      </p:to>
                                    </p:set>
                                    <p:animEffect>
                                      <p:cBhvr>
                                        <p:cTn id="13" dur="500"/>
                                        <p:tgtEl>
                                          <p:spTgt spid="4107"/>
                                        </p:tgtEl>
                                      </p:cBhvr>
                                    </p:animEffect>
                                  </p:childTnLst>
                                </p:cTn>
                              </p:par>
                              <p:par>
                                <p:cTn id="14" presetID="10" presetClass="entr" presetSubtype="0" fill="hold" nodeType="withEffect">
                                  <p:stCondLst>
                                    <p:cond delay="0"/>
                                  </p:stCondLst>
                                  <p:childTnLst>
                                    <p:set>
                                      <p:cBhvr>
                                        <p:cTn id="15" dur="1" fill="hold">
                                          <p:stCondLst>
                                            <p:cond delay="0"/>
                                          </p:stCondLst>
                                        </p:cTn>
                                        <p:tgtEl>
                                          <p:spTgt spid="4103"/>
                                        </p:tgtEl>
                                        <p:attrNameLst>
                                          <p:attrName>style.visibility</p:attrName>
                                        </p:attrNameLst>
                                      </p:cBhvr>
                                      <p:to>
                                        <p:strVal val="visible"/>
                                      </p:to>
                                    </p:set>
                                    <p:animEffect>
                                      <p:cBhvr>
                                        <p:cTn id="16" dur="500"/>
                                        <p:tgtEl>
                                          <p:spTgt spid="4103"/>
                                        </p:tgtEl>
                                      </p:cBhvr>
                                    </p:animEffect>
                                  </p:childTnLst>
                                </p:cTn>
                              </p:par>
                              <p:par>
                                <p:cTn id="17" presetID="10" presetClass="entr" presetSubtype="0" fill="hold" nodeType="withEffect">
                                  <p:stCondLst>
                                    <p:cond delay="0"/>
                                  </p:stCondLst>
                                  <p:childTnLst>
                                    <p:set>
                                      <p:cBhvr>
                                        <p:cTn id="18" dur="1" fill="hold">
                                          <p:stCondLst>
                                            <p:cond delay="0"/>
                                          </p:stCondLst>
                                        </p:cTn>
                                        <p:tgtEl>
                                          <p:spTgt spid="4106"/>
                                        </p:tgtEl>
                                        <p:attrNameLst>
                                          <p:attrName>style.visibility</p:attrName>
                                        </p:attrNameLst>
                                      </p:cBhvr>
                                      <p:to>
                                        <p:strVal val="visible"/>
                                      </p:to>
                                    </p:set>
                                    <p:animEffect>
                                      <p:cBhvr>
                                        <p:cTn id="19" dur="500"/>
                                        <p:tgtEl>
                                          <p:spTgt spid="4106"/>
                                        </p:tgtEl>
                                      </p:cBhvr>
                                    </p:animEffect>
                                  </p:childTnLst>
                                </p:cTn>
                              </p:par>
                              <p:par>
                                <p:cTn id="20" presetID="10" presetClass="entr" presetSubtype="0" fill="hold" nodeType="withEffect">
                                  <p:stCondLst>
                                    <p:cond delay="0"/>
                                  </p:stCondLst>
                                  <p:childTnLst>
                                    <p:set>
                                      <p:cBhvr>
                                        <p:cTn id="21" dur="1" fill="hold">
                                          <p:stCondLst>
                                            <p:cond delay="0"/>
                                          </p:stCondLst>
                                        </p:cTn>
                                        <p:tgtEl>
                                          <p:spTgt spid="4104"/>
                                        </p:tgtEl>
                                        <p:attrNameLst>
                                          <p:attrName>style.visibility</p:attrName>
                                        </p:attrNameLst>
                                      </p:cBhvr>
                                      <p:to>
                                        <p:strVal val="visible"/>
                                      </p:to>
                                    </p:set>
                                    <p:animEffect>
                                      <p:cBhvr>
                                        <p:cTn id="22" dur="500"/>
                                        <p:tgtEl>
                                          <p:spTgt spid="4104"/>
                                        </p:tgtEl>
                                      </p:cBhvr>
                                    </p:animEffect>
                                  </p:childTnLst>
                                </p:cTn>
                              </p:par>
                              <p:par>
                                <p:cTn id="23" presetID="35" presetClass="path" presetSubtype="0" fill="hold" nodeType="withEffect">
                                  <p:stCondLst>
                                    <p:cond delay="0"/>
                                  </p:stCondLst>
                                  <p:childTnLst>
                                    <p:animMotion origin="layout" path="M 0 0  L -0.25 0  E" pathEditMode="relative" rAng="0" ptsTypes="">
                                      <p:cBhvr>
                                        <p:cTn id="24" dur="500" fill="hold"/>
                                        <p:tgtEl>
                                          <p:spTgt spid="4106"/>
                                        </p:tgtEl>
                                        <p:attrNameLst>
                                          <p:attrName>ppt_x,ppt_y</p:attrName>
                                        </p:attrNameLst>
                                      </p:cBhvr>
                                      <p:rCtr x="0" y="0"/>
                                    </p:animMotion>
                                  </p:childTnLst>
                                </p:cTn>
                              </p:par>
                              <p:par>
                                <p:cTn id="25" presetID="35" presetClass="path" presetSubtype="0" fill="hold" nodeType="withEffect">
                                  <p:stCondLst>
                                    <p:cond delay="0"/>
                                  </p:stCondLst>
                                  <p:childTnLst>
                                    <p:animMotion origin="layout" path="M 4.16667E-6 3.33333E-6 L -0.31632 3.33333E-6 " pathEditMode="relative" rAng="0" ptsTypes="AA">
                                      <p:cBhvr>
                                        <p:cTn id="26" dur="500" fill="hold"/>
                                        <p:tgtEl>
                                          <p:spTgt spid="4103"/>
                                        </p:tgtEl>
                                        <p:attrNameLst>
                                          <p:attrName>ppt_x,ppt_y</p:attrName>
                                        </p:attrNameLst>
                                      </p:cBhvr>
                                      <p:rCtr x="-1581100" y="0"/>
                                    </p:animMotion>
                                  </p:childTnLst>
                                </p:cTn>
                              </p:par>
                              <p:par>
                                <p:cTn id="27" presetID="35" presetClass="path" presetSubtype="0" fill="hold" nodeType="withEffect">
                                  <p:stCondLst>
                                    <p:cond delay="0"/>
                                  </p:stCondLst>
                                  <p:childTnLst>
                                    <p:animMotion origin="layout" path="M 0.00504 -1.85185E-6 L -0.46684 -1.85185E-6 " pathEditMode="relative" rAng="0" ptsTypes="AA">
                                      <p:cBhvr>
                                        <p:cTn id="28" dur="500" fill="hold"/>
                                        <p:tgtEl>
                                          <p:spTgt spid="4104"/>
                                        </p:tgtEl>
                                        <p:attrNameLst>
                                          <p:attrName>ppt_x,ppt_y</p:attrName>
                                        </p:attrNameLst>
                                      </p:cBhvr>
                                      <p:rCtr x="-2358900" y="0"/>
                                    </p:animMotion>
                                  </p:childTnLst>
                                </p:cTn>
                              </p:par>
                              <p:par>
                                <p:cTn id="29" presetID="35" presetClass="path" presetSubtype="0" fill="hold" nodeType="withEffect">
                                  <p:stCondLst>
                                    <p:cond delay="0"/>
                                  </p:stCondLst>
                                  <p:childTnLst>
                                    <p:animMotion origin="layout" path="M -3.05556E-6 1.11111E-6 L -0.19531 1.11111E-6 " pathEditMode="relative" rAng="0" ptsTypes="AA">
                                      <p:cBhvr>
                                        <p:cTn id="30" dur="500" fill="hold"/>
                                        <p:tgtEl>
                                          <p:spTgt spid="4105"/>
                                        </p:tgtEl>
                                        <p:attrNameLst>
                                          <p:attrName>ppt_x,ppt_y</p:attrName>
                                        </p:attrNameLst>
                                      </p:cBhvr>
                                      <p:rCtr x="-976900" y="0"/>
                                    </p:animMotion>
                                  </p:childTnLst>
                                </p:cTn>
                              </p:par>
                              <p:par>
                                <p:cTn id="31" presetID="35" presetClass="path" presetSubtype="0" fill="hold" nodeType="withEffect">
                                  <p:stCondLst>
                                    <p:cond delay="0"/>
                                  </p:stCondLst>
                                  <p:childTnLst>
                                    <p:animMotion origin="layout" path="M 3.05556E-6 -1.85185E-6 L -0.33577 -1.85185E-6 " pathEditMode="relative" rAng="0" ptsTypes="AA">
                                      <p:cBhvr>
                                        <p:cTn id="32" dur="500" fill="hold"/>
                                        <p:tgtEl>
                                          <p:spTgt spid="4102"/>
                                        </p:tgtEl>
                                        <p:attrNameLst>
                                          <p:attrName>ppt_x,ppt_y</p:attrName>
                                        </p:attrNameLst>
                                      </p:cBhvr>
                                      <p:rCtr x="-1678300" y="0"/>
                                    </p:animMotion>
                                  </p:childTnLst>
                                </p:cTn>
                              </p:par>
                              <p:par>
                                <p:cTn id="33" presetID="35" presetClass="path" presetSubtype="0" fill="hold" nodeType="withEffect">
                                  <p:stCondLst>
                                    <p:cond delay="0"/>
                                  </p:stCondLst>
                                  <p:childTnLst>
                                    <p:animMotion origin="layout" path="M 1.66667E-6 -1.85185E-6 L -0.57188 -1.85185E-6 " pathEditMode="relative" rAng="0" ptsTypes="AA">
                                      <p:cBhvr>
                                        <p:cTn id="34" dur="500" fill="hold"/>
                                        <p:tgtEl>
                                          <p:spTgt spid="4107"/>
                                        </p:tgtEl>
                                        <p:attrNameLst>
                                          <p:attrName>ppt_x,ppt_y</p:attrName>
                                        </p:attrNameLst>
                                      </p:cBhvr>
                                      <p:rCtr x="-2858900" y="0"/>
                                    </p:animMotion>
                                  </p:childTnLst>
                                </p:cTn>
                              </p:par>
                              <p:par>
                                <p:cTn id="35" presetID="10" presetClass="exit" presetSubtype="0" fill="hold" nodeType="withEffect">
                                  <p:stCondLst>
                                    <p:cond delay="0"/>
                                  </p:stCondLst>
                                  <p:childTnLst>
                                    <p:animEffect>
                                      <p:cBhvr>
                                        <p:cTn id="36" dur="500"/>
                                        <p:tgtEl>
                                          <p:spTgt spid="4107"/>
                                        </p:tgtEl>
                                      </p:cBhvr>
                                    </p:animEffect>
                                    <p:set>
                                      <p:cBhvr>
                                        <p:cTn id="37" dur="1" fill="hold">
                                          <p:stCondLst>
                                            <p:cond delay="499"/>
                                          </p:stCondLst>
                                        </p:cTn>
                                        <p:tgtEl>
                                          <p:spTgt spid="4107"/>
                                        </p:tgtEl>
                                        <p:attrNameLst>
                                          <p:attrName>style.visibility</p:attrName>
                                        </p:attrNameLst>
                                      </p:cBhvr>
                                      <p:to>
                                        <p:strVal val="hidden"/>
                                      </p:to>
                                    </p:set>
                                  </p:childTnLst>
                                </p:cTn>
                              </p:par>
                              <p:par>
                                <p:cTn id="38" presetID="10" presetClass="exit" presetSubtype="0" fill="hold" nodeType="withEffect">
                                  <p:stCondLst>
                                    <p:cond delay="0"/>
                                  </p:stCondLst>
                                  <p:childTnLst>
                                    <p:animEffect>
                                      <p:cBhvr>
                                        <p:cTn id="39" dur="500"/>
                                        <p:tgtEl>
                                          <p:spTgt spid="4105"/>
                                        </p:tgtEl>
                                      </p:cBhvr>
                                    </p:animEffect>
                                    <p:set>
                                      <p:cBhvr>
                                        <p:cTn id="40" dur="1" fill="hold">
                                          <p:stCondLst>
                                            <p:cond delay="499"/>
                                          </p:stCondLst>
                                        </p:cTn>
                                        <p:tgtEl>
                                          <p:spTgt spid="4105"/>
                                        </p:tgtEl>
                                        <p:attrNameLst>
                                          <p:attrName>style.visibility</p:attrName>
                                        </p:attrNameLst>
                                      </p:cBhvr>
                                      <p:to>
                                        <p:strVal val="hidden"/>
                                      </p:to>
                                    </p:set>
                                  </p:childTnLst>
                                </p:cTn>
                              </p:par>
                              <p:par>
                                <p:cTn id="41" presetID="10" presetClass="exit" presetSubtype="0" fill="hold" nodeType="withEffect">
                                  <p:stCondLst>
                                    <p:cond delay="0"/>
                                  </p:stCondLst>
                                  <p:childTnLst>
                                    <p:animEffect>
                                      <p:cBhvr>
                                        <p:cTn id="42" dur="500"/>
                                        <p:tgtEl>
                                          <p:spTgt spid="4103"/>
                                        </p:tgtEl>
                                      </p:cBhvr>
                                    </p:animEffect>
                                    <p:set>
                                      <p:cBhvr>
                                        <p:cTn id="43" dur="1" fill="hold">
                                          <p:stCondLst>
                                            <p:cond delay="499"/>
                                          </p:stCondLst>
                                        </p:cTn>
                                        <p:tgtEl>
                                          <p:spTgt spid="4103"/>
                                        </p:tgtEl>
                                        <p:attrNameLst>
                                          <p:attrName>style.visibility</p:attrName>
                                        </p:attrNameLst>
                                      </p:cBhvr>
                                      <p:to>
                                        <p:strVal val="hidden"/>
                                      </p:to>
                                    </p:set>
                                  </p:childTnLst>
                                </p:cTn>
                              </p:par>
                              <p:par>
                                <p:cTn id="44" presetID="10" presetClass="exit" presetSubtype="0" fill="hold" nodeType="withEffect">
                                  <p:stCondLst>
                                    <p:cond delay="0"/>
                                  </p:stCondLst>
                                  <p:childTnLst>
                                    <p:animEffect>
                                      <p:cBhvr>
                                        <p:cTn id="45" dur="500"/>
                                        <p:tgtEl>
                                          <p:spTgt spid="4106"/>
                                        </p:tgtEl>
                                      </p:cBhvr>
                                    </p:animEffect>
                                    <p:set>
                                      <p:cBhvr>
                                        <p:cTn id="46" dur="1" fill="hold">
                                          <p:stCondLst>
                                            <p:cond delay="499"/>
                                          </p:stCondLst>
                                        </p:cTn>
                                        <p:tgtEl>
                                          <p:spTgt spid="4106"/>
                                        </p:tgtEl>
                                        <p:attrNameLst>
                                          <p:attrName>style.visibility</p:attrName>
                                        </p:attrNameLst>
                                      </p:cBhvr>
                                      <p:to>
                                        <p:strVal val="hidden"/>
                                      </p:to>
                                    </p:set>
                                  </p:childTnLst>
                                </p:cTn>
                              </p:par>
                              <p:par>
                                <p:cTn id="47" presetID="10" presetClass="exit" presetSubtype="0" fill="hold" nodeType="withEffect">
                                  <p:stCondLst>
                                    <p:cond delay="0"/>
                                  </p:stCondLst>
                                  <p:childTnLst>
                                    <p:animEffect>
                                      <p:cBhvr>
                                        <p:cTn id="48" dur="500"/>
                                        <p:tgtEl>
                                          <p:spTgt spid="4102"/>
                                        </p:tgtEl>
                                      </p:cBhvr>
                                    </p:animEffect>
                                    <p:set>
                                      <p:cBhvr>
                                        <p:cTn id="49" dur="1" fill="hold">
                                          <p:stCondLst>
                                            <p:cond delay="499"/>
                                          </p:stCondLst>
                                        </p:cTn>
                                        <p:tgtEl>
                                          <p:spTgt spid="4102"/>
                                        </p:tgtEl>
                                        <p:attrNameLst>
                                          <p:attrName>style.visibility</p:attrName>
                                        </p:attrNameLst>
                                      </p:cBhvr>
                                      <p:to>
                                        <p:strVal val="hidden"/>
                                      </p:to>
                                    </p:set>
                                  </p:childTnLst>
                                </p:cTn>
                              </p:par>
                              <p:par>
                                <p:cTn id="50" presetID="10" presetClass="exit" presetSubtype="0" fill="hold" nodeType="withEffect">
                                  <p:stCondLst>
                                    <p:cond delay="0"/>
                                  </p:stCondLst>
                                  <p:childTnLst>
                                    <p:animEffect>
                                      <p:cBhvr>
                                        <p:cTn id="51" dur="500"/>
                                        <p:tgtEl>
                                          <p:spTgt spid="4104"/>
                                        </p:tgtEl>
                                      </p:cBhvr>
                                    </p:animEffect>
                                    <p:set>
                                      <p:cBhvr>
                                        <p:cTn id="52" dur="1" fill="hold">
                                          <p:stCondLst>
                                            <p:cond delay="499"/>
                                          </p:stCondLst>
                                        </p:cTn>
                                        <p:tgtEl>
                                          <p:spTgt spid="4104"/>
                                        </p:tgtEl>
                                        <p:attrNameLst>
                                          <p:attrName>style.visibility</p:attrName>
                                        </p:attrNameLst>
                                      </p:cBhvr>
                                      <p:to>
                                        <p:strVal val="hidden"/>
                                      </p:to>
                                    </p:set>
                                  </p:childTnLst>
                                </p:cTn>
                              </p:par>
                              <p:par>
                                <p:cTn id="53" presetID="10" presetClass="entr" presetSubtype="0" fill="hold" nodeType="withEffect">
                                  <p:stCondLst>
                                    <p:cond delay="0"/>
                                  </p:stCondLst>
                                  <p:childTnLst>
                                    <p:set>
                                      <p:cBhvr>
                                        <p:cTn id="54" dur="1" fill="hold">
                                          <p:stCondLst>
                                            <p:cond delay="0"/>
                                          </p:stCondLst>
                                        </p:cTn>
                                        <p:tgtEl>
                                          <p:spTgt spid="4108"/>
                                        </p:tgtEl>
                                        <p:attrNameLst>
                                          <p:attrName>style.visibility</p:attrName>
                                        </p:attrNameLst>
                                      </p:cBhvr>
                                      <p:to>
                                        <p:strVal val="visible"/>
                                      </p:to>
                                    </p:set>
                                    <p:animEffect>
                                      <p:cBhvr>
                                        <p:cTn id="55" dur="500"/>
                                        <p:tgtEl>
                                          <p:spTgt spid="4108"/>
                                        </p:tgtEl>
                                      </p:cBhvr>
                                    </p:animEffect>
                                  </p:childTnLst>
                                </p:cTn>
                              </p:par>
                              <p:par>
                                <p:cTn id="56" presetID="10" presetClass="entr" presetSubtype="0" fill="hold" nodeType="withEffect">
                                  <p:stCondLst>
                                    <p:cond delay="0"/>
                                  </p:stCondLst>
                                  <p:childTnLst>
                                    <p:set>
                                      <p:cBhvr>
                                        <p:cTn id="57" dur="1" fill="hold">
                                          <p:stCondLst>
                                            <p:cond delay="0"/>
                                          </p:stCondLst>
                                        </p:cTn>
                                        <p:tgtEl>
                                          <p:spTgt spid="4109"/>
                                        </p:tgtEl>
                                        <p:attrNameLst>
                                          <p:attrName>style.visibility</p:attrName>
                                        </p:attrNameLst>
                                      </p:cBhvr>
                                      <p:to>
                                        <p:strVal val="visible"/>
                                      </p:to>
                                    </p:set>
                                    <p:animEffect>
                                      <p:cBhvr>
                                        <p:cTn id="58" dur="500"/>
                                        <p:tgtEl>
                                          <p:spTgt spid="4109"/>
                                        </p:tgtEl>
                                      </p:cBhvr>
                                    </p:animEffect>
                                  </p:childTnLst>
                                </p:cTn>
                              </p:par>
                              <p:par>
                                <p:cTn id="59" presetID="10" presetClass="entr" presetSubtype="0" fill="hold" nodeType="withEffect">
                                  <p:stCondLst>
                                    <p:cond delay="0"/>
                                  </p:stCondLst>
                                  <p:childTnLst>
                                    <p:set>
                                      <p:cBhvr>
                                        <p:cTn id="60" dur="1" fill="hold">
                                          <p:stCondLst>
                                            <p:cond delay="0"/>
                                          </p:stCondLst>
                                        </p:cTn>
                                        <p:tgtEl>
                                          <p:spTgt spid="4110"/>
                                        </p:tgtEl>
                                        <p:attrNameLst>
                                          <p:attrName>style.visibility</p:attrName>
                                        </p:attrNameLst>
                                      </p:cBhvr>
                                      <p:to>
                                        <p:strVal val="visible"/>
                                      </p:to>
                                    </p:set>
                                    <p:animEffect>
                                      <p:cBhvr>
                                        <p:cTn id="61" dur="500"/>
                                        <p:tgtEl>
                                          <p:spTgt spid="4110"/>
                                        </p:tgtEl>
                                      </p:cBhvr>
                                    </p:animEffect>
                                  </p:childTnLst>
                                </p:cTn>
                              </p:par>
                              <p:par>
                                <p:cTn id="62" presetID="10" presetClass="entr" presetSubtype="0" fill="hold" nodeType="withEffect">
                                  <p:stCondLst>
                                    <p:cond delay="0"/>
                                  </p:stCondLst>
                                  <p:childTnLst>
                                    <p:set>
                                      <p:cBhvr>
                                        <p:cTn id="63" dur="1" fill="hold">
                                          <p:stCondLst>
                                            <p:cond delay="0"/>
                                          </p:stCondLst>
                                        </p:cTn>
                                        <p:tgtEl>
                                          <p:spTgt spid="4111"/>
                                        </p:tgtEl>
                                        <p:attrNameLst>
                                          <p:attrName>style.visibility</p:attrName>
                                        </p:attrNameLst>
                                      </p:cBhvr>
                                      <p:to>
                                        <p:strVal val="visible"/>
                                      </p:to>
                                    </p:set>
                                    <p:animEffect>
                                      <p:cBhvr>
                                        <p:cTn id="64" dur="500"/>
                                        <p:tgtEl>
                                          <p:spTgt spid="4111"/>
                                        </p:tgtEl>
                                      </p:cBhvr>
                                    </p:animEffect>
                                  </p:childTnLst>
                                </p:cTn>
                              </p:par>
                              <p:par>
                                <p:cTn id="65" presetID="53" presetClass="exit" presetSubtype="0" fill="hold" nodeType="withEffect">
                                  <p:stCondLst>
                                    <p:cond delay="0"/>
                                  </p:stCondLst>
                                  <p:childTnLst>
                                    <p:anim calcmode="lin" valueType="num">
                                      <p:cBhvr>
                                        <p:cTn id="66" dur="500"/>
                                        <p:tgtEl>
                                          <p:spTgt spid="4108"/>
                                        </p:tgtEl>
                                        <p:attrNameLst>
                                          <p:attrName>ppt_w</p:attrName>
                                        </p:attrNameLst>
                                      </p:cBhvr>
                                      <p:tavLst>
                                        <p:tav tm="0">
                                          <p:val>
                                            <p:strVal val="ppt_w"/>
                                          </p:val>
                                        </p:tav>
                                        <p:tav tm="100000">
                                          <p:val>
                                            <p:fltVal val="0"/>
                                          </p:val>
                                        </p:tav>
                                      </p:tavLst>
                                    </p:anim>
                                    <p:anim calcmode="lin" valueType="num">
                                      <p:cBhvr>
                                        <p:cTn id="67" dur="500"/>
                                        <p:tgtEl>
                                          <p:spTgt spid="4108"/>
                                        </p:tgtEl>
                                        <p:attrNameLst>
                                          <p:attrName>ppt_h</p:attrName>
                                        </p:attrNameLst>
                                      </p:cBhvr>
                                      <p:tavLst>
                                        <p:tav tm="0">
                                          <p:val>
                                            <p:strVal val="ppt_h"/>
                                          </p:val>
                                        </p:tav>
                                        <p:tav tm="100000">
                                          <p:val>
                                            <p:fltVal val="0"/>
                                          </p:val>
                                        </p:tav>
                                      </p:tavLst>
                                    </p:anim>
                                    <p:animEffect>
                                      <p:cBhvr>
                                        <p:cTn id="68" dur="500"/>
                                        <p:tgtEl>
                                          <p:spTgt spid="4108"/>
                                        </p:tgtEl>
                                      </p:cBhvr>
                                    </p:animEffect>
                                    <p:set>
                                      <p:cBhvr>
                                        <p:cTn id="69" dur="1" fill="hold">
                                          <p:stCondLst>
                                            <p:cond delay="499"/>
                                          </p:stCondLst>
                                        </p:cTn>
                                        <p:tgtEl>
                                          <p:spTgt spid="4108"/>
                                        </p:tgtEl>
                                        <p:attrNameLst>
                                          <p:attrName>style.visibility</p:attrName>
                                        </p:attrNameLst>
                                      </p:cBhvr>
                                      <p:to>
                                        <p:strVal val="hidden"/>
                                      </p:to>
                                    </p:set>
                                  </p:childTnLst>
                                </p:cTn>
                              </p:par>
                              <p:par>
                                <p:cTn id="70" presetID="53" presetClass="exit" presetSubtype="0" fill="hold" nodeType="withEffect">
                                  <p:stCondLst>
                                    <p:cond delay="0"/>
                                  </p:stCondLst>
                                  <p:childTnLst>
                                    <p:anim calcmode="lin" valueType="num">
                                      <p:cBhvr>
                                        <p:cTn id="71" dur="500"/>
                                        <p:tgtEl>
                                          <p:spTgt spid="4109"/>
                                        </p:tgtEl>
                                        <p:attrNameLst>
                                          <p:attrName>ppt_w</p:attrName>
                                        </p:attrNameLst>
                                      </p:cBhvr>
                                      <p:tavLst>
                                        <p:tav tm="0">
                                          <p:val>
                                            <p:strVal val="ppt_w"/>
                                          </p:val>
                                        </p:tav>
                                        <p:tav tm="100000">
                                          <p:val>
                                            <p:fltVal val="0"/>
                                          </p:val>
                                        </p:tav>
                                      </p:tavLst>
                                    </p:anim>
                                    <p:anim calcmode="lin" valueType="num">
                                      <p:cBhvr>
                                        <p:cTn id="72" dur="500"/>
                                        <p:tgtEl>
                                          <p:spTgt spid="4109"/>
                                        </p:tgtEl>
                                        <p:attrNameLst>
                                          <p:attrName>ppt_h</p:attrName>
                                        </p:attrNameLst>
                                      </p:cBhvr>
                                      <p:tavLst>
                                        <p:tav tm="0">
                                          <p:val>
                                            <p:strVal val="ppt_h"/>
                                          </p:val>
                                        </p:tav>
                                        <p:tav tm="100000">
                                          <p:val>
                                            <p:fltVal val="0"/>
                                          </p:val>
                                        </p:tav>
                                      </p:tavLst>
                                    </p:anim>
                                    <p:animEffect>
                                      <p:cBhvr>
                                        <p:cTn id="73" dur="500"/>
                                        <p:tgtEl>
                                          <p:spTgt spid="4109"/>
                                        </p:tgtEl>
                                      </p:cBhvr>
                                    </p:animEffect>
                                    <p:set>
                                      <p:cBhvr>
                                        <p:cTn id="74" dur="1" fill="hold">
                                          <p:stCondLst>
                                            <p:cond delay="499"/>
                                          </p:stCondLst>
                                        </p:cTn>
                                        <p:tgtEl>
                                          <p:spTgt spid="4109"/>
                                        </p:tgtEl>
                                        <p:attrNameLst>
                                          <p:attrName>style.visibility</p:attrName>
                                        </p:attrNameLst>
                                      </p:cBhvr>
                                      <p:to>
                                        <p:strVal val="hidden"/>
                                      </p:to>
                                    </p:set>
                                  </p:childTnLst>
                                </p:cTn>
                              </p:par>
                              <p:par>
                                <p:cTn id="75" presetID="53" presetClass="exit" presetSubtype="0" fill="hold" nodeType="withEffect">
                                  <p:stCondLst>
                                    <p:cond delay="0"/>
                                  </p:stCondLst>
                                  <p:childTnLst>
                                    <p:anim calcmode="lin" valueType="num">
                                      <p:cBhvr>
                                        <p:cTn id="76" dur="500"/>
                                        <p:tgtEl>
                                          <p:spTgt spid="4110"/>
                                        </p:tgtEl>
                                        <p:attrNameLst>
                                          <p:attrName>ppt_w</p:attrName>
                                        </p:attrNameLst>
                                      </p:cBhvr>
                                      <p:tavLst>
                                        <p:tav tm="0">
                                          <p:val>
                                            <p:strVal val="ppt_w"/>
                                          </p:val>
                                        </p:tav>
                                        <p:tav tm="100000">
                                          <p:val>
                                            <p:fltVal val="0"/>
                                          </p:val>
                                        </p:tav>
                                      </p:tavLst>
                                    </p:anim>
                                    <p:anim calcmode="lin" valueType="num">
                                      <p:cBhvr>
                                        <p:cTn id="77" dur="500"/>
                                        <p:tgtEl>
                                          <p:spTgt spid="4110"/>
                                        </p:tgtEl>
                                        <p:attrNameLst>
                                          <p:attrName>ppt_h</p:attrName>
                                        </p:attrNameLst>
                                      </p:cBhvr>
                                      <p:tavLst>
                                        <p:tav tm="0">
                                          <p:val>
                                            <p:strVal val="ppt_h"/>
                                          </p:val>
                                        </p:tav>
                                        <p:tav tm="100000">
                                          <p:val>
                                            <p:fltVal val="0"/>
                                          </p:val>
                                        </p:tav>
                                      </p:tavLst>
                                    </p:anim>
                                    <p:animEffect>
                                      <p:cBhvr>
                                        <p:cTn id="78" dur="500"/>
                                        <p:tgtEl>
                                          <p:spTgt spid="4110"/>
                                        </p:tgtEl>
                                      </p:cBhvr>
                                    </p:animEffect>
                                    <p:set>
                                      <p:cBhvr>
                                        <p:cTn id="79" dur="1" fill="hold">
                                          <p:stCondLst>
                                            <p:cond delay="499"/>
                                          </p:stCondLst>
                                        </p:cTn>
                                        <p:tgtEl>
                                          <p:spTgt spid="4110"/>
                                        </p:tgtEl>
                                        <p:attrNameLst>
                                          <p:attrName>style.visibility</p:attrName>
                                        </p:attrNameLst>
                                      </p:cBhvr>
                                      <p:to>
                                        <p:strVal val="hidden"/>
                                      </p:to>
                                    </p:set>
                                  </p:childTnLst>
                                </p:cTn>
                              </p:par>
                              <p:par>
                                <p:cTn id="80" presetID="53" presetClass="exit" presetSubtype="0" fill="hold" nodeType="withEffect">
                                  <p:stCondLst>
                                    <p:cond delay="0"/>
                                  </p:stCondLst>
                                  <p:childTnLst>
                                    <p:anim calcmode="lin" valueType="num">
                                      <p:cBhvr>
                                        <p:cTn id="81" dur="500"/>
                                        <p:tgtEl>
                                          <p:spTgt spid="4111"/>
                                        </p:tgtEl>
                                        <p:attrNameLst>
                                          <p:attrName>ppt_w</p:attrName>
                                        </p:attrNameLst>
                                      </p:cBhvr>
                                      <p:tavLst>
                                        <p:tav tm="0">
                                          <p:val>
                                            <p:strVal val="ppt_w"/>
                                          </p:val>
                                        </p:tav>
                                        <p:tav tm="100000">
                                          <p:val>
                                            <p:fltVal val="0"/>
                                          </p:val>
                                        </p:tav>
                                      </p:tavLst>
                                    </p:anim>
                                    <p:anim calcmode="lin" valueType="num">
                                      <p:cBhvr>
                                        <p:cTn id="82" dur="500"/>
                                        <p:tgtEl>
                                          <p:spTgt spid="4111"/>
                                        </p:tgtEl>
                                        <p:attrNameLst>
                                          <p:attrName>ppt_h</p:attrName>
                                        </p:attrNameLst>
                                      </p:cBhvr>
                                      <p:tavLst>
                                        <p:tav tm="0">
                                          <p:val>
                                            <p:strVal val="ppt_h"/>
                                          </p:val>
                                        </p:tav>
                                        <p:tav tm="100000">
                                          <p:val>
                                            <p:fltVal val="0"/>
                                          </p:val>
                                        </p:tav>
                                      </p:tavLst>
                                    </p:anim>
                                    <p:animEffect>
                                      <p:cBhvr>
                                        <p:cTn id="83" dur="500"/>
                                        <p:tgtEl>
                                          <p:spTgt spid="4111"/>
                                        </p:tgtEl>
                                      </p:cBhvr>
                                    </p:animEffect>
                                    <p:set>
                                      <p:cBhvr>
                                        <p:cTn id="84" dur="1" fill="hold">
                                          <p:stCondLst>
                                            <p:cond delay="499"/>
                                          </p:stCondLst>
                                        </p:cTn>
                                        <p:tgtEl>
                                          <p:spTgt spid="4111"/>
                                        </p:tgtEl>
                                        <p:attrNameLst>
                                          <p:attrName>style.visibility</p:attrName>
                                        </p:attrNameLst>
                                      </p:cBhvr>
                                      <p:to>
                                        <p:strVal val="hidden"/>
                                      </p:to>
                                    </p:set>
                                  </p:childTnLst>
                                </p:cTn>
                              </p:par>
                            </p:childTnLst>
                          </p:cTn>
                        </p:par>
                        <p:par>
                          <p:cTn id="85" fill="hold" nodeType="afterGroup">
                            <p:stCondLst>
                              <p:cond delay="500"/>
                            </p:stCondLst>
                            <p:childTnLst>
                              <p:par>
                                <p:cTn id="86" presetID="3" presetClass="entr" presetSubtype="10" fill="hold" grpId="0" nodeType="afterEffect">
                                  <p:stCondLst>
                                    <p:cond delay="0"/>
                                  </p:stCondLst>
                                  <p:childTnLst>
                                    <p:set>
                                      <p:cBhvr>
                                        <p:cTn id="87" dur="1" fill="hold">
                                          <p:stCondLst>
                                            <p:cond delay="0"/>
                                          </p:stCondLst>
                                        </p:cTn>
                                        <p:tgtEl>
                                          <p:spTgt spid="22"/>
                                        </p:tgtEl>
                                        <p:attrNameLst>
                                          <p:attrName>style.visibility</p:attrName>
                                        </p:attrNameLst>
                                      </p:cBhvr>
                                      <p:to>
                                        <p:strVal val="visible"/>
                                      </p:to>
                                    </p:set>
                                    <p:animEffect transition="in" filter="blinds(horizontal)">
                                      <p:cBhvr>
                                        <p:cTn id="8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nimBg="1"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长方形 289">
            <a:extLst>
              <a:ext uri="{FF2B5EF4-FFF2-40B4-BE49-F238E27FC236}">
                <a16:creationId xmlns:a16="http://schemas.microsoft.com/office/drawing/2014/main" id="{C52E1B51-22B2-2F40-80FF-5033A3B04A1D}"/>
              </a:ext>
            </a:extLst>
          </p:cNvPr>
          <p:cNvSpPr>
            <a:spLocks noChangeArrowheads="1"/>
          </p:cNvSpPr>
          <p:nvPr/>
        </p:nvSpPr>
        <p:spPr bwMode="auto">
          <a:xfrm>
            <a:off x="-26988" y="242888"/>
            <a:ext cx="6480176" cy="606425"/>
          </a:xfrm>
          <a:prstGeom prst="rect">
            <a:avLst/>
          </a:prstGeom>
          <a:gradFill rotWithShape="0">
            <a:gsLst>
              <a:gs pos="0">
                <a:srgbClr val="990033"/>
              </a:gs>
              <a:gs pos="100000">
                <a:srgbClr val="460017">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67628" tIns="35243" rIns="67628" bIns="35243"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en-US"/>
          </a:p>
        </p:txBody>
      </p:sp>
      <p:sp>
        <p:nvSpPr>
          <p:cNvPr id="57346" name="矩形 8">
            <a:extLst>
              <a:ext uri="{FF2B5EF4-FFF2-40B4-BE49-F238E27FC236}">
                <a16:creationId xmlns:a16="http://schemas.microsoft.com/office/drawing/2014/main" id="{1419CAAC-9E3A-DB48-82F9-263346556BC9}"/>
              </a:ext>
            </a:extLst>
          </p:cNvPr>
          <p:cNvSpPr>
            <a:spLocks noChangeArrowheads="1"/>
          </p:cNvSpPr>
          <p:nvPr/>
        </p:nvSpPr>
        <p:spPr bwMode="auto">
          <a:xfrm>
            <a:off x="2411413" y="523875"/>
            <a:ext cx="20891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endParaRPr lang="zh-CN" altLang="en-US" sz="15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4102" name="Picture 2" descr="PPECLOGO-eff-0-1">
            <a:extLst>
              <a:ext uri="{FF2B5EF4-FFF2-40B4-BE49-F238E27FC236}">
                <a16:creationId xmlns:a16="http://schemas.microsoft.com/office/drawing/2014/main" id="{4EA220B5-F891-A344-86B5-47223E46FB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7863" y="525463"/>
            <a:ext cx="627062"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3" descr="PPECLOGO-eff-0-2">
            <a:extLst>
              <a:ext uri="{FF2B5EF4-FFF2-40B4-BE49-F238E27FC236}">
                <a16:creationId xmlns:a16="http://schemas.microsoft.com/office/drawing/2014/main" id="{E86CEB05-6CBA-5343-9DAA-9B14D0A444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6600" y="506413"/>
            <a:ext cx="5778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6" descr="PPECLOGO-eff-0-1">
            <a:extLst>
              <a:ext uri="{FF2B5EF4-FFF2-40B4-BE49-F238E27FC236}">
                <a16:creationId xmlns:a16="http://schemas.microsoft.com/office/drawing/2014/main" id="{A9E033E4-2310-3148-8039-0F401F1D46A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6038" y="533400"/>
            <a:ext cx="23495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8" descr="PPECLOGO-eff-0-2">
            <a:extLst>
              <a:ext uri="{FF2B5EF4-FFF2-40B4-BE49-F238E27FC236}">
                <a16:creationId xmlns:a16="http://schemas.microsoft.com/office/drawing/2014/main" id="{A0A773EF-C44B-4A4E-A544-81C757D79CB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6200" y="377825"/>
            <a:ext cx="57943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11" descr="PPECLOGO-eff-5-4">
            <a:extLst>
              <a:ext uri="{FF2B5EF4-FFF2-40B4-BE49-F238E27FC236}">
                <a16:creationId xmlns:a16="http://schemas.microsoft.com/office/drawing/2014/main" id="{A3779B21-E965-FD4C-AB8D-5D6D5FF3AB0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53063" y="449263"/>
            <a:ext cx="5334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7" name="Picture 12" descr="PPECLOGO-eff-0-1">
            <a:extLst>
              <a:ext uri="{FF2B5EF4-FFF2-40B4-BE49-F238E27FC236}">
                <a16:creationId xmlns:a16="http://schemas.microsoft.com/office/drawing/2014/main" id="{C106E2F1-77C4-5948-A8A9-927534F6BB2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89413" y="874713"/>
            <a:ext cx="309562"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Picture 15" descr="PPECLOGO-eff2-1-3">
            <a:extLst>
              <a:ext uri="{FF2B5EF4-FFF2-40B4-BE49-F238E27FC236}">
                <a16:creationId xmlns:a16="http://schemas.microsoft.com/office/drawing/2014/main" id="{C3D2A26C-0622-B443-BB24-61B1928E2AB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51025" y="477838"/>
            <a:ext cx="25876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6" descr="PPECLOGO-eff2-1-4">
            <a:extLst>
              <a:ext uri="{FF2B5EF4-FFF2-40B4-BE49-F238E27FC236}">
                <a16:creationId xmlns:a16="http://schemas.microsoft.com/office/drawing/2014/main" id="{6D36160E-6428-264F-AF4B-3E4C9AFAF86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30725" y="731838"/>
            <a:ext cx="4159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0" name="Picture 17" descr="PPECLOGO-eff2-1-3">
            <a:extLst>
              <a:ext uri="{FF2B5EF4-FFF2-40B4-BE49-F238E27FC236}">
                <a16:creationId xmlns:a16="http://schemas.microsoft.com/office/drawing/2014/main" id="{4D00FBF0-3765-5641-873D-5FDA7A38FB9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45063" y="534988"/>
            <a:ext cx="211137"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18" descr="PPECLOGO-eff2-1-3">
            <a:extLst>
              <a:ext uri="{FF2B5EF4-FFF2-40B4-BE49-F238E27FC236}">
                <a16:creationId xmlns:a16="http://schemas.microsoft.com/office/drawing/2014/main" id="{5E7240CD-53E8-9043-97BD-C0E33B7C05E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43513" y="788988"/>
            <a:ext cx="166687" cy="11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57" name="网络 586">
            <a:extLst>
              <a:ext uri="{FF2B5EF4-FFF2-40B4-BE49-F238E27FC236}">
                <a16:creationId xmlns:a16="http://schemas.microsoft.com/office/drawing/2014/main" id="{5F1167BE-EF8D-DB4C-A8C8-456890438A15}"/>
              </a:ext>
            </a:extLst>
          </p:cNvPr>
          <p:cNvSpPr>
            <a:spLocks/>
          </p:cNvSpPr>
          <p:nvPr/>
        </p:nvSpPr>
        <p:spPr bwMode="auto">
          <a:xfrm>
            <a:off x="19050" y="314325"/>
            <a:ext cx="506413" cy="484188"/>
          </a:xfrm>
          <a:custGeom>
            <a:avLst/>
            <a:gdLst>
              <a:gd name="T0" fmla="*/ 0 w 1889279"/>
              <a:gd name="T1" fmla="*/ 0 h 1810503"/>
              <a:gd name="T2" fmla="*/ 0 w 1889279"/>
              <a:gd name="T3" fmla="*/ 0 h 1810503"/>
              <a:gd name="T4" fmla="*/ 0 w 1889279"/>
              <a:gd name="T5" fmla="*/ 0 h 1810503"/>
              <a:gd name="T6" fmla="*/ 0 w 1889279"/>
              <a:gd name="T7" fmla="*/ 0 h 1810503"/>
              <a:gd name="T8" fmla="*/ 0 w 1889279"/>
              <a:gd name="T9" fmla="*/ 0 h 1810503"/>
              <a:gd name="T10" fmla="*/ 0 w 1889279"/>
              <a:gd name="T11" fmla="*/ 0 h 1810503"/>
              <a:gd name="T12" fmla="*/ 0 w 1889279"/>
              <a:gd name="T13" fmla="*/ 0 h 1810503"/>
              <a:gd name="T14" fmla="*/ 0 w 1889279"/>
              <a:gd name="T15" fmla="*/ 0 h 1810503"/>
              <a:gd name="T16" fmla="*/ 0 w 1889279"/>
              <a:gd name="T17" fmla="*/ 0 h 1810503"/>
              <a:gd name="T18" fmla="*/ 0 w 1889279"/>
              <a:gd name="T19" fmla="*/ 0 h 1810503"/>
              <a:gd name="T20" fmla="*/ 0 w 1889279"/>
              <a:gd name="T21" fmla="*/ 0 h 1810503"/>
              <a:gd name="T22" fmla="*/ 0 w 1889279"/>
              <a:gd name="T23" fmla="*/ 0 h 1810503"/>
              <a:gd name="T24" fmla="*/ 0 w 1889279"/>
              <a:gd name="T25" fmla="*/ 0 h 1810503"/>
              <a:gd name="T26" fmla="*/ 0 w 1889279"/>
              <a:gd name="T27" fmla="*/ 0 h 1810503"/>
              <a:gd name="T28" fmla="*/ 0 w 1889279"/>
              <a:gd name="T29" fmla="*/ 0 h 1810503"/>
              <a:gd name="T30" fmla="*/ 0 w 1889279"/>
              <a:gd name="T31" fmla="*/ 0 h 1810503"/>
              <a:gd name="T32" fmla="*/ 0 w 1889279"/>
              <a:gd name="T33" fmla="*/ 0 h 1810503"/>
              <a:gd name="T34" fmla="*/ 0 w 1889279"/>
              <a:gd name="T35" fmla="*/ 0 h 1810503"/>
              <a:gd name="T36" fmla="*/ 0 w 1889279"/>
              <a:gd name="T37" fmla="*/ 0 h 1810503"/>
              <a:gd name="T38" fmla="*/ 0 w 1889279"/>
              <a:gd name="T39" fmla="*/ 0 h 1810503"/>
              <a:gd name="T40" fmla="*/ 0 w 1889279"/>
              <a:gd name="T41" fmla="*/ 0 h 1810503"/>
              <a:gd name="T42" fmla="*/ 0 w 1889279"/>
              <a:gd name="T43" fmla="*/ 0 h 1810503"/>
              <a:gd name="T44" fmla="*/ 0 w 1889279"/>
              <a:gd name="T45" fmla="*/ 0 h 1810503"/>
              <a:gd name="T46" fmla="*/ 0 w 1889279"/>
              <a:gd name="T47" fmla="*/ 0 h 1810503"/>
              <a:gd name="T48" fmla="*/ 0 w 1889279"/>
              <a:gd name="T49" fmla="*/ 0 h 1810503"/>
              <a:gd name="T50" fmla="*/ 0 w 1889279"/>
              <a:gd name="T51" fmla="*/ 0 h 1810503"/>
              <a:gd name="T52" fmla="*/ 0 w 1889279"/>
              <a:gd name="T53" fmla="*/ 0 h 1810503"/>
              <a:gd name="T54" fmla="*/ 0 w 1889279"/>
              <a:gd name="T55" fmla="*/ 0 h 1810503"/>
              <a:gd name="T56" fmla="*/ 0 w 1889279"/>
              <a:gd name="T57" fmla="*/ 0 h 1810503"/>
              <a:gd name="T58" fmla="*/ 0 w 1889279"/>
              <a:gd name="T59" fmla="*/ 0 h 1810503"/>
              <a:gd name="T60" fmla="*/ 0 w 1889279"/>
              <a:gd name="T61" fmla="*/ 0 h 1810503"/>
              <a:gd name="T62" fmla="*/ 0 w 1889279"/>
              <a:gd name="T63" fmla="*/ 0 h 1810503"/>
              <a:gd name="T64" fmla="*/ 0 w 1889279"/>
              <a:gd name="T65" fmla="*/ 0 h 1810503"/>
              <a:gd name="T66" fmla="*/ 0 w 1889279"/>
              <a:gd name="T67" fmla="*/ 0 h 1810503"/>
              <a:gd name="T68" fmla="*/ 0 w 1889279"/>
              <a:gd name="T69" fmla="*/ 0 h 1810503"/>
              <a:gd name="T70" fmla="*/ 0 w 1889279"/>
              <a:gd name="T71" fmla="*/ 0 h 1810503"/>
              <a:gd name="T72" fmla="*/ 0 w 1889279"/>
              <a:gd name="T73" fmla="*/ 0 h 1810503"/>
              <a:gd name="T74" fmla="*/ 0 w 1889279"/>
              <a:gd name="T75" fmla="*/ 0 h 18105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89279"/>
              <a:gd name="T115" fmla="*/ 0 h 1810503"/>
              <a:gd name="T116" fmla="*/ 1889279 w 1889279"/>
              <a:gd name="T117" fmla="*/ 1810503 h 18105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lnTo>
                  <a:pt x="953521" y="1355186"/>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lnTo>
                  <a:pt x="953521" y="931303"/>
                </a:ln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lnTo>
                  <a:pt x="900586" y="1702"/>
                </a:lnTo>
                <a:close/>
                <a:moveTo>
                  <a:pt x="953521" y="0"/>
                </a:moveTo>
                <a:lnTo>
                  <a:pt x="981035" y="1330"/>
                </a:lnTo>
                <a:cubicBezTo>
                  <a:pt x="1124068" y="53565"/>
                  <a:pt x="1247786" y="180867"/>
                  <a:pt x="1332000" y="354889"/>
                </a:cubicBezTo>
                <a:cubicBezTo>
                  <a:pt x="1219743" y="403080"/>
                  <a:pt x="1090709" y="429800"/>
                  <a:pt x="953521" y="430954"/>
                </a:cubicBezTo>
                <a:lnTo>
                  <a:pt x="9535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nchor="ctr"/>
          <a:lstStyle/>
          <a:p>
            <a:endParaRPr lang="zh-CN" altLang="en-US"/>
          </a:p>
        </p:txBody>
      </p:sp>
      <p:pic>
        <p:nvPicPr>
          <p:cNvPr id="57358" name="Picture 22" descr="未标题-4">
            <a:extLst>
              <a:ext uri="{FF2B5EF4-FFF2-40B4-BE49-F238E27FC236}">
                <a16:creationId xmlns:a16="http://schemas.microsoft.com/office/drawing/2014/main" id="{BDD4C0C9-1985-B64B-89B5-74C98A37A82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75463" y="68263"/>
            <a:ext cx="2230437"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 name="Text Box 40">
            <a:extLst>
              <a:ext uri="{FF2B5EF4-FFF2-40B4-BE49-F238E27FC236}">
                <a16:creationId xmlns:a16="http://schemas.microsoft.com/office/drawing/2014/main" id="{DA0CD58B-4271-A541-98C5-D943AFD43746}"/>
              </a:ext>
            </a:extLst>
          </p:cNvPr>
          <p:cNvSpPr txBox="1">
            <a:spLocks noChangeArrowheads="1"/>
          </p:cNvSpPr>
          <p:nvPr/>
        </p:nvSpPr>
        <p:spPr bwMode="auto">
          <a:xfrm>
            <a:off x="649288" y="1046163"/>
            <a:ext cx="2895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b="1">
                <a:solidFill>
                  <a:srgbClr val="0000CC"/>
                </a:solidFill>
                <a:latin typeface="宋体" panose="02010600030101010101" pitchFamily="2" charset="-122"/>
              </a:rPr>
              <a:t>※</a:t>
            </a:r>
            <a:r>
              <a:rPr kumimoji="1" lang="zh-CN" altLang="en-US" sz="2000" b="1">
                <a:solidFill>
                  <a:srgbClr val="0000FF"/>
                </a:solidFill>
                <a:latin typeface="宋体" panose="02010600030101010101" pitchFamily="2" charset="-122"/>
              </a:rPr>
              <a:t>用户中断请求的途径</a:t>
            </a:r>
            <a:r>
              <a:rPr kumimoji="1" lang="zh-CN" altLang="en-US" sz="2000" b="1">
                <a:solidFill>
                  <a:schemeClr val="bg1"/>
                </a:solidFill>
                <a:latin typeface="宋体" panose="02010600030101010101" pitchFamily="2" charset="-122"/>
              </a:rPr>
              <a:t> </a:t>
            </a:r>
          </a:p>
        </p:txBody>
      </p:sp>
      <p:sp>
        <p:nvSpPr>
          <p:cNvPr id="104" name="Text Box 61">
            <a:extLst>
              <a:ext uri="{FF2B5EF4-FFF2-40B4-BE49-F238E27FC236}">
                <a16:creationId xmlns:a16="http://schemas.microsoft.com/office/drawing/2014/main" id="{BF879B37-E410-6D40-AC56-21AED4FE3BBC}"/>
              </a:ext>
            </a:extLst>
          </p:cNvPr>
          <p:cNvSpPr txBox="1">
            <a:spLocks noChangeArrowheads="1"/>
          </p:cNvSpPr>
          <p:nvPr/>
        </p:nvSpPr>
        <p:spPr bwMode="auto">
          <a:xfrm>
            <a:off x="444500" y="3548063"/>
            <a:ext cx="84312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b="1">
                <a:solidFill>
                  <a:srgbClr val="0000CC"/>
                </a:solidFill>
                <a:latin typeface="宋体" panose="02010600030101010101" pitchFamily="2" charset="-122"/>
              </a:rPr>
              <a:t>  用户中断请求从</a:t>
            </a:r>
            <a:r>
              <a:rPr kumimoji="1" lang="en-US" altLang="zh-CN" sz="2000" b="1">
                <a:solidFill>
                  <a:srgbClr val="0000CC"/>
                </a:solidFill>
                <a:latin typeface="宋体" panose="02010600030101010101" pitchFamily="2" charset="-122"/>
              </a:rPr>
              <a:t>ISA</a:t>
            </a:r>
            <a:r>
              <a:rPr kumimoji="1" lang="zh-CN" altLang="en-US" sz="2000" b="1">
                <a:solidFill>
                  <a:srgbClr val="0000CC"/>
                </a:solidFill>
                <a:latin typeface="宋体" panose="02010600030101010101" pitchFamily="2" charset="-122"/>
              </a:rPr>
              <a:t>总线</a:t>
            </a:r>
            <a:r>
              <a:rPr kumimoji="1" lang="en-US" altLang="zh-CN" sz="2000" b="1">
                <a:solidFill>
                  <a:srgbClr val="0000CC"/>
                </a:solidFill>
                <a:latin typeface="宋体" panose="02010600030101010101" pitchFamily="2" charset="-122"/>
              </a:rPr>
              <a:t>B4</a:t>
            </a:r>
            <a:r>
              <a:rPr kumimoji="1" lang="zh-CN" altLang="en-US" sz="2000" b="1">
                <a:solidFill>
                  <a:srgbClr val="0000CC"/>
                </a:solidFill>
                <a:latin typeface="宋体" panose="02010600030101010101" pitchFamily="2" charset="-122"/>
              </a:rPr>
              <a:t>端子（</a:t>
            </a:r>
            <a:r>
              <a:rPr kumimoji="1" lang="en-US" altLang="zh-CN" sz="2000" b="1">
                <a:solidFill>
                  <a:srgbClr val="0000CC"/>
                </a:solidFill>
                <a:latin typeface="宋体" panose="02010600030101010101" pitchFamily="2" charset="-122"/>
              </a:rPr>
              <a:t>IRQ9）</a:t>
            </a:r>
            <a:r>
              <a:rPr kumimoji="1" lang="zh-CN" altLang="en-US" sz="2000" b="1">
                <a:solidFill>
                  <a:srgbClr val="0000CC"/>
                </a:solidFill>
                <a:latin typeface="宋体" panose="02010600030101010101" pitchFamily="2" charset="-122"/>
              </a:rPr>
              <a:t>引入，经过从8259、主8259二级中断管理，最后由主8259向</a:t>
            </a:r>
            <a:r>
              <a:rPr kumimoji="1" lang="en-US" altLang="zh-CN" sz="2000" b="1">
                <a:solidFill>
                  <a:srgbClr val="0000CC"/>
                </a:solidFill>
                <a:latin typeface="宋体" panose="02010600030101010101" pitchFamily="2" charset="-122"/>
              </a:rPr>
              <a:t>CPU</a:t>
            </a:r>
            <a:r>
              <a:rPr kumimoji="1" lang="zh-CN" altLang="en-US" sz="2000" b="1">
                <a:solidFill>
                  <a:srgbClr val="0000CC"/>
                </a:solidFill>
                <a:latin typeface="宋体" panose="02010600030101010101" pitchFamily="2" charset="-122"/>
              </a:rPr>
              <a:t>提中断。 </a:t>
            </a:r>
          </a:p>
        </p:txBody>
      </p:sp>
      <p:sp>
        <p:nvSpPr>
          <p:cNvPr id="105" name="Text Box 62">
            <a:extLst>
              <a:ext uri="{FF2B5EF4-FFF2-40B4-BE49-F238E27FC236}">
                <a16:creationId xmlns:a16="http://schemas.microsoft.com/office/drawing/2014/main" id="{EE2CA2C3-E94D-5242-B4E7-67ED94E14922}"/>
              </a:ext>
            </a:extLst>
          </p:cNvPr>
          <p:cNvSpPr txBox="1">
            <a:spLocks noChangeArrowheads="1"/>
          </p:cNvSpPr>
          <p:nvPr/>
        </p:nvSpPr>
        <p:spPr bwMode="auto">
          <a:xfrm>
            <a:off x="141288" y="4313238"/>
            <a:ext cx="8701087"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kumimoji="1" lang="zh-CN" altLang="en-US" sz="2000" b="1" dirty="0">
                <a:solidFill>
                  <a:srgbClr val="FF0000"/>
                </a:solidFill>
                <a:latin typeface="宋体" panose="02010600030101010101" pitchFamily="2" charset="-122"/>
              </a:rPr>
              <a:t>    （</a:t>
            </a:r>
            <a:r>
              <a:rPr kumimoji="1" lang="en-US" altLang="zh-CN" sz="2000" b="1" dirty="0">
                <a:solidFill>
                  <a:srgbClr val="FF0000"/>
                </a:solidFill>
                <a:latin typeface="宋体" panose="02010600030101010101" pitchFamily="2" charset="-122"/>
              </a:rPr>
              <a:t>3</a:t>
            </a:r>
            <a:r>
              <a:rPr kumimoji="1" lang="zh-CN" altLang="en-US" sz="2000" b="1" dirty="0">
                <a:solidFill>
                  <a:srgbClr val="FF0000"/>
                </a:solidFill>
                <a:latin typeface="宋体" panose="02010600030101010101" pitchFamily="2" charset="-122"/>
              </a:rPr>
              <a:t>）只有从8259 </a:t>
            </a:r>
            <a:r>
              <a:rPr kumimoji="1" lang="en-US" altLang="zh-CN" sz="2000" b="1" dirty="0">
                <a:solidFill>
                  <a:srgbClr val="FF0000"/>
                </a:solidFill>
                <a:latin typeface="宋体" panose="02010600030101010101" pitchFamily="2" charset="-122"/>
              </a:rPr>
              <a:t>IMR1</a:t>
            </a:r>
            <a:r>
              <a:rPr kumimoji="1" lang="zh-CN" altLang="en-US" sz="2000" b="1" dirty="0">
                <a:solidFill>
                  <a:srgbClr val="FF0000"/>
                </a:solidFill>
                <a:latin typeface="宋体" panose="02010600030101010101" pitchFamily="2" charset="-122"/>
              </a:rPr>
              <a:t>置0、主8259</a:t>
            </a:r>
            <a:r>
              <a:rPr kumimoji="1" lang="en-US" altLang="zh-CN" sz="2000" b="1" dirty="0">
                <a:solidFill>
                  <a:srgbClr val="FF0000"/>
                </a:solidFill>
                <a:latin typeface="宋体" panose="02010600030101010101" pitchFamily="2" charset="-122"/>
              </a:rPr>
              <a:t>IMR2</a:t>
            </a:r>
            <a:r>
              <a:rPr kumimoji="1" lang="zh-CN" altLang="en-US" sz="2000" b="1" dirty="0">
                <a:solidFill>
                  <a:srgbClr val="FF0000"/>
                </a:solidFill>
                <a:latin typeface="宋体" panose="02010600030101010101" pitchFamily="2" charset="-122"/>
              </a:rPr>
              <a:t>置0（未屏蔽），其中断请求方能送到</a:t>
            </a:r>
            <a:r>
              <a:rPr kumimoji="1" lang="en-US" altLang="zh-CN" sz="2000" b="1" dirty="0">
                <a:solidFill>
                  <a:srgbClr val="FF0000"/>
                </a:solidFill>
                <a:latin typeface="宋体" panose="02010600030101010101" pitchFamily="2" charset="-122"/>
              </a:rPr>
              <a:t>CPU。 </a:t>
            </a:r>
            <a:endParaRPr kumimoji="1" lang="zh-CN" altLang="en-US" sz="2000" b="1" dirty="0">
              <a:solidFill>
                <a:srgbClr val="FF0000"/>
              </a:solidFill>
              <a:latin typeface="宋体" panose="02010600030101010101" pitchFamily="2" charset="-122"/>
            </a:endParaRPr>
          </a:p>
        </p:txBody>
      </p:sp>
      <p:sp>
        <p:nvSpPr>
          <p:cNvPr id="116" name="Text Box 41">
            <a:extLst>
              <a:ext uri="{FF2B5EF4-FFF2-40B4-BE49-F238E27FC236}">
                <a16:creationId xmlns:a16="http://schemas.microsoft.com/office/drawing/2014/main" id="{36A7FF90-11EE-E64C-A6BA-9963D368CDA8}"/>
              </a:ext>
            </a:extLst>
          </p:cNvPr>
          <p:cNvSpPr txBox="1">
            <a:spLocks noChangeArrowheads="1"/>
          </p:cNvSpPr>
          <p:nvPr/>
        </p:nvSpPr>
        <p:spPr bwMode="auto">
          <a:xfrm>
            <a:off x="901700" y="1562100"/>
            <a:ext cx="69532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b="1">
                <a:solidFill>
                  <a:srgbClr val="FF0000"/>
                </a:solidFill>
                <a:latin typeface="Times New Roman" panose="02020603050405020304" pitchFamily="18" charset="0"/>
              </a:rPr>
              <a:t>用户</a:t>
            </a:r>
          </a:p>
          <a:p>
            <a:pPr eaLnBrk="1" hangingPunct="1"/>
            <a:r>
              <a:rPr kumimoji="1" lang="zh-CN" altLang="en-US" sz="2000" b="1">
                <a:solidFill>
                  <a:srgbClr val="FF0000"/>
                </a:solidFill>
                <a:latin typeface="Times New Roman" panose="02020603050405020304" pitchFamily="18" charset="0"/>
              </a:rPr>
              <a:t>中断</a:t>
            </a:r>
          </a:p>
          <a:p>
            <a:pPr eaLnBrk="1" hangingPunct="1"/>
            <a:r>
              <a:rPr kumimoji="1" lang="zh-CN" altLang="en-US" sz="2000" b="1">
                <a:solidFill>
                  <a:srgbClr val="FF0000"/>
                </a:solidFill>
                <a:latin typeface="Times New Roman" panose="02020603050405020304" pitchFamily="18" charset="0"/>
              </a:rPr>
              <a:t>请求</a:t>
            </a:r>
          </a:p>
        </p:txBody>
      </p:sp>
      <p:grpSp>
        <p:nvGrpSpPr>
          <p:cNvPr id="117" name="Group 42">
            <a:extLst>
              <a:ext uri="{FF2B5EF4-FFF2-40B4-BE49-F238E27FC236}">
                <a16:creationId xmlns:a16="http://schemas.microsoft.com/office/drawing/2014/main" id="{3D445842-4436-624C-9031-F7A141C68D19}"/>
              </a:ext>
            </a:extLst>
          </p:cNvPr>
          <p:cNvGrpSpPr>
            <a:grpSpLocks/>
          </p:cNvGrpSpPr>
          <p:nvPr/>
        </p:nvGrpSpPr>
        <p:grpSpPr bwMode="auto">
          <a:xfrm>
            <a:off x="6937375" y="1060450"/>
            <a:ext cx="1905000" cy="1627188"/>
            <a:chOff x="4080" y="1087"/>
            <a:chExt cx="1200" cy="1025"/>
          </a:xfrm>
        </p:grpSpPr>
        <p:sp>
          <p:nvSpPr>
            <p:cNvPr id="57385" name="Line 43">
              <a:extLst>
                <a:ext uri="{FF2B5EF4-FFF2-40B4-BE49-F238E27FC236}">
                  <a16:creationId xmlns:a16="http://schemas.microsoft.com/office/drawing/2014/main" id="{3616A1AF-F46E-A34E-8F4E-39F4E7B01C8C}"/>
                </a:ext>
              </a:extLst>
            </p:cNvPr>
            <p:cNvSpPr>
              <a:spLocks noChangeShapeType="1"/>
            </p:cNvSpPr>
            <p:nvPr/>
          </p:nvSpPr>
          <p:spPr bwMode="auto">
            <a:xfrm>
              <a:off x="4080" y="1728"/>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57386" name="Group 44">
              <a:extLst>
                <a:ext uri="{FF2B5EF4-FFF2-40B4-BE49-F238E27FC236}">
                  <a16:creationId xmlns:a16="http://schemas.microsoft.com/office/drawing/2014/main" id="{07E09E79-BAAA-8B48-9855-3BED481CC56C}"/>
                </a:ext>
              </a:extLst>
            </p:cNvPr>
            <p:cNvGrpSpPr>
              <a:grpSpLocks/>
            </p:cNvGrpSpPr>
            <p:nvPr/>
          </p:nvGrpSpPr>
          <p:grpSpPr bwMode="auto">
            <a:xfrm>
              <a:off x="4560" y="1344"/>
              <a:ext cx="720" cy="768"/>
              <a:chOff x="4704" y="1344"/>
              <a:chExt cx="720" cy="768"/>
            </a:xfrm>
          </p:grpSpPr>
          <p:sp>
            <p:nvSpPr>
              <p:cNvPr id="57389" name="Line 45">
                <a:extLst>
                  <a:ext uri="{FF2B5EF4-FFF2-40B4-BE49-F238E27FC236}">
                    <a16:creationId xmlns:a16="http://schemas.microsoft.com/office/drawing/2014/main" id="{3E4FF2BF-64AE-AE40-BEA3-1BFBEE3B064A}"/>
                  </a:ext>
                </a:extLst>
              </p:cNvPr>
              <p:cNvSpPr>
                <a:spLocks noChangeShapeType="1"/>
              </p:cNvSpPr>
              <p:nvPr/>
            </p:nvSpPr>
            <p:spPr bwMode="auto">
              <a:xfrm flipV="1">
                <a:off x="4704" y="1344"/>
                <a:ext cx="56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90" name="Line 46">
                <a:extLst>
                  <a:ext uri="{FF2B5EF4-FFF2-40B4-BE49-F238E27FC236}">
                    <a16:creationId xmlns:a16="http://schemas.microsoft.com/office/drawing/2014/main" id="{B57E68EA-B551-A244-86C8-3F60ED447EEA}"/>
                  </a:ext>
                </a:extLst>
              </p:cNvPr>
              <p:cNvSpPr>
                <a:spLocks noChangeShapeType="1"/>
              </p:cNvSpPr>
              <p:nvPr/>
            </p:nvSpPr>
            <p:spPr bwMode="auto">
              <a:xfrm>
                <a:off x="4704" y="2112"/>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91" name="Line 47">
                <a:extLst>
                  <a:ext uri="{FF2B5EF4-FFF2-40B4-BE49-F238E27FC236}">
                    <a16:creationId xmlns:a16="http://schemas.microsoft.com/office/drawing/2014/main" id="{3DB48E09-72B4-E84D-BE60-C73DCB76E9EC}"/>
                  </a:ext>
                </a:extLst>
              </p:cNvPr>
              <p:cNvSpPr>
                <a:spLocks noChangeShapeType="1"/>
              </p:cNvSpPr>
              <p:nvPr/>
            </p:nvSpPr>
            <p:spPr bwMode="auto">
              <a:xfrm>
                <a:off x="4704" y="1344"/>
                <a:ext cx="0" cy="768"/>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7387" name="Text Box 48">
              <a:extLst>
                <a:ext uri="{FF2B5EF4-FFF2-40B4-BE49-F238E27FC236}">
                  <a16:creationId xmlns:a16="http://schemas.microsoft.com/office/drawing/2014/main" id="{2DADCB44-CAC6-2748-A34D-055D5564DDD5}"/>
                </a:ext>
              </a:extLst>
            </p:cNvPr>
            <p:cNvSpPr txBox="1">
              <a:spLocks noChangeArrowheads="1"/>
            </p:cNvSpPr>
            <p:nvPr/>
          </p:nvSpPr>
          <p:spPr bwMode="auto">
            <a:xfrm>
              <a:off x="4598" y="1087"/>
              <a:ext cx="55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b="1">
                  <a:solidFill>
                    <a:srgbClr val="CC0000"/>
                  </a:solidFill>
                  <a:latin typeface="Times New Roman" panose="02020603050405020304" pitchFamily="18" charset="0"/>
                </a:rPr>
                <a:t>80</a:t>
              </a:r>
              <a:r>
                <a:rPr kumimoji="1" lang="en-US" altLang="zh-CN" sz="2000" b="1">
                  <a:solidFill>
                    <a:srgbClr val="CC0000"/>
                  </a:solidFill>
                  <a:latin typeface="Times New Roman" panose="02020603050405020304" pitchFamily="18" charset="0"/>
                </a:rPr>
                <a:t>X86</a:t>
              </a:r>
            </a:p>
          </p:txBody>
        </p:sp>
        <p:sp>
          <p:nvSpPr>
            <p:cNvPr id="57388" name="Text Box 49">
              <a:extLst>
                <a:ext uri="{FF2B5EF4-FFF2-40B4-BE49-F238E27FC236}">
                  <a16:creationId xmlns:a16="http://schemas.microsoft.com/office/drawing/2014/main" id="{609965B2-F30B-6E45-8636-05557E955A9B}"/>
                </a:ext>
              </a:extLst>
            </p:cNvPr>
            <p:cNvSpPr txBox="1">
              <a:spLocks noChangeArrowheads="1"/>
            </p:cNvSpPr>
            <p:nvPr/>
          </p:nvSpPr>
          <p:spPr bwMode="auto">
            <a:xfrm>
              <a:off x="4608" y="1567"/>
              <a:ext cx="51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b="1">
                  <a:latin typeface="Times New Roman" panose="02020603050405020304" pitchFamily="18" charset="0"/>
                </a:rPr>
                <a:t>INTR</a:t>
              </a:r>
            </a:p>
          </p:txBody>
        </p:sp>
      </p:grpSp>
      <p:grpSp>
        <p:nvGrpSpPr>
          <p:cNvPr id="125" name="Group 50">
            <a:extLst>
              <a:ext uri="{FF2B5EF4-FFF2-40B4-BE49-F238E27FC236}">
                <a16:creationId xmlns:a16="http://schemas.microsoft.com/office/drawing/2014/main" id="{0C0C86AD-3FFD-1C47-9C53-91D1A2E544AE}"/>
              </a:ext>
            </a:extLst>
          </p:cNvPr>
          <p:cNvGrpSpPr>
            <a:grpSpLocks/>
          </p:cNvGrpSpPr>
          <p:nvPr/>
        </p:nvGrpSpPr>
        <p:grpSpPr bwMode="auto">
          <a:xfrm>
            <a:off x="4651375" y="1489075"/>
            <a:ext cx="2286000" cy="1817688"/>
            <a:chOff x="2640" y="1344"/>
            <a:chExt cx="1440" cy="1145"/>
          </a:xfrm>
        </p:grpSpPr>
        <p:sp>
          <p:nvSpPr>
            <p:cNvPr id="57380" name="Line 51">
              <a:extLst>
                <a:ext uri="{FF2B5EF4-FFF2-40B4-BE49-F238E27FC236}">
                  <a16:creationId xmlns:a16="http://schemas.microsoft.com/office/drawing/2014/main" id="{2BED1215-CE72-C042-B2DD-6F59D7CA2054}"/>
                </a:ext>
              </a:extLst>
            </p:cNvPr>
            <p:cNvSpPr>
              <a:spLocks noChangeShapeType="1"/>
            </p:cNvSpPr>
            <p:nvPr/>
          </p:nvSpPr>
          <p:spPr bwMode="auto">
            <a:xfrm>
              <a:off x="2640" y="1488"/>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57381" name="Group 52">
              <a:extLst>
                <a:ext uri="{FF2B5EF4-FFF2-40B4-BE49-F238E27FC236}">
                  <a16:creationId xmlns:a16="http://schemas.microsoft.com/office/drawing/2014/main" id="{9F2B9D1C-5DF3-4B40-8E1C-E9ADFB6BF880}"/>
                </a:ext>
              </a:extLst>
            </p:cNvPr>
            <p:cNvGrpSpPr>
              <a:grpSpLocks/>
            </p:cNvGrpSpPr>
            <p:nvPr/>
          </p:nvGrpSpPr>
          <p:grpSpPr bwMode="auto">
            <a:xfrm>
              <a:off x="3120" y="1344"/>
              <a:ext cx="960" cy="768"/>
              <a:chOff x="3648" y="1392"/>
              <a:chExt cx="960" cy="768"/>
            </a:xfrm>
          </p:grpSpPr>
          <p:sp>
            <p:nvSpPr>
              <p:cNvPr id="57383" name="Rectangle 53">
                <a:extLst>
                  <a:ext uri="{FF2B5EF4-FFF2-40B4-BE49-F238E27FC236}">
                    <a16:creationId xmlns:a16="http://schemas.microsoft.com/office/drawing/2014/main" id="{DAC2A2BE-490E-E446-826B-6B6B313A40D1}"/>
                  </a:ext>
                </a:extLst>
              </p:cNvPr>
              <p:cNvSpPr>
                <a:spLocks noChangeArrowheads="1"/>
              </p:cNvSpPr>
              <p:nvPr/>
            </p:nvSpPr>
            <p:spPr bwMode="auto">
              <a:xfrm>
                <a:off x="3648" y="1392"/>
                <a:ext cx="960" cy="528"/>
              </a:xfrm>
              <a:prstGeom prst="rect">
                <a:avLst/>
              </a:prstGeom>
              <a:solidFill>
                <a:srgbClr val="CC99FF"/>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b="1">
                    <a:latin typeface="宋体" panose="02010600030101010101" pitchFamily="2" charset="-122"/>
                  </a:rPr>
                  <a:t>IR2</a:t>
                </a:r>
              </a:p>
              <a:p>
                <a:pPr eaLnBrk="1" hangingPunct="1"/>
                <a:r>
                  <a:rPr kumimoji="1" lang="en-US" altLang="zh-CN" sz="2000" b="1">
                    <a:latin typeface="宋体" panose="02010600030101010101" pitchFamily="2" charset="-122"/>
                  </a:rPr>
                  <a:t>       INT</a:t>
                </a:r>
              </a:p>
            </p:txBody>
          </p:sp>
          <p:sp>
            <p:nvSpPr>
              <p:cNvPr id="57384" name="Rectangle 54">
                <a:extLst>
                  <a:ext uri="{FF2B5EF4-FFF2-40B4-BE49-F238E27FC236}">
                    <a16:creationId xmlns:a16="http://schemas.microsoft.com/office/drawing/2014/main" id="{DA1E880A-553D-6241-AFC4-8DBAB8FBB97E}"/>
                  </a:ext>
                </a:extLst>
              </p:cNvPr>
              <p:cNvSpPr>
                <a:spLocks noChangeArrowheads="1"/>
              </p:cNvSpPr>
              <p:nvPr/>
            </p:nvSpPr>
            <p:spPr bwMode="auto">
              <a:xfrm>
                <a:off x="3648" y="1920"/>
                <a:ext cx="960" cy="240"/>
              </a:xfrm>
              <a:prstGeom prst="rect">
                <a:avLst/>
              </a:prstGeom>
              <a:solidFill>
                <a:srgbClr val="CC99FF"/>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b="1">
                    <a:latin typeface="宋体" panose="02010600030101010101" pitchFamily="2" charset="-122"/>
                  </a:rPr>
                  <a:t>IMR</a:t>
                </a:r>
              </a:p>
            </p:txBody>
          </p:sp>
        </p:grpSp>
        <p:sp>
          <p:nvSpPr>
            <p:cNvPr id="57382" name="Text Box 55">
              <a:extLst>
                <a:ext uri="{FF2B5EF4-FFF2-40B4-BE49-F238E27FC236}">
                  <a16:creationId xmlns:a16="http://schemas.microsoft.com/office/drawing/2014/main" id="{4E3E1770-9C60-AA4B-98C7-29A1E1D1E668}"/>
                </a:ext>
              </a:extLst>
            </p:cNvPr>
            <p:cNvSpPr txBox="1">
              <a:spLocks noChangeArrowheads="1"/>
            </p:cNvSpPr>
            <p:nvPr/>
          </p:nvSpPr>
          <p:spPr bwMode="auto">
            <a:xfrm>
              <a:off x="3297" y="2239"/>
              <a:ext cx="59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b="1">
                  <a:solidFill>
                    <a:srgbClr val="CC0000"/>
                  </a:solidFill>
                  <a:latin typeface="Times New Roman" panose="02020603050405020304" pitchFamily="18" charset="0"/>
                </a:rPr>
                <a:t>主8259</a:t>
              </a:r>
            </a:p>
          </p:txBody>
        </p:sp>
      </p:grpSp>
      <p:grpSp>
        <p:nvGrpSpPr>
          <p:cNvPr id="131" name="Group 56">
            <a:extLst>
              <a:ext uri="{FF2B5EF4-FFF2-40B4-BE49-F238E27FC236}">
                <a16:creationId xmlns:a16="http://schemas.microsoft.com/office/drawing/2014/main" id="{B0E03E70-8557-F142-A840-FDABD674C6B2}"/>
              </a:ext>
            </a:extLst>
          </p:cNvPr>
          <p:cNvGrpSpPr>
            <a:grpSpLocks/>
          </p:cNvGrpSpPr>
          <p:nvPr/>
        </p:nvGrpSpPr>
        <p:grpSpPr bwMode="auto">
          <a:xfrm>
            <a:off x="3127375" y="1489075"/>
            <a:ext cx="1524000" cy="1817688"/>
            <a:chOff x="1680" y="1344"/>
            <a:chExt cx="960" cy="1145"/>
          </a:xfrm>
        </p:grpSpPr>
        <p:grpSp>
          <p:nvGrpSpPr>
            <p:cNvPr id="57376" name="Group 57">
              <a:extLst>
                <a:ext uri="{FF2B5EF4-FFF2-40B4-BE49-F238E27FC236}">
                  <a16:creationId xmlns:a16="http://schemas.microsoft.com/office/drawing/2014/main" id="{0D088F9E-7837-2846-99F2-CE2C83E206B6}"/>
                </a:ext>
              </a:extLst>
            </p:cNvPr>
            <p:cNvGrpSpPr>
              <a:grpSpLocks/>
            </p:cNvGrpSpPr>
            <p:nvPr/>
          </p:nvGrpSpPr>
          <p:grpSpPr bwMode="auto">
            <a:xfrm>
              <a:off x="1680" y="1344"/>
              <a:ext cx="960" cy="768"/>
              <a:chOff x="2256" y="1392"/>
              <a:chExt cx="960" cy="768"/>
            </a:xfrm>
          </p:grpSpPr>
          <p:sp>
            <p:nvSpPr>
              <p:cNvPr id="57378" name="Rectangle 58">
                <a:extLst>
                  <a:ext uri="{FF2B5EF4-FFF2-40B4-BE49-F238E27FC236}">
                    <a16:creationId xmlns:a16="http://schemas.microsoft.com/office/drawing/2014/main" id="{544BDF17-8608-9646-A324-47F4479B1427}"/>
                  </a:ext>
                </a:extLst>
              </p:cNvPr>
              <p:cNvSpPr>
                <a:spLocks noChangeArrowheads="1"/>
              </p:cNvSpPr>
              <p:nvPr/>
            </p:nvSpPr>
            <p:spPr bwMode="auto">
              <a:xfrm>
                <a:off x="2256" y="1392"/>
                <a:ext cx="960" cy="528"/>
              </a:xfrm>
              <a:prstGeom prst="rect">
                <a:avLst/>
              </a:prstGeom>
              <a:solidFill>
                <a:srgbClr val="CCFFFF"/>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b="1">
                    <a:latin typeface="宋体" panose="02010600030101010101" pitchFamily="2" charset="-122"/>
                  </a:rPr>
                  <a:t>      INT</a:t>
                </a:r>
              </a:p>
              <a:p>
                <a:pPr eaLnBrk="1" hangingPunct="1"/>
                <a:r>
                  <a:rPr kumimoji="1" lang="en-US" altLang="zh-CN" sz="2000" b="1">
                    <a:latin typeface="宋体" panose="02010600030101010101" pitchFamily="2" charset="-122"/>
                  </a:rPr>
                  <a:t>IR1</a:t>
                </a:r>
              </a:p>
            </p:txBody>
          </p:sp>
          <p:sp>
            <p:nvSpPr>
              <p:cNvPr id="57379" name="Rectangle 59">
                <a:extLst>
                  <a:ext uri="{FF2B5EF4-FFF2-40B4-BE49-F238E27FC236}">
                    <a16:creationId xmlns:a16="http://schemas.microsoft.com/office/drawing/2014/main" id="{E108C262-685C-A14A-99C4-5FA3DAA26253}"/>
                  </a:ext>
                </a:extLst>
              </p:cNvPr>
              <p:cNvSpPr>
                <a:spLocks noChangeArrowheads="1"/>
              </p:cNvSpPr>
              <p:nvPr/>
            </p:nvSpPr>
            <p:spPr bwMode="auto">
              <a:xfrm>
                <a:off x="2256" y="1920"/>
                <a:ext cx="960" cy="240"/>
              </a:xfrm>
              <a:prstGeom prst="rect">
                <a:avLst/>
              </a:prstGeom>
              <a:solidFill>
                <a:srgbClr val="CCFFFF"/>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b="1">
                    <a:latin typeface="宋体" panose="02010600030101010101" pitchFamily="2" charset="-122"/>
                  </a:rPr>
                  <a:t>IMR</a:t>
                </a:r>
              </a:p>
            </p:txBody>
          </p:sp>
        </p:grpSp>
        <p:sp>
          <p:nvSpPr>
            <p:cNvPr id="57377" name="Text Box 60">
              <a:extLst>
                <a:ext uri="{FF2B5EF4-FFF2-40B4-BE49-F238E27FC236}">
                  <a16:creationId xmlns:a16="http://schemas.microsoft.com/office/drawing/2014/main" id="{73870088-4EC9-2740-B2A3-FE60DD5BDAEA}"/>
                </a:ext>
              </a:extLst>
            </p:cNvPr>
            <p:cNvSpPr txBox="1">
              <a:spLocks noChangeArrowheads="1"/>
            </p:cNvSpPr>
            <p:nvPr/>
          </p:nvSpPr>
          <p:spPr bwMode="auto">
            <a:xfrm>
              <a:off x="1824" y="2239"/>
              <a:ext cx="59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b="1">
                  <a:solidFill>
                    <a:srgbClr val="CC0000"/>
                  </a:solidFill>
                  <a:latin typeface="Times New Roman" panose="02020603050405020304" pitchFamily="18" charset="0"/>
                </a:rPr>
                <a:t>从8259</a:t>
              </a:r>
            </a:p>
          </p:txBody>
        </p:sp>
      </p:grpSp>
      <p:grpSp>
        <p:nvGrpSpPr>
          <p:cNvPr id="136" name="Group 63">
            <a:extLst>
              <a:ext uri="{FF2B5EF4-FFF2-40B4-BE49-F238E27FC236}">
                <a16:creationId xmlns:a16="http://schemas.microsoft.com/office/drawing/2014/main" id="{0F5BAE50-FA4B-4D45-BC12-A1165D3D6BBD}"/>
              </a:ext>
            </a:extLst>
          </p:cNvPr>
          <p:cNvGrpSpPr>
            <a:grpSpLocks/>
          </p:cNvGrpSpPr>
          <p:nvPr/>
        </p:nvGrpSpPr>
        <p:grpSpPr bwMode="auto">
          <a:xfrm>
            <a:off x="1736725" y="1468438"/>
            <a:ext cx="1371600" cy="1460500"/>
            <a:chOff x="816" y="1377"/>
            <a:chExt cx="864" cy="920"/>
          </a:xfrm>
        </p:grpSpPr>
        <p:grpSp>
          <p:nvGrpSpPr>
            <p:cNvPr id="57368" name="Group 64">
              <a:extLst>
                <a:ext uri="{FF2B5EF4-FFF2-40B4-BE49-F238E27FC236}">
                  <a16:creationId xmlns:a16="http://schemas.microsoft.com/office/drawing/2014/main" id="{E63961D1-27B0-3F4A-8C46-5A9FF279E0AD}"/>
                </a:ext>
              </a:extLst>
            </p:cNvPr>
            <p:cNvGrpSpPr>
              <a:grpSpLocks/>
            </p:cNvGrpSpPr>
            <p:nvPr/>
          </p:nvGrpSpPr>
          <p:grpSpPr bwMode="auto">
            <a:xfrm>
              <a:off x="816" y="1488"/>
              <a:ext cx="864" cy="809"/>
              <a:chOff x="864" y="1488"/>
              <a:chExt cx="864" cy="809"/>
            </a:xfrm>
          </p:grpSpPr>
          <p:sp>
            <p:nvSpPr>
              <p:cNvPr id="57371" name="Line 65">
                <a:extLst>
                  <a:ext uri="{FF2B5EF4-FFF2-40B4-BE49-F238E27FC236}">
                    <a16:creationId xmlns:a16="http://schemas.microsoft.com/office/drawing/2014/main" id="{1801BE3C-BEA7-FA46-9201-07EFD98A6700}"/>
                  </a:ext>
                </a:extLst>
              </p:cNvPr>
              <p:cNvSpPr>
                <a:spLocks noChangeShapeType="1"/>
              </p:cNvSpPr>
              <p:nvPr/>
            </p:nvSpPr>
            <p:spPr bwMode="auto">
              <a:xfrm>
                <a:off x="1056" y="1488"/>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72" name="Line 66">
                <a:extLst>
                  <a:ext uri="{FF2B5EF4-FFF2-40B4-BE49-F238E27FC236}">
                    <a16:creationId xmlns:a16="http://schemas.microsoft.com/office/drawing/2014/main" id="{AD53D135-2669-A547-B061-70A8FBD9ADAD}"/>
                  </a:ext>
                </a:extLst>
              </p:cNvPr>
              <p:cNvSpPr>
                <a:spLocks noChangeShapeType="1"/>
              </p:cNvSpPr>
              <p:nvPr/>
            </p:nvSpPr>
            <p:spPr bwMode="auto">
              <a:xfrm>
                <a:off x="1344" y="1488"/>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73" name="Line 67">
                <a:extLst>
                  <a:ext uri="{FF2B5EF4-FFF2-40B4-BE49-F238E27FC236}">
                    <a16:creationId xmlns:a16="http://schemas.microsoft.com/office/drawing/2014/main" id="{F702CDC1-6774-4B42-9EED-6EA7FB49D58B}"/>
                  </a:ext>
                </a:extLst>
              </p:cNvPr>
              <p:cNvSpPr>
                <a:spLocks noChangeShapeType="1"/>
              </p:cNvSpPr>
              <p:nvPr/>
            </p:nvSpPr>
            <p:spPr bwMode="auto">
              <a:xfrm>
                <a:off x="864" y="1728"/>
                <a:ext cx="8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74" name="Text Box 68">
                <a:extLst>
                  <a:ext uri="{FF2B5EF4-FFF2-40B4-BE49-F238E27FC236}">
                    <a16:creationId xmlns:a16="http://schemas.microsoft.com/office/drawing/2014/main" id="{88E97D47-03DD-3247-8EE2-65BE7948BBB4}"/>
                  </a:ext>
                </a:extLst>
              </p:cNvPr>
              <p:cNvSpPr txBox="1">
                <a:spLocks noChangeArrowheads="1"/>
              </p:cNvSpPr>
              <p:nvPr/>
            </p:nvSpPr>
            <p:spPr bwMode="auto">
              <a:xfrm>
                <a:off x="1052" y="2047"/>
                <a:ext cx="3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b="1">
                    <a:latin typeface="Times New Roman" panose="02020603050405020304" pitchFamily="18" charset="0"/>
                  </a:rPr>
                  <a:t>B4</a:t>
                </a:r>
              </a:p>
            </p:txBody>
          </p:sp>
          <p:sp>
            <p:nvSpPr>
              <p:cNvPr id="57375" name="Oval 69">
                <a:extLst>
                  <a:ext uri="{FF2B5EF4-FFF2-40B4-BE49-F238E27FC236}">
                    <a16:creationId xmlns:a16="http://schemas.microsoft.com/office/drawing/2014/main" id="{2897B0A5-B312-2F4A-AEE2-CC9782D8C18C}"/>
                  </a:ext>
                </a:extLst>
              </p:cNvPr>
              <p:cNvSpPr>
                <a:spLocks noChangeArrowheads="1"/>
              </p:cNvSpPr>
              <p:nvPr/>
            </p:nvSpPr>
            <p:spPr bwMode="auto">
              <a:xfrm>
                <a:off x="1152" y="1680"/>
                <a:ext cx="48" cy="48"/>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20000"/>
                  </a:spcBef>
                </a:pPr>
                <a:endParaRPr kumimoji="1" lang="de-DE" altLang="zh-CN" sz="2400" b="1">
                  <a:solidFill>
                    <a:srgbClr val="CC0099"/>
                  </a:solidFill>
                  <a:latin typeface="宋体" panose="02010600030101010101" pitchFamily="2" charset="-122"/>
                </a:endParaRPr>
              </a:p>
            </p:txBody>
          </p:sp>
        </p:grpSp>
        <p:sp>
          <p:nvSpPr>
            <p:cNvPr id="57369" name="Rectangle 70">
              <a:extLst>
                <a:ext uri="{FF2B5EF4-FFF2-40B4-BE49-F238E27FC236}">
                  <a16:creationId xmlns:a16="http://schemas.microsoft.com/office/drawing/2014/main" id="{43E7B6EB-668B-7B4E-B74A-B6643881DDA2}"/>
                </a:ext>
              </a:extLst>
            </p:cNvPr>
            <p:cNvSpPr>
              <a:spLocks noChangeArrowheads="1"/>
            </p:cNvSpPr>
            <p:nvPr/>
          </p:nvSpPr>
          <p:spPr bwMode="auto">
            <a:xfrm>
              <a:off x="1008" y="1377"/>
              <a:ext cx="27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b="1">
                  <a:latin typeface="Times New Roman" panose="02020603050405020304" pitchFamily="18" charset="0"/>
                </a:rPr>
                <a:t>～</a:t>
              </a:r>
            </a:p>
          </p:txBody>
        </p:sp>
        <p:sp>
          <p:nvSpPr>
            <p:cNvPr id="57370" name="Rectangle 71">
              <a:extLst>
                <a:ext uri="{FF2B5EF4-FFF2-40B4-BE49-F238E27FC236}">
                  <a16:creationId xmlns:a16="http://schemas.microsoft.com/office/drawing/2014/main" id="{A30109D4-62F4-294D-B456-3A6BA08325EF}"/>
                </a:ext>
              </a:extLst>
            </p:cNvPr>
            <p:cNvSpPr>
              <a:spLocks noChangeArrowheads="1"/>
            </p:cNvSpPr>
            <p:nvPr/>
          </p:nvSpPr>
          <p:spPr bwMode="auto">
            <a:xfrm>
              <a:off x="1008" y="1857"/>
              <a:ext cx="27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b="1">
                  <a:latin typeface="Times New Roman" panose="02020603050405020304" pitchFamily="18" charset="0"/>
                </a:rPr>
                <a:t>～</a:t>
              </a:r>
            </a:p>
          </p:txBody>
        </p:sp>
      </p:grpSp>
      <p:sp>
        <p:nvSpPr>
          <p:cNvPr id="57367" name="文本框 5">
            <a:extLst>
              <a:ext uri="{FF2B5EF4-FFF2-40B4-BE49-F238E27FC236}">
                <a16:creationId xmlns:a16="http://schemas.microsoft.com/office/drawing/2014/main" id="{7E626FBB-F0D6-FB45-AB90-409BBE02EF66}"/>
              </a:ext>
            </a:extLst>
          </p:cNvPr>
          <p:cNvSpPr>
            <a:spLocks noChangeArrowheads="1"/>
          </p:cNvSpPr>
          <p:nvPr/>
        </p:nvSpPr>
        <p:spPr bwMode="auto">
          <a:xfrm>
            <a:off x="325438" y="328613"/>
            <a:ext cx="4799012"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sz="2400" b="1">
                <a:solidFill>
                  <a:schemeClr val="bg1"/>
                </a:solidFill>
                <a:ea typeface="微软雅黑" panose="020B0503020204020204" pitchFamily="34" charset="-122"/>
                <a:sym typeface="Arial" panose="020B0604020202020204" pitchFamily="34" charset="0"/>
              </a:rPr>
              <a:t>  系统用户中断</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4102"/>
                                        </p:tgtEl>
                                        <p:attrNameLst>
                                          <p:attrName>style.visibility</p:attrName>
                                        </p:attrNameLst>
                                      </p:cBhvr>
                                      <p:to>
                                        <p:strVal val="visible"/>
                                      </p:to>
                                    </p:set>
                                    <p:animEffect>
                                      <p:cBhvr>
                                        <p:cTn id="7" dur="500"/>
                                        <p:tgtEl>
                                          <p:spTgt spid="4102"/>
                                        </p:tgtEl>
                                      </p:cBhvr>
                                    </p:animEffect>
                                  </p:childTnLst>
                                </p:cTn>
                              </p:par>
                              <p:par>
                                <p:cTn id="8" presetID="10" presetClass="entr" presetSubtype="0" fill="hold" nodeType="withEffect">
                                  <p:stCondLst>
                                    <p:cond delay="0"/>
                                  </p:stCondLst>
                                  <p:childTnLst>
                                    <p:set>
                                      <p:cBhvr>
                                        <p:cTn id="9" dur="1" fill="hold">
                                          <p:stCondLst>
                                            <p:cond delay="0"/>
                                          </p:stCondLst>
                                        </p:cTn>
                                        <p:tgtEl>
                                          <p:spTgt spid="4105"/>
                                        </p:tgtEl>
                                        <p:attrNameLst>
                                          <p:attrName>style.visibility</p:attrName>
                                        </p:attrNameLst>
                                      </p:cBhvr>
                                      <p:to>
                                        <p:strVal val="visible"/>
                                      </p:to>
                                    </p:set>
                                    <p:animEffect>
                                      <p:cBhvr>
                                        <p:cTn id="10" dur="500"/>
                                        <p:tgtEl>
                                          <p:spTgt spid="4105"/>
                                        </p:tgtEl>
                                      </p:cBhvr>
                                    </p:animEffect>
                                  </p:childTnLst>
                                </p:cTn>
                              </p:par>
                              <p:par>
                                <p:cTn id="11" presetID="10" presetClass="entr" presetSubtype="0" fill="hold" nodeType="withEffect">
                                  <p:stCondLst>
                                    <p:cond delay="0"/>
                                  </p:stCondLst>
                                  <p:childTnLst>
                                    <p:set>
                                      <p:cBhvr>
                                        <p:cTn id="12" dur="1" fill="hold">
                                          <p:stCondLst>
                                            <p:cond delay="0"/>
                                          </p:stCondLst>
                                        </p:cTn>
                                        <p:tgtEl>
                                          <p:spTgt spid="4107"/>
                                        </p:tgtEl>
                                        <p:attrNameLst>
                                          <p:attrName>style.visibility</p:attrName>
                                        </p:attrNameLst>
                                      </p:cBhvr>
                                      <p:to>
                                        <p:strVal val="visible"/>
                                      </p:to>
                                    </p:set>
                                    <p:animEffect>
                                      <p:cBhvr>
                                        <p:cTn id="13" dur="500"/>
                                        <p:tgtEl>
                                          <p:spTgt spid="4107"/>
                                        </p:tgtEl>
                                      </p:cBhvr>
                                    </p:animEffect>
                                  </p:childTnLst>
                                </p:cTn>
                              </p:par>
                              <p:par>
                                <p:cTn id="14" presetID="10" presetClass="entr" presetSubtype="0" fill="hold" nodeType="withEffect">
                                  <p:stCondLst>
                                    <p:cond delay="0"/>
                                  </p:stCondLst>
                                  <p:childTnLst>
                                    <p:set>
                                      <p:cBhvr>
                                        <p:cTn id="15" dur="1" fill="hold">
                                          <p:stCondLst>
                                            <p:cond delay="0"/>
                                          </p:stCondLst>
                                        </p:cTn>
                                        <p:tgtEl>
                                          <p:spTgt spid="4103"/>
                                        </p:tgtEl>
                                        <p:attrNameLst>
                                          <p:attrName>style.visibility</p:attrName>
                                        </p:attrNameLst>
                                      </p:cBhvr>
                                      <p:to>
                                        <p:strVal val="visible"/>
                                      </p:to>
                                    </p:set>
                                    <p:animEffect>
                                      <p:cBhvr>
                                        <p:cTn id="16" dur="500"/>
                                        <p:tgtEl>
                                          <p:spTgt spid="4103"/>
                                        </p:tgtEl>
                                      </p:cBhvr>
                                    </p:animEffect>
                                  </p:childTnLst>
                                </p:cTn>
                              </p:par>
                              <p:par>
                                <p:cTn id="17" presetID="10" presetClass="entr" presetSubtype="0" fill="hold" nodeType="withEffect">
                                  <p:stCondLst>
                                    <p:cond delay="0"/>
                                  </p:stCondLst>
                                  <p:childTnLst>
                                    <p:set>
                                      <p:cBhvr>
                                        <p:cTn id="18" dur="1" fill="hold">
                                          <p:stCondLst>
                                            <p:cond delay="0"/>
                                          </p:stCondLst>
                                        </p:cTn>
                                        <p:tgtEl>
                                          <p:spTgt spid="4106"/>
                                        </p:tgtEl>
                                        <p:attrNameLst>
                                          <p:attrName>style.visibility</p:attrName>
                                        </p:attrNameLst>
                                      </p:cBhvr>
                                      <p:to>
                                        <p:strVal val="visible"/>
                                      </p:to>
                                    </p:set>
                                    <p:animEffect>
                                      <p:cBhvr>
                                        <p:cTn id="19" dur="500"/>
                                        <p:tgtEl>
                                          <p:spTgt spid="4106"/>
                                        </p:tgtEl>
                                      </p:cBhvr>
                                    </p:animEffect>
                                  </p:childTnLst>
                                </p:cTn>
                              </p:par>
                              <p:par>
                                <p:cTn id="20" presetID="10" presetClass="entr" presetSubtype="0" fill="hold" nodeType="withEffect">
                                  <p:stCondLst>
                                    <p:cond delay="0"/>
                                  </p:stCondLst>
                                  <p:childTnLst>
                                    <p:set>
                                      <p:cBhvr>
                                        <p:cTn id="21" dur="1" fill="hold">
                                          <p:stCondLst>
                                            <p:cond delay="0"/>
                                          </p:stCondLst>
                                        </p:cTn>
                                        <p:tgtEl>
                                          <p:spTgt spid="4104"/>
                                        </p:tgtEl>
                                        <p:attrNameLst>
                                          <p:attrName>style.visibility</p:attrName>
                                        </p:attrNameLst>
                                      </p:cBhvr>
                                      <p:to>
                                        <p:strVal val="visible"/>
                                      </p:to>
                                    </p:set>
                                    <p:animEffect>
                                      <p:cBhvr>
                                        <p:cTn id="22" dur="500"/>
                                        <p:tgtEl>
                                          <p:spTgt spid="4104"/>
                                        </p:tgtEl>
                                      </p:cBhvr>
                                    </p:animEffect>
                                  </p:childTnLst>
                                </p:cTn>
                              </p:par>
                              <p:par>
                                <p:cTn id="23" presetID="35" presetClass="path" presetSubtype="0" fill="hold" nodeType="withEffect">
                                  <p:stCondLst>
                                    <p:cond delay="0"/>
                                  </p:stCondLst>
                                  <p:childTnLst>
                                    <p:animMotion origin="layout" path="M 0 0  L -0.25 0  E" pathEditMode="relative" rAng="0" ptsTypes="">
                                      <p:cBhvr>
                                        <p:cTn id="24" dur="500" fill="hold"/>
                                        <p:tgtEl>
                                          <p:spTgt spid="4106"/>
                                        </p:tgtEl>
                                        <p:attrNameLst>
                                          <p:attrName>ppt_x,ppt_y</p:attrName>
                                        </p:attrNameLst>
                                      </p:cBhvr>
                                      <p:rCtr x="0" y="0"/>
                                    </p:animMotion>
                                  </p:childTnLst>
                                </p:cTn>
                              </p:par>
                              <p:par>
                                <p:cTn id="25" presetID="35" presetClass="path" presetSubtype="0" fill="hold" nodeType="withEffect">
                                  <p:stCondLst>
                                    <p:cond delay="0"/>
                                  </p:stCondLst>
                                  <p:childTnLst>
                                    <p:animMotion origin="layout" path="M 4.16667E-6 3.33333E-6 L -0.31632 3.33333E-6 " pathEditMode="relative" rAng="0" ptsTypes="AA">
                                      <p:cBhvr>
                                        <p:cTn id="26" dur="500" fill="hold"/>
                                        <p:tgtEl>
                                          <p:spTgt spid="4103"/>
                                        </p:tgtEl>
                                        <p:attrNameLst>
                                          <p:attrName>ppt_x,ppt_y</p:attrName>
                                        </p:attrNameLst>
                                      </p:cBhvr>
                                      <p:rCtr x="-1581100" y="0"/>
                                    </p:animMotion>
                                  </p:childTnLst>
                                </p:cTn>
                              </p:par>
                              <p:par>
                                <p:cTn id="27" presetID="35" presetClass="path" presetSubtype="0" fill="hold" nodeType="withEffect">
                                  <p:stCondLst>
                                    <p:cond delay="0"/>
                                  </p:stCondLst>
                                  <p:childTnLst>
                                    <p:animMotion origin="layout" path="M 0.00504 -1.85185E-6 L -0.46684 -1.85185E-6 " pathEditMode="relative" rAng="0" ptsTypes="AA">
                                      <p:cBhvr>
                                        <p:cTn id="28" dur="500" fill="hold"/>
                                        <p:tgtEl>
                                          <p:spTgt spid="4104"/>
                                        </p:tgtEl>
                                        <p:attrNameLst>
                                          <p:attrName>ppt_x,ppt_y</p:attrName>
                                        </p:attrNameLst>
                                      </p:cBhvr>
                                      <p:rCtr x="-2358900" y="0"/>
                                    </p:animMotion>
                                  </p:childTnLst>
                                </p:cTn>
                              </p:par>
                              <p:par>
                                <p:cTn id="29" presetID="35" presetClass="path" presetSubtype="0" fill="hold" nodeType="withEffect">
                                  <p:stCondLst>
                                    <p:cond delay="0"/>
                                  </p:stCondLst>
                                  <p:childTnLst>
                                    <p:animMotion origin="layout" path="M -3.05556E-6 1.11111E-6 L -0.19531 1.11111E-6 " pathEditMode="relative" rAng="0" ptsTypes="AA">
                                      <p:cBhvr>
                                        <p:cTn id="30" dur="500" fill="hold"/>
                                        <p:tgtEl>
                                          <p:spTgt spid="4105"/>
                                        </p:tgtEl>
                                        <p:attrNameLst>
                                          <p:attrName>ppt_x,ppt_y</p:attrName>
                                        </p:attrNameLst>
                                      </p:cBhvr>
                                      <p:rCtr x="-976900" y="0"/>
                                    </p:animMotion>
                                  </p:childTnLst>
                                </p:cTn>
                              </p:par>
                              <p:par>
                                <p:cTn id="31" presetID="35" presetClass="path" presetSubtype="0" fill="hold" nodeType="withEffect">
                                  <p:stCondLst>
                                    <p:cond delay="0"/>
                                  </p:stCondLst>
                                  <p:childTnLst>
                                    <p:animMotion origin="layout" path="M 3.05556E-6 -1.85185E-6 L -0.33577 -1.85185E-6 " pathEditMode="relative" rAng="0" ptsTypes="AA">
                                      <p:cBhvr>
                                        <p:cTn id="32" dur="500" fill="hold"/>
                                        <p:tgtEl>
                                          <p:spTgt spid="4102"/>
                                        </p:tgtEl>
                                        <p:attrNameLst>
                                          <p:attrName>ppt_x,ppt_y</p:attrName>
                                        </p:attrNameLst>
                                      </p:cBhvr>
                                      <p:rCtr x="-1678300" y="0"/>
                                    </p:animMotion>
                                  </p:childTnLst>
                                </p:cTn>
                              </p:par>
                              <p:par>
                                <p:cTn id="33" presetID="35" presetClass="path" presetSubtype="0" fill="hold" nodeType="withEffect">
                                  <p:stCondLst>
                                    <p:cond delay="0"/>
                                  </p:stCondLst>
                                  <p:childTnLst>
                                    <p:animMotion origin="layout" path="M 1.66667E-6 -1.85185E-6 L -0.57188 -1.85185E-6 " pathEditMode="relative" rAng="0" ptsTypes="AA">
                                      <p:cBhvr>
                                        <p:cTn id="34" dur="500" fill="hold"/>
                                        <p:tgtEl>
                                          <p:spTgt spid="4107"/>
                                        </p:tgtEl>
                                        <p:attrNameLst>
                                          <p:attrName>ppt_x,ppt_y</p:attrName>
                                        </p:attrNameLst>
                                      </p:cBhvr>
                                      <p:rCtr x="-2858900" y="0"/>
                                    </p:animMotion>
                                  </p:childTnLst>
                                </p:cTn>
                              </p:par>
                              <p:par>
                                <p:cTn id="35" presetID="10" presetClass="exit" presetSubtype="0" fill="hold" nodeType="withEffect">
                                  <p:stCondLst>
                                    <p:cond delay="0"/>
                                  </p:stCondLst>
                                  <p:childTnLst>
                                    <p:animEffect>
                                      <p:cBhvr>
                                        <p:cTn id="36" dur="500"/>
                                        <p:tgtEl>
                                          <p:spTgt spid="4107"/>
                                        </p:tgtEl>
                                      </p:cBhvr>
                                    </p:animEffect>
                                    <p:set>
                                      <p:cBhvr>
                                        <p:cTn id="37" dur="1" fill="hold">
                                          <p:stCondLst>
                                            <p:cond delay="499"/>
                                          </p:stCondLst>
                                        </p:cTn>
                                        <p:tgtEl>
                                          <p:spTgt spid="4107"/>
                                        </p:tgtEl>
                                        <p:attrNameLst>
                                          <p:attrName>style.visibility</p:attrName>
                                        </p:attrNameLst>
                                      </p:cBhvr>
                                      <p:to>
                                        <p:strVal val="hidden"/>
                                      </p:to>
                                    </p:set>
                                  </p:childTnLst>
                                </p:cTn>
                              </p:par>
                              <p:par>
                                <p:cTn id="38" presetID="10" presetClass="exit" presetSubtype="0" fill="hold" nodeType="withEffect">
                                  <p:stCondLst>
                                    <p:cond delay="0"/>
                                  </p:stCondLst>
                                  <p:childTnLst>
                                    <p:animEffect>
                                      <p:cBhvr>
                                        <p:cTn id="39" dur="500"/>
                                        <p:tgtEl>
                                          <p:spTgt spid="4105"/>
                                        </p:tgtEl>
                                      </p:cBhvr>
                                    </p:animEffect>
                                    <p:set>
                                      <p:cBhvr>
                                        <p:cTn id="40" dur="1" fill="hold">
                                          <p:stCondLst>
                                            <p:cond delay="499"/>
                                          </p:stCondLst>
                                        </p:cTn>
                                        <p:tgtEl>
                                          <p:spTgt spid="4105"/>
                                        </p:tgtEl>
                                        <p:attrNameLst>
                                          <p:attrName>style.visibility</p:attrName>
                                        </p:attrNameLst>
                                      </p:cBhvr>
                                      <p:to>
                                        <p:strVal val="hidden"/>
                                      </p:to>
                                    </p:set>
                                  </p:childTnLst>
                                </p:cTn>
                              </p:par>
                              <p:par>
                                <p:cTn id="41" presetID="10" presetClass="exit" presetSubtype="0" fill="hold" nodeType="withEffect">
                                  <p:stCondLst>
                                    <p:cond delay="0"/>
                                  </p:stCondLst>
                                  <p:childTnLst>
                                    <p:animEffect>
                                      <p:cBhvr>
                                        <p:cTn id="42" dur="500"/>
                                        <p:tgtEl>
                                          <p:spTgt spid="4103"/>
                                        </p:tgtEl>
                                      </p:cBhvr>
                                    </p:animEffect>
                                    <p:set>
                                      <p:cBhvr>
                                        <p:cTn id="43" dur="1" fill="hold">
                                          <p:stCondLst>
                                            <p:cond delay="499"/>
                                          </p:stCondLst>
                                        </p:cTn>
                                        <p:tgtEl>
                                          <p:spTgt spid="4103"/>
                                        </p:tgtEl>
                                        <p:attrNameLst>
                                          <p:attrName>style.visibility</p:attrName>
                                        </p:attrNameLst>
                                      </p:cBhvr>
                                      <p:to>
                                        <p:strVal val="hidden"/>
                                      </p:to>
                                    </p:set>
                                  </p:childTnLst>
                                </p:cTn>
                              </p:par>
                              <p:par>
                                <p:cTn id="44" presetID="10" presetClass="exit" presetSubtype="0" fill="hold" nodeType="withEffect">
                                  <p:stCondLst>
                                    <p:cond delay="0"/>
                                  </p:stCondLst>
                                  <p:childTnLst>
                                    <p:animEffect>
                                      <p:cBhvr>
                                        <p:cTn id="45" dur="500"/>
                                        <p:tgtEl>
                                          <p:spTgt spid="4106"/>
                                        </p:tgtEl>
                                      </p:cBhvr>
                                    </p:animEffect>
                                    <p:set>
                                      <p:cBhvr>
                                        <p:cTn id="46" dur="1" fill="hold">
                                          <p:stCondLst>
                                            <p:cond delay="499"/>
                                          </p:stCondLst>
                                        </p:cTn>
                                        <p:tgtEl>
                                          <p:spTgt spid="4106"/>
                                        </p:tgtEl>
                                        <p:attrNameLst>
                                          <p:attrName>style.visibility</p:attrName>
                                        </p:attrNameLst>
                                      </p:cBhvr>
                                      <p:to>
                                        <p:strVal val="hidden"/>
                                      </p:to>
                                    </p:set>
                                  </p:childTnLst>
                                </p:cTn>
                              </p:par>
                              <p:par>
                                <p:cTn id="47" presetID="10" presetClass="exit" presetSubtype="0" fill="hold" nodeType="withEffect">
                                  <p:stCondLst>
                                    <p:cond delay="0"/>
                                  </p:stCondLst>
                                  <p:childTnLst>
                                    <p:animEffect>
                                      <p:cBhvr>
                                        <p:cTn id="48" dur="500"/>
                                        <p:tgtEl>
                                          <p:spTgt spid="4102"/>
                                        </p:tgtEl>
                                      </p:cBhvr>
                                    </p:animEffect>
                                    <p:set>
                                      <p:cBhvr>
                                        <p:cTn id="49" dur="1" fill="hold">
                                          <p:stCondLst>
                                            <p:cond delay="499"/>
                                          </p:stCondLst>
                                        </p:cTn>
                                        <p:tgtEl>
                                          <p:spTgt spid="4102"/>
                                        </p:tgtEl>
                                        <p:attrNameLst>
                                          <p:attrName>style.visibility</p:attrName>
                                        </p:attrNameLst>
                                      </p:cBhvr>
                                      <p:to>
                                        <p:strVal val="hidden"/>
                                      </p:to>
                                    </p:set>
                                  </p:childTnLst>
                                </p:cTn>
                              </p:par>
                              <p:par>
                                <p:cTn id="50" presetID="10" presetClass="exit" presetSubtype="0" fill="hold" nodeType="withEffect">
                                  <p:stCondLst>
                                    <p:cond delay="0"/>
                                  </p:stCondLst>
                                  <p:childTnLst>
                                    <p:animEffect>
                                      <p:cBhvr>
                                        <p:cTn id="51" dur="500"/>
                                        <p:tgtEl>
                                          <p:spTgt spid="4104"/>
                                        </p:tgtEl>
                                      </p:cBhvr>
                                    </p:animEffect>
                                    <p:set>
                                      <p:cBhvr>
                                        <p:cTn id="52" dur="1" fill="hold">
                                          <p:stCondLst>
                                            <p:cond delay="499"/>
                                          </p:stCondLst>
                                        </p:cTn>
                                        <p:tgtEl>
                                          <p:spTgt spid="4104"/>
                                        </p:tgtEl>
                                        <p:attrNameLst>
                                          <p:attrName>style.visibility</p:attrName>
                                        </p:attrNameLst>
                                      </p:cBhvr>
                                      <p:to>
                                        <p:strVal val="hidden"/>
                                      </p:to>
                                    </p:set>
                                  </p:childTnLst>
                                </p:cTn>
                              </p:par>
                              <p:par>
                                <p:cTn id="53" presetID="10" presetClass="entr" presetSubtype="0" fill="hold" nodeType="withEffect">
                                  <p:stCondLst>
                                    <p:cond delay="0"/>
                                  </p:stCondLst>
                                  <p:childTnLst>
                                    <p:set>
                                      <p:cBhvr>
                                        <p:cTn id="54" dur="1" fill="hold">
                                          <p:stCondLst>
                                            <p:cond delay="0"/>
                                          </p:stCondLst>
                                        </p:cTn>
                                        <p:tgtEl>
                                          <p:spTgt spid="4108"/>
                                        </p:tgtEl>
                                        <p:attrNameLst>
                                          <p:attrName>style.visibility</p:attrName>
                                        </p:attrNameLst>
                                      </p:cBhvr>
                                      <p:to>
                                        <p:strVal val="visible"/>
                                      </p:to>
                                    </p:set>
                                    <p:animEffect>
                                      <p:cBhvr>
                                        <p:cTn id="55" dur="500"/>
                                        <p:tgtEl>
                                          <p:spTgt spid="4108"/>
                                        </p:tgtEl>
                                      </p:cBhvr>
                                    </p:animEffect>
                                  </p:childTnLst>
                                </p:cTn>
                              </p:par>
                              <p:par>
                                <p:cTn id="56" presetID="10" presetClass="entr" presetSubtype="0" fill="hold" nodeType="withEffect">
                                  <p:stCondLst>
                                    <p:cond delay="0"/>
                                  </p:stCondLst>
                                  <p:childTnLst>
                                    <p:set>
                                      <p:cBhvr>
                                        <p:cTn id="57" dur="1" fill="hold">
                                          <p:stCondLst>
                                            <p:cond delay="0"/>
                                          </p:stCondLst>
                                        </p:cTn>
                                        <p:tgtEl>
                                          <p:spTgt spid="4109"/>
                                        </p:tgtEl>
                                        <p:attrNameLst>
                                          <p:attrName>style.visibility</p:attrName>
                                        </p:attrNameLst>
                                      </p:cBhvr>
                                      <p:to>
                                        <p:strVal val="visible"/>
                                      </p:to>
                                    </p:set>
                                    <p:animEffect>
                                      <p:cBhvr>
                                        <p:cTn id="58" dur="500"/>
                                        <p:tgtEl>
                                          <p:spTgt spid="4109"/>
                                        </p:tgtEl>
                                      </p:cBhvr>
                                    </p:animEffect>
                                  </p:childTnLst>
                                </p:cTn>
                              </p:par>
                              <p:par>
                                <p:cTn id="59" presetID="10" presetClass="entr" presetSubtype="0" fill="hold" nodeType="withEffect">
                                  <p:stCondLst>
                                    <p:cond delay="0"/>
                                  </p:stCondLst>
                                  <p:childTnLst>
                                    <p:set>
                                      <p:cBhvr>
                                        <p:cTn id="60" dur="1" fill="hold">
                                          <p:stCondLst>
                                            <p:cond delay="0"/>
                                          </p:stCondLst>
                                        </p:cTn>
                                        <p:tgtEl>
                                          <p:spTgt spid="4110"/>
                                        </p:tgtEl>
                                        <p:attrNameLst>
                                          <p:attrName>style.visibility</p:attrName>
                                        </p:attrNameLst>
                                      </p:cBhvr>
                                      <p:to>
                                        <p:strVal val="visible"/>
                                      </p:to>
                                    </p:set>
                                    <p:animEffect>
                                      <p:cBhvr>
                                        <p:cTn id="61" dur="500"/>
                                        <p:tgtEl>
                                          <p:spTgt spid="4110"/>
                                        </p:tgtEl>
                                      </p:cBhvr>
                                    </p:animEffect>
                                  </p:childTnLst>
                                </p:cTn>
                              </p:par>
                              <p:par>
                                <p:cTn id="62" presetID="10" presetClass="entr" presetSubtype="0" fill="hold" nodeType="withEffect">
                                  <p:stCondLst>
                                    <p:cond delay="0"/>
                                  </p:stCondLst>
                                  <p:childTnLst>
                                    <p:set>
                                      <p:cBhvr>
                                        <p:cTn id="63" dur="1" fill="hold">
                                          <p:stCondLst>
                                            <p:cond delay="0"/>
                                          </p:stCondLst>
                                        </p:cTn>
                                        <p:tgtEl>
                                          <p:spTgt spid="4111"/>
                                        </p:tgtEl>
                                        <p:attrNameLst>
                                          <p:attrName>style.visibility</p:attrName>
                                        </p:attrNameLst>
                                      </p:cBhvr>
                                      <p:to>
                                        <p:strVal val="visible"/>
                                      </p:to>
                                    </p:set>
                                    <p:animEffect>
                                      <p:cBhvr>
                                        <p:cTn id="64" dur="500"/>
                                        <p:tgtEl>
                                          <p:spTgt spid="4111"/>
                                        </p:tgtEl>
                                      </p:cBhvr>
                                    </p:animEffect>
                                  </p:childTnLst>
                                </p:cTn>
                              </p:par>
                              <p:par>
                                <p:cTn id="65" presetID="53" presetClass="exit" presetSubtype="0" fill="hold" nodeType="withEffect">
                                  <p:stCondLst>
                                    <p:cond delay="0"/>
                                  </p:stCondLst>
                                  <p:childTnLst>
                                    <p:anim calcmode="lin" valueType="num">
                                      <p:cBhvr>
                                        <p:cTn id="66" dur="500"/>
                                        <p:tgtEl>
                                          <p:spTgt spid="4108"/>
                                        </p:tgtEl>
                                        <p:attrNameLst>
                                          <p:attrName>ppt_w</p:attrName>
                                        </p:attrNameLst>
                                      </p:cBhvr>
                                      <p:tavLst>
                                        <p:tav tm="0">
                                          <p:val>
                                            <p:strVal val="ppt_w"/>
                                          </p:val>
                                        </p:tav>
                                        <p:tav tm="100000">
                                          <p:val>
                                            <p:fltVal val="0"/>
                                          </p:val>
                                        </p:tav>
                                      </p:tavLst>
                                    </p:anim>
                                    <p:anim calcmode="lin" valueType="num">
                                      <p:cBhvr>
                                        <p:cTn id="67" dur="500"/>
                                        <p:tgtEl>
                                          <p:spTgt spid="4108"/>
                                        </p:tgtEl>
                                        <p:attrNameLst>
                                          <p:attrName>ppt_h</p:attrName>
                                        </p:attrNameLst>
                                      </p:cBhvr>
                                      <p:tavLst>
                                        <p:tav tm="0">
                                          <p:val>
                                            <p:strVal val="ppt_h"/>
                                          </p:val>
                                        </p:tav>
                                        <p:tav tm="100000">
                                          <p:val>
                                            <p:fltVal val="0"/>
                                          </p:val>
                                        </p:tav>
                                      </p:tavLst>
                                    </p:anim>
                                    <p:animEffect>
                                      <p:cBhvr>
                                        <p:cTn id="68" dur="500"/>
                                        <p:tgtEl>
                                          <p:spTgt spid="4108"/>
                                        </p:tgtEl>
                                      </p:cBhvr>
                                    </p:animEffect>
                                    <p:set>
                                      <p:cBhvr>
                                        <p:cTn id="69" dur="1" fill="hold">
                                          <p:stCondLst>
                                            <p:cond delay="499"/>
                                          </p:stCondLst>
                                        </p:cTn>
                                        <p:tgtEl>
                                          <p:spTgt spid="4108"/>
                                        </p:tgtEl>
                                        <p:attrNameLst>
                                          <p:attrName>style.visibility</p:attrName>
                                        </p:attrNameLst>
                                      </p:cBhvr>
                                      <p:to>
                                        <p:strVal val="hidden"/>
                                      </p:to>
                                    </p:set>
                                  </p:childTnLst>
                                </p:cTn>
                              </p:par>
                              <p:par>
                                <p:cTn id="70" presetID="53" presetClass="exit" presetSubtype="0" fill="hold" nodeType="withEffect">
                                  <p:stCondLst>
                                    <p:cond delay="0"/>
                                  </p:stCondLst>
                                  <p:childTnLst>
                                    <p:anim calcmode="lin" valueType="num">
                                      <p:cBhvr>
                                        <p:cTn id="71" dur="500"/>
                                        <p:tgtEl>
                                          <p:spTgt spid="4109"/>
                                        </p:tgtEl>
                                        <p:attrNameLst>
                                          <p:attrName>ppt_w</p:attrName>
                                        </p:attrNameLst>
                                      </p:cBhvr>
                                      <p:tavLst>
                                        <p:tav tm="0">
                                          <p:val>
                                            <p:strVal val="ppt_w"/>
                                          </p:val>
                                        </p:tav>
                                        <p:tav tm="100000">
                                          <p:val>
                                            <p:fltVal val="0"/>
                                          </p:val>
                                        </p:tav>
                                      </p:tavLst>
                                    </p:anim>
                                    <p:anim calcmode="lin" valueType="num">
                                      <p:cBhvr>
                                        <p:cTn id="72" dur="500"/>
                                        <p:tgtEl>
                                          <p:spTgt spid="4109"/>
                                        </p:tgtEl>
                                        <p:attrNameLst>
                                          <p:attrName>ppt_h</p:attrName>
                                        </p:attrNameLst>
                                      </p:cBhvr>
                                      <p:tavLst>
                                        <p:tav tm="0">
                                          <p:val>
                                            <p:strVal val="ppt_h"/>
                                          </p:val>
                                        </p:tav>
                                        <p:tav tm="100000">
                                          <p:val>
                                            <p:fltVal val="0"/>
                                          </p:val>
                                        </p:tav>
                                      </p:tavLst>
                                    </p:anim>
                                    <p:animEffect>
                                      <p:cBhvr>
                                        <p:cTn id="73" dur="500"/>
                                        <p:tgtEl>
                                          <p:spTgt spid="4109"/>
                                        </p:tgtEl>
                                      </p:cBhvr>
                                    </p:animEffect>
                                    <p:set>
                                      <p:cBhvr>
                                        <p:cTn id="74" dur="1" fill="hold">
                                          <p:stCondLst>
                                            <p:cond delay="499"/>
                                          </p:stCondLst>
                                        </p:cTn>
                                        <p:tgtEl>
                                          <p:spTgt spid="4109"/>
                                        </p:tgtEl>
                                        <p:attrNameLst>
                                          <p:attrName>style.visibility</p:attrName>
                                        </p:attrNameLst>
                                      </p:cBhvr>
                                      <p:to>
                                        <p:strVal val="hidden"/>
                                      </p:to>
                                    </p:set>
                                  </p:childTnLst>
                                </p:cTn>
                              </p:par>
                              <p:par>
                                <p:cTn id="75" presetID="53" presetClass="exit" presetSubtype="0" fill="hold" nodeType="withEffect">
                                  <p:stCondLst>
                                    <p:cond delay="0"/>
                                  </p:stCondLst>
                                  <p:childTnLst>
                                    <p:anim calcmode="lin" valueType="num">
                                      <p:cBhvr>
                                        <p:cTn id="76" dur="500"/>
                                        <p:tgtEl>
                                          <p:spTgt spid="4110"/>
                                        </p:tgtEl>
                                        <p:attrNameLst>
                                          <p:attrName>ppt_w</p:attrName>
                                        </p:attrNameLst>
                                      </p:cBhvr>
                                      <p:tavLst>
                                        <p:tav tm="0">
                                          <p:val>
                                            <p:strVal val="ppt_w"/>
                                          </p:val>
                                        </p:tav>
                                        <p:tav tm="100000">
                                          <p:val>
                                            <p:fltVal val="0"/>
                                          </p:val>
                                        </p:tav>
                                      </p:tavLst>
                                    </p:anim>
                                    <p:anim calcmode="lin" valueType="num">
                                      <p:cBhvr>
                                        <p:cTn id="77" dur="500"/>
                                        <p:tgtEl>
                                          <p:spTgt spid="4110"/>
                                        </p:tgtEl>
                                        <p:attrNameLst>
                                          <p:attrName>ppt_h</p:attrName>
                                        </p:attrNameLst>
                                      </p:cBhvr>
                                      <p:tavLst>
                                        <p:tav tm="0">
                                          <p:val>
                                            <p:strVal val="ppt_h"/>
                                          </p:val>
                                        </p:tav>
                                        <p:tav tm="100000">
                                          <p:val>
                                            <p:fltVal val="0"/>
                                          </p:val>
                                        </p:tav>
                                      </p:tavLst>
                                    </p:anim>
                                    <p:animEffect>
                                      <p:cBhvr>
                                        <p:cTn id="78" dur="500"/>
                                        <p:tgtEl>
                                          <p:spTgt spid="4110"/>
                                        </p:tgtEl>
                                      </p:cBhvr>
                                    </p:animEffect>
                                    <p:set>
                                      <p:cBhvr>
                                        <p:cTn id="79" dur="1" fill="hold">
                                          <p:stCondLst>
                                            <p:cond delay="499"/>
                                          </p:stCondLst>
                                        </p:cTn>
                                        <p:tgtEl>
                                          <p:spTgt spid="4110"/>
                                        </p:tgtEl>
                                        <p:attrNameLst>
                                          <p:attrName>style.visibility</p:attrName>
                                        </p:attrNameLst>
                                      </p:cBhvr>
                                      <p:to>
                                        <p:strVal val="hidden"/>
                                      </p:to>
                                    </p:set>
                                  </p:childTnLst>
                                </p:cTn>
                              </p:par>
                              <p:par>
                                <p:cTn id="80" presetID="53" presetClass="exit" presetSubtype="0" fill="hold" nodeType="withEffect">
                                  <p:stCondLst>
                                    <p:cond delay="0"/>
                                  </p:stCondLst>
                                  <p:childTnLst>
                                    <p:anim calcmode="lin" valueType="num">
                                      <p:cBhvr>
                                        <p:cTn id="81" dur="500"/>
                                        <p:tgtEl>
                                          <p:spTgt spid="4111"/>
                                        </p:tgtEl>
                                        <p:attrNameLst>
                                          <p:attrName>ppt_w</p:attrName>
                                        </p:attrNameLst>
                                      </p:cBhvr>
                                      <p:tavLst>
                                        <p:tav tm="0">
                                          <p:val>
                                            <p:strVal val="ppt_w"/>
                                          </p:val>
                                        </p:tav>
                                        <p:tav tm="100000">
                                          <p:val>
                                            <p:fltVal val="0"/>
                                          </p:val>
                                        </p:tav>
                                      </p:tavLst>
                                    </p:anim>
                                    <p:anim calcmode="lin" valueType="num">
                                      <p:cBhvr>
                                        <p:cTn id="82" dur="500"/>
                                        <p:tgtEl>
                                          <p:spTgt spid="4111"/>
                                        </p:tgtEl>
                                        <p:attrNameLst>
                                          <p:attrName>ppt_h</p:attrName>
                                        </p:attrNameLst>
                                      </p:cBhvr>
                                      <p:tavLst>
                                        <p:tav tm="0">
                                          <p:val>
                                            <p:strVal val="ppt_h"/>
                                          </p:val>
                                        </p:tav>
                                        <p:tav tm="100000">
                                          <p:val>
                                            <p:fltVal val="0"/>
                                          </p:val>
                                        </p:tav>
                                      </p:tavLst>
                                    </p:anim>
                                    <p:animEffect>
                                      <p:cBhvr>
                                        <p:cTn id="83" dur="500"/>
                                        <p:tgtEl>
                                          <p:spTgt spid="4111"/>
                                        </p:tgtEl>
                                      </p:cBhvr>
                                    </p:animEffect>
                                    <p:set>
                                      <p:cBhvr>
                                        <p:cTn id="84" dur="1" fill="hold">
                                          <p:stCondLst>
                                            <p:cond delay="499"/>
                                          </p:stCondLst>
                                        </p:cTn>
                                        <p:tgtEl>
                                          <p:spTgt spid="4111"/>
                                        </p:tgtEl>
                                        <p:attrNameLst>
                                          <p:attrName>style.visibility</p:attrName>
                                        </p:attrNameLst>
                                      </p:cBhvr>
                                      <p:to>
                                        <p:strVal val="hidden"/>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grpId="0" nodeType="clickEffect">
                                  <p:stCondLst>
                                    <p:cond delay="0"/>
                                  </p:stCondLst>
                                  <p:childTnLst>
                                    <p:set>
                                      <p:cBhvr>
                                        <p:cTn id="88" dur="1" fill="hold">
                                          <p:stCondLst>
                                            <p:cond delay="499"/>
                                          </p:stCondLst>
                                        </p:cTn>
                                        <p:tgtEl>
                                          <p:spTgt spid="83"/>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1" presetClass="entr" presetSubtype="0" fill="hold" grpId="0" nodeType="clickEffect">
                                  <p:stCondLst>
                                    <p:cond delay="0"/>
                                  </p:stCondLst>
                                  <p:childTnLst>
                                    <p:set>
                                      <p:cBhvr>
                                        <p:cTn id="92" dur="1" fill="hold">
                                          <p:stCondLst>
                                            <p:cond delay="499"/>
                                          </p:stCondLst>
                                        </p:cTn>
                                        <p:tgtEl>
                                          <p:spTgt spid="104"/>
                                        </p:tgtEl>
                                        <p:attrNameLst>
                                          <p:attrName>style.visibility</p:attrName>
                                        </p:attrNameLst>
                                      </p:cBhvr>
                                      <p:to>
                                        <p:strVal val="visible"/>
                                      </p:to>
                                    </p:set>
                                  </p:childTnLst>
                                </p:cTn>
                              </p:par>
                            </p:childTnLst>
                          </p:cTn>
                        </p:par>
                      </p:childTnLst>
                    </p:cTn>
                  </p:par>
                  <p:par>
                    <p:cTn id="93" fill="hold" nodeType="clickPar">
                      <p:stCondLst>
                        <p:cond delay="indefinite"/>
                      </p:stCondLst>
                      <p:childTnLst>
                        <p:par>
                          <p:cTn id="94" fill="hold" nodeType="withGroup">
                            <p:stCondLst>
                              <p:cond delay="0"/>
                            </p:stCondLst>
                            <p:childTnLst>
                              <p:par>
                                <p:cTn id="95" presetID="1" presetClass="entr" presetSubtype="0" fill="hold" grpId="0" nodeType="clickEffect">
                                  <p:stCondLst>
                                    <p:cond delay="0"/>
                                  </p:stCondLst>
                                  <p:childTnLst>
                                    <p:set>
                                      <p:cBhvr>
                                        <p:cTn id="96" dur="1" fill="hold">
                                          <p:stCondLst>
                                            <p:cond delay="499"/>
                                          </p:stCondLst>
                                        </p:cTn>
                                        <p:tgtEl>
                                          <p:spTgt spid="105"/>
                                        </p:tgtEl>
                                        <p:attrNameLst>
                                          <p:attrName>style.visibility</p:attrName>
                                        </p:attrNameLst>
                                      </p:cBhvr>
                                      <p:to>
                                        <p:strVal val="visible"/>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ntr" presetSubtype="0" fill="hold" grpId="0" nodeType="clickEffect">
                                  <p:stCondLst>
                                    <p:cond delay="0"/>
                                  </p:stCondLst>
                                  <p:childTnLst>
                                    <p:set>
                                      <p:cBhvr>
                                        <p:cTn id="100" dur="1" fill="hold">
                                          <p:stCondLst>
                                            <p:cond delay="499"/>
                                          </p:stCondLst>
                                        </p:cTn>
                                        <p:tgtEl>
                                          <p:spTgt spid="116"/>
                                        </p:tgtEl>
                                        <p:attrNameLst>
                                          <p:attrName>style.visibility</p:attrName>
                                        </p:attrNameLst>
                                      </p:cBhvr>
                                      <p:to>
                                        <p:strVal val="visible"/>
                                      </p:to>
                                    </p:se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 presetClass="entr" presetSubtype="0" fill="hold" nodeType="clickEffect">
                                  <p:stCondLst>
                                    <p:cond delay="0"/>
                                  </p:stCondLst>
                                  <p:childTnLst>
                                    <p:set>
                                      <p:cBhvr>
                                        <p:cTn id="104" dur="1" fill="hold">
                                          <p:stCondLst>
                                            <p:cond delay="499"/>
                                          </p:stCondLst>
                                        </p:cTn>
                                        <p:tgtEl>
                                          <p:spTgt spid="136"/>
                                        </p:tgtEl>
                                        <p:attrNameLst>
                                          <p:attrName>style.visibility</p:attrName>
                                        </p:attrNameLst>
                                      </p:cBhvr>
                                      <p:to>
                                        <p:strVal val="visible"/>
                                      </p:to>
                                    </p:se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 presetClass="entr" presetSubtype="0" fill="hold" nodeType="clickEffect">
                                  <p:stCondLst>
                                    <p:cond delay="0"/>
                                  </p:stCondLst>
                                  <p:childTnLst>
                                    <p:set>
                                      <p:cBhvr>
                                        <p:cTn id="108" dur="1" fill="hold">
                                          <p:stCondLst>
                                            <p:cond delay="499"/>
                                          </p:stCondLst>
                                        </p:cTn>
                                        <p:tgtEl>
                                          <p:spTgt spid="131"/>
                                        </p:tgtEl>
                                        <p:attrNameLst>
                                          <p:attrName>style.visibility</p:attrName>
                                        </p:attrNameLst>
                                      </p:cBhvr>
                                      <p:to>
                                        <p:strVal val="visible"/>
                                      </p:to>
                                    </p:se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1" presetClass="entr" presetSubtype="0" fill="hold" nodeType="clickEffect">
                                  <p:stCondLst>
                                    <p:cond delay="0"/>
                                  </p:stCondLst>
                                  <p:childTnLst>
                                    <p:set>
                                      <p:cBhvr>
                                        <p:cTn id="112" dur="1" fill="hold">
                                          <p:stCondLst>
                                            <p:cond delay="499"/>
                                          </p:stCondLst>
                                        </p:cTn>
                                        <p:tgtEl>
                                          <p:spTgt spid="125"/>
                                        </p:tgtEl>
                                        <p:attrNameLst>
                                          <p:attrName>style.visibility</p:attrName>
                                        </p:attrNameLst>
                                      </p:cBhvr>
                                      <p:to>
                                        <p:strVal val="visible"/>
                                      </p:to>
                                    </p:se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 presetClass="entr" presetSubtype="0" fill="hold" nodeType="clickEffect">
                                  <p:stCondLst>
                                    <p:cond delay="0"/>
                                  </p:stCondLst>
                                  <p:childTnLst>
                                    <p:set>
                                      <p:cBhvr>
                                        <p:cTn id="116" dur="1" fill="hold">
                                          <p:stCondLst>
                                            <p:cond delay="499"/>
                                          </p:stCondLst>
                                        </p:cTn>
                                        <p:tgtEl>
                                          <p:spTgt spid="1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P spid="104" grpId="0"/>
      <p:bldP spid="105" grpId="0"/>
      <p:bldP spid="11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长方形 289">
            <a:extLst>
              <a:ext uri="{FF2B5EF4-FFF2-40B4-BE49-F238E27FC236}">
                <a16:creationId xmlns:a16="http://schemas.microsoft.com/office/drawing/2014/main" id="{854F66AF-6CD1-5844-AB90-E330A5F667B5}"/>
              </a:ext>
            </a:extLst>
          </p:cNvPr>
          <p:cNvSpPr>
            <a:spLocks noChangeArrowheads="1"/>
          </p:cNvSpPr>
          <p:nvPr/>
        </p:nvSpPr>
        <p:spPr bwMode="auto">
          <a:xfrm>
            <a:off x="-26988" y="242888"/>
            <a:ext cx="6480176" cy="606425"/>
          </a:xfrm>
          <a:prstGeom prst="rect">
            <a:avLst/>
          </a:prstGeom>
          <a:gradFill rotWithShape="0">
            <a:gsLst>
              <a:gs pos="0">
                <a:srgbClr val="990033"/>
              </a:gs>
              <a:gs pos="100000">
                <a:srgbClr val="460017">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67628" tIns="35243" rIns="67628" bIns="35243"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en-US"/>
          </a:p>
        </p:txBody>
      </p:sp>
      <p:sp>
        <p:nvSpPr>
          <p:cNvPr id="59394" name="矩形 8">
            <a:extLst>
              <a:ext uri="{FF2B5EF4-FFF2-40B4-BE49-F238E27FC236}">
                <a16:creationId xmlns:a16="http://schemas.microsoft.com/office/drawing/2014/main" id="{25623551-C1BF-1949-ADE0-6C102C60E847}"/>
              </a:ext>
            </a:extLst>
          </p:cNvPr>
          <p:cNvSpPr>
            <a:spLocks noChangeArrowheads="1"/>
          </p:cNvSpPr>
          <p:nvPr/>
        </p:nvSpPr>
        <p:spPr bwMode="auto">
          <a:xfrm>
            <a:off x="2411413" y="523875"/>
            <a:ext cx="20891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endParaRPr lang="zh-CN" altLang="en-US" sz="15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4102" name="Picture 2" descr="PPECLOGO-eff-0-1">
            <a:extLst>
              <a:ext uri="{FF2B5EF4-FFF2-40B4-BE49-F238E27FC236}">
                <a16:creationId xmlns:a16="http://schemas.microsoft.com/office/drawing/2014/main" id="{D4E43E03-FE23-804A-9C1C-623633A13E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7863" y="525463"/>
            <a:ext cx="627062"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3" descr="PPECLOGO-eff-0-2">
            <a:extLst>
              <a:ext uri="{FF2B5EF4-FFF2-40B4-BE49-F238E27FC236}">
                <a16:creationId xmlns:a16="http://schemas.microsoft.com/office/drawing/2014/main" id="{A33B29D8-0E4C-DB43-9069-6FAE2B959C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6600" y="506413"/>
            <a:ext cx="5778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6" descr="PPECLOGO-eff-0-1">
            <a:extLst>
              <a:ext uri="{FF2B5EF4-FFF2-40B4-BE49-F238E27FC236}">
                <a16:creationId xmlns:a16="http://schemas.microsoft.com/office/drawing/2014/main" id="{9E2906BA-F634-4F42-BBF8-D2CDFC7B498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6038" y="533400"/>
            <a:ext cx="23495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8" descr="PPECLOGO-eff-0-2">
            <a:extLst>
              <a:ext uri="{FF2B5EF4-FFF2-40B4-BE49-F238E27FC236}">
                <a16:creationId xmlns:a16="http://schemas.microsoft.com/office/drawing/2014/main" id="{4A69BCB2-8688-2E45-88E5-F28FD96B8B8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6200" y="377825"/>
            <a:ext cx="57943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11" descr="PPECLOGO-eff-5-4">
            <a:extLst>
              <a:ext uri="{FF2B5EF4-FFF2-40B4-BE49-F238E27FC236}">
                <a16:creationId xmlns:a16="http://schemas.microsoft.com/office/drawing/2014/main" id="{62E1555E-8924-B64A-BDA5-2CED86BA0B2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53063" y="449263"/>
            <a:ext cx="5334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7" name="Picture 12" descr="PPECLOGO-eff-0-1">
            <a:extLst>
              <a:ext uri="{FF2B5EF4-FFF2-40B4-BE49-F238E27FC236}">
                <a16:creationId xmlns:a16="http://schemas.microsoft.com/office/drawing/2014/main" id="{499DB9FE-A6C1-E34C-9728-3478DE94ADE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89413" y="874713"/>
            <a:ext cx="309562"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Picture 15" descr="PPECLOGO-eff2-1-3">
            <a:extLst>
              <a:ext uri="{FF2B5EF4-FFF2-40B4-BE49-F238E27FC236}">
                <a16:creationId xmlns:a16="http://schemas.microsoft.com/office/drawing/2014/main" id="{EA28CF18-11B5-B944-9885-53A529DFE36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51025" y="477838"/>
            <a:ext cx="25876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6" descr="PPECLOGO-eff2-1-4">
            <a:extLst>
              <a:ext uri="{FF2B5EF4-FFF2-40B4-BE49-F238E27FC236}">
                <a16:creationId xmlns:a16="http://schemas.microsoft.com/office/drawing/2014/main" id="{363F002C-0E57-BC4E-9B79-8A7E93EE9F3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30725" y="731838"/>
            <a:ext cx="4159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0" name="Picture 17" descr="PPECLOGO-eff2-1-3">
            <a:extLst>
              <a:ext uri="{FF2B5EF4-FFF2-40B4-BE49-F238E27FC236}">
                <a16:creationId xmlns:a16="http://schemas.microsoft.com/office/drawing/2014/main" id="{7576EB5D-B6AB-C644-AF08-C51D0917A19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45063" y="534988"/>
            <a:ext cx="211137"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18" descr="PPECLOGO-eff2-1-3">
            <a:extLst>
              <a:ext uri="{FF2B5EF4-FFF2-40B4-BE49-F238E27FC236}">
                <a16:creationId xmlns:a16="http://schemas.microsoft.com/office/drawing/2014/main" id="{EE2D89BD-0E10-E342-85F4-ADACD784A8E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43513" y="788988"/>
            <a:ext cx="166687" cy="11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405" name="网络 586">
            <a:extLst>
              <a:ext uri="{FF2B5EF4-FFF2-40B4-BE49-F238E27FC236}">
                <a16:creationId xmlns:a16="http://schemas.microsoft.com/office/drawing/2014/main" id="{B74AC9BA-ECB4-7646-9B5D-F1D369D3C283}"/>
              </a:ext>
            </a:extLst>
          </p:cNvPr>
          <p:cNvSpPr>
            <a:spLocks/>
          </p:cNvSpPr>
          <p:nvPr/>
        </p:nvSpPr>
        <p:spPr bwMode="auto">
          <a:xfrm>
            <a:off x="19050" y="314325"/>
            <a:ext cx="506413" cy="484188"/>
          </a:xfrm>
          <a:custGeom>
            <a:avLst/>
            <a:gdLst>
              <a:gd name="T0" fmla="*/ 0 w 1889279"/>
              <a:gd name="T1" fmla="*/ 0 h 1810503"/>
              <a:gd name="T2" fmla="*/ 0 w 1889279"/>
              <a:gd name="T3" fmla="*/ 0 h 1810503"/>
              <a:gd name="T4" fmla="*/ 0 w 1889279"/>
              <a:gd name="T5" fmla="*/ 0 h 1810503"/>
              <a:gd name="T6" fmla="*/ 0 w 1889279"/>
              <a:gd name="T7" fmla="*/ 0 h 1810503"/>
              <a:gd name="T8" fmla="*/ 0 w 1889279"/>
              <a:gd name="T9" fmla="*/ 0 h 1810503"/>
              <a:gd name="T10" fmla="*/ 0 w 1889279"/>
              <a:gd name="T11" fmla="*/ 0 h 1810503"/>
              <a:gd name="T12" fmla="*/ 0 w 1889279"/>
              <a:gd name="T13" fmla="*/ 0 h 1810503"/>
              <a:gd name="T14" fmla="*/ 0 w 1889279"/>
              <a:gd name="T15" fmla="*/ 0 h 1810503"/>
              <a:gd name="T16" fmla="*/ 0 w 1889279"/>
              <a:gd name="T17" fmla="*/ 0 h 1810503"/>
              <a:gd name="T18" fmla="*/ 0 w 1889279"/>
              <a:gd name="T19" fmla="*/ 0 h 1810503"/>
              <a:gd name="T20" fmla="*/ 0 w 1889279"/>
              <a:gd name="T21" fmla="*/ 0 h 1810503"/>
              <a:gd name="T22" fmla="*/ 0 w 1889279"/>
              <a:gd name="T23" fmla="*/ 0 h 1810503"/>
              <a:gd name="T24" fmla="*/ 0 w 1889279"/>
              <a:gd name="T25" fmla="*/ 0 h 1810503"/>
              <a:gd name="T26" fmla="*/ 0 w 1889279"/>
              <a:gd name="T27" fmla="*/ 0 h 1810503"/>
              <a:gd name="T28" fmla="*/ 0 w 1889279"/>
              <a:gd name="T29" fmla="*/ 0 h 1810503"/>
              <a:gd name="T30" fmla="*/ 0 w 1889279"/>
              <a:gd name="T31" fmla="*/ 0 h 1810503"/>
              <a:gd name="T32" fmla="*/ 0 w 1889279"/>
              <a:gd name="T33" fmla="*/ 0 h 1810503"/>
              <a:gd name="T34" fmla="*/ 0 w 1889279"/>
              <a:gd name="T35" fmla="*/ 0 h 1810503"/>
              <a:gd name="T36" fmla="*/ 0 w 1889279"/>
              <a:gd name="T37" fmla="*/ 0 h 1810503"/>
              <a:gd name="T38" fmla="*/ 0 w 1889279"/>
              <a:gd name="T39" fmla="*/ 0 h 1810503"/>
              <a:gd name="T40" fmla="*/ 0 w 1889279"/>
              <a:gd name="T41" fmla="*/ 0 h 1810503"/>
              <a:gd name="T42" fmla="*/ 0 w 1889279"/>
              <a:gd name="T43" fmla="*/ 0 h 1810503"/>
              <a:gd name="T44" fmla="*/ 0 w 1889279"/>
              <a:gd name="T45" fmla="*/ 0 h 1810503"/>
              <a:gd name="T46" fmla="*/ 0 w 1889279"/>
              <a:gd name="T47" fmla="*/ 0 h 1810503"/>
              <a:gd name="T48" fmla="*/ 0 w 1889279"/>
              <a:gd name="T49" fmla="*/ 0 h 1810503"/>
              <a:gd name="T50" fmla="*/ 0 w 1889279"/>
              <a:gd name="T51" fmla="*/ 0 h 1810503"/>
              <a:gd name="T52" fmla="*/ 0 w 1889279"/>
              <a:gd name="T53" fmla="*/ 0 h 1810503"/>
              <a:gd name="T54" fmla="*/ 0 w 1889279"/>
              <a:gd name="T55" fmla="*/ 0 h 1810503"/>
              <a:gd name="T56" fmla="*/ 0 w 1889279"/>
              <a:gd name="T57" fmla="*/ 0 h 1810503"/>
              <a:gd name="T58" fmla="*/ 0 w 1889279"/>
              <a:gd name="T59" fmla="*/ 0 h 1810503"/>
              <a:gd name="T60" fmla="*/ 0 w 1889279"/>
              <a:gd name="T61" fmla="*/ 0 h 1810503"/>
              <a:gd name="T62" fmla="*/ 0 w 1889279"/>
              <a:gd name="T63" fmla="*/ 0 h 1810503"/>
              <a:gd name="T64" fmla="*/ 0 w 1889279"/>
              <a:gd name="T65" fmla="*/ 0 h 1810503"/>
              <a:gd name="T66" fmla="*/ 0 w 1889279"/>
              <a:gd name="T67" fmla="*/ 0 h 1810503"/>
              <a:gd name="T68" fmla="*/ 0 w 1889279"/>
              <a:gd name="T69" fmla="*/ 0 h 1810503"/>
              <a:gd name="T70" fmla="*/ 0 w 1889279"/>
              <a:gd name="T71" fmla="*/ 0 h 1810503"/>
              <a:gd name="T72" fmla="*/ 0 w 1889279"/>
              <a:gd name="T73" fmla="*/ 0 h 1810503"/>
              <a:gd name="T74" fmla="*/ 0 w 1889279"/>
              <a:gd name="T75" fmla="*/ 0 h 18105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89279"/>
              <a:gd name="T115" fmla="*/ 0 h 1810503"/>
              <a:gd name="T116" fmla="*/ 1889279 w 1889279"/>
              <a:gd name="T117" fmla="*/ 1810503 h 18105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lnTo>
                  <a:pt x="953521" y="1355186"/>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lnTo>
                  <a:pt x="953521" y="931303"/>
                </a:ln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lnTo>
                  <a:pt x="900586" y="1702"/>
                </a:lnTo>
                <a:close/>
                <a:moveTo>
                  <a:pt x="953521" y="0"/>
                </a:moveTo>
                <a:lnTo>
                  <a:pt x="981035" y="1330"/>
                </a:lnTo>
                <a:cubicBezTo>
                  <a:pt x="1124068" y="53565"/>
                  <a:pt x="1247786" y="180867"/>
                  <a:pt x="1332000" y="354889"/>
                </a:cubicBezTo>
                <a:cubicBezTo>
                  <a:pt x="1219743" y="403080"/>
                  <a:pt x="1090709" y="429800"/>
                  <a:pt x="953521" y="430954"/>
                </a:cubicBezTo>
                <a:lnTo>
                  <a:pt x="9535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nchor="ctr"/>
          <a:lstStyle/>
          <a:p>
            <a:endParaRPr lang="zh-CN" altLang="en-US"/>
          </a:p>
        </p:txBody>
      </p:sp>
      <p:pic>
        <p:nvPicPr>
          <p:cNvPr id="59406" name="Picture 22" descr="未标题-4">
            <a:extLst>
              <a:ext uri="{FF2B5EF4-FFF2-40B4-BE49-F238E27FC236}">
                <a16:creationId xmlns:a16="http://schemas.microsoft.com/office/drawing/2014/main" id="{332A3C8A-E4F3-2F41-B814-2E374B9F5B2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75463" y="68263"/>
            <a:ext cx="2230437"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407" name="Text Box 4">
            <a:extLst>
              <a:ext uri="{FF2B5EF4-FFF2-40B4-BE49-F238E27FC236}">
                <a16:creationId xmlns:a16="http://schemas.microsoft.com/office/drawing/2014/main" id="{96D8B92E-B9DF-8840-96F0-8957F3024392}"/>
              </a:ext>
            </a:extLst>
          </p:cNvPr>
          <p:cNvSpPr txBox="1">
            <a:spLocks noChangeArrowheads="1"/>
          </p:cNvSpPr>
          <p:nvPr/>
        </p:nvSpPr>
        <p:spPr bwMode="auto">
          <a:xfrm>
            <a:off x="438150" y="812800"/>
            <a:ext cx="8497888"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kumimoji="1" lang="zh-CN" altLang="en-US" sz="2000" b="1">
                <a:solidFill>
                  <a:srgbClr val="C00000"/>
                </a:solidFill>
                <a:latin typeface="宋体" panose="02010600030101010101" pitchFamily="2" charset="-122"/>
              </a:rPr>
              <a:t>    实现用户中断必须对主、从8259应用编程，保证中断申请由</a:t>
            </a:r>
            <a:r>
              <a:rPr kumimoji="1" lang="en-US" altLang="zh-CN" sz="2000" b="1">
                <a:solidFill>
                  <a:srgbClr val="C00000"/>
                </a:solidFill>
                <a:latin typeface="宋体" panose="02010600030101010101" pitchFamily="2" charset="-122"/>
              </a:rPr>
              <a:t>8259</a:t>
            </a:r>
            <a:r>
              <a:rPr kumimoji="1" lang="zh-CN" altLang="en-US" sz="2000" b="1">
                <a:solidFill>
                  <a:srgbClr val="C00000"/>
                </a:solidFill>
                <a:latin typeface="宋体" panose="02010600030101010101" pitchFamily="2" charset="-122"/>
              </a:rPr>
              <a:t>中断控制器提向</a:t>
            </a:r>
            <a:r>
              <a:rPr kumimoji="1" lang="en-US" altLang="zh-CN" sz="2000" b="1">
                <a:solidFill>
                  <a:srgbClr val="C00000"/>
                </a:solidFill>
                <a:latin typeface="宋体" panose="02010600030101010101" pitchFamily="2" charset="-122"/>
              </a:rPr>
              <a:t>CPU</a:t>
            </a:r>
            <a:r>
              <a:rPr kumimoji="1" lang="zh-CN" altLang="en-US" sz="2000" b="1">
                <a:solidFill>
                  <a:srgbClr val="C00000"/>
                </a:solidFill>
                <a:latin typeface="宋体" panose="02010600030101010101" pitchFamily="2" charset="-122"/>
              </a:rPr>
              <a:t>。</a:t>
            </a:r>
            <a:endParaRPr kumimoji="1" lang="en-US" altLang="zh-CN" sz="2000" b="1">
              <a:solidFill>
                <a:srgbClr val="C00000"/>
              </a:solidFill>
              <a:latin typeface="宋体" panose="02010600030101010101" pitchFamily="2" charset="-122"/>
            </a:endParaRPr>
          </a:p>
          <a:p>
            <a:pPr eaLnBrk="1" hangingPunct="1">
              <a:lnSpc>
                <a:spcPct val="130000"/>
              </a:lnSpc>
            </a:pPr>
            <a:r>
              <a:rPr kumimoji="1" lang="zh-CN" altLang="en-US" sz="2400" b="1">
                <a:solidFill>
                  <a:srgbClr val="FF0000"/>
                </a:solidFill>
                <a:latin typeface="宋体" panose="02010600030101010101" pitchFamily="2" charset="-122"/>
              </a:rPr>
              <a:t> </a:t>
            </a:r>
          </a:p>
        </p:txBody>
      </p:sp>
      <p:sp>
        <p:nvSpPr>
          <p:cNvPr id="18" name="Text Box 5">
            <a:extLst>
              <a:ext uri="{FF2B5EF4-FFF2-40B4-BE49-F238E27FC236}">
                <a16:creationId xmlns:a16="http://schemas.microsoft.com/office/drawing/2014/main" id="{DA5929F2-3E19-EB4F-80B6-34FB28CF4585}"/>
              </a:ext>
            </a:extLst>
          </p:cNvPr>
          <p:cNvSpPr txBox="1">
            <a:spLocks noChangeArrowheads="1"/>
          </p:cNvSpPr>
          <p:nvPr/>
        </p:nvSpPr>
        <p:spPr bwMode="auto">
          <a:xfrm>
            <a:off x="2078038" y="1643063"/>
            <a:ext cx="6224781" cy="2214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kumimoji="1" lang="en-US" altLang="zh-CN" b="1" dirty="0">
                <a:solidFill>
                  <a:srgbClr val="000099"/>
                </a:solidFill>
                <a:latin typeface="Times New Roman" panose="02020603050405020304" pitchFamily="18" charset="0"/>
              </a:rPr>
              <a:t>IN	      AL，</a:t>
            </a:r>
            <a:r>
              <a:rPr kumimoji="1" lang="en-US" altLang="zh-CN" b="1" dirty="0">
                <a:solidFill>
                  <a:srgbClr val="C00000"/>
                </a:solidFill>
                <a:latin typeface="Times New Roman" panose="02020603050405020304" pitchFamily="18" charset="0"/>
              </a:rPr>
              <a:t>0A1H</a:t>
            </a:r>
          </a:p>
          <a:p>
            <a:pPr eaLnBrk="1" hangingPunct="1">
              <a:lnSpc>
                <a:spcPct val="130000"/>
              </a:lnSpc>
            </a:pPr>
            <a:r>
              <a:rPr kumimoji="1" lang="en-US" altLang="zh-CN" b="1" dirty="0">
                <a:solidFill>
                  <a:srgbClr val="000099"/>
                </a:solidFill>
                <a:latin typeface="Times New Roman" panose="02020603050405020304" pitchFamily="18" charset="0"/>
              </a:rPr>
              <a:t>AND	      AL，111111</a:t>
            </a:r>
            <a:r>
              <a:rPr kumimoji="1" lang="en-US" altLang="zh-CN" b="1" dirty="0">
                <a:solidFill>
                  <a:srgbClr val="C00000"/>
                </a:solidFill>
                <a:latin typeface="Times New Roman" panose="02020603050405020304" pitchFamily="18" charset="0"/>
              </a:rPr>
              <a:t>0</a:t>
            </a:r>
            <a:r>
              <a:rPr kumimoji="1" lang="en-US" altLang="zh-CN" b="1" dirty="0">
                <a:solidFill>
                  <a:srgbClr val="000099"/>
                </a:solidFill>
                <a:latin typeface="Times New Roman" panose="02020603050405020304" pitchFamily="18" charset="0"/>
              </a:rPr>
              <a:t>1B</a:t>
            </a:r>
          </a:p>
          <a:p>
            <a:pPr eaLnBrk="1" hangingPunct="1">
              <a:lnSpc>
                <a:spcPct val="130000"/>
              </a:lnSpc>
            </a:pPr>
            <a:r>
              <a:rPr kumimoji="1" lang="en-US" altLang="zh-CN" b="1" dirty="0">
                <a:solidFill>
                  <a:srgbClr val="000099"/>
                </a:solidFill>
                <a:latin typeface="Times New Roman" panose="02020603050405020304" pitchFamily="18" charset="0"/>
              </a:rPr>
              <a:t>OUT	      0A1H，AL		   </a:t>
            </a:r>
            <a:r>
              <a:rPr kumimoji="1" lang="zh-CN" altLang="en-US" b="1" dirty="0">
                <a:solidFill>
                  <a:srgbClr val="000099"/>
                </a:solidFill>
                <a:latin typeface="Times New Roman" panose="02020603050405020304" pitchFamily="18" charset="0"/>
              </a:rPr>
              <a:t>    </a:t>
            </a:r>
            <a:r>
              <a:rPr kumimoji="1" lang="en-US" altLang="zh-CN" b="1" dirty="0">
                <a:solidFill>
                  <a:srgbClr val="000099"/>
                </a:solidFill>
                <a:latin typeface="Times New Roman" panose="02020603050405020304" pitchFamily="18" charset="0"/>
              </a:rPr>
              <a:t> </a:t>
            </a:r>
            <a:r>
              <a:rPr kumimoji="1" lang="en-US" altLang="zh-CN" b="1" dirty="0">
                <a:solidFill>
                  <a:srgbClr val="C00000"/>
                </a:solidFill>
                <a:latin typeface="Times New Roman" panose="02020603050405020304" pitchFamily="18" charset="0"/>
              </a:rPr>
              <a:t>;</a:t>
            </a:r>
            <a:r>
              <a:rPr kumimoji="1" lang="zh-CN" altLang="en-US" b="1" dirty="0">
                <a:solidFill>
                  <a:srgbClr val="C00000"/>
                </a:solidFill>
                <a:latin typeface="Times New Roman" panose="02020603050405020304" pitchFamily="18" charset="0"/>
              </a:rPr>
              <a:t>开放从</a:t>
            </a:r>
            <a:r>
              <a:rPr kumimoji="1" lang="en-US" altLang="zh-CN" b="1" dirty="0">
                <a:solidFill>
                  <a:srgbClr val="C00000"/>
                </a:solidFill>
                <a:latin typeface="Times New Roman" panose="02020603050405020304" pitchFamily="18" charset="0"/>
              </a:rPr>
              <a:t>8259</a:t>
            </a:r>
            <a:r>
              <a:rPr kumimoji="1" lang="zh-CN" altLang="en-US" b="1" dirty="0">
                <a:solidFill>
                  <a:srgbClr val="C00000"/>
                </a:solidFill>
                <a:latin typeface="Times New Roman" panose="02020603050405020304" pitchFamily="18" charset="0"/>
              </a:rPr>
              <a:t>中断</a:t>
            </a:r>
          </a:p>
          <a:p>
            <a:pPr eaLnBrk="1" hangingPunct="1">
              <a:lnSpc>
                <a:spcPct val="130000"/>
              </a:lnSpc>
            </a:pPr>
            <a:r>
              <a:rPr kumimoji="1" lang="en-US" altLang="zh-CN" b="1" dirty="0">
                <a:solidFill>
                  <a:srgbClr val="000099"/>
                </a:solidFill>
                <a:latin typeface="Times New Roman" panose="02020603050405020304" pitchFamily="18" charset="0"/>
              </a:rPr>
              <a:t>IN             </a:t>
            </a:r>
            <a:r>
              <a:rPr kumimoji="1" lang="zh-CN" altLang="en-US" b="1" dirty="0">
                <a:solidFill>
                  <a:srgbClr val="000099"/>
                </a:solidFill>
                <a:latin typeface="Times New Roman" panose="02020603050405020304" pitchFamily="18" charset="0"/>
              </a:rPr>
              <a:t>   </a:t>
            </a:r>
            <a:r>
              <a:rPr kumimoji="1" lang="en-US" altLang="zh-CN" b="1" dirty="0">
                <a:solidFill>
                  <a:srgbClr val="000099"/>
                </a:solidFill>
                <a:latin typeface="Times New Roman" panose="02020603050405020304" pitchFamily="18" charset="0"/>
              </a:rPr>
              <a:t>AL，</a:t>
            </a:r>
            <a:r>
              <a:rPr kumimoji="1" lang="en-US" altLang="zh-CN" b="1" dirty="0">
                <a:solidFill>
                  <a:srgbClr val="C00000"/>
                </a:solidFill>
                <a:latin typeface="Times New Roman" panose="02020603050405020304" pitchFamily="18" charset="0"/>
              </a:rPr>
              <a:t>21H</a:t>
            </a:r>
          </a:p>
          <a:p>
            <a:pPr eaLnBrk="1" hangingPunct="1">
              <a:lnSpc>
                <a:spcPct val="130000"/>
              </a:lnSpc>
            </a:pPr>
            <a:r>
              <a:rPr kumimoji="1" lang="en-US" altLang="zh-CN" b="1" dirty="0">
                <a:solidFill>
                  <a:srgbClr val="000099"/>
                </a:solidFill>
                <a:latin typeface="Times New Roman" panose="02020603050405020304" pitchFamily="18" charset="0"/>
              </a:rPr>
              <a:t>AND	      AL，11111</a:t>
            </a:r>
            <a:r>
              <a:rPr kumimoji="1" lang="en-US" altLang="zh-CN" b="1" dirty="0">
                <a:solidFill>
                  <a:srgbClr val="C00000"/>
                </a:solidFill>
                <a:latin typeface="Times New Roman" panose="02020603050405020304" pitchFamily="18" charset="0"/>
              </a:rPr>
              <a:t>0</a:t>
            </a:r>
            <a:r>
              <a:rPr kumimoji="1" lang="en-US" altLang="zh-CN" b="1" dirty="0">
                <a:solidFill>
                  <a:srgbClr val="000099"/>
                </a:solidFill>
                <a:latin typeface="Times New Roman" panose="02020603050405020304" pitchFamily="18" charset="0"/>
              </a:rPr>
              <a:t>11B</a:t>
            </a:r>
          </a:p>
          <a:p>
            <a:pPr eaLnBrk="1" hangingPunct="1">
              <a:lnSpc>
                <a:spcPct val="130000"/>
              </a:lnSpc>
            </a:pPr>
            <a:r>
              <a:rPr kumimoji="1" lang="en-US" altLang="zh-CN" b="1" dirty="0">
                <a:solidFill>
                  <a:srgbClr val="000099"/>
                </a:solidFill>
                <a:latin typeface="Times New Roman" panose="02020603050405020304" pitchFamily="18" charset="0"/>
              </a:rPr>
              <a:t>OUT         </a:t>
            </a:r>
            <a:r>
              <a:rPr kumimoji="1" lang="zh-CN" altLang="en-US" b="1" dirty="0">
                <a:solidFill>
                  <a:srgbClr val="000099"/>
                </a:solidFill>
                <a:latin typeface="Times New Roman" panose="02020603050405020304" pitchFamily="18" charset="0"/>
              </a:rPr>
              <a:t>   </a:t>
            </a:r>
            <a:r>
              <a:rPr kumimoji="1" lang="en-US" altLang="zh-CN" b="1" dirty="0">
                <a:solidFill>
                  <a:srgbClr val="000099"/>
                </a:solidFill>
                <a:latin typeface="Times New Roman" panose="02020603050405020304" pitchFamily="18" charset="0"/>
              </a:rPr>
              <a:t>21H,</a:t>
            </a:r>
            <a:r>
              <a:rPr kumimoji="1" lang="zh-CN" altLang="en-US" b="1" dirty="0">
                <a:solidFill>
                  <a:srgbClr val="000099"/>
                </a:solidFill>
                <a:latin typeface="Times New Roman" panose="02020603050405020304" pitchFamily="18" charset="0"/>
              </a:rPr>
              <a:t>  </a:t>
            </a:r>
            <a:r>
              <a:rPr kumimoji="1" lang="en-US" altLang="zh-CN" b="1" dirty="0">
                <a:solidFill>
                  <a:srgbClr val="000099"/>
                </a:solidFill>
                <a:latin typeface="Times New Roman" panose="02020603050405020304" pitchFamily="18" charset="0"/>
              </a:rPr>
              <a:t>AL		</a:t>
            </a:r>
            <a:r>
              <a:rPr kumimoji="1" lang="en-US" altLang="zh-CN" b="1" dirty="0">
                <a:solidFill>
                  <a:srgbClr val="C00000"/>
                </a:solidFill>
                <a:latin typeface="Times New Roman" panose="02020603050405020304" pitchFamily="18" charset="0"/>
              </a:rPr>
              <a:t>        ;</a:t>
            </a:r>
            <a:r>
              <a:rPr kumimoji="1" lang="zh-CN" altLang="en-US" b="1" dirty="0">
                <a:solidFill>
                  <a:srgbClr val="C00000"/>
                </a:solidFill>
                <a:latin typeface="Times New Roman" panose="02020603050405020304" pitchFamily="18" charset="0"/>
              </a:rPr>
              <a:t>开放主8259中断 </a:t>
            </a:r>
          </a:p>
        </p:txBody>
      </p:sp>
      <p:sp>
        <p:nvSpPr>
          <p:cNvPr id="59409" name="文本框 5">
            <a:extLst>
              <a:ext uri="{FF2B5EF4-FFF2-40B4-BE49-F238E27FC236}">
                <a16:creationId xmlns:a16="http://schemas.microsoft.com/office/drawing/2014/main" id="{B4DA2C6F-0DF0-D843-A6A1-157DCE9307DB}"/>
              </a:ext>
            </a:extLst>
          </p:cNvPr>
          <p:cNvSpPr>
            <a:spLocks noChangeArrowheads="1"/>
          </p:cNvSpPr>
          <p:nvPr/>
        </p:nvSpPr>
        <p:spPr bwMode="auto">
          <a:xfrm>
            <a:off x="325438" y="328613"/>
            <a:ext cx="4799012"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sz="2400" b="1">
                <a:solidFill>
                  <a:schemeClr val="bg1"/>
                </a:solidFill>
                <a:ea typeface="微软雅黑" panose="020B0503020204020204" pitchFamily="34" charset="-122"/>
                <a:sym typeface="Arial" panose="020B0604020202020204" pitchFamily="34" charset="0"/>
              </a:rPr>
              <a:t>  系统用户中断</a:t>
            </a:r>
          </a:p>
        </p:txBody>
      </p:sp>
      <p:pic>
        <p:nvPicPr>
          <p:cNvPr id="59410" name="图片 3">
            <a:extLst>
              <a:ext uri="{FF2B5EF4-FFF2-40B4-BE49-F238E27FC236}">
                <a16:creationId xmlns:a16="http://schemas.microsoft.com/office/drawing/2014/main" id="{1FDCA586-C7B5-0E4E-98F5-60FDA620FB8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120900" y="3968750"/>
            <a:ext cx="4883150"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4102"/>
                                        </p:tgtEl>
                                        <p:attrNameLst>
                                          <p:attrName>style.visibility</p:attrName>
                                        </p:attrNameLst>
                                      </p:cBhvr>
                                      <p:to>
                                        <p:strVal val="visible"/>
                                      </p:to>
                                    </p:set>
                                    <p:animEffect>
                                      <p:cBhvr>
                                        <p:cTn id="7" dur="500"/>
                                        <p:tgtEl>
                                          <p:spTgt spid="4102"/>
                                        </p:tgtEl>
                                      </p:cBhvr>
                                    </p:animEffect>
                                  </p:childTnLst>
                                </p:cTn>
                              </p:par>
                              <p:par>
                                <p:cTn id="8" presetID="10" presetClass="entr" presetSubtype="0" fill="hold" nodeType="withEffect">
                                  <p:stCondLst>
                                    <p:cond delay="0"/>
                                  </p:stCondLst>
                                  <p:childTnLst>
                                    <p:set>
                                      <p:cBhvr>
                                        <p:cTn id="9" dur="1" fill="hold">
                                          <p:stCondLst>
                                            <p:cond delay="0"/>
                                          </p:stCondLst>
                                        </p:cTn>
                                        <p:tgtEl>
                                          <p:spTgt spid="4105"/>
                                        </p:tgtEl>
                                        <p:attrNameLst>
                                          <p:attrName>style.visibility</p:attrName>
                                        </p:attrNameLst>
                                      </p:cBhvr>
                                      <p:to>
                                        <p:strVal val="visible"/>
                                      </p:to>
                                    </p:set>
                                    <p:animEffect>
                                      <p:cBhvr>
                                        <p:cTn id="10" dur="500"/>
                                        <p:tgtEl>
                                          <p:spTgt spid="4105"/>
                                        </p:tgtEl>
                                      </p:cBhvr>
                                    </p:animEffect>
                                  </p:childTnLst>
                                </p:cTn>
                              </p:par>
                              <p:par>
                                <p:cTn id="11" presetID="10" presetClass="entr" presetSubtype="0" fill="hold" nodeType="withEffect">
                                  <p:stCondLst>
                                    <p:cond delay="0"/>
                                  </p:stCondLst>
                                  <p:childTnLst>
                                    <p:set>
                                      <p:cBhvr>
                                        <p:cTn id="12" dur="1" fill="hold">
                                          <p:stCondLst>
                                            <p:cond delay="0"/>
                                          </p:stCondLst>
                                        </p:cTn>
                                        <p:tgtEl>
                                          <p:spTgt spid="4107"/>
                                        </p:tgtEl>
                                        <p:attrNameLst>
                                          <p:attrName>style.visibility</p:attrName>
                                        </p:attrNameLst>
                                      </p:cBhvr>
                                      <p:to>
                                        <p:strVal val="visible"/>
                                      </p:to>
                                    </p:set>
                                    <p:animEffect>
                                      <p:cBhvr>
                                        <p:cTn id="13" dur="500"/>
                                        <p:tgtEl>
                                          <p:spTgt spid="4107"/>
                                        </p:tgtEl>
                                      </p:cBhvr>
                                    </p:animEffect>
                                  </p:childTnLst>
                                </p:cTn>
                              </p:par>
                              <p:par>
                                <p:cTn id="14" presetID="10" presetClass="entr" presetSubtype="0" fill="hold" nodeType="withEffect">
                                  <p:stCondLst>
                                    <p:cond delay="0"/>
                                  </p:stCondLst>
                                  <p:childTnLst>
                                    <p:set>
                                      <p:cBhvr>
                                        <p:cTn id="15" dur="1" fill="hold">
                                          <p:stCondLst>
                                            <p:cond delay="0"/>
                                          </p:stCondLst>
                                        </p:cTn>
                                        <p:tgtEl>
                                          <p:spTgt spid="4103"/>
                                        </p:tgtEl>
                                        <p:attrNameLst>
                                          <p:attrName>style.visibility</p:attrName>
                                        </p:attrNameLst>
                                      </p:cBhvr>
                                      <p:to>
                                        <p:strVal val="visible"/>
                                      </p:to>
                                    </p:set>
                                    <p:animEffect>
                                      <p:cBhvr>
                                        <p:cTn id="16" dur="500"/>
                                        <p:tgtEl>
                                          <p:spTgt spid="4103"/>
                                        </p:tgtEl>
                                      </p:cBhvr>
                                    </p:animEffect>
                                  </p:childTnLst>
                                </p:cTn>
                              </p:par>
                              <p:par>
                                <p:cTn id="17" presetID="10" presetClass="entr" presetSubtype="0" fill="hold" nodeType="withEffect">
                                  <p:stCondLst>
                                    <p:cond delay="0"/>
                                  </p:stCondLst>
                                  <p:childTnLst>
                                    <p:set>
                                      <p:cBhvr>
                                        <p:cTn id="18" dur="1" fill="hold">
                                          <p:stCondLst>
                                            <p:cond delay="0"/>
                                          </p:stCondLst>
                                        </p:cTn>
                                        <p:tgtEl>
                                          <p:spTgt spid="4106"/>
                                        </p:tgtEl>
                                        <p:attrNameLst>
                                          <p:attrName>style.visibility</p:attrName>
                                        </p:attrNameLst>
                                      </p:cBhvr>
                                      <p:to>
                                        <p:strVal val="visible"/>
                                      </p:to>
                                    </p:set>
                                    <p:animEffect>
                                      <p:cBhvr>
                                        <p:cTn id="19" dur="500"/>
                                        <p:tgtEl>
                                          <p:spTgt spid="4106"/>
                                        </p:tgtEl>
                                      </p:cBhvr>
                                    </p:animEffect>
                                  </p:childTnLst>
                                </p:cTn>
                              </p:par>
                              <p:par>
                                <p:cTn id="20" presetID="10" presetClass="entr" presetSubtype="0" fill="hold" nodeType="withEffect">
                                  <p:stCondLst>
                                    <p:cond delay="0"/>
                                  </p:stCondLst>
                                  <p:childTnLst>
                                    <p:set>
                                      <p:cBhvr>
                                        <p:cTn id="21" dur="1" fill="hold">
                                          <p:stCondLst>
                                            <p:cond delay="0"/>
                                          </p:stCondLst>
                                        </p:cTn>
                                        <p:tgtEl>
                                          <p:spTgt spid="4104"/>
                                        </p:tgtEl>
                                        <p:attrNameLst>
                                          <p:attrName>style.visibility</p:attrName>
                                        </p:attrNameLst>
                                      </p:cBhvr>
                                      <p:to>
                                        <p:strVal val="visible"/>
                                      </p:to>
                                    </p:set>
                                    <p:animEffect>
                                      <p:cBhvr>
                                        <p:cTn id="22" dur="500"/>
                                        <p:tgtEl>
                                          <p:spTgt spid="4104"/>
                                        </p:tgtEl>
                                      </p:cBhvr>
                                    </p:animEffect>
                                  </p:childTnLst>
                                </p:cTn>
                              </p:par>
                              <p:par>
                                <p:cTn id="23" presetID="35" presetClass="path" presetSubtype="0" fill="hold" nodeType="withEffect">
                                  <p:stCondLst>
                                    <p:cond delay="0"/>
                                  </p:stCondLst>
                                  <p:childTnLst>
                                    <p:animMotion origin="layout" path="M 0 0  L -0.25 0  E" pathEditMode="relative" rAng="0" ptsTypes="">
                                      <p:cBhvr>
                                        <p:cTn id="24" dur="500" fill="hold"/>
                                        <p:tgtEl>
                                          <p:spTgt spid="4106"/>
                                        </p:tgtEl>
                                        <p:attrNameLst>
                                          <p:attrName>ppt_x,ppt_y</p:attrName>
                                        </p:attrNameLst>
                                      </p:cBhvr>
                                      <p:rCtr x="0" y="0"/>
                                    </p:animMotion>
                                  </p:childTnLst>
                                </p:cTn>
                              </p:par>
                              <p:par>
                                <p:cTn id="25" presetID="35" presetClass="path" presetSubtype="0" fill="hold" nodeType="withEffect">
                                  <p:stCondLst>
                                    <p:cond delay="0"/>
                                  </p:stCondLst>
                                  <p:childTnLst>
                                    <p:animMotion origin="layout" path="M 4.16667E-6 3.33333E-6 L -0.31632 3.33333E-6 " pathEditMode="relative" rAng="0" ptsTypes="AA">
                                      <p:cBhvr>
                                        <p:cTn id="26" dur="500" fill="hold"/>
                                        <p:tgtEl>
                                          <p:spTgt spid="4103"/>
                                        </p:tgtEl>
                                        <p:attrNameLst>
                                          <p:attrName>ppt_x,ppt_y</p:attrName>
                                        </p:attrNameLst>
                                      </p:cBhvr>
                                      <p:rCtr x="-1581100" y="0"/>
                                    </p:animMotion>
                                  </p:childTnLst>
                                </p:cTn>
                              </p:par>
                              <p:par>
                                <p:cTn id="27" presetID="35" presetClass="path" presetSubtype="0" fill="hold" nodeType="withEffect">
                                  <p:stCondLst>
                                    <p:cond delay="0"/>
                                  </p:stCondLst>
                                  <p:childTnLst>
                                    <p:animMotion origin="layout" path="M 0.00504 -1.85185E-6 L -0.46684 -1.85185E-6 " pathEditMode="relative" rAng="0" ptsTypes="AA">
                                      <p:cBhvr>
                                        <p:cTn id="28" dur="500" fill="hold"/>
                                        <p:tgtEl>
                                          <p:spTgt spid="4104"/>
                                        </p:tgtEl>
                                        <p:attrNameLst>
                                          <p:attrName>ppt_x,ppt_y</p:attrName>
                                        </p:attrNameLst>
                                      </p:cBhvr>
                                      <p:rCtr x="-2358900" y="0"/>
                                    </p:animMotion>
                                  </p:childTnLst>
                                </p:cTn>
                              </p:par>
                              <p:par>
                                <p:cTn id="29" presetID="35" presetClass="path" presetSubtype="0" fill="hold" nodeType="withEffect">
                                  <p:stCondLst>
                                    <p:cond delay="0"/>
                                  </p:stCondLst>
                                  <p:childTnLst>
                                    <p:animMotion origin="layout" path="M -3.05556E-6 1.11111E-6 L -0.19531 1.11111E-6 " pathEditMode="relative" rAng="0" ptsTypes="AA">
                                      <p:cBhvr>
                                        <p:cTn id="30" dur="500" fill="hold"/>
                                        <p:tgtEl>
                                          <p:spTgt spid="4105"/>
                                        </p:tgtEl>
                                        <p:attrNameLst>
                                          <p:attrName>ppt_x,ppt_y</p:attrName>
                                        </p:attrNameLst>
                                      </p:cBhvr>
                                      <p:rCtr x="-976900" y="0"/>
                                    </p:animMotion>
                                  </p:childTnLst>
                                </p:cTn>
                              </p:par>
                              <p:par>
                                <p:cTn id="31" presetID="35" presetClass="path" presetSubtype="0" fill="hold" nodeType="withEffect">
                                  <p:stCondLst>
                                    <p:cond delay="0"/>
                                  </p:stCondLst>
                                  <p:childTnLst>
                                    <p:animMotion origin="layout" path="M 3.05556E-6 -1.85185E-6 L -0.33577 -1.85185E-6 " pathEditMode="relative" rAng="0" ptsTypes="AA">
                                      <p:cBhvr>
                                        <p:cTn id="32" dur="500" fill="hold"/>
                                        <p:tgtEl>
                                          <p:spTgt spid="4102"/>
                                        </p:tgtEl>
                                        <p:attrNameLst>
                                          <p:attrName>ppt_x,ppt_y</p:attrName>
                                        </p:attrNameLst>
                                      </p:cBhvr>
                                      <p:rCtr x="-1678300" y="0"/>
                                    </p:animMotion>
                                  </p:childTnLst>
                                </p:cTn>
                              </p:par>
                              <p:par>
                                <p:cTn id="33" presetID="35" presetClass="path" presetSubtype="0" fill="hold" nodeType="withEffect">
                                  <p:stCondLst>
                                    <p:cond delay="0"/>
                                  </p:stCondLst>
                                  <p:childTnLst>
                                    <p:animMotion origin="layout" path="M 1.66667E-6 -1.85185E-6 L -0.57188 -1.85185E-6 " pathEditMode="relative" rAng="0" ptsTypes="AA">
                                      <p:cBhvr>
                                        <p:cTn id="34" dur="500" fill="hold"/>
                                        <p:tgtEl>
                                          <p:spTgt spid="4107"/>
                                        </p:tgtEl>
                                        <p:attrNameLst>
                                          <p:attrName>ppt_x,ppt_y</p:attrName>
                                        </p:attrNameLst>
                                      </p:cBhvr>
                                      <p:rCtr x="-2858900" y="0"/>
                                    </p:animMotion>
                                  </p:childTnLst>
                                </p:cTn>
                              </p:par>
                              <p:par>
                                <p:cTn id="35" presetID="10" presetClass="exit" presetSubtype="0" fill="hold" nodeType="withEffect">
                                  <p:stCondLst>
                                    <p:cond delay="0"/>
                                  </p:stCondLst>
                                  <p:childTnLst>
                                    <p:animEffect>
                                      <p:cBhvr>
                                        <p:cTn id="36" dur="500"/>
                                        <p:tgtEl>
                                          <p:spTgt spid="4107"/>
                                        </p:tgtEl>
                                      </p:cBhvr>
                                    </p:animEffect>
                                    <p:set>
                                      <p:cBhvr>
                                        <p:cTn id="37" dur="1" fill="hold">
                                          <p:stCondLst>
                                            <p:cond delay="499"/>
                                          </p:stCondLst>
                                        </p:cTn>
                                        <p:tgtEl>
                                          <p:spTgt spid="4107"/>
                                        </p:tgtEl>
                                        <p:attrNameLst>
                                          <p:attrName>style.visibility</p:attrName>
                                        </p:attrNameLst>
                                      </p:cBhvr>
                                      <p:to>
                                        <p:strVal val="hidden"/>
                                      </p:to>
                                    </p:set>
                                  </p:childTnLst>
                                </p:cTn>
                              </p:par>
                              <p:par>
                                <p:cTn id="38" presetID="10" presetClass="exit" presetSubtype="0" fill="hold" nodeType="withEffect">
                                  <p:stCondLst>
                                    <p:cond delay="0"/>
                                  </p:stCondLst>
                                  <p:childTnLst>
                                    <p:animEffect>
                                      <p:cBhvr>
                                        <p:cTn id="39" dur="500"/>
                                        <p:tgtEl>
                                          <p:spTgt spid="4105"/>
                                        </p:tgtEl>
                                      </p:cBhvr>
                                    </p:animEffect>
                                    <p:set>
                                      <p:cBhvr>
                                        <p:cTn id="40" dur="1" fill="hold">
                                          <p:stCondLst>
                                            <p:cond delay="499"/>
                                          </p:stCondLst>
                                        </p:cTn>
                                        <p:tgtEl>
                                          <p:spTgt spid="4105"/>
                                        </p:tgtEl>
                                        <p:attrNameLst>
                                          <p:attrName>style.visibility</p:attrName>
                                        </p:attrNameLst>
                                      </p:cBhvr>
                                      <p:to>
                                        <p:strVal val="hidden"/>
                                      </p:to>
                                    </p:set>
                                  </p:childTnLst>
                                </p:cTn>
                              </p:par>
                              <p:par>
                                <p:cTn id="41" presetID="10" presetClass="exit" presetSubtype="0" fill="hold" nodeType="withEffect">
                                  <p:stCondLst>
                                    <p:cond delay="0"/>
                                  </p:stCondLst>
                                  <p:childTnLst>
                                    <p:animEffect>
                                      <p:cBhvr>
                                        <p:cTn id="42" dur="500"/>
                                        <p:tgtEl>
                                          <p:spTgt spid="4103"/>
                                        </p:tgtEl>
                                      </p:cBhvr>
                                    </p:animEffect>
                                    <p:set>
                                      <p:cBhvr>
                                        <p:cTn id="43" dur="1" fill="hold">
                                          <p:stCondLst>
                                            <p:cond delay="499"/>
                                          </p:stCondLst>
                                        </p:cTn>
                                        <p:tgtEl>
                                          <p:spTgt spid="4103"/>
                                        </p:tgtEl>
                                        <p:attrNameLst>
                                          <p:attrName>style.visibility</p:attrName>
                                        </p:attrNameLst>
                                      </p:cBhvr>
                                      <p:to>
                                        <p:strVal val="hidden"/>
                                      </p:to>
                                    </p:set>
                                  </p:childTnLst>
                                </p:cTn>
                              </p:par>
                              <p:par>
                                <p:cTn id="44" presetID="10" presetClass="exit" presetSubtype="0" fill="hold" nodeType="withEffect">
                                  <p:stCondLst>
                                    <p:cond delay="0"/>
                                  </p:stCondLst>
                                  <p:childTnLst>
                                    <p:animEffect>
                                      <p:cBhvr>
                                        <p:cTn id="45" dur="500"/>
                                        <p:tgtEl>
                                          <p:spTgt spid="4106"/>
                                        </p:tgtEl>
                                      </p:cBhvr>
                                    </p:animEffect>
                                    <p:set>
                                      <p:cBhvr>
                                        <p:cTn id="46" dur="1" fill="hold">
                                          <p:stCondLst>
                                            <p:cond delay="499"/>
                                          </p:stCondLst>
                                        </p:cTn>
                                        <p:tgtEl>
                                          <p:spTgt spid="4106"/>
                                        </p:tgtEl>
                                        <p:attrNameLst>
                                          <p:attrName>style.visibility</p:attrName>
                                        </p:attrNameLst>
                                      </p:cBhvr>
                                      <p:to>
                                        <p:strVal val="hidden"/>
                                      </p:to>
                                    </p:set>
                                  </p:childTnLst>
                                </p:cTn>
                              </p:par>
                              <p:par>
                                <p:cTn id="47" presetID="10" presetClass="exit" presetSubtype="0" fill="hold" nodeType="withEffect">
                                  <p:stCondLst>
                                    <p:cond delay="0"/>
                                  </p:stCondLst>
                                  <p:childTnLst>
                                    <p:animEffect>
                                      <p:cBhvr>
                                        <p:cTn id="48" dur="500"/>
                                        <p:tgtEl>
                                          <p:spTgt spid="4102"/>
                                        </p:tgtEl>
                                      </p:cBhvr>
                                    </p:animEffect>
                                    <p:set>
                                      <p:cBhvr>
                                        <p:cTn id="49" dur="1" fill="hold">
                                          <p:stCondLst>
                                            <p:cond delay="499"/>
                                          </p:stCondLst>
                                        </p:cTn>
                                        <p:tgtEl>
                                          <p:spTgt spid="4102"/>
                                        </p:tgtEl>
                                        <p:attrNameLst>
                                          <p:attrName>style.visibility</p:attrName>
                                        </p:attrNameLst>
                                      </p:cBhvr>
                                      <p:to>
                                        <p:strVal val="hidden"/>
                                      </p:to>
                                    </p:set>
                                  </p:childTnLst>
                                </p:cTn>
                              </p:par>
                              <p:par>
                                <p:cTn id="50" presetID="10" presetClass="exit" presetSubtype="0" fill="hold" nodeType="withEffect">
                                  <p:stCondLst>
                                    <p:cond delay="0"/>
                                  </p:stCondLst>
                                  <p:childTnLst>
                                    <p:animEffect>
                                      <p:cBhvr>
                                        <p:cTn id="51" dur="500"/>
                                        <p:tgtEl>
                                          <p:spTgt spid="4104"/>
                                        </p:tgtEl>
                                      </p:cBhvr>
                                    </p:animEffect>
                                    <p:set>
                                      <p:cBhvr>
                                        <p:cTn id="52" dur="1" fill="hold">
                                          <p:stCondLst>
                                            <p:cond delay="499"/>
                                          </p:stCondLst>
                                        </p:cTn>
                                        <p:tgtEl>
                                          <p:spTgt spid="4104"/>
                                        </p:tgtEl>
                                        <p:attrNameLst>
                                          <p:attrName>style.visibility</p:attrName>
                                        </p:attrNameLst>
                                      </p:cBhvr>
                                      <p:to>
                                        <p:strVal val="hidden"/>
                                      </p:to>
                                    </p:set>
                                  </p:childTnLst>
                                </p:cTn>
                              </p:par>
                              <p:par>
                                <p:cTn id="53" presetID="10" presetClass="entr" presetSubtype="0" fill="hold" nodeType="withEffect">
                                  <p:stCondLst>
                                    <p:cond delay="0"/>
                                  </p:stCondLst>
                                  <p:childTnLst>
                                    <p:set>
                                      <p:cBhvr>
                                        <p:cTn id="54" dur="1" fill="hold">
                                          <p:stCondLst>
                                            <p:cond delay="0"/>
                                          </p:stCondLst>
                                        </p:cTn>
                                        <p:tgtEl>
                                          <p:spTgt spid="4108"/>
                                        </p:tgtEl>
                                        <p:attrNameLst>
                                          <p:attrName>style.visibility</p:attrName>
                                        </p:attrNameLst>
                                      </p:cBhvr>
                                      <p:to>
                                        <p:strVal val="visible"/>
                                      </p:to>
                                    </p:set>
                                    <p:animEffect>
                                      <p:cBhvr>
                                        <p:cTn id="55" dur="500"/>
                                        <p:tgtEl>
                                          <p:spTgt spid="4108"/>
                                        </p:tgtEl>
                                      </p:cBhvr>
                                    </p:animEffect>
                                  </p:childTnLst>
                                </p:cTn>
                              </p:par>
                              <p:par>
                                <p:cTn id="56" presetID="10" presetClass="entr" presetSubtype="0" fill="hold" nodeType="withEffect">
                                  <p:stCondLst>
                                    <p:cond delay="0"/>
                                  </p:stCondLst>
                                  <p:childTnLst>
                                    <p:set>
                                      <p:cBhvr>
                                        <p:cTn id="57" dur="1" fill="hold">
                                          <p:stCondLst>
                                            <p:cond delay="0"/>
                                          </p:stCondLst>
                                        </p:cTn>
                                        <p:tgtEl>
                                          <p:spTgt spid="4109"/>
                                        </p:tgtEl>
                                        <p:attrNameLst>
                                          <p:attrName>style.visibility</p:attrName>
                                        </p:attrNameLst>
                                      </p:cBhvr>
                                      <p:to>
                                        <p:strVal val="visible"/>
                                      </p:to>
                                    </p:set>
                                    <p:animEffect>
                                      <p:cBhvr>
                                        <p:cTn id="58" dur="500"/>
                                        <p:tgtEl>
                                          <p:spTgt spid="4109"/>
                                        </p:tgtEl>
                                      </p:cBhvr>
                                    </p:animEffect>
                                  </p:childTnLst>
                                </p:cTn>
                              </p:par>
                              <p:par>
                                <p:cTn id="59" presetID="10" presetClass="entr" presetSubtype="0" fill="hold" nodeType="withEffect">
                                  <p:stCondLst>
                                    <p:cond delay="0"/>
                                  </p:stCondLst>
                                  <p:childTnLst>
                                    <p:set>
                                      <p:cBhvr>
                                        <p:cTn id="60" dur="1" fill="hold">
                                          <p:stCondLst>
                                            <p:cond delay="0"/>
                                          </p:stCondLst>
                                        </p:cTn>
                                        <p:tgtEl>
                                          <p:spTgt spid="4110"/>
                                        </p:tgtEl>
                                        <p:attrNameLst>
                                          <p:attrName>style.visibility</p:attrName>
                                        </p:attrNameLst>
                                      </p:cBhvr>
                                      <p:to>
                                        <p:strVal val="visible"/>
                                      </p:to>
                                    </p:set>
                                    <p:animEffect>
                                      <p:cBhvr>
                                        <p:cTn id="61" dur="500"/>
                                        <p:tgtEl>
                                          <p:spTgt spid="4110"/>
                                        </p:tgtEl>
                                      </p:cBhvr>
                                    </p:animEffect>
                                  </p:childTnLst>
                                </p:cTn>
                              </p:par>
                              <p:par>
                                <p:cTn id="62" presetID="10" presetClass="entr" presetSubtype="0" fill="hold" nodeType="withEffect">
                                  <p:stCondLst>
                                    <p:cond delay="0"/>
                                  </p:stCondLst>
                                  <p:childTnLst>
                                    <p:set>
                                      <p:cBhvr>
                                        <p:cTn id="63" dur="1" fill="hold">
                                          <p:stCondLst>
                                            <p:cond delay="0"/>
                                          </p:stCondLst>
                                        </p:cTn>
                                        <p:tgtEl>
                                          <p:spTgt spid="4111"/>
                                        </p:tgtEl>
                                        <p:attrNameLst>
                                          <p:attrName>style.visibility</p:attrName>
                                        </p:attrNameLst>
                                      </p:cBhvr>
                                      <p:to>
                                        <p:strVal val="visible"/>
                                      </p:to>
                                    </p:set>
                                    <p:animEffect>
                                      <p:cBhvr>
                                        <p:cTn id="64" dur="500"/>
                                        <p:tgtEl>
                                          <p:spTgt spid="4111"/>
                                        </p:tgtEl>
                                      </p:cBhvr>
                                    </p:animEffect>
                                  </p:childTnLst>
                                </p:cTn>
                              </p:par>
                              <p:par>
                                <p:cTn id="65" presetID="53" presetClass="exit" presetSubtype="0" fill="hold" nodeType="withEffect">
                                  <p:stCondLst>
                                    <p:cond delay="0"/>
                                  </p:stCondLst>
                                  <p:childTnLst>
                                    <p:anim calcmode="lin" valueType="num">
                                      <p:cBhvr>
                                        <p:cTn id="66" dur="500"/>
                                        <p:tgtEl>
                                          <p:spTgt spid="4108"/>
                                        </p:tgtEl>
                                        <p:attrNameLst>
                                          <p:attrName>ppt_w</p:attrName>
                                        </p:attrNameLst>
                                      </p:cBhvr>
                                      <p:tavLst>
                                        <p:tav tm="0">
                                          <p:val>
                                            <p:strVal val="ppt_w"/>
                                          </p:val>
                                        </p:tav>
                                        <p:tav tm="100000">
                                          <p:val>
                                            <p:fltVal val="0"/>
                                          </p:val>
                                        </p:tav>
                                      </p:tavLst>
                                    </p:anim>
                                    <p:anim calcmode="lin" valueType="num">
                                      <p:cBhvr>
                                        <p:cTn id="67" dur="500"/>
                                        <p:tgtEl>
                                          <p:spTgt spid="4108"/>
                                        </p:tgtEl>
                                        <p:attrNameLst>
                                          <p:attrName>ppt_h</p:attrName>
                                        </p:attrNameLst>
                                      </p:cBhvr>
                                      <p:tavLst>
                                        <p:tav tm="0">
                                          <p:val>
                                            <p:strVal val="ppt_h"/>
                                          </p:val>
                                        </p:tav>
                                        <p:tav tm="100000">
                                          <p:val>
                                            <p:fltVal val="0"/>
                                          </p:val>
                                        </p:tav>
                                      </p:tavLst>
                                    </p:anim>
                                    <p:animEffect>
                                      <p:cBhvr>
                                        <p:cTn id="68" dur="500"/>
                                        <p:tgtEl>
                                          <p:spTgt spid="4108"/>
                                        </p:tgtEl>
                                      </p:cBhvr>
                                    </p:animEffect>
                                    <p:set>
                                      <p:cBhvr>
                                        <p:cTn id="69" dur="1" fill="hold">
                                          <p:stCondLst>
                                            <p:cond delay="499"/>
                                          </p:stCondLst>
                                        </p:cTn>
                                        <p:tgtEl>
                                          <p:spTgt spid="4108"/>
                                        </p:tgtEl>
                                        <p:attrNameLst>
                                          <p:attrName>style.visibility</p:attrName>
                                        </p:attrNameLst>
                                      </p:cBhvr>
                                      <p:to>
                                        <p:strVal val="hidden"/>
                                      </p:to>
                                    </p:set>
                                  </p:childTnLst>
                                </p:cTn>
                              </p:par>
                              <p:par>
                                <p:cTn id="70" presetID="53" presetClass="exit" presetSubtype="0" fill="hold" nodeType="withEffect">
                                  <p:stCondLst>
                                    <p:cond delay="0"/>
                                  </p:stCondLst>
                                  <p:childTnLst>
                                    <p:anim calcmode="lin" valueType="num">
                                      <p:cBhvr>
                                        <p:cTn id="71" dur="500"/>
                                        <p:tgtEl>
                                          <p:spTgt spid="4109"/>
                                        </p:tgtEl>
                                        <p:attrNameLst>
                                          <p:attrName>ppt_w</p:attrName>
                                        </p:attrNameLst>
                                      </p:cBhvr>
                                      <p:tavLst>
                                        <p:tav tm="0">
                                          <p:val>
                                            <p:strVal val="ppt_w"/>
                                          </p:val>
                                        </p:tav>
                                        <p:tav tm="100000">
                                          <p:val>
                                            <p:fltVal val="0"/>
                                          </p:val>
                                        </p:tav>
                                      </p:tavLst>
                                    </p:anim>
                                    <p:anim calcmode="lin" valueType="num">
                                      <p:cBhvr>
                                        <p:cTn id="72" dur="500"/>
                                        <p:tgtEl>
                                          <p:spTgt spid="4109"/>
                                        </p:tgtEl>
                                        <p:attrNameLst>
                                          <p:attrName>ppt_h</p:attrName>
                                        </p:attrNameLst>
                                      </p:cBhvr>
                                      <p:tavLst>
                                        <p:tav tm="0">
                                          <p:val>
                                            <p:strVal val="ppt_h"/>
                                          </p:val>
                                        </p:tav>
                                        <p:tav tm="100000">
                                          <p:val>
                                            <p:fltVal val="0"/>
                                          </p:val>
                                        </p:tav>
                                      </p:tavLst>
                                    </p:anim>
                                    <p:animEffect>
                                      <p:cBhvr>
                                        <p:cTn id="73" dur="500"/>
                                        <p:tgtEl>
                                          <p:spTgt spid="4109"/>
                                        </p:tgtEl>
                                      </p:cBhvr>
                                    </p:animEffect>
                                    <p:set>
                                      <p:cBhvr>
                                        <p:cTn id="74" dur="1" fill="hold">
                                          <p:stCondLst>
                                            <p:cond delay="499"/>
                                          </p:stCondLst>
                                        </p:cTn>
                                        <p:tgtEl>
                                          <p:spTgt spid="4109"/>
                                        </p:tgtEl>
                                        <p:attrNameLst>
                                          <p:attrName>style.visibility</p:attrName>
                                        </p:attrNameLst>
                                      </p:cBhvr>
                                      <p:to>
                                        <p:strVal val="hidden"/>
                                      </p:to>
                                    </p:set>
                                  </p:childTnLst>
                                </p:cTn>
                              </p:par>
                              <p:par>
                                <p:cTn id="75" presetID="53" presetClass="exit" presetSubtype="0" fill="hold" nodeType="withEffect">
                                  <p:stCondLst>
                                    <p:cond delay="0"/>
                                  </p:stCondLst>
                                  <p:childTnLst>
                                    <p:anim calcmode="lin" valueType="num">
                                      <p:cBhvr>
                                        <p:cTn id="76" dur="500"/>
                                        <p:tgtEl>
                                          <p:spTgt spid="4110"/>
                                        </p:tgtEl>
                                        <p:attrNameLst>
                                          <p:attrName>ppt_w</p:attrName>
                                        </p:attrNameLst>
                                      </p:cBhvr>
                                      <p:tavLst>
                                        <p:tav tm="0">
                                          <p:val>
                                            <p:strVal val="ppt_w"/>
                                          </p:val>
                                        </p:tav>
                                        <p:tav tm="100000">
                                          <p:val>
                                            <p:fltVal val="0"/>
                                          </p:val>
                                        </p:tav>
                                      </p:tavLst>
                                    </p:anim>
                                    <p:anim calcmode="lin" valueType="num">
                                      <p:cBhvr>
                                        <p:cTn id="77" dur="500"/>
                                        <p:tgtEl>
                                          <p:spTgt spid="4110"/>
                                        </p:tgtEl>
                                        <p:attrNameLst>
                                          <p:attrName>ppt_h</p:attrName>
                                        </p:attrNameLst>
                                      </p:cBhvr>
                                      <p:tavLst>
                                        <p:tav tm="0">
                                          <p:val>
                                            <p:strVal val="ppt_h"/>
                                          </p:val>
                                        </p:tav>
                                        <p:tav tm="100000">
                                          <p:val>
                                            <p:fltVal val="0"/>
                                          </p:val>
                                        </p:tav>
                                      </p:tavLst>
                                    </p:anim>
                                    <p:animEffect>
                                      <p:cBhvr>
                                        <p:cTn id="78" dur="500"/>
                                        <p:tgtEl>
                                          <p:spTgt spid="4110"/>
                                        </p:tgtEl>
                                      </p:cBhvr>
                                    </p:animEffect>
                                    <p:set>
                                      <p:cBhvr>
                                        <p:cTn id="79" dur="1" fill="hold">
                                          <p:stCondLst>
                                            <p:cond delay="499"/>
                                          </p:stCondLst>
                                        </p:cTn>
                                        <p:tgtEl>
                                          <p:spTgt spid="4110"/>
                                        </p:tgtEl>
                                        <p:attrNameLst>
                                          <p:attrName>style.visibility</p:attrName>
                                        </p:attrNameLst>
                                      </p:cBhvr>
                                      <p:to>
                                        <p:strVal val="hidden"/>
                                      </p:to>
                                    </p:set>
                                  </p:childTnLst>
                                </p:cTn>
                              </p:par>
                              <p:par>
                                <p:cTn id="80" presetID="53" presetClass="exit" presetSubtype="0" fill="hold" nodeType="withEffect">
                                  <p:stCondLst>
                                    <p:cond delay="0"/>
                                  </p:stCondLst>
                                  <p:childTnLst>
                                    <p:anim calcmode="lin" valueType="num">
                                      <p:cBhvr>
                                        <p:cTn id="81" dur="500"/>
                                        <p:tgtEl>
                                          <p:spTgt spid="4111"/>
                                        </p:tgtEl>
                                        <p:attrNameLst>
                                          <p:attrName>ppt_w</p:attrName>
                                        </p:attrNameLst>
                                      </p:cBhvr>
                                      <p:tavLst>
                                        <p:tav tm="0">
                                          <p:val>
                                            <p:strVal val="ppt_w"/>
                                          </p:val>
                                        </p:tav>
                                        <p:tav tm="100000">
                                          <p:val>
                                            <p:fltVal val="0"/>
                                          </p:val>
                                        </p:tav>
                                      </p:tavLst>
                                    </p:anim>
                                    <p:anim calcmode="lin" valueType="num">
                                      <p:cBhvr>
                                        <p:cTn id="82" dur="500"/>
                                        <p:tgtEl>
                                          <p:spTgt spid="4111"/>
                                        </p:tgtEl>
                                        <p:attrNameLst>
                                          <p:attrName>ppt_h</p:attrName>
                                        </p:attrNameLst>
                                      </p:cBhvr>
                                      <p:tavLst>
                                        <p:tav tm="0">
                                          <p:val>
                                            <p:strVal val="ppt_h"/>
                                          </p:val>
                                        </p:tav>
                                        <p:tav tm="100000">
                                          <p:val>
                                            <p:fltVal val="0"/>
                                          </p:val>
                                        </p:tav>
                                      </p:tavLst>
                                    </p:anim>
                                    <p:animEffect>
                                      <p:cBhvr>
                                        <p:cTn id="83" dur="500"/>
                                        <p:tgtEl>
                                          <p:spTgt spid="4111"/>
                                        </p:tgtEl>
                                      </p:cBhvr>
                                    </p:animEffect>
                                    <p:set>
                                      <p:cBhvr>
                                        <p:cTn id="84" dur="1" fill="hold">
                                          <p:stCondLst>
                                            <p:cond delay="499"/>
                                          </p:stCondLst>
                                        </p:cTn>
                                        <p:tgtEl>
                                          <p:spTgt spid="4111"/>
                                        </p:tgtEl>
                                        <p:attrNameLst>
                                          <p:attrName>style.visibility</p:attrName>
                                        </p:attrNameLst>
                                      </p:cBhvr>
                                      <p:to>
                                        <p:strVal val="hidden"/>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grpId="0" nodeType="clickEffect">
                                  <p:stCondLst>
                                    <p:cond delay="0"/>
                                  </p:stCondLst>
                                  <p:childTnLst>
                                    <p:set>
                                      <p:cBhvr>
                                        <p:cTn id="88" dur="1" fill="hold">
                                          <p:stCondLst>
                                            <p:cond delay="499"/>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长方形 289">
            <a:extLst>
              <a:ext uri="{FF2B5EF4-FFF2-40B4-BE49-F238E27FC236}">
                <a16:creationId xmlns:a16="http://schemas.microsoft.com/office/drawing/2014/main" id="{E8FE4CED-4E51-E248-B764-ED0F1EE9D7C4}"/>
              </a:ext>
            </a:extLst>
          </p:cNvPr>
          <p:cNvSpPr>
            <a:spLocks noChangeArrowheads="1"/>
          </p:cNvSpPr>
          <p:nvPr/>
        </p:nvSpPr>
        <p:spPr bwMode="auto">
          <a:xfrm>
            <a:off x="-26988" y="242888"/>
            <a:ext cx="6480176" cy="606425"/>
          </a:xfrm>
          <a:prstGeom prst="rect">
            <a:avLst/>
          </a:prstGeom>
          <a:gradFill rotWithShape="0">
            <a:gsLst>
              <a:gs pos="0">
                <a:srgbClr val="990033"/>
              </a:gs>
              <a:gs pos="100000">
                <a:srgbClr val="460017">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67628" tIns="35243" rIns="67628" bIns="35243"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en-US"/>
          </a:p>
        </p:txBody>
      </p:sp>
      <p:sp>
        <p:nvSpPr>
          <p:cNvPr id="61442" name="矩形 8">
            <a:extLst>
              <a:ext uri="{FF2B5EF4-FFF2-40B4-BE49-F238E27FC236}">
                <a16:creationId xmlns:a16="http://schemas.microsoft.com/office/drawing/2014/main" id="{DF86F85D-CB4D-234C-9767-9ECCCE40DB29}"/>
              </a:ext>
            </a:extLst>
          </p:cNvPr>
          <p:cNvSpPr>
            <a:spLocks noChangeArrowheads="1"/>
          </p:cNvSpPr>
          <p:nvPr/>
        </p:nvSpPr>
        <p:spPr bwMode="auto">
          <a:xfrm>
            <a:off x="2411413" y="523875"/>
            <a:ext cx="20891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endParaRPr lang="zh-CN" altLang="en-US" sz="15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4102" name="Picture 2" descr="PPECLOGO-eff-0-1">
            <a:extLst>
              <a:ext uri="{FF2B5EF4-FFF2-40B4-BE49-F238E27FC236}">
                <a16:creationId xmlns:a16="http://schemas.microsoft.com/office/drawing/2014/main" id="{F61B0996-F192-AB4A-BB46-41525F5EDC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7863" y="525463"/>
            <a:ext cx="627062"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3" descr="PPECLOGO-eff-0-2">
            <a:extLst>
              <a:ext uri="{FF2B5EF4-FFF2-40B4-BE49-F238E27FC236}">
                <a16:creationId xmlns:a16="http://schemas.microsoft.com/office/drawing/2014/main" id="{1E13D6D8-AF25-B04C-8428-DE9F3A25A0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6600" y="506413"/>
            <a:ext cx="5778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6" descr="PPECLOGO-eff-0-1">
            <a:extLst>
              <a:ext uri="{FF2B5EF4-FFF2-40B4-BE49-F238E27FC236}">
                <a16:creationId xmlns:a16="http://schemas.microsoft.com/office/drawing/2014/main" id="{B8440F55-33E1-654A-A621-13ACF33F499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6038" y="533400"/>
            <a:ext cx="23495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8" descr="PPECLOGO-eff-0-2">
            <a:extLst>
              <a:ext uri="{FF2B5EF4-FFF2-40B4-BE49-F238E27FC236}">
                <a16:creationId xmlns:a16="http://schemas.microsoft.com/office/drawing/2014/main" id="{42930468-C637-1C40-8101-4E525B358C7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6200" y="377825"/>
            <a:ext cx="57943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11" descr="PPECLOGO-eff-5-4">
            <a:extLst>
              <a:ext uri="{FF2B5EF4-FFF2-40B4-BE49-F238E27FC236}">
                <a16:creationId xmlns:a16="http://schemas.microsoft.com/office/drawing/2014/main" id="{35C87E72-E9D4-6241-88B0-761A83F90E0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53063" y="449263"/>
            <a:ext cx="5334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7" name="Picture 12" descr="PPECLOGO-eff-0-1">
            <a:extLst>
              <a:ext uri="{FF2B5EF4-FFF2-40B4-BE49-F238E27FC236}">
                <a16:creationId xmlns:a16="http://schemas.microsoft.com/office/drawing/2014/main" id="{91AA37B1-C1C0-324D-9D28-84B9E770B75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89413" y="874713"/>
            <a:ext cx="309562"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Picture 15" descr="PPECLOGO-eff2-1-3">
            <a:extLst>
              <a:ext uri="{FF2B5EF4-FFF2-40B4-BE49-F238E27FC236}">
                <a16:creationId xmlns:a16="http://schemas.microsoft.com/office/drawing/2014/main" id="{C7B54D3D-14D6-F749-BBDB-BAE7A0C5696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51025" y="477838"/>
            <a:ext cx="25876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6" descr="PPECLOGO-eff2-1-4">
            <a:extLst>
              <a:ext uri="{FF2B5EF4-FFF2-40B4-BE49-F238E27FC236}">
                <a16:creationId xmlns:a16="http://schemas.microsoft.com/office/drawing/2014/main" id="{D2A0613C-D8AD-144D-8A0A-BCBBF04DFCF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30725" y="731838"/>
            <a:ext cx="4159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0" name="Picture 17" descr="PPECLOGO-eff2-1-3">
            <a:extLst>
              <a:ext uri="{FF2B5EF4-FFF2-40B4-BE49-F238E27FC236}">
                <a16:creationId xmlns:a16="http://schemas.microsoft.com/office/drawing/2014/main" id="{91C47957-5CED-0940-B078-5DFDBD3DCBA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45063" y="534988"/>
            <a:ext cx="211137"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18" descr="PPECLOGO-eff2-1-3">
            <a:extLst>
              <a:ext uri="{FF2B5EF4-FFF2-40B4-BE49-F238E27FC236}">
                <a16:creationId xmlns:a16="http://schemas.microsoft.com/office/drawing/2014/main" id="{4AF04EC2-F46E-A540-8810-38AEFF7126C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43513" y="788988"/>
            <a:ext cx="166687" cy="11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53" name="网络 586">
            <a:extLst>
              <a:ext uri="{FF2B5EF4-FFF2-40B4-BE49-F238E27FC236}">
                <a16:creationId xmlns:a16="http://schemas.microsoft.com/office/drawing/2014/main" id="{87510D05-62B0-AD4A-B7A3-4A681FAEC709}"/>
              </a:ext>
            </a:extLst>
          </p:cNvPr>
          <p:cNvSpPr>
            <a:spLocks/>
          </p:cNvSpPr>
          <p:nvPr/>
        </p:nvSpPr>
        <p:spPr bwMode="auto">
          <a:xfrm>
            <a:off x="19050" y="314325"/>
            <a:ext cx="506413" cy="484188"/>
          </a:xfrm>
          <a:custGeom>
            <a:avLst/>
            <a:gdLst>
              <a:gd name="T0" fmla="*/ 0 w 1889279"/>
              <a:gd name="T1" fmla="*/ 0 h 1810503"/>
              <a:gd name="T2" fmla="*/ 0 w 1889279"/>
              <a:gd name="T3" fmla="*/ 0 h 1810503"/>
              <a:gd name="T4" fmla="*/ 0 w 1889279"/>
              <a:gd name="T5" fmla="*/ 0 h 1810503"/>
              <a:gd name="T6" fmla="*/ 0 w 1889279"/>
              <a:gd name="T7" fmla="*/ 0 h 1810503"/>
              <a:gd name="T8" fmla="*/ 0 w 1889279"/>
              <a:gd name="T9" fmla="*/ 0 h 1810503"/>
              <a:gd name="T10" fmla="*/ 0 w 1889279"/>
              <a:gd name="T11" fmla="*/ 0 h 1810503"/>
              <a:gd name="T12" fmla="*/ 0 w 1889279"/>
              <a:gd name="T13" fmla="*/ 0 h 1810503"/>
              <a:gd name="T14" fmla="*/ 0 w 1889279"/>
              <a:gd name="T15" fmla="*/ 0 h 1810503"/>
              <a:gd name="T16" fmla="*/ 0 w 1889279"/>
              <a:gd name="T17" fmla="*/ 0 h 1810503"/>
              <a:gd name="T18" fmla="*/ 0 w 1889279"/>
              <a:gd name="T19" fmla="*/ 0 h 1810503"/>
              <a:gd name="T20" fmla="*/ 0 w 1889279"/>
              <a:gd name="T21" fmla="*/ 0 h 1810503"/>
              <a:gd name="T22" fmla="*/ 0 w 1889279"/>
              <a:gd name="T23" fmla="*/ 0 h 1810503"/>
              <a:gd name="T24" fmla="*/ 0 w 1889279"/>
              <a:gd name="T25" fmla="*/ 0 h 1810503"/>
              <a:gd name="T26" fmla="*/ 0 w 1889279"/>
              <a:gd name="T27" fmla="*/ 0 h 1810503"/>
              <a:gd name="T28" fmla="*/ 0 w 1889279"/>
              <a:gd name="T29" fmla="*/ 0 h 1810503"/>
              <a:gd name="T30" fmla="*/ 0 w 1889279"/>
              <a:gd name="T31" fmla="*/ 0 h 1810503"/>
              <a:gd name="T32" fmla="*/ 0 w 1889279"/>
              <a:gd name="T33" fmla="*/ 0 h 1810503"/>
              <a:gd name="T34" fmla="*/ 0 w 1889279"/>
              <a:gd name="T35" fmla="*/ 0 h 1810503"/>
              <a:gd name="T36" fmla="*/ 0 w 1889279"/>
              <a:gd name="T37" fmla="*/ 0 h 1810503"/>
              <a:gd name="T38" fmla="*/ 0 w 1889279"/>
              <a:gd name="T39" fmla="*/ 0 h 1810503"/>
              <a:gd name="T40" fmla="*/ 0 w 1889279"/>
              <a:gd name="T41" fmla="*/ 0 h 1810503"/>
              <a:gd name="T42" fmla="*/ 0 w 1889279"/>
              <a:gd name="T43" fmla="*/ 0 h 1810503"/>
              <a:gd name="T44" fmla="*/ 0 w 1889279"/>
              <a:gd name="T45" fmla="*/ 0 h 1810503"/>
              <a:gd name="T46" fmla="*/ 0 w 1889279"/>
              <a:gd name="T47" fmla="*/ 0 h 1810503"/>
              <a:gd name="T48" fmla="*/ 0 w 1889279"/>
              <a:gd name="T49" fmla="*/ 0 h 1810503"/>
              <a:gd name="T50" fmla="*/ 0 w 1889279"/>
              <a:gd name="T51" fmla="*/ 0 h 1810503"/>
              <a:gd name="T52" fmla="*/ 0 w 1889279"/>
              <a:gd name="T53" fmla="*/ 0 h 1810503"/>
              <a:gd name="T54" fmla="*/ 0 w 1889279"/>
              <a:gd name="T55" fmla="*/ 0 h 1810503"/>
              <a:gd name="T56" fmla="*/ 0 w 1889279"/>
              <a:gd name="T57" fmla="*/ 0 h 1810503"/>
              <a:gd name="T58" fmla="*/ 0 w 1889279"/>
              <a:gd name="T59" fmla="*/ 0 h 1810503"/>
              <a:gd name="T60" fmla="*/ 0 w 1889279"/>
              <a:gd name="T61" fmla="*/ 0 h 1810503"/>
              <a:gd name="T62" fmla="*/ 0 w 1889279"/>
              <a:gd name="T63" fmla="*/ 0 h 1810503"/>
              <a:gd name="T64" fmla="*/ 0 w 1889279"/>
              <a:gd name="T65" fmla="*/ 0 h 1810503"/>
              <a:gd name="T66" fmla="*/ 0 w 1889279"/>
              <a:gd name="T67" fmla="*/ 0 h 1810503"/>
              <a:gd name="T68" fmla="*/ 0 w 1889279"/>
              <a:gd name="T69" fmla="*/ 0 h 1810503"/>
              <a:gd name="T70" fmla="*/ 0 w 1889279"/>
              <a:gd name="T71" fmla="*/ 0 h 1810503"/>
              <a:gd name="T72" fmla="*/ 0 w 1889279"/>
              <a:gd name="T73" fmla="*/ 0 h 1810503"/>
              <a:gd name="T74" fmla="*/ 0 w 1889279"/>
              <a:gd name="T75" fmla="*/ 0 h 18105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89279"/>
              <a:gd name="T115" fmla="*/ 0 h 1810503"/>
              <a:gd name="T116" fmla="*/ 1889279 w 1889279"/>
              <a:gd name="T117" fmla="*/ 1810503 h 18105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lnTo>
                  <a:pt x="953521" y="1355186"/>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lnTo>
                  <a:pt x="953521" y="931303"/>
                </a:ln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lnTo>
                  <a:pt x="900586" y="1702"/>
                </a:lnTo>
                <a:close/>
                <a:moveTo>
                  <a:pt x="953521" y="0"/>
                </a:moveTo>
                <a:lnTo>
                  <a:pt x="981035" y="1330"/>
                </a:lnTo>
                <a:cubicBezTo>
                  <a:pt x="1124068" y="53565"/>
                  <a:pt x="1247786" y="180867"/>
                  <a:pt x="1332000" y="354889"/>
                </a:cubicBezTo>
                <a:cubicBezTo>
                  <a:pt x="1219743" y="403080"/>
                  <a:pt x="1090709" y="429800"/>
                  <a:pt x="953521" y="430954"/>
                </a:cubicBezTo>
                <a:lnTo>
                  <a:pt x="9535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nchor="ctr"/>
          <a:lstStyle/>
          <a:p>
            <a:endParaRPr lang="zh-CN" altLang="en-US"/>
          </a:p>
        </p:txBody>
      </p:sp>
      <p:pic>
        <p:nvPicPr>
          <p:cNvPr id="61454" name="Picture 22" descr="未标题-4">
            <a:extLst>
              <a:ext uri="{FF2B5EF4-FFF2-40B4-BE49-F238E27FC236}">
                <a16:creationId xmlns:a16="http://schemas.microsoft.com/office/drawing/2014/main" id="{49B25A6D-9241-7540-9CEC-DCA32C3686D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75463" y="68263"/>
            <a:ext cx="2230437"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55" name="Text Box 2">
            <a:extLst>
              <a:ext uri="{FF2B5EF4-FFF2-40B4-BE49-F238E27FC236}">
                <a16:creationId xmlns:a16="http://schemas.microsoft.com/office/drawing/2014/main" id="{E05F7751-8686-4443-8915-F49F3A90C474}"/>
              </a:ext>
            </a:extLst>
          </p:cNvPr>
          <p:cNvSpPr txBox="1">
            <a:spLocks noChangeArrowheads="1"/>
          </p:cNvSpPr>
          <p:nvPr/>
        </p:nvSpPr>
        <p:spPr bwMode="auto">
          <a:xfrm>
            <a:off x="862013" y="922338"/>
            <a:ext cx="8281987"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kumimoji="1" lang="zh-CN" altLang="en-US" sz="2400" b="1">
                <a:solidFill>
                  <a:schemeClr val="bg1"/>
                </a:solidFill>
                <a:latin typeface="宋体" panose="02010600030101010101" pitchFamily="2" charset="-122"/>
              </a:rPr>
              <a:t>    </a:t>
            </a:r>
          </a:p>
        </p:txBody>
      </p:sp>
      <p:sp>
        <p:nvSpPr>
          <p:cNvPr id="61456" name="Rectangle 3">
            <a:extLst>
              <a:ext uri="{FF2B5EF4-FFF2-40B4-BE49-F238E27FC236}">
                <a16:creationId xmlns:a16="http://schemas.microsoft.com/office/drawing/2014/main" id="{2984DEDF-9BA7-0240-BCC6-0A2DE7AD9591}"/>
              </a:ext>
            </a:extLst>
          </p:cNvPr>
          <p:cNvSpPr txBox="1">
            <a:spLocks noChangeArrowheads="1"/>
          </p:cNvSpPr>
          <p:nvPr/>
        </p:nvSpPr>
        <p:spPr bwMode="auto">
          <a:xfrm>
            <a:off x="458788" y="1160463"/>
            <a:ext cx="7772400" cy="299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spcBef>
                <a:spcPct val="20000"/>
              </a:spcBef>
            </a:pPr>
            <a:r>
              <a:rPr kumimoji="1" lang="en-US" altLang="zh-CN" sz="2000" b="1">
                <a:solidFill>
                  <a:srgbClr val="CC0000"/>
                </a:solidFill>
                <a:latin typeface="宋体" panose="02010600030101010101" pitchFamily="2" charset="-122"/>
              </a:rPr>
              <a:t>(3)</a:t>
            </a:r>
            <a:r>
              <a:rPr kumimoji="1" lang="zh-CN" altLang="en-US" sz="2000" b="1">
                <a:solidFill>
                  <a:srgbClr val="CC0000"/>
                </a:solidFill>
                <a:latin typeface="宋体" panose="02010600030101010101" pitchFamily="2" charset="-122"/>
              </a:rPr>
              <a:t>置换中断向量</a:t>
            </a:r>
            <a:r>
              <a:rPr kumimoji="1" lang="zh-CN" altLang="en-US" sz="2000" b="1">
                <a:solidFill>
                  <a:schemeClr val="bg2"/>
                </a:solidFill>
                <a:latin typeface="宋体" panose="02010600030101010101" pitchFamily="2" charset="-122"/>
              </a:rPr>
              <a:t>   </a:t>
            </a:r>
            <a:endParaRPr kumimoji="1" lang="en-US" altLang="zh-CN" sz="2000" b="1">
              <a:solidFill>
                <a:schemeClr val="bg2"/>
              </a:solidFill>
              <a:latin typeface="宋体" panose="02010600030101010101" pitchFamily="2" charset="-122"/>
            </a:endParaRPr>
          </a:p>
          <a:p>
            <a:pPr algn="just" eaLnBrk="1" hangingPunct="1">
              <a:lnSpc>
                <a:spcPct val="130000"/>
              </a:lnSpc>
              <a:spcBef>
                <a:spcPct val="20000"/>
              </a:spcBef>
            </a:pPr>
            <a:r>
              <a:rPr kumimoji="1" lang="zh-CN" altLang="en-US" sz="2000" b="1">
                <a:solidFill>
                  <a:schemeClr val="bg1"/>
                </a:solidFill>
                <a:latin typeface="宋体" panose="02010600030101010101" pitchFamily="2" charset="-122"/>
              </a:rPr>
              <a:t>      </a:t>
            </a:r>
            <a:r>
              <a:rPr kumimoji="1" lang="en-US" altLang="zh-CN" sz="2000" b="1">
                <a:latin typeface="宋体" panose="02010600030101010101" pitchFamily="2" charset="-122"/>
              </a:rPr>
              <a:t>CPU</a:t>
            </a:r>
            <a:r>
              <a:rPr kumimoji="1" lang="zh-CN" altLang="en-US" sz="2000" b="1">
                <a:latin typeface="宋体" panose="02010600030101010101" pitchFamily="2" charset="-122"/>
              </a:rPr>
              <a:t>响应用户中断后，</a:t>
            </a:r>
            <a:r>
              <a:rPr kumimoji="1" lang="zh-CN" altLang="en-US" sz="2000" b="1">
                <a:solidFill>
                  <a:srgbClr val="C00000"/>
                </a:solidFill>
                <a:latin typeface="宋体" panose="02010600030101010101" pitchFamily="2" charset="-122"/>
              </a:rPr>
              <a:t>自动转向“</a:t>
            </a:r>
            <a:r>
              <a:rPr kumimoji="1" lang="en-US" altLang="zh-CN" sz="2000" b="1">
                <a:solidFill>
                  <a:srgbClr val="C00000"/>
                </a:solidFill>
                <a:latin typeface="宋体" panose="02010600030101010101" pitchFamily="2" charset="-122"/>
              </a:rPr>
              <a:t>71H</a:t>
            </a:r>
            <a:r>
              <a:rPr kumimoji="1" lang="zh-CN" altLang="en-US" sz="2000" b="1">
                <a:solidFill>
                  <a:srgbClr val="C00000"/>
                </a:solidFill>
                <a:latin typeface="宋体" panose="02010600030101010101" pitchFamily="2" charset="-122"/>
              </a:rPr>
              <a:t>型”服务程序</a:t>
            </a:r>
            <a:r>
              <a:rPr kumimoji="1" lang="zh-CN" altLang="en-US" sz="2000" b="1">
                <a:latin typeface="宋体" panose="02010600030101010101" pitchFamily="2" charset="-122"/>
              </a:rPr>
              <a:t>。根据</a:t>
            </a:r>
            <a:r>
              <a:rPr kumimoji="1" lang="en-US" altLang="zh-CN" sz="2000" b="1">
                <a:latin typeface="宋体" panose="02010600030101010101" pitchFamily="2" charset="-122"/>
              </a:rPr>
              <a:t>BIOS</a:t>
            </a:r>
            <a:r>
              <a:rPr kumimoji="1" lang="zh-CN" altLang="en-US" sz="2000" b="1">
                <a:latin typeface="宋体" panose="02010600030101010101" pitchFamily="2" charset="-122"/>
              </a:rPr>
              <a:t>设计的</a:t>
            </a:r>
            <a:r>
              <a:rPr kumimoji="1" lang="en-US" altLang="zh-CN" sz="2000" b="1">
                <a:latin typeface="宋体" panose="02010600030101010101" pitchFamily="2" charset="-122"/>
              </a:rPr>
              <a:t>71H</a:t>
            </a:r>
            <a:r>
              <a:rPr kumimoji="1" lang="zh-CN" altLang="en-US" sz="2000" b="1">
                <a:latin typeface="宋体" panose="02010600030101010101" pitchFamily="2" charset="-122"/>
              </a:rPr>
              <a:t>型中断服务程序处理流程可以知道，</a:t>
            </a:r>
            <a:r>
              <a:rPr kumimoji="1" lang="zh-CN" altLang="en-US" sz="2000" b="1">
                <a:solidFill>
                  <a:srgbClr val="C00000"/>
                </a:solidFill>
                <a:latin typeface="宋体" panose="02010600030101010101" pitchFamily="2" charset="-122"/>
              </a:rPr>
              <a:t>用户自行设计的用户中断服务程序类型可以是“</a:t>
            </a:r>
            <a:r>
              <a:rPr kumimoji="1" lang="en-US" altLang="zh-CN" sz="2000" b="1">
                <a:solidFill>
                  <a:srgbClr val="C00000"/>
                </a:solidFill>
                <a:latin typeface="宋体" panose="02010600030101010101" pitchFamily="2" charset="-122"/>
              </a:rPr>
              <a:t>71H</a:t>
            </a:r>
            <a:r>
              <a:rPr kumimoji="1" lang="zh-CN" altLang="en-US" sz="2000" b="1">
                <a:solidFill>
                  <a:srgbClr val="C00000"/>
                </a:solidFill>
                <a:latin typeface="宋体" panose="02010600030101010101" pitchFamily="2" charset="-122"/>
              </a:rPr>
              <a:t>”，也可以是</a:t>
            </a:r>
            <a:r>
              <a:rPr kumimoji="1" lang="en-US" altLang="zh-CN" sz="2000" b="1">
                <a:solidFill>
                  <a:srgbClr val="C00000"/>
                </a:solidFill>
                <a:latin typeface="宋体" panose="02010600030101010101" pitchFamily="2" charset="-122"/>
              </a:rPr>
              <a:t>0A</a:t>
            </a:r>
            <a:r>
              <a:rPr kumimoji="1" lang="zh-CN" altLang="en-US" sz="2000" b="1">
                <a:solidFill>
                  <a:srgbClr val="C00000"/>
                </a:solidFill>
                <a:latin typeface="宋体" panose="02010600030101010101" pitchFamily="2" charset="-122"/>
              </a:rPr>
              <a:t>Ｈ</a:t>
            </a:r>
            <a:r>
              <a:rPr kumimoji="1" lang="zh-CN" altLang="en-US" sz="2000" b="1">
                <a:latin typeface="宋体" panose="02010600030101010101" pitchFamily="2" charset="-122"/>
              </a:rPr>
              <a:t>。</a:t>
            </a:r>
          </a:p>
        </p:txBody>
      </p:sp>
      <p:sp>
        <p:nvSpPr>
          <p:cNvPr id="61457" name="文本框 5">
            <a:extLst>
              <a:ext uri="{FF2B5EF4-FFF2-40B4-BE49-F238E27FC236}">
                <a16:creationId xmlns:a16="http://schemas.microsoft.com/office/drawing/2014/main" id="{8B4A739E-ABCA-C94F-881F-8E0871D110CE}"/>
              </a:ext>
            </a:extLst>
          </p:cNvPr>
          <p:cNvSpPr>
            <a:spLocks noChangeArrowheads="1"/>
          </p:cNvSpPr>
          <p:nvPr/>
        </p:nvSpPr>
        <p:spPr bwMode="auto">
          <a:xfrm>
            <a:off x="325438" y="328613"/>
            <a:ext cx="4799012"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sz="2400" b="1">
                <a:solidFill>
                  <a:schemeClr val="bg1"/>
                </a:solidFill>
                <a:ea typeface="微软雅黑" panose="020B0503020204020204" pitchFamily="34" charset="-122"/>
                <a:sym typeface="Arial" panose="020B0604020202020204" pitchFamily="34" charset="0"/>
              </a:rPr>
              <a:t>  系统用户中断</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4102"/>
                                        </p:tgtEl>
                                        <p:attrNameLst>
                                          <p:attrName>style.visibility</p:attrName>
                                        </p:attrNameLst>
                                      </p:cBhvr>
                                      <p:to>
                                        <p:strVal val="visible"/>
                                      </p:to>
                                    </p:set>
                                    <p:animEffect>
                                      <p:cBhvr>
                                        <p:cTn id="7" dur="500"/>
                                        <p:tgtEl>
                                          <p:spTgt spid="4102"/>
                                        </p:tgtEl>
                                      </p:cBhvr>
                                    </p:animEffect>
                                  </p:childTnLst>
                                </p:cTn>
                              </p:par>
                              <p:par>
                                <p:cTn id="8" presetID="10" presetClass="entr" presetSubtype="0" fill="hold" nodeType="withEffect">
                                  <p:stCondLst>
                                    <p:cond delay="0"/>
                                  </p:stCondLst>
                                  <p:childTnLst>
                                    <p:set>
                                      <p:cBhvr>
                                        <p:cTn id="9" dur="1" fill="hold">
                                          <p:stCondLst>
                                            <p:cond delay="0"/>
                                          </p:stCondLst>
                                        </p:cTn>
                                        <p:tgtEl>
                                          <p:spTgt spid="4105"/>
                                        </p:tgtEl>
                                        <p:attrNameLst>
                                          <p:attrName>style.visibility</p:attrName>
                                        </p:attrNameLst>
                                      </p:cBhvr>
                                      <p:to>
                                        <p:strVal val="visible"/>
                                      </p:to>
                                    </p:set>
                                    <p:animEffect>
                                      <p:cBhvr>
                                        <p:cTn id="10" dur="500"/>
                                        <p:tgtEl>
                                          <p:spTgt spid="4105"/>
                                        </p:tgtEl>
                                      </p:cBhvr>
                                    </p:animEffect>
                                  </p:childTnLst>
                                </p:cTn>
                              </p:par>
                              <p:par>
                                <p:cTn id="11" presetID="10" presetClass="entr" presetSubtype="0" fill="hold" nodeType="withEffect">
                                  <p:stCondLst>
                                    <p:cond delay="0"/>
                                  </p:stCondLst>
                                  <p:childTnLst>
                                    <p:set>
                                      <p:cBhvr>
                                        <p:cTn id="12" dur="1" fill="hold">
                                          <p:stCondLst>
                                            <p:cond delay="0"/>
                                          </p:stCondLst>
                                        </p:cTn>
                                        <p:tgtEl>
                                          <p:spTgt spid="4107"/>
                                        </p:tgtEl>
                                        <p:attrNameLst>
                                          <p:attrName>style.visibility</p:attrName>
                                        </p:attrNameLst>
                                      </p:cBhvr>
                                      <p:to>
                                        <p:strVal val="visible"/>
                                      </p:to>
                                    </p:set>
                                    <p:animEffect>
                                      <p:cBhvr>
                                        <p:cTn id="13" dur="500"/>
                                        <p:tgtEl>
                                          <p:spTgt spid="4107"/>
                                        </p:tgtEl>
                                      </p:cBhvr>
                                    </p:animEffect>
                                  </p:childTnLst>
                                </p:cTn>
                              </p:par>
                              <p:par>
                                <p:cTn id="14" presetID="10" presetClass="entr" presetSubtype="0" fill="hold" nodeType="withEffect">
                                  <p:stCondLst>
                                    <p:cond delay="0"/>
                                  </p:stCondLst>
                                  <p:childTnLst>
                                    <p:set>
                                      <p:cBhvr>
                                        <p:cTn id="15" dur="1" fill="hold">
                                          <p:stCondLst>
                                            <p:cond delay="0"/>
                                          </p:stCondLst>
                                        </p:cTn>
                                        <p:tgtEl>
                                          <p:spTgt spid="4103"/>
                                        </p:tgtEl>
                                        <p:attrNameLst>
                                          <p:attrName>style.visibility</p:attrName>
                                        </p:attrNameLst>
                                      </p:cBhvr>
                                      <p:to>
                                        <p:strVal val="visible"/>
                                      </p:to>
                                    </p:set>
                                    <p:animEffect>
                                      <p:cBhvr>
                                        <p:cTn id="16" dur="500"/>
                                        <p:tgtEl>
                                          <p:spTgt spid="4103"/>
                                        </p:tgtEl>
                                      </p:cBhvr>
                                    </p:animEffect>
                                  </p:childTnLst>
                                </p:cTn>
                              </p:par>
                              <p:par>
                                <p:cTn id="17" presetID="10" presetClass="entr" presetSubtype="0" fill="hold" nodeType="withEffect">
                                  <p:stCondLst>
                                    <p:cond delay="0"/>
                                  </p:stCondLst>
                                  <p:childTnLst>
                                    <p:set>
                                      <p:cBhvr>
                                        <p:cTn id="18" dur="1" fill="hold">
                                          <p:stCondLst>
                                            <p:cond delay="0"/>
                                          </p:stCondLst>
                                        </p:cTn>
                                        <p:tgtEl>
                                          <p:spTgt spid="4106"/>
                                        </p:tgtEl>
                                        <p:attrNameLst>
                                          <p:attrName>style.visibility</p:attrName>
                                        </p:attrNameLst>
                                      </p:cBhvr>
                                      <p:to>
                                        <p:strVal val="visible"/>
                                      </p:to>
                                    </p:set>
                                    <p:animEffect>
                                      <p:cBhvr>
                                        <p:cTn id="19" dur="500"/>
                                        <p:tgtEl>
                                          <p:spTgt spid="4106"/>
                                        </p:tgtEl>
                                      </p:cBhvr>
                                    </p:animEffect>
                                  </p:childTnLst>
                                </p:cTn>
                              </p:par>
                              <p:par>
                                <p:cTn id="20" presetID="10" presetClass="entr" presetSubtype="0" fill="hold" nodeType="withEffect">
                                  <p:stCondLst>
                                    <p:cond delay="0"/>
                                  </p:stCondLst>
                                  <p:childTnLst>
                                    <p:set>
                                      <p:cBhvr>
                                        <p:cTn id="21" dur="1" fill="hold">
                                          <p:stCondLst>
                                            <p:cond delay="0"/>
                                          </p:stCondLst>
                                        </p:cTn>
                                        <p:tgtEl>
                                          <p:spTgt spid="4104"/>
                                        </p:tgtEl>
                                        <p:attrNameLst>
                                          <p:attrName>style.visibility</p:attrName>
                                        </p:attrNameLst>
                                      </p:cBhvr>
                                      <p:to>
                                        <p:strVal val="visible"/>
                                      </p:to>
                                    </p:set>
                                    <p:animEffect>
                                      <p:cBhvr>
                                        <p:cTn id="22" dur="500"/>
                                        <p:tgtEl>
                                          <p:spTgt spid="4104"/>
                                        </p:tgtEl>
                                      </p:cBhvr>
                                    </p:animEffect>
                                  </p:childTnLst>
                                </p:cTn>
                              </p:par>
                              <p:par>
                                <p:cTn id="23" presetID="35" presetClass="path" presetSubtype="0" fill="hold" nodeType="withEffect">
                                  <p:stCondLst>
                                    <p:cond delay="0"/>
                                  </p:stCondLst>
                                  <p:childTnLst>
                                    <p:animMotion origin="layout" path="M 0 0  L -0.25 0  E" pathEditMode="relative" rAng="0" ptsTypes="">
                                      <p:cBhvr>
                                        <p:cTn id="24" dur="500" fill="hold"/>
                                        <p:tgtEl>
                                          <p:spTgt spid="4106"/>
                                        </p:tgtEl>
                                        <p:attrNameLst>
                                          <p:attrName>ppt_x,ppt_y</p:attrName>
                                        </p:attrNameLst>
                                      </p:cBhvr>
                                      <p:rCtr x="0" y="0"/>
                                    </p:animMotion>
                                  </p:childTnLst>
                                </p:cTn>
                              </p:par>
                              <p:par>
                                <p:cTn id="25" presetID="35" presetClass="path" presetSubtype="0" fill="hold" nodeType="withEffect">
                                  <p:stCondLst>
                                    <p:cond delay="0"/>
                                  </p:stCondLst>
                                  <p:childTnLst>
                                    <p:animMotion origin="layout" path="M 4.16667E-6 3.33333E-6 L -0.31632 3.33333E-6 " pathEditMode="relative" rAng="0" ptsTypes="AA">
                                      <p:cBhvr>
                                        <p:cTn id="26" dur="500" fill="hold"/>
                                        <p:tgtEl>
                                          <p:spTgt spid="4103"/>
                                        </p:tgtEl>
                                        <p:attrNameLst>
                                          <p:attrName>ppt_x,ppt_y</p:attrName>
                                        </p:attrNameLst>
                                      </p:cBhvr>
                                      <p:rCtr x="-1581100" y="0"/>
                                    </p:animMotion>
                                  </p:childTnLst>
                                </p:cTn>
                              </p:par>
                              <p:par>
                                <p:cTn id="27" presetID="35" presetClass="path" presetSubtype="0" fill="hold" nodeType="withEffect">
                                  <p:stCondLst>
                                    <p:cond delay="0"/>
                                  </p:stCondLst>
                                  <p:childTnLst>
                                    <p:animMotion origin="layout" path="M 0.00504 -1.85185E-6 L -0.46684 -1.85185E-6 " pathEditMode="relative" rAng="0" ptsTypes="AA">
                                      <p:cBhvr>
                                        <p:cTn id="28" dur="500" fill="hold"/>
                                        <p:tgtEl>
                                          <p:spTgt spid="4104"/>
                                        </p:tgtEl>
                                        <p:attrNameLst>
                                          <p:attrName>ppt_x,ppt_y</p:attrName>
                                        </p:attrNameLst>
                                      </p:cBhvr>
                                      <p:rCtr x="-2358900" y="0"/>
                                    </p:animMotion>
                                  </p:childTnLst>
                                </p:cTn>
                              </p:par>
                              <p:par>
                                <p:cTn id="29" presetID="35" presetClass="path" presetSubtype="0" fill="hold" nodeType="withEffect">
                                  <p:stCondLst>
                                    <p:cond delay="0"/>
                                  </p:stCondLst>
                                  <p:childTnLst>
                                    <p:animMotion origin="layout" path="M -3.05556E-6 1.11111E-6 L -0.19531 1.11111E-6 " pathEditMode="relative" rAng="0" ptsTypes="AA">
                                      <p:cBhvr>
                                        <p:cTn id="30" dur="500" fill="hold"/>
                                        <p:tgtEl>
                                          <p:spTgt spid="4105"/>
                                        </p:tgtEl>
                                        <p:attrNameLst>
                                          <p:attrName>ppt_x,ppt_y</p:attrName>
                                        </p:attrNameLst>
                                      </p:cBhvr>
                                      <p:rCtr x="-976900" y="0"/>
                                    </p:animMotion>
                                  </p:childTnLst>
                                </p:cTn>
                              </p:par>
                              <p:par>
                                <p:cTn id="31" presetID="35" presetClass="path" presetSubtype="0" fill="hold" nodeType="withEffect">
                                  <p:stCondLst>
                                    <p:cond delay="0"/>
                                  </p:stCondLst>
                                  <p:childTnLst>
                                    <p:animMotion origin="layout" path="M 3.05556E-6 -1.85185E-6 L -0.33577 -1.85185E-6 " pathEditMode="relative" rAng="0" ptsTypes="AA">
                                      <p:cBhvr>
                                        <p:cTn id="32" dur="500" fill="hold"/>
                                        <p:tgtEl>
                                          <p:spTgt spid="4102"/>
                                        </p:tgtEl>
                                        <p:attrNameLst>
                                          <p:attrName>ppt_x,ppt_y</p:attrName>
                                        </p:attrNameLst>
                                      </p:cBhvr>
                                      <p:rCtr x="-1678300" y="0"/>
                                    </p:animMotion>
                                  </p:childTnLst>
                                </p:cTn>
                              </p:par>
                              <p:par>
                                <p:cTn id="33" presetID="35" presetClass="path" presetSubtype="0" fill="hold" nodeType="withEffect">
                                  <p:stCondLst>
                                    <p:cond delay="0"/>
                                  </p:stCondLst>
                                  <p:childTnLst>
                                    <p:animMotion origin="layout" path="M 1.66667E-6 -1.85185E-6 L -0.57188 -1.85185E-6 " pathEditMode="relative" rAng="0" ptsTypes="AA">
                                      <p:cBhvr>
                                        <p:cTn id="34" dur="500" fill="hold"/>
                                        <p:tgtEl>
                                          <p:spTgt spid="4107"/>
                                        </p:tgtEl>
                                        <p:attrNameLst>
                                          <p:attrName>ppt_x,ppt_y</p:attrName>
                                        </p:attrNameLst>
                                      </p:cBhvr>
                                      <p:rCtr x="-2858900" y="0"/>
                                    </p:animMotion>
                                  </p:childTnLst>
                                </p:cTn>
                              </p:par>
                              <p:par>
                                <p:cTn id="35" presetID="10" presetClass="exit" presetSubtype="0" fill="hold" nodeType="withEffect">
                                  <p:stCondLst>
                                    <p:cond delay="0"/>
                                  </p:stCondLst>
                                  <p:childTnLst>
                                    <p:animEffect>
                                      <p:cBhvr>
                                        <p:cTn id="36" dur="500"/>
                                        <p:tgtEl>
                                          <p:spTgt spid="4107"/>
                                        </p:tgtEl>
                                      </p:cBhvr>
                                    </p:animEffect>
                                    <p:set>
                                      <p:cBhvr>
                                        <p:cTn id="37" dur="1" fill="hold">
                                          <p:stCondLst>
                                            <p:cond delay="499"/>
                                          </p:stCondLst>
                                        </p:cTn>
                                        <p:tgtEl>
                                          <p:spTgt spid="4107"/>
                                        </p:tgtEl>
                                        <p:attrNameLst>
                                          <p:attrName>style.visibility</p:attrName>
                                        </p:attrNameLst>
                                      </p:cBhvr>
                                      <p:to>
                                        <p:strVal val="hidden"/>
                                      </p:to>
                                    </p:set>
                                  </p:childTnLst>
                                </p:cTn>
                              </p:par>
                              <p:par>
                                <p:cTn id="38" presetID="10" presetClass="exit" presetSubtype="0" fill="hold" nodeType="withEffect">
                                  <p:stCondLst>
                                    <p:cond delay="0"/>
                                  </p:stCondLst>
                                  <p:childTnLst>
                                    <p:animEffect>
                                      <p:cBhvr>
                                        <p:cTn id="39" dur="500"/>
                                        <p:tgtEl>
                                          <p:spTgt spid="4105"/>
                                        </p:tgtEl>
                                      </p:cBhvr>
                                    </p:animEffect>
                                    <p:set>
                                      <p:cBhvr>
                                        <p:cTn id="40" dur="1" fill="hold">
                                          <p:stCondLst>
                                            <p:cond delay="499"/>
                                          </p:stCondLst>
                                        </p:cTn>
                                        <p:tgtEl>
                                          <p:spTgt spid="4105"/>
                                        </p:tgtEl>
                                        <p:attrNameLst>
                                          <p:attrName>style.visibility</p:attrName>
                                        </p:attrNameLst>
                                      </p:cBhvr>
                                      <p:to>
                                        <p:strVal val="hidden"/>
                                      </p:to>
                                    </p:set>
                                  </p:childTnLst>
                                </p:cTn>
                              </p:par>
                              <p:par>
                                <p:cTn id="41" presetID="10" presetClass="exit" presetSubtype="0" fill="hold" nodeType="withEffect">
                                  <p:stCondLst>
                                    <p:cond delay="0"/>
                                  </p:stCondLst>
                                  <p:childTnLst>
                                    <p:animEffect>
                                      <p:cBhvr>
                                        <p:cTn id="42" dur="500"/>
                                        <p:tgtEl>
                                          <p:spTgt spid="4103"/>
                                        </p:tgtEl>
                                      </p:cBhvr>
                                    </p:animEffect>
                                    <p:set>
                                      <p:cBhvr>
                                        <p:cTn id="43" dur="1" fill="hold">
                                          <p:stCondLst>
                                            <p:cond delay="499"/>
                                          </p:stCondLst>
                                        </p:cTn>
                                        <p:tgtEl>
                                          <p:spTgt spid="4103"/>
                                        </p:tgtEl>
                                        <p:attrNameLst>
                                          <p:attrName>style.visibility</p:attrName>
                                        </p:attrNameLst>
                                      </p:cBhvr>
                                      <p:to>
                                        <p:strVal val="hidden"/>
                                      </p:to>
                                    </p:set>
                                  </p:childTnLst>
                                </p:cTn>
                              </p:par>
                              <p:par>
                                <p:cTn id="44" presetID="10" presetClass="exit" presetSubtype="0" fill="hold" nodeType="withEffect">
                                  <p:stCondLst>
                                    <p:cond delay="0"/>
                                  </p:stCondLst>
                                  <p:childTnLst>
                                    <p:animEffect>
                                      <p:cBhvr>
                                        <p:cTn id="45" dur="500"/>
                                        <p:tgtEl>
                                          <p:spTgt spid="4106"/>
                                        </p:tgtEl>
                                      </p:cBhvr>
                                    </p:animEffect>
                                    <p:set>
                                      <p:cBhvr>
                                        <p:cTn id="46" dur="1" fill="hold">
                                          <p:stCondLst>
                                            <p:cond delay="499"/>
                                          </p:stCondLst>
                                        </p:cTn>
                                        <p:tgtEl>
                                          <p:spTgt spid="4106"/>
                                        </p:tgtEl>
                                        <p:attrNameLst>
                                          <p:attrName>style.visibility</p:attrName>
                                        </p:attrNameLst>
                                      </p:cBhvr>
                                      <p:to>
                                        <p:strVal val="hidden"/>
                                      </p:to>
                                    </p:set>
                                  </p:childTnLst>
                                </p:cTn>
                              </p:par>
                              <p:par>
                                <p:cTn id="47" presetID="10" presetClass="exit" presetSubtype="0" fill="hold" nodeType="withEffect">
                                  <p:stCondLst>
                                    <p:cond delay="0"/>
                                  </p:stCondLst>
                                  <p:childTnLst>
                                    <p:animEffect>
                                      <p:cBhvr>
                                        <p:cTn id="48" dur="500"/>
                                        <p:tgtEl>
                                          <p:spTgt spid="4102"/>
                                        </p:tgtEl>
                                      </p:cBhvr>
                                    </p:animEffect>
                                    <p:set>
                                      <p:cBhvr>
                                        <p:cTn id="49" dur="1" fill="hold">
                                          <p:stCondLst>
                                            <p:cond delay="499"/>
                                          </p:stCondLst>
                                        </p:cTn>
                                        <p:tgtEl>
                                          <p:spTgt spid="4102"/>
                                        </p:tgtEl>
                                        <p:attrNameLst>
                                          <p:attrName>style.visibility</p:attrName>
                                        </p:attrNameLst>
                                      </p:cBhvr>
                                      <p:to>
                                        <p:strVal val="hidden"/>
                                      </p:to>
                                    </p:set>
                                  </p:childTnLst>
                                </p:cTn>
                              </p:par>
                              <p:par>
                                <p:cTn id="50" presetID="10" presetClass="exit" presetSubtype="0" fill="hold" nodeType="withEffect">
                                  <p:stCondLst>
                                    <p:cond delay="0"/>
                                  </p:stCondLst>
                                  <p:childTnLst>
                                    <p:animEffect>
                                      <p:cBhvr>
                                        <p:cTn id="51" dur="500"/>
                                        <p:tgtEl>
                                          <p:spTgt spid="4104"/>
                                        </p:tgtEl>
                                      </p:cBhvr>
                                    </p:animEffect>
                                    <p:set>
                                      <p:cBhvr>
                                        <p:cTn id="52" dur="1" fill="hold">
                                          <p:stCondLst>
                                            <p:cond delay="499"/>
                                          </p:stCondLst>
                                        </p:cTn>
                                        <p:tgtEl>
                                          <p:spTgt spid="4104"/>
                                        </p:tgtEl>
                                        <p:attrNameLst>
                                          <p:attrName>style.visibility</p:attrName>
                                        </p:attrNameLst>
                                      </p:cBhvr>
                                      <p:to>
                                        <p:strVal val="hidden"/>
                                      </p:to>
                                    </p:set>
                                  </p:childTnLst>
                                </p:cTn>
                              </p:par>
                              <p:par>
                                <p:cTn id="53" presetID="10" presetClass="entr" presetSubtype="0" fill="hold" nodeType="withEffect">
                                  <p:stCondLst>
                                    <p:cond delay="0"/>
                                  </p:stCondLst>
                                  <p:childTnLst>
                                    <p:set>
                                      <p:cBhvr>
                                        <p:cTn id="54" dur="1" fill="hold">
                                          <p:stCondLst>
                                            <p:cond delay="0"/>
                                          </p:stCondLst>
                                        </p:cTn>
                                        <p:tgtEl>
                                          <p:spTgt spid="4108"/>
                                        </p:tgtEl>
                                        <p:attrNameLst>
                                          <p:attrName>style.visibility</p:attrName>
                                        </p:attrNameLst>
                                      </p:cBhvr>
                                      <p:to>
                                        <p:strVal val="visible"/>
                                      </p:to>
                                    </p:set>
                                    <p:animEffect>
                                      <p:cBhvr>
                                        <p:cTn id="55" dur="500"/>
                                        <p:tgtEl>
                                          <p:spTgt spid="4108"/>
                                        </p:tgtEl>
                                      </p:cBhvr>
                                    </p:animEffect>
                                  </p:childTnLst>
                                </p:cTn>
                              </p:par>
                              <p:par>
                                <p:cTn id="56" presetID="10" presetClass="entr" presetSubtype="0" fill="hold" nodeType="withEffect">
                                  <p:stCondLst>
                                    <p:cond delay="0"/>
                                  </p:stCondLst>
                                  <p:childTnLst>
                                    <p:set>
                                      <p:cBhvr>
                                        <p:cTn id="57" dur="1" fill="hold">
                                          <p:stCondLst>
                                            <p:cond delay="0"/>
                                          </p:stCondLst>
                                        </p:cTn>
                                        <p:tgtEl>
                                          <p:spTgt spid="4109"/>
                                        </p:tgtEl>
                                        <p:attrNameLst>
                                          <p:attrName>style.visibility</p:attrName>
                                        </p:attrNameLst>
                                      </p:cBhvr>
                                      <p:to>
                                        <p:strVal val="visible"/>
                                      </p:to>
                                    </p:set>
                                    <p:animEffect>
                                      <p:cBhvr>
                                        <p:cTn id="58" dur="500"/>
                                        <p:tgtEl>
                                          <p:spTgt spid="4109"/>
                                        </p:tgtEl>
                                      </p:cBhvr>
                                    </p:animEffect>
                                  </p:childTnLst>
                                </p:cTn>
                              </p:par>
                              <p:par>
                                <p:cTn id="59" presetID="10" presetClass="entr" presetSubtype="0" fill="hold" nodeType="withEffect">
                                  <p:stCondLst>
                                    <p:cond delay="0"/>
                                  </p:stCondLst>
                                  <p:childTnLst>
                                    <p:set>
                                      <p:cBhvr>
                                        <p:cTn id="60" dur="1" fill="hold">
                                          <p:stCondLst>
                                            <p:cond delay="0"/>
                                          </p:stCondLst>
                                        </p:cTn>
                                        <p:tgtEl>
                                          <p:spTgt spid="4110"/>
                                        </p:tgtEl>
                                        <p:attrNameLst>
                                          <p:attrName>style.visibility</p:attrName>
                                        </p:attrNameLst>
                                      </p:cBhvr>
                                      <p:to>
                                        <p:strVal val="visible"/>
                                      </p:to>
                                    </p:set>
                                    <p:animEffect>
                                      <p:cBhvr>
                                        <p:cTn id="61" dur="500"/>
                                        <p:tgtEl>
                                          <p:spTgt spid="4110"/>
                                        </p:tgtEl>
                                      </p:cBhvr>
                                    </p:animEffect>
                                  </p:childTnLst>
                                </p:cTn>
                              </p:par>
                              <p:par>
                                <p:cTn id="62" presetID="10" presetClass="entr" presetSubtype="0" fill="hold" nodeType="withEffect">
                                  <p:stCondLst>
                                    <p:cond delay="0"/>
                                  </p:stCondLst>
                                  <p:childTnLst>
                                    <p:set>
                                      <p:cBhvr>
                                        <p:cTn id="63" dur="1" fill="hold">
                                          <p:stCondLst>
                                            <p:cond delay="0"/>
                                          </p:stCondLst>
                                        </p:cTn>
                                        <p:tgtEl>
                                          <p:spTgt spid="4111"/>
                                        </p:tgtEl>
                                        <p:attrNameLst>
                                          <p:attrName>style.visibility</p:attrName>
                                        </p:attrNameLst>
                                      </p:cBhvr>
                                      <p:to>
                                        <p:strVal val="visible"/>
                                      </p:to>
                                    </p:set>
                                    <p:animEffect>
                                      <p:cBhvr>
                                        <p:cTn id="64" dur="500"/>
                                        <p:tgtEl>
                                          <p:spTgt spid="4111"/>
                                        </p:tgtEl>
                                      </p:cBhvr>
                                    </p:animEffect>
                                  </p:childTnLst>
                                </p:cTn>
                              </p:par>
                              <p:par>
                                <p:cTn id="65" presetID="53" presetClass="exit" presetSubtype="0" fill="hold" nodeType="withEffect">
                                  <p:stCondLst>
                                    <p:cond delay="0"/>
                                  </p:stCondLst>
                                  <p:childTnLst>
                                    <p:anim calcmode="lin" valueType="num">
                                      <p:cBhvr>
                                        <p:cTn id="66" dur="500"/>
                                        <p:tgtEl>
                                          <p:spTgt spid="4108"/>
                                        </p:tgtEl>
                                        <p:attrNameLst>
                                          <p:attrName>ppt_w</p:attrName>
                                        </p:attrNameLst>
                                      </p:cBhvr>
                                      <p:tavLst>
                                        <p:tav tm="0">
                                          <p:val>
                                            <p:strVal val="ppt_w"/>
                                          </p:val>
                                        </p:tav>
                                        <p:tav tm="100000">
                                          <p:val>
                                            <p:fltVal val="0"/>
                                          </p:val>
                                        </p:tav>
                                      </p:tavLst>
                                    </p:anim>
                                    <p:anim calcmode="lin" valueType="num">
                                      <p:cBhvr>
                                        <p:cTn id="67" dur="500"/>
                                        <p:tgtEl>
                                          <p:spTgt spid="4108"/>
                                        </p:tgtEl>
                                        <p:attrNameLst>
                                          <p:attrName>ppt_h</p:attrName>
                                        </p:attrNameLst>
                                      </p:cBhvr>
                                      <p:tavLst>
                                        <p:tav tm="0">
                                          <p:val>
                                            <p:strVal val="ppt_h"/>
                                          </p:val>
                                        </p:tav>
                                        <p:tav tm="100000">
                                          <p:val>
                                            <p:fltVal val="0"/>
                                          </p:val>
                                        </p:tav>
                                      </p:tavLst>
                                    </p:anim>
                                    <p:animEffect>
                                      <p:cBhvr>
                                        <p:cTn id="68" dur="500"/>
                                        <p:tgtEl>
                                          <p:spTgt spid="4108"/>
                                        </p:tgtEl>
                                      </p:cBhvr>
                                    </p:animEffect>
                                    <p:set>
                                      <p:cBhvr>
                                        <p:cTn id="69" dur="1" fill="hold">
                                          <p:stCondLst>
                                            <p:cond delay="499"/>
                                          </p:stCondLst>
                                        </p:cTn>
                                        <p:tgtEl>
                                          <p:spTgt spid="4108"/>
                                        </p:tgtEl>
                                        <p:attrNameLst>
                                          <p:attrName>style.visibility</p:attrName>
                                        </p:attrNameLst>
                                      </p:cBhvr>
                                      <p:to>
                                        <p:strVal val="hidden"/>
                                      </p:to>
                                    </p:set>
                                  </p:childTnLst>
                                </p:cTn>
                              </p:par>
                              <p:par>
                                <p:cTn id="70" presetID="53" presetClass="exit" presetSubtype="0" fill="hold" nodeType="withEffect">
                                  <p:stCondLst>
                                    <p:cond delay="0"/>
                                  </p:stCondLst>
                                  <p:childTnLst>
                                    <p:anim calcmode="lin" valueType="num">
                                      <p:cBhvr>
                                        <p:cTn id="71" dur="500"/>
                                        <p:tgtEl>
                                          <p:spTgt spid="4109"/>
                                        </p:tgtEl>
                                        <p:attrNameLst>
                                          <p:attrName>ppt_w</p:attrName>
                                        </p:attrNameLst>
                                      </p:cBhvr>
                                      <p:tavLst>
                                        <p:tav tm="0">
                                          <p:val>
                                            <p:strVal val="ppt_w"/>
                                          </p:val>
                                        </p:tav>
                                        <p:tav tm="100000">
                                          <p:val>
                                            <p:fltVal val="0"/>
                                          </p:val>
                                        </p:tav>
                                      </p:tavLst>
                                    </p:anim>
                                    <p:anim calcmode="lin" valueType="num">
                                      <p:cBhvr>
                                        <p:cTn id="72" dur="500"/>
                                        <p:tgtEl>
                                          <p:spTgt spid="4109"/>
                                        </p:tgtEl>
                                        <p:attrNameLst>
                                          <p:attrName>ppt_h</p:attrName>
                                        </p:attrNameLst>
                                      </p:cBhvr>
                                      <p:tavLst>
                                        <p:tav tm="0">
                                          <p:val>
                                            <p:strVal val="ppt_h"/>
                                          </p:val>
                                        </p:tav>
                                        <p:tav tm="100000">
                                          <p:val>
                                            <p:fltVal val="0"/>
                                          </p:val>
                                        </p:tav>
                                      </p:tavLst>
                                    </p:anim>
                                    <p:animEffect>
                                      <p:cBhvr>
                                        <p:cTn id="73" dur="500"/>
                                        <p:tgtEl>
                                          <p:spTgt spid="4109"/>
                                        </p:tgtEl>
                                      </p:cBhvr>
                                    </p:animEffect>
                                    <p:set>
                                      <p:cBhvr>
                                        <p:cTn id="74" dur="1" fill="hold">
                                          <p:stCondLst>
                                            <p:cond delay="499"/>
                                          </p:stCondLst>
                                        </p:cTn>
                                        <p:tgtEl>
                                          <p:spTgt spid="4109"/>
                                        </p:tgtEl>
                                        <p:attrNameLst>
                                          <p:attrName>style.visibility</p:attrName>
                                        </p:attrNameLst>
                                      </p:cBhvr>
                                      <p:to>
                                        <p:strVal val="hidden"/>
                                      </p:to>
                                    </p:set>
                                  </p:childTnLst>
                                </p:cTn>
                              </p:par>
                              <p:par>
                                <p:cTn id="75" presetID="53" presetClass="exit" presetSubtype="0" fill="hold" nodeType="withEffect">
                                  <p:stCondLst>
                                    <p:cond delay="0"/>
                                  </p:stCondLst>
                                  <p:childTnLst>
                                    <p:anim calcmode="lin" valueType="num">
                                      <p:cBhvr>
                                        <p:cTn id="76" dur="500"/>
                                        <p:tgtEl>
                                          <p:spTgt spid="4110"/>
                                        </p:tgtEl>
                                        <p:attrNameLst>
                                          <p:attrName>ppt_w</p:attrName>
                                        </p:attrNameLst>
                                      </p:cBhvr>
                                      <p:tavLst>
                                        <p:tav tm="0">
                                          <p:val>
                                            <p:strVal val="ppt_w"/>
                                          </p:val>
                                        </p:tav>
                                        <p:tav tm="100000">
                                          <p:val>
                                            <p:fltVal val="0"/>
                                          </p:val>
                                        </p:tav>
                                      </p:tavLst>
                                    </p:anim>
                                    <p:anim calcmode="lin" valueType="num">
                                      <p:cBhvr>
                                        <p:cTn id="77" dur="500"/>
                                        <p:tgtEl>
                                          <p:spTgt spid="4110"/>
                                        </p:tgtEl>
                                        <p:attrNameLst>
                                          <p:attrName>ppt_h</p:attrName>
                                        </p:attrNameLst>
                                      </p:cBhvr>
                                      <p:tavLst>
                                        <p:tav tm="0">
                                          <p:val>
                                            <p:strVal val="ppt_h"/>
                                          </p:val>
                                        </p:tav>
                                        <p:tav tm="100000">
                                          <p:val>
                                            <p:fltVal val="0"/>
                                          </p:val>
                                        </p:tav>
                                      </p:tavLst>
                                    </p:anim>
                                    <p:animEffect>
                                      <p:cBhvr>
                                        <p:cTn id="78" dur="500"/>
                                        <p:tgtEl>
                                          <p:spTgt spid="4110"/>
                                        </p:tgtEl>
                                      </p:cBhvr>
                                    </p:animEffect>
                                    <p:set>
                                      <p:cBhvr>
                                        <p:cTn id="79" dur="1" fill="hold">
                                          <p:stCondLst>
                                            <p:cond delay="499"/>
                                          </p:stCondLst>
                                        </p:cTn>
                                        <p:tgtEl>
                                          <p:spTgt spid="4110"/>
                                        </p:tgtEl>
                                        <p:attrNameLst>
                                          <p:attrName>style.visibility</p:attrName>
                                        </p:attrNameLst>
                                      </p:cBhvr>
                                      <p:to>
                                        <p:strVal val="hidden"/>
                                      </p:to>
                                    </p:set>
                                  </p:childTnLst>
                                </p:cTn>
                              </p:par>
                              <p:par>
                                <p:cTn id="80" presetID="53" presetClass="exit" presetSubtype="0" fill="hold" nodeType="withEffect">
                                  <p:stCondLst>
                                    <p:cond delay="0"/>
                                  </p:stCondLst>
                                  <p:childTnLst>
                                    <p:anim calcmode="lin" valueType="num">
                                      <p:cBhvr>
                                        <p:cTn id="81" dur="500"/>
                                        <p:tgtEl>
                                          <p:spTgt spid="4111"/>
                                        </p:tgtEl>
                                        <p:attrNameLst>
                                          <p:attrName>ppt_w</p:attrName>
                                        </p:attrNameLst>
                                      </p:cBhvr>
                                      <p:tavLst>
                                        <p:tav tm="0">
                                          <p:val>
                                            <p:strVal val="ppt_w"/>
                                          </p:val>
                                        </p:tav>
                                        <p:tav tm="100000">
                                          <p:val>
                                            <p:fltVal val="0"/>
                                          </p:val>
                                        </p:tav>
                                      </p:tavLst>
                                    </p:anim>
                                    <p:anim calcmode="lin" valueType="num">
                                      <p:cBhvr>
                                        <p:cTn id="82" dur="500"/>
                                        <p:tgtEl>
                                          <p:spTgt spid="4111"/>
                                        </p:tgtEl>
                                        <p:attrNameLst>
                                          <p:attrName>ppt_h</p:attrName>
                                        </p:attrNameLst>
                                      </p:cBhvr>
                                      <p:tavLst>
                                        <p:tav tm="0">
                                          <p:val>
                                            <p:strVal val="ppt_h"/>
                                          </p:val>
                                        </p:tav>
                                        <p:tav tm="100000">
                                          <p:val>
                                            <p:fltVal val="0"/>
                                          </p:val>
                                        </p:tav>
                                      </p:tavLst>
                                    </p:anim>
                                    <p:animEffect>
                                      <p:cBhvr>
                                        <p:cTn id="83" dur="500"/>
                                        <p:tgtEl>
                                          <p:spTgt spid="4111"/>
                                        </p:tgtEl>
                                      </p:cBhvr>
                                    </p:animEffect>
                                    <p:set>
                                      <p:cBhvr>
                                        <p:cTn id="84" dur="1" fill="hold">
                                          <p:stCondLst>
                                            <p:cond delay="499"/>
                                          </p:stCondLst>
                                        </p:cTn>
                                        <p:tgtEl>
                                          <p:spTgt spid="41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长方形 289">
            <a:extLst>
              <a:ext uri="{FF2B5EF4-FFF2-40B4-BE49-F238E27FC236}">
                <a16:creationId xmlns:a16="http://schemas.microsoft.com/office/drawing/2014/main" id="{1692EF39-9CCE-C24C-A4D2-1455C5854125}"/>
              </a:ext>
            </a:extLst>
          </p:cNvPr>
          <p:cNvSpPr>
            <a:spLocks noChangeArrowheads="1"/>
          </p:cNvSpPr>
          <p:nvPr/>
        </p:nvSpPr>
        <p:spPr bwMode="auto">
          <a:xfrm>
            <a:off x="-26988" y="242888"/>
            <a:ext cx="6480176" cy="606425"/>
          </a:xfrm>
          <a:prstGeom prst="rect">
            <a:avLst/>
          </a:prstGeom>
          <a:gradFill rotWithShape="0">
            <a:gsLst>
              <a:gs pos="0">
                <a:srgbClr val="990033"/>
              </a:gs>
              <a:gs pos="100000">
                <a:srgbClr val="460017">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67628" tIns="35243" rIns="67628" bIns="35243"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en-US"/>
          </a:p>
        </p:txBody>
      </p:sp>
      <p:sp>
        <p:nvSpPr>
          <p:cNvPr id="63490" name="矩形 8">
            <a:extLst>
              <a:ext uri="{FF2B5EF4-FFF2-40B4-BE49-F238E27FC236}">
                <a16:creationId xmlns:a16="http://schemas.microsoft.com/office/drawing/2014/main" id="{1884FE87-DA53-0F4C-9579-ED60FD2EC938}"/>
              </a:ext>
            </a:extLst>
          </p:cNvPr>
          <p:cNvSpPr>
            <a:spLocks noChangeArrowheads="1"/>
          </p:cNvSpPr>
          <p:nvPr/>
        </p:nvSpPr>
        <p:spPr bwMode="auto">
          <a:xfrm>
            <a:off x="2411413" y="523875"/>
            <a:ext cx="20891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endParaRPr lang="zh-CN" altLang="en-US" sz="15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4102" name="Picture 2" descr="PPECLOGO-eff-0-1">
            <a:extLst>
              <a:ext uri="{FF2B5EF4-FFF2-40B4-BE49-F238E27FC236}">
                <a16:creationId xmlns:a16="http://schemas.microsoft.com/office/drawing/2014/main" id="{9E8FD76B-A735-D845-B2F6-AA7091AB17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7863" y="525463"/>
            <a:ext cx="627062"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3" descr="PPECLOGO-eff-0-2">
            <a:extLst>
              <a:ext uri="{FF2B5EF4-FFF2-40B4-BE49-F238E27FC236}">
                <a16:creationId xmlns:a16="http://schemas.microsoft.com/office/drawing/2014/main" id="{46604534-2CB3-CF4A-809C-28F6C01E22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6600" y="506413"/>
            <a:ext cx="5778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6" descr="PPECLOGO-eff-0-1">
            <a:extLst>
              <a:ext uri="{FF2B5EF4-FFF2-40B4-BE49-F238E27FC236}">
                <a16:creationId xmlns:a16="http://schemas.microsoft.com/office/drawing/2014/main" id="{DC3181C5-7E38-2D40-AAB9-4D6EA3F55DB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6038" y="533400"/>
            <a:ext cx="23495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8" descr="PPECLOGO-eff-0-2">
            <a:extLst>
              <a:ext uri="{FF2B5EF4-FFF2-40B4-BE49-F238E27FC236}">
                <a16:creationId xmlns:a16="http://schemas.microsoft.com/office/drawing/2014/main" id="{E83B2D1F-2F30-674D-B6AB-2BA25A477AF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6200" y="377825"/>
            <a:ext cx="57943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11" descr="PPECLOGO-eff-5-4">
            <a:extLst>
              <a:ext uri="{FF2B5EF4-FFF2-40B4-BE49-F238E27FC236}">
                <a16:creationId xmlns:a16="http://schemas.microsoft.com/office/drawing/2014/main" id="{968C5C24-6F8A-FE46-9FDB-F6AE2CD4017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53063" y="449263"/>
            <a:ext cx="5334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7" name="Picture 12" descr="PPECLOGO-eff-0-1">
            <a:extLst>
              <a:ext uri="{FF2B5EF4-FFF2-40B4-BE49-F238E27FC236}">
                <a16:creationId xmlns:a16="http://schemas.microsoft.com/office/drawing/2014/main" id="{CB73319B-B027-1641-A9B5-BA0D948997C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89413" y="874713"/>
            <a:ext cx="309562"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Picture 15" descr="PPECLOGO-eff2-1-3">
            <a:extLst>
              <a:ext uri="{FF2B5EF4-FFF2-40B4-BE49-F238E27FC236}">
                <a16:creationId xmlns:a16="http://schemas.microsoft.com/office/drawing/2014/main" id="{030D2FD2-BFF5-1C4C-9FA9-1B9EA72FF45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51025" y="477838"/>
            <a:ext cx="25876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6" descr="PPECLOGO-eff2-1-4">
            <a:extLst>
              <a:ext uri="{FF2B5EF4-FFF2-40B4-BE49-F238E27FC236}">
                <a16:creationId xmlns:a16="http://schemas.microsoft.com/office/drawing/2014/main" id="{269D64D3-5273-5742-872D-AD8A41C8874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30725" y="731838"/>
            <a:ext cx="4159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0" name="Picture 17" descr="PPECLOGO-eff2-1-3">
            <a:extLst>
              <a:ext uri="{FF2B5EF4-FFF2-40B4-BE49-F238E27FC236}">
                <a16:creationId xmlns:a16="http://schemas.microsoft.com/office/drawing/2014/main" id="{B7C43CD5-AD6D-2C46-A93C-CB0C395F261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45063" y="534988"/>
            <a:ext cx="211137"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18" descr="PPECLOGO-eff2-1-3">
            <a:extLst>
              <a:ext uri="{FF2B5EF4-FFF2-40B4-BE49-F238E27FC236}">
                <a16:creationId xmlns:a16="http://schemas.microsoft.com/office/drawing/2014/main" id="{0434F422-18F0-6842-86BA-88B9E2360A4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43513" y="788988"/>
            <a:ext cx="166687" cy="11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501" name="网络 586">
            <a:extLst>
              <a:ext uri="{FF2B5EF4-FFF2-40B4-BE49-F238E27FC236}">
                <a16:creationId xmlns:a16="http://schemas.microsoft.com/office/drawing/2014/main" id="{4A141347-B880-8243-A465-F3998A815E6D}"/>
              </a:ext>
            </a:extLst>
          </p:cNvPr>
          <p:cNvSpPr>
            <a:spLocks/>
          </p:cNvSpPr>
          <p:nvPr/>
        </p:nvSpPr>
        <p:spPr bwMode="auto">
          <a:xfrm>
            <a:off x="19050" y="314325"/>
            <a:ext cx="506413" cy="484188"/>
          </a:xfrm>
          <a:custGeom>
            <a:avLst/>
            <a:gdLst>
              <a:gd name="T0" fmla="*/ 0 w 1889279"/>
              <a:gd name="T1" fmla="*/ 0 h 1810503"/>
              <a:gd name="T2" fmla="*/ 0 w 1889279"/>
              <a:gd name="T3" fmla="*/ 0 h 1810503"/>
              <a:gd name="T4" fmla="*/ 0 w 1889279"/>
              <a:gd name="T5" fmla="*/ 0 h 1810503"/>
              <a:gd name="T6" fmla="*/ 0 w 1889279"/>
              <a:gd name="T7" fmla="*/ 0 h 1810503"/>
              <a:gd name="T8" fmla="*/ 0 w 1889279"/>
              <a:gd name="T9" fmla="*/ 0 h 1810503"/>
              <a:gd name="T10" fmla="*/ 0 w 1889279"/>
              <a:gd name="T11" fmla="*/ 0 h 1810503"/>
              <a:gd name="T12" fmla="*/ 0 w 1889279"/>
              <a:gd name="T13" fmla="*/ 0 h 1810503"/>
              <a:gd name="T14" fmla="*/ 0 w 1889279"/>
              <a:gd name="T15" fmla="*/ 0 h 1810503"/>
              <a:gd name="T16" fmla="*/ 0 w 1889279"/>
              <a:gd name="T17" fmla="*/ 0 h 1810503"/>
              <a:gd name="T18" fmla="*/ 0 w 1889279"/>
              <a:gd name="T19" fmla="*/ 0 h 1810503"/>
              <a:gd name="T20" fmla="*/ 0 w 1889279"/>
              <a:gd name="T21" fmla="*/ 0 h 1810503"/>
              <a:gd name="T22" fmla="*/ 0 w 1889279"/>
              <a:gd name="T23" fmla="*/ 0 h 1810503"/>
              <a:gd name="T24" fmla="*/ 0 w 1889279"/>
              <a:gd name="T25" fmla="*/ 0 h 1810503"/>
              <a:gd name="T26" fmla="*/ 0 w 1889279"/>
              <a:gd name="T27" fmla="*/ 0 h 1810503"/>
              <a:gd name="T28" fmla="*/ 0 w 1889279"/>
              <a:gd name="T29" fmla="*/ 0 h 1810503"/>
              <a:gd name="T30" fmla="*/ 0 w 1889279"/>
              <a:gd name="T31" fmla="*/ 0 h 1810503"/>
              <a:gd name="T32" fmla="*/ 0 w 1889279"/>
              <a:gd name="T33" fmla="*/ 0 h 1810503"/>
              <a:gd name="T34" fmla="*/ 0 w 1889279"/>
              <a:gd name="T35" fmla="*/ 0 h 1810503"/>
              <a:gd name="T36" fmla="*/ 0 w 1889279"/>
              <a:gd name="T37" fmla="*/ 0 h 1810503"/>
              <a:gd name="T38" fmla="*/ 0 w 1889279"/>
              <a:gd name="T39" fmla="*/ 0 h 1810503"/>
              <a:gd name="T40" fmla="*/ 0 w 1889279"/>
              <a:gd name="T41" fmla="*/ 0 h 1810503"/>
              <a:gd name="T42" fmla="*/ 0 w 1889279"/>
              <a:gd name="T43" fmla="*/ 0 h 1810503"/>
              <a:gd name="T44" fmla="*/ 0 w 1889279"/>
              <a:gd name="T45" fmla="*/ 0 h 1810503"/>
              <a:gd name="T46" fmla="*/ 0 w 1889279"/>
              <a:gd name="T47" fmla="*/ 0 h 1810503"/>
              <a:gd name="T48" fmla="*/ 0 w 1889279"/>
              <a:gd name="T49" fmla="*/ 0 h 1810503"/>
              <a:gd name="T50" fmla="*/ 0 w 1889279"/>
              <a:gd name="T51" fmla="*/ 0 h 1810503"/>
              <a:gd name="T52" fmla="*/ 0 w 1889279"/>
              <a:gd name="T53" fmla="*/ 0 h 1810503"/>
              <a:gd name="T54" fmla="*/ 0 w 1889279"/>
              <a:gd name="T55" fmla="*/ 0 h 1810503"/>
              <a:gd name="T56" fmla="*/ 0 w 1889279"/>
              <a:gd name="T57" fmla="*/ 0 h 1810503"/>
              <a:gd name="T58" fmla="*/ 0 w 1889279"/>
              <a:gd name="T59" fmla="*/ 0 h 1810503"/>
              <a:gd name="T60" fmla="*/ 0 w 1889279"/>
              <a:gd name="T61" fmla="*/ 0 h 1810503"/>
              <a:gd name="T62" fmla="*/ 0 w 1889279"/>
              <a:gd name="T63" fmla="*/ 0 h 1810503"/>
              <a:gd name="T64" fmla="*/ 0 w 1889279"/>
              <a:gd name="T65" fmla="*/ 0 h 1810503"/>
              <a:gd name="T66" fmla="*/ 0 w 1889279"/>
              <a:gd name="T67" fmla="*/ 0 h 1810503"/>
              <a:gd name="T68" fmla="*/ 0 w 1889279"/>
              <a:gd name="T69" fmla="*/ 0 h 1810503"/>
              <a:gd name="T70" fmla="*/ 0 w 1889279"/>
              <a:gd name="T71" fmla="*/ 0 h 1810503"/>
              <a:gd name="T72" fmla="*/ 0 w 1889279"/>
              <a:gd name="T73" fmla="*/ 0 h 1810503"/>
              <a:gd name="T74" fmla="*/ 0 w 1889279"/>
              <a:gd name="T75" fmla="*/ 0 h 18105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89279"/>
              <a:gd name="T115" fmla="*/ 0 h 1810503"/>
              <a:gd name="T116" fmla="*/ 1889279 w 1889279"/>
              <a:gd name="T117" fmla="*/ 1810503 h 18105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lnTo>
                  <a:pt x="953521" y="1355186"/>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lnTo>
                  <a:pt x="953521" y="931303"/>
                </a:ln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lnTo>
                  <a:pt x="900586" y="1702"/>
                </a:lnTo>
                <a:close/>
                <a:moveTo>
                  <a:pt x="953521" y="0"/>
                </a:moveTo>
                <a:lnTo>
                  <a:pt x="981035" y="1330"/>
                </a:lnTo>
                <a:cubicBezTo>
                  <a:pt x="1124068" y="53565"/>
                  <a:pt x="1247786" y="180867"/>
                  <a:pt x="1332000" y="354889"/>
                </a:cubicBezTo>
                <a:cubicBezTo>
                  <a:pt x="1219743" y="403080"/>
                  <a:pt x="1090709" y="429800"/>
                  <a:pt x="953521" y="430954"/>
                </a:cubicBezTo>
                <a:lnTo>
                  <a:pt x="9535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nchor="ctr"/>
          <a:lstStyle/>
          <a:p>
            <a:endParaRPr lang="zh-CN" altLang="en-US"/>
          </a:p>
        </p:txBody>
      </p:sp>
      <p:pic>
        <p:nvPicPr>
          <p:cNvPr id="63502" name="Picture 22" descr="未标题-4">
            <a:extLst>
              <a:ext uri="{FF2B5EF4-FFF2-40B4-BE49-F238E27FC236}">
                <a16:creationId xmlns:a16="http://schemas.microsoft.com/office/drawing/2014/main" id="{07C88B16-E2AA-1545-98C8-F8F3176D5E6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75463" y="68263"/>
            <a:ext cx="2230437"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503" name="Rectangle 3">
            <a:extLst>
              <a:ext uri="{FF2B5EF4-FFF2-40B4-BE49-F238E27FC236}">
                <a16:creationId xmlns:a16="http://schemas.microsoft.com/office/drawing/2014/main" id="{6EE48950-3F7A-C649-82A4-EF2DF2FA6124}"/>
              </a:ext>
            </a:extLst>
          </p:cNvPr>
          <p:cNvSpPr txBox="1">
            <a:spLocks noChangeArrowheads="1"/>
          </p:cNvSpPr>
          <p:nvPr/>
        </p:nvSpPr>
        <p:spPr bwMode="auto">
          <a:xfrm>
            <a:off x="458788" y="1135063"/>
            <a:ext cx="7772400" cy="350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a:lnSpc>
                <a:spcPct val="130000"/>
              </a:lnSpc>
              <a:spcBef>
                <a:spcPct val="20000"/>
              </a:spcBef>
            </a:pPr>
            <a:r>
              <a:rPr lang="zh-CN" altLang="en-US" sz="2000" b="1">
                <a:solidFill>
                  <a:srgbClr val="0000CC"/>
                </a:solidFill>
                <a:latin typeface="宋体" panose="02010600030101010101" pitchFamily="2" charset="-122"/>
              </a:rPr>
              <a:t>①定义用户中断服务程序为</a:t>
            </a:r>
            <a:r>
              <a:rPr lang="en-US" altLang="zh-CN" sz="2000" b="1">
                <a:solidFill>
                  <a:srgbClr val="0000CC"/>
                </a:solidFill>
                <a:latin typeface="宋体" panose="02010600030101010101" pitchFamily="2" charset="-122"/>
              </a:rPr>
              <a:t>“</a:t>
            </a:r>
            <a:r>
              <a:rPr lang="en-US" altLang="zh-CN" sz="2000" b="1">
                <a:solidFill>
                  <a:srgbClr val="FF0000"/>
                </a:solidFill>
                <a:latin typeface="宋体" panose="02010600030101010101" pitchFamily="2" charset="-122"/>
              </a:rPr>
              <a:t>0AH</a:t>
            </a:r>
            <a:r>
              <a:rPr lang="zh-CN" altLang="en-US" sz="2000" b="1">
                <a:solidFill>
                  <a:srgbClr val="FF0000"/>
                </a:solidFill>
                <a:latin typeface="宋体" panose="02010600030101010101" pitchFamily="2" charset="-122"/>
              </a:rPr>
              <a:t>型</a:t>
            </a:r>
            <a:r>
              <a:rPr lang="en-US" altLang="zh-CN" sz="2000" b="1">
                <a:solidFill>
                  <a:srgbClr val="0000CC"/>
                </a:solidFill>
                <a:latin typeface="宋体" panose="02010600030101010101" pitchFamily="2" charset="-122"/>
              </a:rPr>
              <a:t>”</a:t>
            </a:r>
            <a:r>
              <a:rPr lang="zh-CN" altLang="en-US" sz="2000" b="1">
                <a:solidFill>
                  <a:srgbClr val="0000CC"/>
                </a:solidFill>
                <a:latin typeface="宋体" panose="02010600030101010101" pitchFamily="2" charset="-122"/>
              </a:rPr>
              <a:t>，置换</a:t>
            </a:r>
            <a:r>
              <a:rPr lang="en-US" altLang="zh-CN" sz="2000" b="1">
                <a:solidFill>
                  <a:srgbClr val="0000CC"/>
                </a:solidFill>
                <a:latin typeface="宋体" panose="02010600030101010101" pitchFamily="2" charset="-122"/>
              </a:rPr>
              <a:t>0AH</a:t>
            </a:r>
            <a:r>
              <a:rPr lang="zh-CN" altLang="en-US" sz="2000" b="1">
                <a:solidFill>
                  <a:srgbClr val="0000CC"/>
                </a:solidFill>
                <a:latin typeface="宋体" panose="02010600030101010101" pitchFamily="2" charset="-122"/>
              </a:rPr>
              <a:t>型中断向量</a:t>
            </a:r>
            <a:r>
              <a:rPr lang="en-US" altLang="zh-CN" sz="2000" b="1">
                <a:solidFill>
                  <a:srgbClr val="0000CC"/>
                </a:solidFill>
                <a:latin typeface="宋体" panose="02010600030101010101" pitchFamily="2" charset="-122"/>
              </a:rPr>
              <a:t>,</a:t>
            </a:r>
            <a:r>
              <a:rPr lang="zh-CN" altLang="en-US" sz="2000" b="1">
                <a:solidFill>
                  <a:srgbClr val="0000CC"/>
                </a:solidFill>
                <a:latin typeface="宋体" panose="02010600030101010101" pitchFamily="2" charset="-122"/>
              </a:rPr>
              <a:t>调用</a:t>
            </a:r>
            <a:r>
              <a:rPr lang="en-US" altLang="zh-CN" sz="2000" b="1">
                <a:solidFill>
                  <a:srgbClr val="0000CC"/>
                </a:solidFill>
                <a:latin typeface="宋体" panose="02010600030101010101" pitchFamily="2" charset="-122"/>
              </a:rPr>
              <a:t>DOS</a:t>
            </a:r>
            <a:r>
              <a:rPr lang="zh-CN" altLang="en-US" sz="2000" b="1">
                <a:solidFill>
                  <a:srgbClr val="0000CC"/>
                </a:solidFill>
                <a:latin typeface="宋体" panose="02010600030101010101" pitchFamily="2" charset="-122"/>
              </a:rPr>
              <a:t>系统</a:t>
            </a:r>
            <a:r>
              <a:rPr lang="en-US" altLang="zh-CN" sz="2000" b="1">
                <a:solidFill>
                  <a:srgbClr val="0000CC"/>
                </a:solidFill>
                <a:latin typeface="宋体" panose="02010600030101010101" pitchFamily="2" charset="-122"/>
              </a:rPr>
              <a:t>25H</a:t>
            </a:r>
            <a:r>
              <a:rPr lang="zh-CN" altLang="en-US" sz="2000" b="1">
                <a:solidFill>
                  <a:srgbClr val="0000CC"/>
                </a:solidFill>
                <a:latin typeface="宋体" panose="02010600030101010101" pitchFamily="2" charset="-122"/>
              </a:rPr>
              <a:t>号子程序把用户中断的服务程序入口地址写入</a:t>
            </a:r>
            <a:r>
              <a:rPr lang="en-US" altLang="zh-CN" sz="2000" b="1">
                <a:solidFill>
                  <a:srgbClr val="0000CC"/>
                </a:solidFill>
                <a:latin typeface="宋体" panose="02010600030101010101" pitchFamily="2" charset="-122"/>
              </a:rPr>
              <a:t>4×0AH</a:t>
            </a:r>
            <a:r>
              <a:rPr lang="zh-CN" altLang="en-US" sz="2000" b="1">
                <a:solidFill>
                  <a:srgbClr val="0000CC"/>
                </a:solidFill>
                <a:latin typeface="宋体" panose="02010600030101010101" pitchFamily="2" charset="-122"/>
              </a:rPr>
              <a:t>～</a:t>
            </a:r>
            <a:r>
              <a:rPr lang="en-US" altLang="zh-CN" sz="2000" b="1">
                <a:solidFill>
                  <a:srgbClr val="0000CC"/>
                </a:solidFill>
                <a:latin typeface="宋体" panose="02010600030101010101" pitchFamily="2" charset="-122"/>
              </a:rPr>
              <a:t>4×0AH</a:t>
            </a:r>
            <a:r>
              <a:rPr lang="zh-CN" altLang="en-US" sz="2000" b="1">
                <a:solidFill>
                  <a:srgbClr val="0000CC"/>
                </a:solidFill>
                <a:latin typeface="宋体" panose="02010600030101010101" pitchFamily="2" charset="-122"/>
              </a:rPr>
              <a:t>＋</a:t>
            </a:r>
            <a:r>
              <a:rPr lang="en-US" altLang="zh-CN" sz="2000" b="1">
                <a:solidFill>
                  <a:srgbClr val="0000CC"/>
                </a:solidFill>
                <a:latin typeface="宋体" panose="02010600030101010101" pitchFamily="2" charset="-122"/>
              </a:rPr>
              <a:t>3</a:t>
            </a:r>
            <a:r>
              <a:rPr lang="zh-CN" altLang="en-US" sz="2000" b="1">
                <a:solidFill>
                  <a:srgbClr val="0000CC"/>
                </a:solidFill>
                <a:latin typeface="宋体" panose="02010600030101010101" pitchFamily="2" charset="-122"/>
              </a:rPr>
              <a:t>单元。</a:t>
            </a:r>
            <a:endParaRPr lang="en-US" altLang="zh-CN" sz="2000" b="1">
              <a:solidFill>
                <a:srgbClr val="0000CC"/>
              </a:solidFill>
              <a:latin typeface="宋体" panose="02010600030101010101" pitchFamily="2" charset="-122"/>
            </a:endParaRPr>
          </a:p>
          <a:p>
            <a:pPr algn="just" eaLnBrk="1">
              <a:lnSpc>
                <a:spcPct val="130000"/>
              </a:lnSpc>
              <a:spcBef>
                <a:spcPct val="20000"/>
              </a:spcBef>
            </a:pPr>
            <a:endParaRPr lang="zh-CN" altLang="en-US" sz="2000" b="1">
              <a:solidFill>
                <a:srgbClr val="0000CC"/>
              </a:solidFill>
              <a:latin typeface="宋体" panose="02010600030101010101" pitchFamily="2" charset="-122"/>
            </a:endParaRPr>
          </a:p>
          <a:p>
            <a:pPr algn="just" eaLnBrk="1" hangingPunct="1">
              <a:lnSpc>
                <a:spcPct val="130000"/>
              </a:lnSpc>
              <a:spcBef>
                <a:spcPct val="20000"/>
              </a:spcBef>
            </a:pPr>
            <a:r>
              <a:rPr lang="zh-CN" altLang="en-US" sz="2000" b="1">
                <a:solidFill>
                  <a:srgbClr val="0000CC"/>
                </a:solidFill>
                <a:latin typeface="宋体" panose="02010600030101010101" pitchFamily="2" charset="-122"/>
              </a:rPr>
              <a:t>②定义用户中断服务程序为</a:t>
            </a:r>
            <a:r>
              <a:rPr lang="en-US" altLang="zh-CN" sz="2000" b="1">
                <a:solidFill>
                  <a:srgbClr val="0000CC"/>
                </a:solidFill>
                <a:latin typeface="宋体" panose="02010600030101010101" pitchFamily="2" charset="-122"/>
              </a:rPr>
              <a:t>“</a:t>
            </a:r>
            <a:r>
              <a:rPr lang="en-US" altLang="zh-CN" sz="2000" b="1">
                <a:solidFill>
                  <a:srgbClr val="FF0000"/>
                </a:solidFill>
                <a:latin typeface="宋体" panose="02010600030101010101" pitchFamily="2" charset="-122"/>
              </a:rPr>
              <a:t>71H</a:t>
            </a:r>
            <a:r>
              <a:rPr lang="zh-CN" altLang="en-US" sz="2000" b="1">
                <a:solidFill>
                  <a:srgbClr val="FF0000"/>
                </a:solidFill>
                <a:latin typeface="宋体" panose="02010600030101010101" pitchFamily="2" charset="-122"/>
              </a:rPr>
              <a:t>型</a:t>
            </a:r>
            <a:r>
              <a:rPr lang="en-US" altLang="zh-CN" sz="2000" b="1">
                <a:solidFill>
                  <a:srgbClr val="0000CC"/>
                </a:solidFill>
                <a:latin typeface="宋体" panose="02010600030101010101" pitchFamily="2" charset="-122"/>
              </a:rPr>
              <a:t>”</a:t>
            </a:r>
            <a:r>
              <a:rPr lang="zh-CN" altLang="en-US" sz="2000" b="1">
                <a:solidFill>
                  <a:srgbClr val="0000CC"/>
                </a:solidFill>
                <a:latin typeface="宋体" panose="02010600030101010101" pitchFamily="2" charset="-122"/>
              </a:rPr>
              <a:t>，置换</a:t>
            </a:r>
            <a:r>
              <a:rPr lang="en-US" altLang="zh-CN" sz="2000" b="1">
                <a:solidFill>
                  <a:srgbClr val="0000CC"/>
                </a:solidFill>
                <a:latin typeface="宋体" panose="02010600030101010101" pitchFamily="2" charset="-122"/>
              </a:rPr>
              <a:t>71H</a:t>
            </a:r>
            <a:r>
              <a:rPr lang="zh-CN" altLang="en-US" sz="2000" b="1">
                <a:solidFill>
                  <a:srgbClr val="0000CC"/>
                </a:solidFill>
                <a:latin typeface="宋体" panose="02010600030101010101" pitchFamily="2" charset="-122"/>
              </a:rPr>
              <a:t>型中断向量</a:t>
            </a:r>
            <a:r>
              <a:rPr lang="en-US" altLang="zh-CN" sz="2000" b="1">
                <a:solidFill>
                  <a:srgbClr val="0000CC"/>
                </a:solidFill>
                <a:latin typeface="宋体" panose="02010600030101010101" pitchFamily="2" charset="-122"/>
              </a:rPr>
              <a:t>,</a:t>
            </a:r>
            <a:r>
              <a:rPr lang="zh-CN" altLang="en-US" sz="2000" b="1">
                <a:solidFill>
                  <a:srgbClr val="0000CC"/>
                </a:solidFill>
                <a:latin typeface="宋体" panose="02010600030101010101" pitchFamily="2" charset="-122"/>
              </a:rPr>
              <a:t>调用</a:t>
            </a:r>
            <a:r>
              <a:rPr lang="en-US" altLang="zh-CN" sz="2000" b="1">
                <a:solidFill>
                  <a:srgbClr val="0000CC"/>
                </a:solidFill>
                <a:latin typeface="宋体" panose="02010600030101010101" pitchFamily="2" charset="-122"/>
              </a:rPr>
              <a:t>DOS</a:t>
            </a:r>
            <a:r>
              <a:rPr lang="zh-CN" altLang="en-US" sz="2000" b="1">
                <a:solidFill>
                  <a:srgbClr val="0000CC"/>
                </a:solidFill>
                <a:latin typeface="宋体" panose="02010600030101010101" pitchFamily="2" charset="-122"/>
              </a:rPr>
              <a:t>系统</a:t>
            </a:r>
            <a:r>
              <a:rPr lang="en-US" altLang="zh-CN" sz="2000" b="1">
                <a:solidFill>
                  <a:srgbClr val="0000CC"/>
                </a:solidFill>
                <a:latin typeface="宋体" panose="02010600030101010101" pitchFamily="2" charset="-122"/>
              </a:rPr>
              <a:t>25H</a:t>
            </a:r>
            <a:r>
              <a:rPr lang="zh-CN" altLang="en-US" sz="2000" b="1">
                <a:solidFill>
                  <a:srgbClr val="0000CC"/>
                </a:solidFill>
                <a:latin typeface="宋体" panose="02010600030101010101" pitchFamily="2" charset="-122"/>
              </a:rPr>
              <a:t>号子程序把用户中断的服务程序入口地址写入</a:t>
            </a:r>
            <a:r>
              <a:rPr lang="en-US" altLang="zh-CN" sz="2000" b="1">
                <a:solidFill>
                  <a:srgbClr val="0000CC"/>
                </a:solidFill>
                <a:latin typeface="宋体" panose="02010600030101010101" pitchFamily="2" charset="-122"/>
              </a:rPr>
              <a:t>4×71H</a:t>
            </a:r>
            <a:r>
              <a:rPr lang="zh-CN" altLang="en-US" sz="2000" b="1">
                <a:solidFill>
                  <a:srgbClr val="0000CC"/>
                </a:solidFill>
                <a:latin typeface="宋体" panose="02010600030101010101" pitchFamily="2" charset="-122"/>
              </a:rPr>
              <a:t>～</a:t>
            </a:r>
            <a:r>
              <a:rPr lang="en-US" altLang="zh-CN" sz="2000" b="1">
                <a:solidFill>
                  <a:srgbClr val="0000CC"/>
                </a:solidFill>
                <a:latin typeface="宋体" panose="02010600030101010101" pitchFamily="2" charset="-122"/>
              </a:rPr>
              <a:t>4×71H</a:t>
            </a:r>
            <a:r>
              <a:rPr lang="zh-CN" altLang="en-US" sz="2000" b="1">
                <a:solidFill>
                  <a:srgbClr val="0000CC"/>
                </a:solidFill>
                <a:latin typeface="宋体" panose="02010600030101010101" pitchFamily="2" charset="-122"/>
              </a:rPr>
              <a:t>＋</a:t>
            </a:r>
            <a:r>
              <a:rPr lang="en-US" altLang="zh-CN" sz="2000" b="1">
                <a:solidFill>
                  <a:srgbClr val="0000CC"/>
                </a:solidFill>
                <a:latin typeface="宋体" panose="02010600030101010101" pitchFamily="2" charset="-122"/>
              </a:rPr>
              <a:t>3</a:t>
            </a:r>
            <a:r>
              <a:rPr lang="zh-CN" altLang="en-US" sz="2000" b="1">
                <a:solidFill>
                  <a:srgbClr val="0000CC"/>
                </a:solidFill>
                <a:latin typeface="宋体" panose="02010600030101010101" pitchFamily="2" charset="-122"/>
              </a:rPr>
              <a:t>单元。</a:t>
            </a:r>
          </a:p>
        </p:txBody>
      </p:sp>
      <p:sp>
        <p:nvSpPr>
          <p:cNvPr id="63504" name="文本框 5">
            <a:extLst>
              <a:ext uri="{FF2B5EF4-FFF2-40B4-BE49-F238E27FC236}">
                <a16:creationId xmlns:a16="http://schemas.microsoft.com/office/drawing/2014/main" id="{D1BFEBC2-DAE2-2F47-BFCC-86E2DC1FFE76}"/>
              </a:ext>
            </a:extLst>
          </p:cNvPr>
          <p:cNvSpPr>
            <a:spLocks noChangeArrowheads="1"/>
          </p:cNvSpPr>
          <p:nvPr/>
        </p:nvSpPr>
        <p:spPr bwMode="auto">
          <a:xfrm>
            <a:off x="325438" y="328613"/>
            <a:ext cx="4799012"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sz="2400" b="1">
                <a:solidFill>
                  <a:schemeClr val="bg1"/>
                </a:solidFill>
                <a:ea typeface="微软雅黑" panose="020B0503020204020204" pitchFamily="34" charset="-122"/>
                <a:sym typeface="Arial" panose="020B0604020202020204" pitchFamily="34" charset="0"/>
              </a:rPr>
              <a:t>  系统用户中断</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4102"/>
                                        </p:tgtEl>
                                        <p:attrNameLst>
                                          <p:attrName>style.visibility</p:attrName>
                                        </p:attrNameLst>
                                      </p:cBhvr>
                                      <p:to>
                                        <p:strVal val="visible"/>
                                      </p:to>
                                    </p:set>
                                    <p:animEffect>
                                      <p:cBhvr>
                                        <p:cTn id="7" dur="500"/>
                                        <p:tgtEl>
                                          <p:spTgt spid="4102"/>
                                        </p:tgtEl>
                                      </p:cBhvr>
                                    </p:animEffect>
                                  </p:childTnLst>
                                </p:cTn>
                              </p:par>
                              <p:par>
                                <p:cTn id="8" presetID="10" presetClass="entr" presetSubtype="0" fill="hold" nodeType="withEffect">
                                  <p:stCondLst>
                                    <p:cond delay="0"/>
                                  </p:stCondLst>
                                  <p:childTnLst>
                                    <p:set>
                                      <p:cBhvr>
                                        <p:cTn id="9" dur="1" fill="hold">
                                          <p:stCondLst>
                                            <p:cond delay="0"/>
                                          </p:stCondLst>
                                        </p:cTn>
                                        <p:tgtEl>
                                          <p:spTgt spid="4105"/>
                                        </p:tgtEl>
                                        <p:attrNameLst>
                                          <p:attrName>style.visibility</p:attrName>
                                        </p:attrNameLst>
                                      </p:cBhvr>
                                      <p:to>
                                        <p:strVal val="visible"/>
                                      </p:to>
                                    </p:set>
                                    <p:animEffect>
                                      <p:cBhvr>
                                        <p:cTn id="10" dur="500"/>
                                        <p:tgtEl>
                                          <p:spTgt spid="4105"/>
                                        </p:tgtEl>
                                      </p:cBhvr>
                                    </p:animEffect>
                                  </p:childTnLst>
                                </p:cTn>
                              </p:par>
                              <p:par>
                                <p:cTn id="11" presetID="10" presetClass="entr" presetSubtype="0" fill="hold" nodeType="withEffect">
                                  <p:stCondLst>
                                    <p:cond delay="0"/>
                                  </p:stCondLst>
                                  <p:childTnLst>
                                    <p:set>
                                      <p:cBhvr>
                                        <p:cTn id="12" dur="1" fill="hold">
                                          <p:stCondLst>
                                            <p:cond delay="0"/>
                                          </p:stCondLst>
                                        </p:cTn>
                                        <p:tgtEl>
                                          <p:spTgt spid="4107"/>
                                        </p:tgtEl>
                                        <p:attrNameLst>
                                          <p:attrName>style.visibility</p:attrName>
                                        </p:attrNameLst>
                                      </p:cBhvr>
                                      <p:to>
                                        <p:strVal val="visible"/>
                                      </p:to>
                                    </p:set>
                                    <p:animEffect>
                                      <p:cBhvr>
                                        <p:cTn id="13" dur="500"/>
                                        <p:tgtEl>
                                          <p:spTgt spid="4107"/>
                                        </p:tgtEl>
                                      </p:cBhvr>
                                    </p:animEffect>
                                  </p:childTnLst>
                                </p:cTn>
                              </p:par>
                              <p:par>
                                <p:cTn id="14" presetID="10" presetClass="entr" presetSubtype="0" fill="hold" nodeType="withEffect">
                                  <p:stCondLst>
                                    <p:cond delay="0"/>
                                  </p:stCondLst>
                                  <p:childTnLst>
                                    <p:set>
                                      <p:cBhvr>
                                        <p:cTn id="15" dur="1" fill="hold">
                                          <p:stCondLst>
                                            <p:cond delay="0"/>
                                          </p:stCondLst>
                                        </p:cTn>
                                        <p:tgtEl>
                                          <p:spTgt spid="4103"/>
                                        </p:tgtEl>
                                        <p:attrNameLst>
                                          <p:attrName>style.visibility</p:attrName>
                                        </p:attrNameLst>
                                      </p:cBhvr>
                                      <p:to>
                                        <p:strVal val="visible"/>
                                      </p:to>
                                    </p:set>
                                    <p:animEffect>
                                      <p:cBhvr>
                                        <p:cTn id="16" dur="500"/>
                                        <p:tgtEl>
                                          <p:spTgt spid="4103"/>
                                        </p:tgtEl>
                                      </p:cBhvr>
                                    </p:animEffect>
                                  </p:childTnLst>
                                </p:cTn>
                              </p:par>
                              <p:par>
                                <p:cTn id="17" presetID="10" presetClass="entr" presetSubtype="0" fill="hold" nodeType="withEffect">
                                  <p:stCondLst>
                                    <p:cond delay="0"/>
                                  </p:stCondLst>
                                  <p:childTnLst>
                                    <p:set>
                                      <p:cBhvr>
                                        <p:cTn id="18" dur="1" fill="hold">
                                          <p:stCondLst>
                                            <p:cond delay="0"/>
                                          </p:stCondLst>
                                        </p:cTn>
                                        <p:tgtEl>
                                          <p:spTgt spid="4106"/>
                                        </p:tgtEl>
                                        <p:attrNameLst>
                                          <p:attrName>style.visibility</p:attrName>
                                        </p:attrNameLst>
                                      </p:cBhvr>
                                      <p:to>
                                        <p:strVal val="visible"/>
                                      </p:to>
                                    </p:set>
                                    <p:animEffect>
                                      <p:cBhvr>
                                        <p:cTn id="19" dur="500"/>
                                        <p:tgtEl>
                                          <p:spTgt spid="4106"/>
                                        </p:tgtEl>
                                      </p:cBhvr>
                                    </p:animEffect>
                                  </p:childTnLst>
                                </p:cTn>
                              </p:par>
                              <p:par>
                                <p:cTn id="20" presetID="10" presetClass="entr" presetSubtype="0" fill="hold" nodeType="withEffect">
                                  <p:stCondLst>
                                    <p:cond delay="0"/>
                                  </p:stCondLst>
                                  <p:childTnLst>
                                    <p:set>
                                      <p:cBhvr>
                                        <p:cTn id="21" dur="1" fill="hold">
                                          <p:stCondLst>
                                            <p:cond delay="0"/>
                                          </p:stCondLst>
                                        </p:cTn>
                                        <p:tgtEl>
                                          <p:spTgt spid="4104"/>
                                        </p:tgtEl>
                                        <p:attrNameLst>
                                          <p:attrName>style.visibility</p:attrName>
                                        </p:attrNameLst>
                                      </p:cBhvr>
                                      <p:to>
                                        <p:strVal val="visible"/>
                                      </p:to>
                                    </p:set>
                                    <p:animEffect>
                                      <p:cBhvr>
                                        <p:cTn id="22" dur="500"/>
                                        <p:tgtEl>
                                          <p:spTgt spid="4104"/>
                                        </p:tgtEl>
                                      </p:cBhvr>
                                    </p:animEffect>
                                  </p:childTnLst>
                                </p:cTn>
                              </p:par>
                              <p:par>
                                <p:cTn id="23" presetID="35" presetClass="path" presetSubtype="0" fill="hold" nodeType="withEffect">
                                  <p:stCondLst>
                                    <p:cond delay="0"/>
                                  </p:stCondLst>
                                  <p:childTnLst>
                                    <p:animMotion origin="layout" path="M 0 0  L -0.25 0  E" pathEditMode="relative" rAng="0" ptsTypes="">
                                      <p:cBhvr>
                                        <p:cTn id="24" dur="500" fill="hold"/>
                                        <p:tgtEl>
                                          <p:spTgt spid="4106"/>
                                        </p:tgtEl>
                                        <p:attrNameLst>
                                          <p:attrName>ppt_x,ppt_y</p:attrName>
                                        </p:attrNameLst>
                                      </p:cBhvr>
                                      <p:rCtr x="0" y="0"/>
                                    </p:animMotion>
                                  </p:childTnLst>
                                </p:cTn>
                              </p:par>
                              <p:par>
                                <p:cTn id="25" presetID="35" presetClass="path" presetSubtype="0" fill="hold" nodeType="withEffect">
                                  <p:stCondLst>
                                    <p:cond delay="0"/>
                                  </p:stCondLst>
                                  <p:childTnLst>
                                    <p:animMotion origin="layout" path="M 4.16667E-6 3.33333E-6 L -0.31632 3.33333E-6 " pathEditMode="relative" rAng="0" ptsTypes="AA">
                                      <p:cBhvr>
                                        <p:cTn id="26" dur="500" fill="hold"/>
                                        <p:tgtEl>
                                          <p:spTgt spid="4103"/>
                                        </p:tgtEl>
                                        <p:attrNameLst>
                                          <p:attrName>ppt_x,ppt_y</p:attrName>
                                        </p:attrNameLst>
                                      </p:cBhvr>
                                      <p:rCtr x="-1581100" y="0"/>
                                    </p:animMotion>
                                  </p:childTnLst>
                                </p:cTn>
                              </p:par>
                              <p:par>
                                <p:cTn id="27" presetID="35" presetClass="path" presetSubtype="0" fill="hold" nodeType="withEffect">
                                  <p:stCondLst>
                                    <p:cond delay="0"/>
                                  </p:stCondLst>
                                  <p:childTnLst>
                                    <p:animMotion origin="layout" path="M 0.00504 -1.85185E-6 L -0.46684 -1.85185E-6 " pathEditMode="relative" rAng="0" ptsTypes="AA">
                                      <p:cBhvr>
                                        <p:cTn id="28" dur="500" fill="hold"/>
                                        <p:tgtEl>
                                          <p:spTgt spid="4104"/>
                                        </p:tgtEl>
                                        <p:attrNameLst>
                                          <p:attrName>ppt_x,ppt_y</p:attrName>
                                        </p:attrNameLst>
                                      </p:cBhvr>
                                      <p:rCtr x="-2358900" y="0"/>
                                    </p:animMotion>
                                  </p:childTnLst>
                                </p:cTn>
                              </p:par>
                              <p:par>
                                <p:cTn id="29" presetID="35" presetClass="path" presetSubtype="0" fill="hold" nodeType="withEffect">
                                  <p:stCondLst>
                                    <p:cond delay="0"/>
                                  </p:stCondLst>
                                  <p:childTnLst>
                                    <p:animMotion origin="layout" path="M -3.05556E-6 1.11111E-6 L -0.19531 1.11111E-6 " pathEditMode="relative" rAng="0" ptsTypes="AA">
                                      <p:cBhvr>
                                        <p:cTn id="30" dur="500" fill="hold"/>
                                        <p:tgtEl>
                                          <p:spTgt spid="4105"/>
                                        </p:tgtEl>
                                        <p:attrNameLst>
                                          <p:attrName>ppt_x,ppt_y</p:attrName>
                                        </p:attrNameLst>
                                      </p:cBhvr>
                                      <p:rCtr x="-976900" y="0"/>
                                    </p:animMotion>
                                  </p:childTnLst>
                                </p:cTn>
                              </p:par>
                              <p:par>
                                <p:cTn id="31" presetID="35" presetClass="path" presetSubtype="0" fill="hold" nodeType="withEffect">
                                  <p:stCondLst>
                                    <p:cond delay="0"/>
                                  </p:stCondLst>
                                  <p:childTnLst>
                                    <p:animMotion origin="layout" path="M 3.05556E-6 -1.85185E-6 L -0.33577 -1.85185E-6 " pathEditMode="relative" rAng="0" ptsTypes="AA">
                                      <p:cBhvr>
                                        <p:cTn id="32" dur="500" fill="hold"/>
                                        <p:tgtEl>
                                          <p:spTgt spid="4102"/>
                                        </p:tgtEl>
                                        <p:attrNameLst>
                                          <p:attrName>ppt_x,ppt_y</p:attrName>
                                        </p:attrNameLst>
                                      </p:cBhvr>
                                      <p:rCtr x="-1678300" y="0"/>
                                    </p:animMotion>
                                  </p:childTnLst>
                                </p:cTn>
                              </p:par>
                              <p:par>
                                <p:cTn id="33" presetID="35" presetClass="path" presetSubtype="0" fill="hold" nodeType="withEffect">
                                  <p:stCondLst>
                                    <p:cond delay="0"/>
                                  </p:stCondLst>
                                  <p:childTnLst>
                                    <p:animMotion origin="layout" path="M 1.66667E-6 -1.85185E-6 L -0.57188 -1.85185E-6 " pathEditMode="relative" rAng="0" ptsTypes="AA">
                                      <p:cBhvr>
                                        <p:cTn id="34" dur="500" fill="hold"/>
                                        <p:tgtEl>
                                          <p:spTgt spid="4107"/>
                                        </p:tgtEl>
                                        <p:attrNameLst>
                                          <p:attrName>ppt_x,ppt_y</p:attrName>
                                        </p:attrNameLst>
                                      </p:cBhvr>
                                      <p:rCtr x="-2858900" y="0"/>
                                    </p:animMotion>
                                  </p:childTnLst>
                                </p:cTn>
                              </p:par>
                              <p:par>
                                <p:cTn id="35" presetID="10" presetClass="exit" presetSubtype="0" fill="hold" nodeType="withEffect">
                                  <p:stCondLst>
                                    <p:cond delay="0"/>
                                  </p:stCondLst>
                                  <p:childTnLst>
                                    <p:animEffect>
                                      <p:cBhvr>
                                        <p:cTn id="36" dur="500"/>
                                        <p:tgtEl>
                                          <p:spTgt spid="4107"/>
                                        </p:tgtEl>
                                      </p:cBhvr>
                                    </p:animEffect>
                                    <p:set>
                                      <p:cBhvr>
                                        <p:cTn id="37" dur="1" fill="hold">
                                          <p:stCondLst>
                                            <p:cond delay="499"/>
                                          </p:stCondLst>
                                        </p:cTn>
                                        <p:tgtEl>
                                          <p:spTgt spid="4107"/>
                                        </p:tgtEl>
                                        <p:attrNameLst>
                                          <p:attrName>style.visibility</p:attrName>
                                        </p:attrNameLst>
                                      </p:cBhvr>
                                      <p:to>
                                        <p:strVal val="hidden"/>
                                      </p:to>
                                    </p:set>
                                  </p:childTnLst>
                                </p:cTn>
                              </p:par>
                              <p:par>
                                <p:cTn id="38" presetID="10" presetClass="exit" presetSubtype="0" fill="hold" nodeType="withEffect">
                                  <p:stCondLst>
                                    <p:cond delay="0"/>
                                  </p:stCondLst>
                                  <p:childTnLst>
                                    <p:animEffect>
                                      <p:cBhvr>
                                        <p:cTn id="39" dur="500"/>
                                        <p:tgtEl>
                                          <p:spTgt spid="4105"/>
                                        </p:tgtEl>
                                      </p:cBhvr>
                                    </p:animEffect>
                                    <p:set>
                                      <p:cBhvr>
                                        <p:cTn id="40" dur="1" fill="hold">
                                          <p:stCondLst>
                                            <p:cond delay="499"/>
                                          </p:stCondLst>
                                        </p:cTn>
                                        <p:tgtEl>
                                          <p:spTgt spid="4105"/>
                                        </p:tgtEl>
                                        <p:attrNameLst>
                                          <p:attrName>style.visibility</p:attrName>
                                        </p:attrNameLst>
                                      </p:cBhvr>
                                      <p:to>
                                        <p:strVal val="hidden"/>
                                      </p:to>
                                    </p:set>
                                  </p:childTnLst>
                                </p:cTn>
                              </p:par>
                              <p:par>
                                <p:cTn id="41" presetID="10" presetClass="exit" presetSubtype="0" fill="hold" nodeType="withEffect">
                                  <p:stCondLst>
                                    <p:cond delay="0"/>
                                  </p:stCondLst>
                                  <p:childTnLst>
                                    <p:animEffect>
                                      <p:cBhvr>
                                        <p:cTn id="42" dur="500"/>
                                        <p:tgtEl>
                                          <p:spTgt spid="4103"/>
                                        </p:tgtEl>
                                      </p:cBhvr>
                                    </p:animEffect>
                                    <p:set>
                                      <p:cBhvr>
                                        <p:cTn id="43" dur="1" fill="hold">
                                          <p:stCondLst>
                                            <p:cond delay="499"/>
                                          </p:stCondLst>
                                        </p:cTn>
                                        <p:tgtEl>
                                          <p:spTgt spid="4103"/>
                                        </p:tgtEl>
                                        <p:attrNameLst>
                                          <p:attrName>style.visibility</p:attrName>
                                        </p:attrNameLst>
                                      </p:cBhvr>
                                      <p:to>
                                        <p:strVal val="hidden"/>
                                      </p:to>
                                    </p:set>
                                  </p:childTnLst>
                                </p:cTn>
                              </p:par>
                              <p:par>
                                <p:cTn id="44" presetID="10" presetClass="exit" presetSubtype="0" fill="hold" nodeType="withEffect">
                                  <p:stCondLst>
                                    <p:cond delay="0"/>
                                  </p:stCondLst>
                                  <p:childTnLst>
                                    <p:animEffect>
                                      <p:cBhvr>
                                        <p:cTn id="45" dur="500"/>
                                        <p:tgtEl>
                                          <p:spTgt spid="4106"/>
                                        </p:tgtEl>
                                      </p:cBhvr>
                                    </p:animEffect>
                                    <p:set>
                                      <p:cBhvr>
                                        <p:cTn id="46" dur="1" fill="hold">
                                          <p:stCondLst>
                                            <p:cond delay="499"/>
                                          </p:stCondLst>
                                        </p:cTn>
                                        <p:tgtEl>
                                          <p:spTgt spid="4106"/>
                                        </p:tgtEl>
                                        <p:attrNameLst>
                                          <p:attrName>style.visibility</p:attrName>
                                        </p:attrNameLst>
                                      </p:cBhvr>
                                      <p:to>
                                        <p:strVal val="hidden"/>
                                      </p:to>
                                    </p:set>
                                  </p:childTnLst>
                                </p:cTn>
                              </p:par>
                              <p:par>
                                <p:cTn id="47" presetID="10" presetClass="exit" presetSubtype="0" fill="hold" nodeType="withEffect">
                                  <p:stCondLst>
                                    <p:cond delay="0"/>
                                  </p:stCondLst>
                                  <p:childTnLst>
                                    <p:animEffect>
                                      <p:cBhvr>
                                        <p:cTn id="48" dur="500"/>
                                        <p:tgtEl>
                                          <p:spTgt spid="4102"/>
                                        </p:tgtEl>
                                      </p:cBhvr>
                                    </p:animEffect>
                                    <p:set>
                                      <p:cBhvr>
                                        <p:cTn id="49" dur="1" fill="hold">
                                          <p:stCondLst>
                                            <p:cond delay="499"/>
                                          </p:stCondLst>
                                        </p:cTn>
                                        <p:tgtEl>
                                          <p:spTgt spid="4102"/>
                                        </p:tgtEl>
                                        <p:attrNameLst>
                                          <p:attrName>style.visibility</p:attrName>
                                        </p:attrNameLst>
                                      </p:cBhvr>
                                      <p:to>
                                        <p:strVal val="hidden"/>
                                      </p:to>
                                    </p:set>
                                  </p:childTnLst>
                                </p:cTn>
                              </p:par>
                              <p:par>
                                <p:cTn id="50" presetID="10" presetClass="exit" presetSubtype="0" fill="hold" nodeType="withEffect">
                                  <p:stCondLst>
                                    <p:cond delay="0"/>
                                  </p:stCondLst>
                                  <p:childTnLst>
                                    <p:animEffect>
                                      <p:cBhvr>
                                        <p:cTn id="51" dur="500"/>
                                        <p:tgtEl>
                                          <p:spTgt spid="4104"/>
                                        </p:tgtEl>
                                      </p:cBhvr>
                                    </p:animEffect>
                                    <p:set>
                                      <p:cBhvr>
                                        <p:cTn id="52" dur="1" fill="hold">
                                          <p:stCondLst>
                                            <p:cond delay="499"/>
                                          </p:stCondLst>
                                        </p:cTn>
                                        <p:tgtEl>
                                          <p:spTgt spid="4104"/>
                                        </p:tgtEl>
                                        <p:attrNameLst>
                                          <p:attrName>style.visibility</p:attrName>
                                        </p:attrNameLst>
                                      </p:cBhvr>
                                      <p:to>
                                        <p:strVal val="hidden"/>
                                      </p:to>
                                    </p:set>
                                  </p:childTnLst>
                                </p:cTn>
                              </p:par>
                              <p:par>
                                <p:cTn id="53" presetID="10" presetClass="entr" presetSubtype="0" fill="hold" nodeType="withEffect">
                                  <p:stCondLst>
                                    <p:cond delay="0"/>
                                  </p:stCondLst>
                                  <p:childTnLst>
                                    <p:set>
                                      <p:cBhvr>
                                        <p:cTn id="54" dur="1" fill="hold">
                                          <p:stCondLst>
                                            <p:cond delay="0"/>
                                          </p:stCondLst>
                                        </p:cTn>
                                        <p:tgtEl>
                                          <p:spTgt spid="4108"/>
                                        </p:tgtEl>
                                        <p:attrNameLst>
                                          <p:attrName>style.visibility</p:attrName>
                                        </p:attrNameLst>
                                      </p:cBhvr>
                                      <p:to>
                                        <p:strVal val="visible"/>
                                      </p:to>
                                    </p:set>
                                    <p:animEffect>
                                      <p:cBhvr>
                                        <p:cTn id="55" dur="500"/>
                                        <p:tgtEl>
                                          <p:spTgt spid="4108"/>
                                        </p:tgtEl>
                                      </p:cBhvr>
                                    </p:animEffect>
                                  </p:childTnLst>
                                </p:cTn>
                              </p:par>
                              <p:par>
                                <p:cTn id="56" presetID="10" presetClass="entr" presetSubtype="0" fill="hold" nodeType="withEffect">
                                  <p:stCondLst>
                                    <p:cond delay="0"/>
                                  </p:stCondLst>
                                  <p:childTnLst>
                                    <p:set>
                                      <p:cBhvr>
                                        <p:cTn id="57" dur="1" fill="hold">
                                          <p:stCondLst>
                                            <p:cond delay="0"/>
                                          </p:stCondLst>
                                        </p:cTn>
                                        <p:tgtEl>
                                          <p:spTgt spid="4109"/>
                                        </p:tgtEl>
                                        <p:attrNameLst>
                                          <p:attrName>style.visibility</p:attrName>
                                        </p:attrNameLst>
                                      </p:cBhvr>
                                      <p:to>
                                        <p:strVal val="visible"/>
                                      </p:to>
                                    </p:set>
                                    <p:animEffect>
                                      <p:cBhvr>
                                        <p:cTn id="58" dur="500"/>
                                        <p:tgtEl>
                                          <p:spTgt spid="4109"/>
                                        </p:tgtEl>
                                      </p:cBhvr>
                                    </p:animEffect>
                                  </p:childTnLst>
                                </p:cTn>
                              </p:par>
                              <p:par>
                                <p:cTn id="59" presetID="10" presetClass="entr" presetSubtype="0" fill="hold" nodeType="withEffect">
                                  <p:stCondLst>
                                    <p:cond delay="0"/>
                                  </p:stCondLst>
                                  <p:childTnLst>
                                    <p:set>
                                      <p:cBhvr>
                                        <p:cTn id="60" dur="1" fill="hold">
                                          <p:stCondLst>
                                            <p:cond delay="0"/>
                                          </p:stCondLst>
                                        </p:cTn>
                                        <p:tgtEl>
                                          <p:spTgt spid="4110"/>
                                        </p:tgtEl>
                                        <p:attrNameLst>
                                          <p:attrName>style.visibility</p:attrName>
                                        </p:attrNameLst>
                                      </p:cBhvr>
                                      <p:to>
                                        <p:strVal val="visible"/>
                                      </p:to>
                                    </p:set>
                                    <p:animEffect>
                                      <p:cBhvr>
                                        <p:cTn id="61" dur="500"/>
                                        <p:tgtEl>
                                          <p:spTgt spid="4110"/>
                                        </p:tgtEl>
                                      </p:cBhvr>
                                    </p:animEffect>
                                  </p:childTnLst>
                                </p:cTn>
                              </p:par>
                              <p:par>
                                <p:cTn id="62" presetID="10" presetClass="entr" presetSubtype="0" fill="hold" nodeType="withEffect">
                                  <p:stCondLst>
                                    <p:cond delay="0"/>
                                  </p:stCondLst>
                                  <p:childTnLst>
                                    <p:set>
                                      <p:cBhvr>
                                        <p:cTn id="63" dur="1" fill="hold">
                                          <p:stCondLst>
                                            <p:cond delay="0"/>
                                          </p:stCondLst>
                                        </p:cTn>
                                        <p:tgtEl>
                                          <p:spTgt spid="4111"/>
                                        </p:tgtEl>
                                        <p:attrNameLst>
                                          <p:attrName>style.visibility</p:attrName>
                                        </p:attrNameLst>
                                      </p:cBhvr>
                                      <p:to>
                                        <p:strVal val="visible"/>
                                      </p:to>
                                    </p:set>
                                    <p:animEffect>
                                      <p:cBhvr>
                                        <p:cTn id="64" dur="500"/>
                                        <p:tgtEl>
                                          <p:spTgt spid="4111"/>
                                        </p:tgtEl>
                                      </p:cBhvr>
                                    </p:animEffect>
                                  </p:childTnLst>
                                </p:cTn>
                              </p:par>
                              <p:par>
                                <p:cTn id="65" presetID="53" presetClass="exit" presetSubtype="0" fill="hold" nodeType="withEffect">
                                  <p:stCondLst>
                                    <p:cond delay="0"/>
                                  </p:stCondLst>
                                  <p:childTnLst>
                                    <p:anim calcmode="lin" valueType="num">
                                      <p:cBhvr>
                                        <p:cTn id="66" dur="500"/>
                                        <p:tgtEl>
                                          <p:spTgt spid="4108"/>
                                        </p:tgtEl>
                                        <p:attrNameLst>
                                          <p:attrName>ppt_w</p:attrName>
                                        </p:attrNameLst>
                                      </p:cBhvr>
                                      <p:tavLst>
                                        <p:tav tm="0">
                                          <p:val>
                                            <p:strVal val="ppt_w"/>
                                          </p:val>
                                        </p:tav>
                                        <p:tav tm="100000">
                                          <p:val>
                                            <p:fltVal val="0"/>
                                          </p:val>
                                        </p:tav>
                                      </p:tavLst>
                                    </p:anim>
                                    <p:anim calcmode="lin" valueType="num">
                                      <p:cBhvr>
                                        <p:cTn id="67" dur="500"/>
                                        <p:tgtEl>
                                          <p:spTgt spid="4108"/>
                                        </p:tgtEl>
                                        <p:attrNameLst>
                                          <p:attrName>ppt_h</p:attrName>
                                        </p:attrNameLst>
                                      </p:cBhvr>
                                      <p:tavLst>
                                        <p:tav tm="0">
                                          <p:val>
                                            <p:strVal val="ppt_h"/>
                                          </p:val>
                                        </p:tav>
                                        <p:tav tm="100000">
                                          <p:val>
                                            <p:fltVal val="0"/>
                                          </p:val>
                                        </p:tav>
                                      </p:tavLst>
                                    </p:anim>
                                    <p:animEffect>
                                      <p:cBhvr>
                                        <p:cTn id="68" dur="500"/>
                                        <p:tgtEl>
                                          <p:spTgt spid="4108"/>
                                        </p:tgtEl>
                                      </p:cBhvr>
                                    </p:animEffect>
                                    <p:set>
                                      <p:cBhvr>
                                        <p:cTn id="69" dur="1" fill="hold">
                                          <p:stCondLst>
                                            <p:cond delay="499"/>
                                          </p:stCondLst>
                                        </p:cTn>
                                        <p:tgtEl>
                                          <p:spTgt spid="4108"/>
                                        </p:tgtEl>
                                        <p:attrNameLst>
                                          <p:attrName>style.visibility</p:attrName>
                                        </p:attrNameLst>
                                      </p:cBhvr>
                                      <p:to>
                                        <p:strVal val="hidden"/>
                                      </p:to>
                                    </p:set>
                                  </p:childTnLst>
                                </p:cTn>
                              </p:par>
                              <p:par>
                                <p:cTn id="70" presetID="53" presetClass="exit" presetSubtype="0" fill="hold" nodeType="withEffect">
                                  <p:stCondLst>
                                    <p:cond delay="0"/>
                                  </p:stCondLst>
                                  <p:childTnLst>
                                    <p:anim calcmode="lin" valueType="num">
                                      <p:cBhvr>
                                        <p:cTn id="71" dur="500"/>
                                        <p:tgtEl>
                                          <p:spTgt spid="4109"/>
                                        </p:tgtEl>
                                        <p:attrNameLst>
                                          <p:attrName>ppt_w</p:attrName>
                                        </p:attrNameLst>
                                      </p:cBhvr>
                                      <p:tavLst>
                                        <p:tav tm="0">
                                          <p:val>
                                            <p:strVal val="ppt_w"/>
                                          </p:val>
                                        </p:tav>
                                        <p:tav tm="100000">
                                          <p:val>
                                            <p:fltVal val="0"/>
                                          </p:val>
                                        </p:tav>
                                      </p:tavLst>
                                    </p:anim>
                                    <p:anim calcmode="lin" valueType="num">
                                      <p:cBhvr>
                                        <p:cTn id="72" dur="500"/>
                                        <p:tgtEl>
                                          <p:spTgt spid="4109"/>
                                        </p:tgtEl>
                                        <p:attrNameLst>
                                          <p:attrName>ppt_h</p:attrName>
                                        </p:attrNameLst>
                                      </p:cBhvr>
                                      <p:tavLst>
                                        <p:tav tm="0">
                                          <p:val>
                                            <p:strVal val="ppt_h"/>
                                          </p:val>
                                        </p:tav>
                                        <p:tav tm="100000">
                                          <p:val>
                                            <p:fltVal val="0"/>
                                          </p:val>
                                        </p:tav>
                                      </p:tavLst>
                                    </p:anim>
                                    <p:animEffect>
                                      <p:cBhvr>
                                        <p:cTn id="73" dur="500"/>
                                        <p:tgtEl>
                                          <p:spTgt spid="4109"/>
                                        </p:tgtEl>
                                      </p:cBhvr>
                                    </p:animEffect>
                                    <p:set>
                                      <p:cBhvr>
                                        <p:cTn id="74" dur="1" fill="hold">
                                          <p:stCondLst>
                                            <p:cond delay="499"/>
                                          </p:stCondLst>
                                        </p:cTn>
                                        <p:tgtEl>
                                          <p:spTgt spid="4109"/>
                                        </p:tgtEl>
                                        <p:attrNameLst>
                                          <p:attrName>style.visibility</p:attrName>
                                        </p:attrNameLst>
                                      </p:cBhvr>
                                      <p:to>
                                        <p:strVal val="hidden"/>
                                      </p:to>
                                    </p:set>
                                  </p:childTnLst>
                                </p:cTn>
                              </p:par>
                              <p:par>
                                <p:cTn id="75" presetID="53" presetClass="exit" presetSubtype="0" fill="hold" nodeType="withEffect">
                                  <p:stCondLst>
                                    <p:cond delay="0"/>
                                  </p:stCondLst>
                                  <p:childTnLst>
                                    <p:anim calcmode="lin" valueType="num">
                                      <p:cBhvr>
                                        <p:cTn id="76" dur="500"/>
                                        <p:tgtEl>
                                          <p:spTgt spid="4110"/>
                                        </p:tgtEl>
                                        <p:attrNameLst>
                                          <p:attrName>ppt_w</p:attrName>
                                        </p:attrNameLst>
                                      </p:cBhvr>
                                      <p:tavLst>
                                        <p:tav tm="0">
                                          <p:val>
                                            <p:strVal val="ppt_w"/>
                                          </p:val>
                                        </p:tav>
                                        <p:tav tm="100000">
                                          <p:val>
                                            <p:fltVal val="0"/>
                                          </p:val>
                                        </p:tav>
                                      </p:tavLst>
                                    </p:anim>
                                    <p:anim calcmode="lin" valueType="num">
                                      <p:cBhvr>
                                        <p:cTn id="77" dur="500"/>
                                        <p:tgtEl>
                                          <p:spTgt spid="4110"/>
                                        </p:tgtEl>
                                        <p:attrNameLst>
                                          <p:attrName>ppt_h</p:attrName>
                                        </p:attrNameLst>
                                      </p:cBhvr>
                                      <p:tavLst>
                                        <p:tav tm="0">
                                          <p:val>
                                            <p:strVal val="ppt_h"/>
                                          </p:val>
                                        </p:tav>
                                        <p:tav tm="100000">
                                          <p:val>
                                            <p:fltVal val="0"/>
                                          </p:val>
                                        </p:tav>
                                      </p:tavLst>
                                    </p:anim>
                                    <p:animEffect>
                                      <p:cBhvr>
                                        <p:cTn id="78" dur="500"/>
                                        <p:tgtEl>
                                          <p:spTgt spid="4110"/>
                                        </p:tgtEl>
                                      </p:cBhvr>
                                    </p:animEffect>
                                    <p:set>
                                      <p:cBhvr>
                                        <p:cTn id="79" dur="1" fill="hold">
                                          <p:stCondLst>
                                            <p:cond delay="499"/>
                                          </p:stCondLst>
                                        </p:cTn>
                                        <p:tgtEl>
                                          <p:spTgt spid="4110"/>
                                        </p:tgtEl>
                                        <p:attrNameLst>
                                          <p:attrName>style.visibility</p:attrName>
                                        </p:attrNameLst>
                                      </p:cBhvr>
                                      <p:to>
                                        <p:strVal val="hidden"/>
                                      </p:to>
                                    </p:set>
                                  </p:childTnLst>
                                </p:cTn>
                              </p:par>
                              <p:par>
                                <p:cTn id="80" presetID="53" presetClass="exit" presetSubtype="0" fill="hold" nodeType="withEffect">
                                  <p:stCondLst>
                                    <p:cond delay="0"/>
                                  </p:stCondLst>
                                  <p:childTnLst>
                                    <p:anim calcmode="lin" valueType="num">
                                      <p:cBhvr>
                                        <p:cTn id="81" dur="500"/>
                                        <p:tgtEl>
                                          <p:spTgt spid="4111"/>
                                        </p:tgtEl>
                                        <p:attrNameLst>
                                          <p:attrName>ppt_w</p:attrName>
                                        </p:attrNameLst>
                                      </p:cBhvr>
                                      <p:tavLst>
                                        <p:tav tm="0">
                                          <p:val>
                                            <p:strVal val="ppt_w"/>
                                          </p:val>
                                        </p:tav>
                                        <p:tav tm="100000">
                                          <p:val>
                                            <p:fltVal val="0"/>
                                          </p:val>
                                        </p:tav>
                                      </p:tavLst>
                                    </p:anim>
                                    <p:anim calcmode="lin" valueType="num">
                                      <p:cBhvr>
                                        <p:cTn id="82" dur="500"/>
                                        <p:tgtEl>
                                          <p:spTgt spid="4111"/>
                                        </p:tgtEl>
                                        <p:attrNameLst>
                                          <p:attrName>ppt_h</p:attrName>
                                        </p:attrNameLst>
                                      </p:cBhvr>
                                      <p:tavLst>
                                        <p:tav tm="0">
                                          <p:val>
                                            <p:strVal val="ppt_h"/>
                                          </p:val>
                                        </p:tav>
                                        <p:tav tm="100000">
                                          <p:val>
                                            <p:fltVal val="0"/>
                                          </p:val>
                                        </p:tav>
                                      </p:tavLst>
                                    </p:anim>
                                    <p:animEffect>
                                      <p:cBhvr>
                                        <p:cTn id="83" dur="500"/>
                                        <p:tgtEl>
                                          <p:spTgt spid="4111"/>
                                        </p:tgtEl>
                                      </p:cBhvr>
                                    </p:animEffect>
                                    <p:set>
                                      <p:cBhvr>
                                        <p:cTn id="84" dur="1" fill="hold">
                                          <p:stCondLst>
                                            <p:cond delay="499"/>
                                          </p:stCondLst>
                                        </p:cTn>
                                        <p:tgtEl>
                                          <p:spTgt spid="41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长方形 289">
            <a:extLst>
              <a:ext uri="{FF2B5EF4-FFF2-40B4-BE49-F238E27FC236}">
                <a16:creationId xmlns:a16="http://schemas.microsoft.com/office/drawing/2014/main" id="{60E0C8B0-81B7-E445-AA3E-30DFE5255540}"/>
              </a:ext>
            </a:extLst>
          </p:cNvPr>
          <p:cNvSpPr>
            <a:spLocks noChangeArrowheads="1"/>
          </p:cNvSpPr>
          <p:nvPr/>
        </p:nvSpPr>
        <p:spPr bwMode="auto">
          <a:xfrm>
            <a:off x="-26988" y="242888"/>
            <a:ext cx="6480176" cy="606425"/>
          </a:xfrm>
          <a:prstGeom prst="rect">
            <a:avLst/>
          </a:prstGeom>
          <a:gradFill rotWithShape="0">
            <a:gsLst>
              <a:gs pos="0">
                <a:srgbClr val="990033"/>
              </a:gs>
              <a:gs pos="100000">
                <a:srgbClr val="460017">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67628" tIns="35243" rIns="67628" bIns="35243"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en-US"/>
          </a:p>
        </p:txBody>
      </p:sp>
      <p:sp>
        <p:nvSpPr>
          <p:cNvPr id="65538" name="矩形 8">
            <a:extLst>
              <a:ext uri="{FF2B5EF4-FFF2-40B4-BE49-F238E27FC236}">
                <a16:creationId xmlns:a16="http://schemas.microsoft.com/office/drawing/2014/main" id="{C9968FAF-616A-B547-9BA3-9971C448640E}"/>
              </a:ext>
            </a:extLst>
          </p:cNvPr>
          <p:cNvSpPr>
            <a:spLocks noChangeArrowheads="1"/>
          </p:cNvSpPr>
          <p:nvPr/>
        </p:nvSpPr>
        <p:spPr bwMode="auto">
          <a:xfrm>
            <a:off x="2411413" y="523875"/>
            <a:ext cx="20891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endParaRPr lang="zh-CN" altLang="en-US" sz="15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4102" name="Picture 2" descr="PPECLOGO-eff-0-1">
            <a:extLst>
              <a:ext uri="{FF2B5EF4-FFF2-40B4-BE49-F238E27FC236}">
                <a16:creationId xmlns:a16="http://schemas.microsoft.com/office/drawing/2014/main" id="{0C09604A-44B4-9943-9BFC-65C07512BC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7863" y="525463"/>
            <a:ext cx="627062"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3" descr="PPECLOGO-eff-0-2">
            <a:extLst>
              <a:ext uri="{FF2B5EF4-FFF2-40B4-BE49-F238E27FC236}">
                <a16:creationId xmlns:a16="http://schemas.microsoft.com/office/drawing/2014/main" id="{51A6096D-3393-9B44-8219-0D3C1D5EC5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6600" y="506413"/>
            <a:ext cx="5778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6" descr="PPECLOGO-eff-0-1">
            <a:extLst>
              <a:ext uri="{FF2B5EF4-FFF2-40B4-BE49-F238E27FC236}">
                <a16:creationId xmlns:a16="http://schemas.microsoft.com/office/drawing/2014/main" id="{4676451C-3D2A-8343-8549-A553A7982B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6038" y="533400"/>
            <a:ext cx="23495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8" descr="PPECLOGO-eff-0-2">
            <a:extLst>
              <a:ext uri="{FF2B5EF4-FFF2-40B4-BE49-F238E27FC236}">
                <a16:creationId xmlns:a16="http://schemas.microsoft.com/office/drawing/2014/main" id="{19BC5517-CC81-864D-A35C-49ED2E38457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6200" y="377825"/>
            <a:ext cx="57943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11" descr="PPECLOGO-eff-5-4">
            <a:extLst>
              <a:ext uri="{FF2B5EF4-FFF2-40B4-BE49-F238E27FC236}">
                <a16:creationId xmlns:a16="http://schemas.microsoft.com/office/drawing/2014/main" id="{76D5167B-338A-C845-944F-32E3EBEE070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53063" y="449263"/>
            <a:ext cx="5334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7" name="Picture 12" descr="PPECLOGO-eff-0-1">
            <a:extLst>
              <a:ext uri="{FF2B5EF4-FFF2-40B4-BE49-F238E27FC236}">
                <a16:creationId xmlns:a16="http://schemas.microsoft.com/office/drawing/2014/main" id="{EA748E5B-92FE-FB47-82FF-E6F0E34A379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89413" y="874713"/>
            <a:ext cx="309562"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Picture 15" descr="PPECLOGO-eff2-1-3">
            <a:extLst>
              <a:ext uri="{FF2B5EF4-FFF2-40B4-BE49-F238E27FC236}">
                <a16:creationId xmlns:a16="http://schemas.microsoft.com/office/drawing/2014/main" id="{4AF0B44E-CEED-1B42-8CEA-F77B8D53058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51025" y="477838"/>
            <a:ext cx="25876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6" descr="PPECLOGO-eff2-1-4">
            <a:extLst>
              <a:ext uri="{FF2B5EF4-FFF2-40B4-BE49-F238E27FC236}">
                <a16:creationId xmlns:a16="http://schemas.microsoft.com/office/drawing/2014/main" id="{81089527-8A27-C74C-A571-A2D99ED6FD2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30725" y="731838"/>
            <a:ext cx="4159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0" name="Picture 17" descr="PPECLOGO-eff2-1-3">
            <a:extLst>
              <a:ext uri="{FF2B5EF4-FFF2-40B4-BE49-F238E27FC236}">
                <a16:creationId xmlns:a16="http://schemas.microsoft.com/office/drawing/2014/main" id="{61A0CD13-6F45-BE46-8303-A6EAFBFA001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45063" y="534988"/>
            <a:ext cx="211137"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18" descr="PPECLOGO-eff2-1-3">
            <a:extLst>
              <a:ext uri="{FF2B5EF4-FFF2-40B4-BE49-F238E27FC236}">
                <a16:creationId xmlns:a16="http://schemas.microsoft.com/office/drawing/2014/main" id="{30171F2E-AD91-5147-8B30-F9DD867EFFB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43513" y="788988"/>
            <a:ext cx="166687" cy="11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9" name="网络 586">
            <a:extLst>
              <a:ext uri="{FF2B5EF4-FFF2-40B4-BE49-F238E27FC236}">
                <a16:creationId xmlns:a16="http://schemas.microsoft.com/office/drawing/2014/main" id="{FA945103-7782-EE4F-BE22-D30E879F2CE6}"/>
              </a:ext>
            </a:extLst>
          </p:cNvPr>
          <p:cNvSpPr>
            <a:spLocks/>
          </p:cNvSpPr>
          <p:nvPr/>
        </p:nvSpPr>
        <p:spPr bwMode="auto">
          <a:xfrm>
            <a:off x="19050" y="314325"/>
            <a:ext cx="506413" cy="484188"/>
          </a:xfrm>
          <a:custGeom>
            <a:avLst/>
            <a:gdLst>
              <a:gd name="T0" fmla="*/ 0 w 1889279"/>
              <a:gd name="T1" fmla="*/ 0 h 1810503"/>
              <a:gd name="T2" fmla="*/ 0 w 1889279"/>
              <a:gd name="T3" fmla="*/ 0 h 1810503"/>
              <a:gd name="T4" fmla="*/ 0 w 1889279"/>
              <a:gd name="T5" fmla="*/ 0 h 1810503"/>
              <a:gd name="T6" fmla="*/ 0 w 1889279"/>
              <a:gd name="T7" fmla="*/ 0 h 1810503"/>
              <a:gd name="T8" fmla="*/ 0 w 1889279"/>
              <a:gd name="T9" fmla="*/ 0 h 1810503"/>
              <a:gd name="T10" fmla="*/ 0 w 1889279"/>
              <a:gd name="T11" fmla="*/ 0 h 1810503"/>
              <a:gd name="T12" fmla="*/ 0 w 1889279"/>
              <a:gd name="T13" fmla="*/ 0 h 1810503"/>
              <a:gd name="T14" fmla="*/ 0 w 1889279"/>
              <a:gd name="T15" fmla="*/ 0 h 1810503"/>
              <a:gd name="T16" fmla="*/ 0 w 1889279"/>
              <a:gd name="T17" fmla="*/ 0 h 1810503"/>
              <a:gd name="T18" fmla="*/ 0 w 1889279"/>
              <a:gd name="T19" fmla="*/ 0 h 1810503"/>
              <a:gd name="T20" fmla="*/ 0 w 1889279"/>
              <a:gd name="T21" fmla="*/ 0 h 1810503"/>
              <a:gd name="T22" fmla="*/ 0 w 1889279"/>
              <a:gd name="T23" fmla="*/ 0 h 1810503"/>
              <a:gd name="T24" fmla="*/ 0 w 1889279"/>
              <a:gd name="T25" fmla="*/ 0 h 1810503"/>
              <a:gd name="T26" fmla="*/ 0 w 1889279"/>
              <a:gd name="T27" fmla="*/ 0 h 1810503"/>
              <a:gd name="T28" fmla="*/ 0 w 1889279"/>
              <a:gd name="T29" fmla="*/ 0 h 1810503"/>
              <a:gd name="T30" fmla="*/ 0 w 1889279"/>
              <a:gd name="T31" fmla="*/ 0 h 1810503"/>
              <a:gd name="T32" fmla="*/ 0 w 1889279"/>
              <a:gd name="T33" fmla="*/ 0 h 1810503"/>
              <a:gd name="T34" fmla="*/ 0 w 1889279"/>
              <a:gd name="T35" fmla="*/ 0 h 1810503"/>
              <a:gd name="T36" fmla="*/ 0 w 1889279"/>
              <a:gd name="T37" fmla="*/ 0 h 1810503"/>
              <a:gd name="T38" fmla="*/ 0 w 1889279"/>
              <a:gd name="T39" fmla="*/ 0 h 1810503"/>
              <a:gd name="T40" fmla="*/ 0 w 1889279"/>
              <a:gd name="T41" fmla="*/ 0 h 1810503"/>
              <a:gd name="T42" fmla="*/ 0 w 1889279"/>
              <a:gd name="T43" fmla="*/ 0 h 1810503"/>
              <a:gd name="T44" fmla="*/ 0 w 1889279"/>
              <a:gd name="T45" fmla="*/ 0 h 1810503"/>
              <a:gd name="T46" fmla="*/ 0 w 1889279"/>
              <a:gd name="T47" fmla="*/ 0 h 1810503"/>
              <a:gd name="T48" fmla="*/ 0 w 1889279"/>
              <a:gd name="T49" fmla="*/ 0 h 1810503"/>
              <a:gd name="T50" fmla="*/ 0 w 1889279"/>
              <a:gd name="T51" fmla="*/ 0 h 1810503"/>
              <a:gd name="T52" fmla="*/ 0 w 1889279"/>
              <a:gd name="T53" fmla="*/ 0 h 1810503"/>
              <a:gd name="T54" fmla="*/ 0 w 1889279"/>
              <a:gd name="T55" fmla="*/ 0 h 1810503"/>
              <a:gd name="T56" fmla="*/ 0 w 1889279"/>
              <a:gd name="T57" fmla="*/ 0 h 1810503"/>
              <a:gd name="T58" fmla="*/ 0 w 1889279"/>
              <a:gd name="T59" fmla="*/ 0 h 1810503"/>
              <a:gd name="T60" fmla="*/ 0 w 1889279"/>
              <a:gd name="T61" fmla="*/ 0 h 1810503"/>
              <a:gd name="T62" fmla="*/ 0 w 1889279"/>
              <a:gd name="T63" fmla="*/ 0 h 1810503"/>
              <a:gd name="T64" fmla="*/ 0 w 1889279"/>
              <a:gd name="T65" fmla="*/ 0 h 1810503"/>
              <a:gd name="T66" fmla="*/ 0 w 1889279"/>
              <a:gd name="T67" fmla="*/ 0 h 1810503"/>
              <a:gd name="T68" fmla="*/ 0 w 1889279"/>
              <a:gd name="T69" fmla="*/ 0 h 1810503"/>
              <a:gd name="T70" fmla="*/ 0 w 1889279"/>
              <a:gd name="T71" fmla="*/ 0 h 1810503"/>
              <a:gd name="T72" fmla="*/ 0 w 1889279"/>
              <a:gd name="T73" fmla="*/ 0 h 1810503"/>
              <a:gd name="T74" fmla="*/ 0 w 1889279"/>
              <a:gd name="T75" fmla="*/ 0 h 18105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89279"/>
              <a:gd name="T115" fmla="*/ 0 h 1810503"/>
              <a:gd name="T116" fmla="*/ 1889279 w 1889279"/>
              <a:gd name="T117" fmla="*/ 1810503 h 18105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lnTo>
                  <a:pt x="953521" y="1355186"/>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lnTo>
                  <a:pt x="953521" y="931303"/>
                </a:ln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lnTo>
                  <a:pt x="900586" y="1702"/>
                </a:lnTo>
                <a:close/>
                <a:moveTo>
                  <a:pt x="953521" y="0"/>
                </a:moveTo>
                <a:lnTo>
                  <a:pt x="981035" y="1330"/>
                </a:lnTo>
                <a:cubicBezTo>
                  <a:pt x="1124068" y="53565"/>
                  <a:pt x="1247786" y="180867"/>
                  <a:pt x="1332000" y="354889"/>
                </a:cubicBezTo>
                <a:cubicBezTo>
                  <a:pt x="1219743" y="403080"/>
                  <a:pt x="1090709" y="429800"/>
                  <a:pt x="953521" y="430954"/>
                </a:cubicBezTo>
                <a:lnTo>
                  <a:pt x="9535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nchor="ctr"/>
          <a:lstStyle/>
          <a:p>
            <a:endParaRPr lang="zh-CN" altLang="en-US"/>
          </a:p>
        </p:txBody>
      </p:sp>
      <p:pic>
        <p:nvPicPr>
          <p:cNvPr id="65550" name="Picture 22" descr="未标题-4">
            <a:extLst>
              <a:ext uri="{FF2B5EF4-FFF2-40B4-BE49-F238E27FC236}">
                <a16:creationId xmlns:a16="http://schemas.microsoft.com/office/drawing/2014/main" id="{8F7CF0E9-27F1-0046-98D3-B78A120F2E9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75463" y="68263"/>
            <a:ext cx="2230437"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51" name="Text Box 4">
            <a:extLst>
              <a:ext uri="{FF2B5EF4-FFF2-40B4-BE49-F238E27FC236}">
                <a16:creationId xmlns:a16="http://schemas.microsoft.com/office/drawing/2014/main" id="{15490328-1E11-9C4A-969E-82F0E3111F69}"/>
              </a:ext>
            </a:extLst>
          </p:cNvPr>
          <p:cNvSpPr txBox="1">
            <a:spLocks noChangeArrowheads="1"/>
          </p:cNvSpPr>
          <p:nvPr/>
        </p:nvSpPr>
        <p:spPr bwMode="auto">
          <a:xfrm>
            <a:off x="974725" y="4384675"/>
            <a:ext cx="1841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sz="2000" b="1">
              <a:solidFill>
                <a:schemeClr val="bg1"/>
              </a:solidFill>
              <a:latin typeface="宋体" panose="02010600030101010101" pitchFamily="2" charset="-122"/>
            </a:endParaRPr>
          </a:p>
        </p:txBody>
      </p:sp>
      <p:sp>
        <p:nvSpPr>
          <p:cNvPr id="19" name="Text Box 5">
            <a:extLst>
              <a:ext uri="{FF2B5EF4-FFF2-40B4-BE49-F238E27FC236}">
                <a16:creationId xmlns:a16="http://schemas.microsoft.com/office/drawing/2014/main" id="{40EC3369-7BFB-A94D-AB31-F621C5CFEB58}"/>
              </a:ext>
            </a:extLst>
          </p:cNvPr>
          <p:cNvSpPr txBox="1">
            <a:spLocks noChangeArrowheads="1"/>
          </p:cNvSpPr>
          <p:nvPr/>
        </p:nvSpPr>
        <p:spPr bwMode="auto">
          <a:xfrm>
            <a:off x="357188" y="1025525"/>
            <a:ext cx="8497887" cy="387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a:lnSpc>
                <a:spcPct val="130000"/>
              </a:lnSpc>
              <a:spcBef>
                <a:spcPct val="20000"/>
              </a:spcBef>
            </a:pPr>
            <a:r>
              <a:rPr kumimoji="1" lang="zh-CN" altLang="en-US" sz="2000" b="1">
                <a:solidFill>
                  <a:srgbClr val="CC0000"/>
                </a:solidFill>
                <a:latin typeface="宋体" panose="02010600030101010101" pitchFamily="2" charset="-122"/>
              </a:rPr>
              <a:t>（</a:t>
            </a:r>
            <a:r>
              <a:rPr kumimoji="1" lang="en-US" altLang="en-US" sz="2000" b="1">
                <a:solidFill>
                  <a:srgbClr val="CC0000"/>
                </a:solidFill>
                <a:latin typeface="宋体" panose="02010600030101010101" pitchFamily="2" charset="-122"/>
              </a:rPr>
              <a:t>4</a:t>
            </a:r>
            <a:r>
              <a:rPr kumimoji="1" lang="zh-CN" altLang="en-US" sz="2000" b="1">
                <a:solidFill>
                  <a:srgbClr val="CC0000"/>
                </a:solidFill>
                <a:latin typeface="宋体" panose="02010600030101010101" pitchFamily="2" charset="-122"/>
              </a:rPr>
              <a:t>）用户中断服务程序结束，向</a:t>
            </a:r>
            <a:r>
              <a:rPr kumimoji="1" lang="en-US" altLang="en-US" sz="2000" b="1">
                <a:solidFill>
                  <a:srgbClr val="CC0000"/>
                </a:solidFill>
                <a:latin typeface="宋体" panose="02010600030101010101" pitchFamily="2" charset="-122"/>
              </a:rPr>
              <a:t>8259A</a:t>
            </a:r>
            <a:r>
              <a:rPr kumimoji="1" lang="zh-CN" altLang="en-US" sz="2000" b="1">
                <a:solidFill>
                  <a:srgbClr val="CC0000"/>
                </a:solidFill>
                <a:latin typeface="宋体" panose="02010600030101010101" pitchFamily="2" charset="-122"/>
              </a:rPr>
              <a:t>写结束字。</a:t>
            </a:r>
          </a:p>
          <a:p>
            <a:pPr eaLnBrk="1">
              <a:lnSpc>
                <a:spcPct val="120000"/>
              </a:lnSpc>
              <a:spcBef>
                <a:spcPct val="20000"/>
              </a:spcBef>
            </a:pPr>
            <a:r>
              <a:rPr kumimoji="1" lang="zh-CN" altLang="en-US" sz="2000" b="1">
                <a:latin typeface="宋体" panose="02010600030101010101" pitchFamily="2" charset="-122"/>
              </a:rPr>
              <a:t>①若用户中断定义为</a:t>
            </a:r>
            <a:r>
              <a:rPr kumimoji="1" lang="en-US" altLang="zh-CN" sz="2000" b="1">
                <a:solidFill>
                  <a:srgbClr val="0000CC"/>
                </a:solidFill>
                <a:latin typeface="宋体" panose="02010600030101010101" pitchFamily="2" charset="-122"/>
              </a:rPr>
              <a:t>0AH</a:t>
            </a:r>
            <a:r>
              <a:rPr kumimoji="1" lang="zh-CN" altLang="en-US" sz="2000" b="1">
                <a:latin typeface="宋体" panose="02010600030101010101" pitchFamily="2" charset="-122"/>
              </a:rPr>
              <a:t>型，服务程序结束前</a:t>
            </a:r>
            <a:r>
              <a:rPr kumimoji="1" lang="zh-CN" altLang="en-US" sz="2000" b="1" u="sng">
                <a:solidFill>
                  <a:srgbClr val="C00000"/>
                </a:solidFill>
                <a:latin typeface="宋体" panose="02010600030101010101" pitchFamily="2" charset="-122"/>
              </a:rPr>
              <a:t>只向</a:t>
            </a:r>
            <a:r>
              <a:rPr kumimoji="1" lang="zh-CN" altLang="en-US" sz="2000" b="1">
                <a:solidFill>
                  <a:srgbClr val="C00000"/>
                </a:solidFill>
                <a:latin typeface="宋体" panose="02010600030101010101" pitchFamily="2" charset="-122"/>
              </a:rPr>
              <a:t>主</a:t>
            </a:r>
            <a:r>
              <a:rPr kumimoji="1" lang="en-US" altLang="zh-CN" sz="2000" b="1">
                <a:solidFill>
                  <a:srgbClr val="C00000"/>
                </a:solidFill>
                <a:latin typeface="宋体" panose="02010600030101010101" pitchFamily="2" charset="-122"/>
              </a:rPr>
              <a:t>8259A</a:t>
            </a:r>
            <a:r>
              <a:rPr kumimoji="1" lang="zh-CN" altLang="en-US" sz="2000" b="1">
                <a:solidFill>
                  <a:srgbClr val="C00000"/>
                </a:solidFill>
                <a:latin typeface="宋体" panose="02010600030101010101" pitchFamily="2" charset="-122"/>
              </a:rPr>
              <a:t>送结束命令</a:t>
            </a:r>
            <a:r>
              <a:rPr kumimoji="1" lang="zh-CN" altLang="en-US" sz="2000" b="1">
                <a:latin typeface="宋体" panose="02010600030101010101" pitchFamily="2" charset="-122"/>
              </a:rPr>
              <a:t>。</a:t>
            </a:r>
          </a:p>
          <a:p>
            <a:pPr eaLnBrk="1">
              <a:lnSpc>
                <a:spcPct val="120000"/>
              </a:lnSpc>
              <a:spcBef>
                <a:spcPct val="20000"/>
              </a:spcBef>
            </a:pPr>
            <a:r>
              <a:rPr kumimoji="1" lang="zh-CN" altLang="en-US" sz="2000" b="1">
                <a:latin typeface="宋体" panose="02010600030101010101" pitchFamily="2" charset="-122"/>
              </a:rPr>
              <a:t>          </a:t>
            </a:r>
            <a:r>
              <a:rPr kumimoji="1" lang="en-US" altLang="zh-CN" sz="2000" b="1">
                <a:latin typeface="宋体" panose="02010600030101010101" pitchFamily="2" charset="-122"/>
              </a:rPr>
              <a:t>MOV  AL</a:t>
            </a:r>
            <a:r>
              <a:rPr kumimoji="1" lang="zh-CN" altLang="en-US" sz="2000" b="1">
                <a:latin typeface="宋体" panose="02010600030101010101" pitchFamily="2" charset="-122"/>
              </a:rPr>
              <a:t>，</a:t>
            </a:r>
            <a:r>
              <a:rPr kumimoji="1" lang="en-US" altLang="zh-CN" sz="2000" b="1">
                <a:latin typeface="宋体" panose="02010600030101010101" pitchFamily="2" charset="-122"/>
              </a:rPr>
              <a:t>20H </a:t>
            </a:r>
            <a:endParaRPr kumimoji="1" lang="zh-CN" altLang="en-US" sz="2000" b="1">
              <a:latin typeface="宋体" panose="02010600030101010101" pitchFamily="2" charset="-122"/>
            </a:endParaRPr>
          </a:p>
          <a:p>
            <a:pPr eaLnBrk="1">
              <a:lnSpc>
                <a:spcPct val="120000"/>
              </a:lnSpc>
              <a:spcBef>
                <a:spcPct val="20000"/>
              </a:spcBef>
            </a:pPr>
            <a:r>
              <a:rPr kumimoji="1" lang="en-US" altLang="zh-CN" sz="2000" b="1">
                <a:latin typeface="宋体" panose="02010600030101010101" pitchFamily="2" charset="-122"/>
              </a:rPr>
              <a:t>          OUT  20H</a:t>
            </a:r>
            <a:r>
              <a:rPr kumimoji="1" lang="zh-CN" altLang="en-US" sz="2000" b="1">
                <a:latin typeface="宋体" panose="02010600030101010101" pitchFamily="2" charset="-122"/>
              </a:rPr>
              <a:t>，</a:t>
            </a:r>
            <a:r>
              <a:rPr kumimoji="1" lang="en-US" altLang="zh-CN" sz="2000" b="1">
                <a:latin typeface="宋体" panose="02010600030101010101" pitchFamily="2" charset="-122"/>
              </a:rPr>
              <a:t>AL</a:t>
            </a:r>
            <a:endParaRPr kumimoji="1" lang="zh-CN" altLang="en-US" sz="2000" b="1">
              <a:latin typeface="宋体" panose="02010600030101010101" pitchFamily="2" charset="-122"/>
            </a:endParaRPr>
          </a:p>
          <a:p>
            <a:pPr eaLnBrk="1">
              <a:lnSpc>
                <a:spcPct val="120000"/>
              </a:lnSpc>
              <a:spcBef>
                <a:spcPct val="20000"/>
              </a:spcBef>
            </a:pPr>
            <a:r>
              <a:rPr kumimoji="1" lang="zh-CN" altLang="en-US" sz="2000" b="1">
                <a:latin typeface="宋体" panose="02010600030101010101" pitchFamily="2" charset="-122"/>
              </a:rPr>
              <a:t>②若用户中断定义为</a:t>
            </a:r>
            <a:r>
              <a:rPr kumimoji="1" lang="en-US" altLang="zh-CN" sz="2000" b="1">
                <a:solidFill>
                  <a:srgbClr val="0000CC"/>
                </a:solidFill>
                <a:latin typeface="宋体" panose="02010600030101010101" pitchFamily="2" charset="-122"/>
              </a:rPr>
              <a:t>71H</a:t>
            </a:r>
            <a:r>
              <a:rPr kumimoji="1" lang="zh-CN" altLang="en-US" sz="2000" b="1">
                <a:latin typeface="宋体" panose="02010600030101010101" pitchFamily="2" charset="-122"/>
              </a:rPr>
              <a:t>型， 服务程序结束前，</a:t>
            </a:r>
            <a:r>
              <a:rPr kumimoji="1" lang="zh-CN" altLang="en-US" sz="2000" b="1" u="sng">
                <a:solidFill>
                  <a:srgbClr val="C00000"/>
                </a:solidFill>
                <a:latin typeface="宋体" panose="02010600030101010101" pitchFamily="2" charset="-122"/>
              </a:rPr>
              <a:t>需同时向</a:t>
            </a:r>
            <a:r>
              <a:rPr kumimoji="1" lang="zh-CN" altLang="en-US" sz="2000" b="1">
                <a:solidFill>
                  <a:srgbClr val="C00000"/>
                </a:solidFill>
                <a:latin typeface="宋体" panose="02010600030101010101" pitchFamily="2" charset="-122"/>
              </a:rPr>
              <a:t>主、从</a:t>
            </a:r>
            <a:r>
              <a:rPr kumimoji="1" lang="en-US" altLang="zh-CN" sz="2000" b="1">
                <a:solidFill>
                  <a:srgbClr val="C00000"/>
                </a:solidFill>
                <a:latin typeface="宋体" panose="02010600030101010101" pitchFamily="2" charset="-122"/>
              </a:rPr>
              <a:t>8259A</a:t>
            </a:r>
            <a:r>
              <a:rPr kumimoji="1" lang="zh-CN" altLang="en-US" sz="2000" b="1">
                <a:solidFill>
                  <a:srgbClr val="C00000"/>
                </a:solidFill>
                <a:latin typeface="宋体" panose="02010600030101010101" pitchFamily="2" charset="-122"/>
              </a:rPr>
              <a:t>各送一中断结束命令</a:t>
            </a:r>
            <a:r>
              <a:rPr kumimoji="1" lang="zh-CN" altLang="en-US" sz="2000" b="1">
                <a:latin typeface="宋体" panose="02010600030101010101" pitchFamily="2" charset="-122"/>
              </a:rPr>
              <a:t>。</a:t>
            </a:r>
          </a:p>
          <a:p>
            <a:pPr eaLnBrk="1">
              <a:lnSpc>
                <a:spcPct val="120000"/>
              </a:lnSpc>
              <a:spcBef>
                <a:spcPct val="20000"/>
              </a:spcBef>
            </a:pPr>
            <a:r>
              <a:rPr kumimoji="1" lang="zh-CN" altLang="en-US" sz="2000" b="1">
                <a:latin typeface="宋体" panose="02010600030101010101" pitchFamily="2" charset="-122"/>
              </a:rPr>
              <a:t>           </a:t>
            </a:r>
            <a:r>
              <a:rPr kumimoji="1" lang="en-US" altLang="zh-CN" sz="2000" b="1">
                <a:latin typeface="宋体" panose="02010600030101010101" pitchFamily="2" charset="-122"/>
              </a:rPr>
              <a:t>MOV  AL</a:t>
            </a:r>
            <a:r>
              <a:rPr kumimoji="1" lang="zh-CN" altLang="en-US" sz="2000" b="1">
                <a:latin typeface="宋体" panose="02010600030101010101" pitchFamily="2" charset="-122"/>
              </a:rPr>
              <a:t>，</a:t>
            </a:r>
            <a:r>
              <a:rPr kumimoji="1" lang="en-US" altLang="zh-CN" sz="2000" b="1">
                <a:latin typeface="宋体" panose="02010600030101010101" pitchFamily="2" charset="-122"/>
              </a:rPr>
              <a:t>20H </a:t>
            </a:r>
            <a:endParaRPr kumimoji="1" lang="zh-CN" altLang="en-US" sz="2000" b="1">
              <a:latin typeface="宋体" panose="02010600030101010101" pitchFamily="2" charset="-122"/>
            </a:endParaRPr>
          </a:p>
          <a:p>
            <a:pPr eaLnBrk="1">
              <a:lnSpc>
                <a:spcPct val="120000"/>
              </a:lnSpc>
              <a:spcBef>
                <a:spcPct val="20000"/>
              </a:spcBef>
            </a:pPr>
            <a:r>
              <a:rPr kumimoji="1" lang="en-US" altLang="zh-CN" sz="2000" b="1">
                <a:latin typeface="宋体" panose="02010600030101010101" pitchFamily="2" charset="-122"/>
              </a:rPr>
              <a:t>           OUT  20H</a:t>
            </a:r>
            <a:r>
              <a:rPr kumimoji="1" lang="zh-CN" altLang="en-US" sz="2000" b="1">
                <a:latin typeface="宋体" panose="02010600030101010101" pitchFamily="2" charset="-122"/>
              </a:rPr>
              <a:t>，</a:t>
            </a:r>
            <a:r>
              <a:rPr kumimoji="1" lang="en-US" altLang="zh-CN" sz="2000" b="1">
                <a:latin typeface="宋体" panose="02010600030101010101" pitchFamily="2" charset="-122"/>
              </a:rPr>
              <a:t>AL</a:t>
            </a:r>
            <a:endParaRPr kumimoji="1" lang="zh-CN" altLang="en-US" sz="2000" b="1">
              <a:latin typeface="宋体" panose="02010600030101010101" pitchFamily="2" charset="-122"/>
            </a:endParaRPr>
          </a:p>
          <a:p>
            <a:pPr eaLnBrk="1" hangingPunct="1">
              <a:lnSpc>
                <a:spcPct val="120000"/>
              </a:lnSpc>
              <a:spcBef>
                <a:spcPct val="20000"/>
              </a:spcBef>
            </a:pPr>
            <a:r>
              <a:rPr kumimoji="1" lang="en-US" altLang="zh-CN" sz="2000" b="1">
                <a:latin typeface="宋体" panose="02010600030101010101" pitchFamily="2" charset="-122"/>
              </a:rPr>
              <a:t>           OUT  A0H</a:t>
            </a:r>
            <a:r>
              <a:rPr kumimoji="1" lang="zh-CN" altLang="en-US" sz="2000" b="1">
                <a:latin typeface="宋体" panose="02010600030101010101" pitchFamily="2" charset="-122"/>
              </a:rPr>
              <a:t>，</a:t>
            </a:r>
            <a:r>
              <a:rPr kumimoji="1" lang="en-US" altLang="zh-CN" sz="2000" b="1">
                <a:latin typeface="宋体" panose="02010600030101010101" pitchFamily="2" charset="-122"/>
              </a:rPr>
              <a:t>AL</a:t>
            </a:r>
            <a:endParaRPr kumimoji="1" lang="zh-CN" altLang="en-US" sz="2000" b="1">
              <a:latin typeface="宋体" panose="02010600030101010101" pitchFamily="2" charset="-122"/>
            </a:endParaRPr>
          </a:p>
        </p:txBody>
      </p:sp>
      <p:sp>
        <p:nvSpPr>
          <p:cNvPr id="65553" name="文本框 5">
            <a:extLst>
              <a:ext uri="{FF2B5EF4-FFF2-40B4-BE49-F238E27FC236}">
                <a16:creationId xmlns:a16="http://schemas.microsoft.com/office/drawing/2014/main" id="{B9DDE7E4-FDEF-7E40-AD34-D120FB9E132D}"/>
              </a:ext>
            </a:extLst>
          </p:cNvPr>
          <p:cNvSpPr>
            <a:spLocks noChangeArrowheads="1"/>
          </p:cNvSpPr>
          <p:nvPr/>
        </p:nvSpPr>
        <p:spPr bwMode="auto">
          <a:xfrm>
            <a:off x="357188" y="330200"/>
            <a:ext cx="4799012"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sz="2400" b="1">
                <a:solidFill>
                  <a:schemeClr val="bg1"/>
                </a:solidFill>
                <a:ea typeface="微软雅黑" panose="020B0503020204020204" pitchFamily="34" charset="-122"/>
                <a:sym typeface="Arial" panose="020B0604020202020204" pitchFamily="34" charset="0"/>
              </a:rPr>
              <a:t>  系统用户中断</a:t>
            </a:r>
          </a:p>
        </p:txBody>
      </p:sp>
      <p:pic>
        <p:nvPicPr>
          <p:cNvPr id="65554" name="图片 1">
            <a:extLst>
              <a:ext uri="{FF2B5EF4-FFF2-40B4-BE49-F238E27FC236}">
                <a16:creationId xmlns:a16="http://schemas.microsoft.com/office/drawing/2014/main" id="{3C77EE4B-10A9-E043-B73D-4BD215B85C9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243513" y="3451225"/>
            <a:ext cx="3816350" cy="157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4102"/>
                                        </p:tgtEl>
                                        <p:attrNameLst>
                                          <p:attrName>style.visibility</p:attrName>
                                        </p:attrNameLst>
                                      </p:cBhvr>
                                      <p:to>
                                        <p:strVal val="visible"/>
                                      </p:to>
                                    </p:set>
                                    <p:animEffect>
                                      <p:cBhvr>
                                        <p:cTn id="7" dur="500"/>
                                        <p:tgtEl>
                                          <p:spTgt spid="4102"/>
                                        </p:tgtEl>
                                      </p:cBhvr>
                                    </p:animEffect>
                                  </p:childTnLst>
                                </p:cTn>
                              </p:par>
                              <p:par>
                                <p:cTn id="8" presetID="10" presetClass="entr" presetSubtype="0" fill="hold" nodeType="withEffect">
                                  <p:stCondLst>
                                    <p:cond delay="0"/>
                                  </p:stCondLst>
                                  <p:childTnLst>
                                    <p:set>
                                      <p:cBhvr>
                                        <p:cTn id="9" dur="1" fill="hold">
                                          <p:stCondLst>
                                            <p:cond delay="0"/>
                                          </p:stCondLst>
                                        </p:cTn>
                                        <p:tgtEl>
                                          <p:spTgt spid="4105"/>
                                        </p:tgtEl>
                                        <p:attrNameLst>
                                          <p:attrName>style.visibility</p:attrName>
                                        </p:attrNameLst>
                                      </p:cBhvr>
                                      <p:to>
                                        <p:strVal val="visible"/>
                                      </p:to>
                                    </p:set>
                                    <p:animEffect>
                                      <p:cBhvr>
                                        <p:cTn id="10" dur="500"/>
                                        <p:tgtEl>
                                          <p:spTgt spid="4105"/>
                                        </p:tgtEl>
                                      </p:cBhvr>
                                    </p:animEffect>
                                  </p:childTnLst>
                                </p:cTn>
                              </p:par>
                              <p:par>
                                <p:cTn id="11" presetID="10" presetClass="entr" presetSubtype="0" fill="hold" nodeType="withEffect">
                                  <p:stCondLst>
                                    <p:cond delay="0"/>
                                  </p:stCondLst>
                                  <p:childTnLst>
                                    <p:set>
                                      <p:cBhvr>
                                        <p:cTn id="12" dur="1" fill="hold">
                                          <p:stCondLst>
                                            <p:cond delay="0"/>
                                          </p:stCondLst>
                                        </p:cTn>
                                        <p:tgtEl>
                                          <p:spTgt spid="4107"/>
                                        </p:tgtEl>
                                        <p:attrNameLst>
                                          <p:attrName>style.visibility</p:attrName>
                                        </p:attrNameLst>
                                      </p:cBhvr>
                                      <p:to>
                                        <p:strVal val="visible"/>
                                      </p:to>
                                    </p:set>
                                    <p:animEffect>
                                      <p:cBhvr>
                                        <p:cTn id="13" dur="500"/>
                                        <p:tgtEl>
                                          <p:spTgt spid="4107"/>
                                        </p:tgtEl>
                                      </p:cBhvr>
                                    </p:animEffect>
                                  </p:childTnLst>
                                </p:cTn>
                              </p:par>
                              <p:par>
                                <p:cTn id="14" presetID="10" presetClass="entr" presetSubtype="0" fill="hold" nodeType="withEffect">
                                  <p:stCondLst>
                                    <p:cond delay="0"/>
                                  </p:stCondLst>
                                  <p:childTnLst>
                                    <p:set>
                                      <p:cBhvr>
                                        <p:cTn id="15" dur="1" fill="hold">
                                          <p:stCondLst>
                                            <p:cond delay="0"/>
                                          </p:stCondLst>
                                        </p:cTn>
                                        <p:tgtEl>
                                          <p:spTgt spid="4103"/>
                                        </p:tgtEl>
                                        <p:attrNameLst>
                                          <p:attrName>style.visibility</p:attrName>
                                        </p:attrNameLst>
                                      </p:cBhvr>
                                      <p:to>
                                        <p:strVal val="visible"/>
                                      </p:to>
                                    </p:set>
                                    <p:animEffect>
                                      <p:cBhvr>
                                        <p:cTn id="16" dur="500"/>
                                        <p:tgtEl>
                                          <p:spTgt spid="4103"/>
                                        </p:tgtEl>
                                      </p:cBhvr>
                                    </p:animEffect>
                                  </p:childTnLst>
                                </p:cTn>
                              </p:par>
                              <p:par>
                                <p:cTn id="17" presetID="10" presetClass="entr" presetSubtype="0" fill="hold" nodeType="withEffect">
                                  <p:stCondLst>
                                    <p:cond delay="0"/>
                                  </p:stCondLst>
                                  <p:childTnLst>
                                    <p:set>
                                      <p:cBhvr>
                                        <p:cTn id="18" dur="1" fill="hold">
                                          <p:stCondLst>
                                            <p:cond delay="0"/>
                                          </p:stCondLst>
                                        </p:cTn>
                                        <p:tgtEl>
                                          <p:spTgt spid="4106"/>
                                        </p:tgtEl>
                                        <p:attrNameLst>
                                          <p:attrName>style.visibility</p:attrName>
                                        </p:attrNameLst>
                                      </p:cBhvr>
                                      <p:to>
                                        <p:strVal val="visible"/>
                                      </p:to>
                                    </p:set>
                                    <p:animEffect>
                                      <p:cBhvr>
                                        <p:cTn id="19" dur="500"/>
                                        <p:tgtEl>
                                          <p:spTgt spid="4106"/>
                                        </p:tgtEl>
                                      </p:cBhvr>
                                    </p:animEffect>
                                  </p:childTnLst>
                                </p:cTn>
                              </p:par>
                              <p:par>
                                <p:cTn id="20" presetID="10" presetClass="entr" presetSubtype="0" fill="hold" nodeType="withEffect">
                                  <p:stCondLst>
                                    <p:cond delay="0"/>
                                  </p:stCondLst>
                                  <p:childTnLst>
                                    <p:set>
                                      <p:cBhvr>
                                        <p:cTn id="21" dur="1" fill="hold">
                                          <p:stCondLst>
                                            <p:cond delay="0"/>
                                          </p:stCondLst>
                                        </p:cTn>
                                        <p:tgtEl>
                                          <p:spTgt spid="4104"/>
                                        </p:tgtEl>
                                        <p:attrNameLst>
                                          <p:attrName>style.visibility</p:attrName>
                                        </p:attrNameLst>
                                      </p:cBhvr>
                                      <p:to>
                                        <p:strVal val="visible"/>
                                      </p:to>
                                    </p:set>
                                    <p:animEffect>
                                      <p:cBhvr>
                                        <p:cTn id="22" dur="500"/>
                                        <p:tgtEl>
                                          <p:spTgt spid="4104"/>
                                        </p:tgtEl>
                                      </p:cBhvr>
                                    </p:animEffect>
                                  </p:childTnLst>
                                </p:cTn>
                              </p:par>
                              <p:par>
                                <p:cTn id="23" presetID="35" presetClass="path" presetSubtype="0" fill="hold" nodeType="withEffect">
                                  <p:stCondLst>
                                    <p:cond delay="0"/>
                                  </p:stCondLst>
                                  <p:childTnLst>
                                    <p:animMotion origin="layout" path="M 0 0  L -0.25 0  E" pathEditMode="relative" rAng="0" ptsTypes="">
                                      <p:cBhvr>
                                        <p:cTn id="24" dur="500" fill="hold"/>
                                        <p:tgtEl>
                                          <p:spTgt spid="4106"/>
                                        </p:tgtEl>
                                        <p:attrNameLst>
                                          <p:attrName>ppt_x,ppt_y</p:attrName>
                                        </p:attrNameLst>
                                      </p:cBhvr>
                                      <p:rCtr x="0" y="0"/>
                                    </p:animMotion>
                                  </p:childTnLst>
                                </p:cTn>
                              </p:par>
                              <p:par>
                                <p:cTn id="25" presetID="35" presetClass="path" presetSubtype="0" fill="hold" nodeType="withEffect">
                                  <p:stCondLst>
                                    <p:cond delay="0"/>
                                  </p:stCondLst>
                                  <p:childTnLst>
                                    <p:animMotion origin="layout" path="M 4.16667E-6 3.33333E-6 L -0.31632 3.33333E-6 " pathEditMode="relative" rAng="0" ptsTypes="AA">
                                      <p:cBhvr>
                                        <p:cTn id="26" dur="500" fill="hold"/>
                                        <p:tgtEl>
                                          <p:spTgt spid="4103"/>
                                        </p:tgtEl>
                                        <p:attrNameLst>
                                          <p:attrName>ppt_x,ppt_y</p:attrName>
                                        </p:attrNameLst>
                                      </p:cBhvr>
                                      <p:rCtr x="-1581100" y="0"/>
                                    </p:animMotion>
                                  </p:childTnLst>
                                </p:cTn>
                              </p:par>
                              <p:par>
                                <p:cTn id="27" presetID="35" presetClass="path" presetSubtype="0" fill="hold" nodeType="withEffect">
                                  <p:stCondLst>
                                    <p:cond delay="0"/>
                                  </p:stCondLst>
                                  <p:childTnLst>
                                    <p:animMotion origin="layout" path="M 0.00504 -1.85185E-6 L -0.46684 -1.85185E-6 " pathEditMode="relative" rAng="0" ptsTypes="AA">
                                      <p:cBhvr>
                                        <p:cTn id="28" dur="500" fill="hold"/>
                                        <p:tgtEl>
                                          <p:spTgt spid="4104"/>
                                        </p:tgtEl>
                                        <p:attrNameLst>
                                          <p:attrName>ppt_x,ppt_y</p:attrName>
                                        </p:attrNameLst>
                                      </p:cBhvr>
                                      <p:rCtr x="-2358900" y="0"/>
                                    </p:animMotion>
                                  </p:childTnLst>
                                </p:cTn>
                              </p:par>
                              <p:par>
                                <p:cTn id="29" presetID="35" presetClass="path" presetSubtype="0" fill="hold" nodeType="withEffect">
                                  <p:stCondLst>
                                    <p:cond delay="0"/>
                                  </p:stCondLst>
                                  <p:childTnLst>
                                    <p:animMotion origin="layout" path="M -3.05556E-6 1.11111E-6 L -0.19531 1.11111E-6 " pathEditMode="relative" rAng="0" ptsTypes="AA">
                                      <p:cBhvr>
                                        <p:cTn id="30" dur="500" fill="hold"/>
                                        <p:tgtEl>
                                          <p:spTgt spid="4105"/>
                                        </p:tgtEl>
                                        <p:attrNameLst>
                                          <p:attrName>ppt_x,ppt_y</p:attrName>
                                        </p:attrNameLst>
                                      </p:cBhvr>
                                      <p:rCtr x="-976900" y="0"/>
                                    </p:animMotion>
                                  </p:childTnLst>
                                </p:cTn>
                              </p:par>
                              <p:par>
                                <p:cTn id="31" presetID="35" presetClass="path" presetSubtype="0" fill="hold" nodeType="withEffect">
                                  <p:stCondLst>
                                    <p:cond delay="0"/>
                                  </p:stCondLst>
                                  <p:childTnLst>
                                    <p:animMotion origin="layout" path="M 3.05556E-6 -1.85185E-6 L -0.33577 -1.85185E-6 " pathEditMode="relative" rAng="0" ptsTypes="AA">
                                      <p:cBhvr>
                                        <p:cTn id="32" dur="500" fill="hold"/>
                                        <p:tgtEl>
                                          <p:spTgt spid="4102"/>
                                        </p:tgtEl>
                                        <p:attrNameLst>
                                          <p:attrName>ppt_x,ppt_y</p:attrName>
                                        </p:attrNameLst>
                                      </p:cBhvr>
                                      <p:rCtr x="-1678300" y="0"/>
                                    </p:animMotion>
                                  </p:childTnLst>
                                </p:cTn>
                              </p:par>
                              <p:par>
                                <p:cTn id="33" presetID="35" presetClass="path" presetSubtype="0" fill="hold" nodeType="withEffect">
                                  <p:stCondLst>
                                    <p:cond delay="0"/>
                                  </p:stCondLst>
                                  <p:childTnLst>
                                    <p:animMotion origin="layout" path="M 1.66667E-6 -1.85185E-6 L -0.57188 -1.85185E-6 " pathEditMode="relative" rAng="0" ptsTypes="AA">
                                      <p:cBhvr>
                                        <p:cTn id="34" dur="500" fill="hold"/>
                                        <p:tgtEl>
                                          <p:spTgt spid="4107"/>
                                        </p:tgtEl>
                                        <p:attrNameLst>
                                          <p:attrName>ppt_x,ppt_y</p:attrName>
                                        </p:attrNameLst>
                                      </p:cBhvr>
                                      <p:rCtr x="-2858900" y="0"/>
                                    </p:animMotion>
                                  </p:childTnLst>
                                </p:cTn>
                              </p:par>
                              <p:par>
                                <p:cTn id="35" presetID="10" presetClass="exit" presetSubtype="0" fill="hold" nodeType="withEffect">
                                  <p:stCondLst>
                                    <p:cond delay="0"/>
                                  </p:stCondLst>
                                  <p:childTnLst>
                                    <p:animEffect>
                                      <p:cBhvr>
                                        <p:cTn id="36" dur="500"/>
                                        <p:tgtEl>
                                          <p:spTgt spid="4107"/>
                                        </p:tgtEl>
                                      </p:cBhvr>
                                    </p:animEffect>
                                    <p:set>
                                      <p:cBhvr>
                                        <p:cTn id="37" dur="1" fill="hold">
                                          <p:stCondLst>
                                            <p:cond delay="499"/>
                                          </p:stCondLst>
                                        </p:cTn>
                                        <p:tgtEl>
                                          <p:spTgt spid="4107"/>
                                        </p:tgtEl>
                                        <p:attrNameLst>
                                          <p:attrName>style.visibility</p:attrName>
                                        </p:attrNameLst>
                                      </p:cBhvr>
                                      <p:to>
                                        <p:strVal val="hidden"/>
                                      </p:to>
                                    </p:set>
                                  </p:childTnLst>
                                </p:cTn>
                              </p:par>
                              <p:par>
                                <p:cTn id="38" presetID="10" presetClass="exit" presetSubtype="0" fill="hold" nodeType="withEffect">
                                  <p:stCondLst>
                                    <p:cond delay="0"/>
                                  </p:stCondLst>
                                  <p:childTnLst>
                                    <p:animEffect>
                                      <p:cBhvr>
                                        <p:cTn id="39" dur="500"/>
                                        <p:tgtEl>
                                          <p:spTgt spid="4105"/>
                                        </p:tgtEl>
                                      </p:cBhvr>
                                    </p:animEffect>
                                    <p:set>
                                      <p:cBhvr>
                                        <p:cTn id="40" dur="1" fill="hold">
                                          <p:stCondLst>
                                            <p:cond delay="499"/>
                                          </p:stCondLst>
                                        </p:cTn>
                                        <p:tgtEl>
                                          <p:spTgt spid="4105"/>
                                        </p:tgtEl>
                                        <p:attrNameLst>
                                          <p:attrName>style.visibility</p:attrName>
                                        </p:attrNameLst>
                                      </p:cBhvr>
                                      <p:to>
                                        <p:strVal val="hidden"/>
                                      </p:to>
                                    </p:set>
                                  </p:childTnLst>
                                </p:cTn>
                              </p:par>
                              <p:par>
                                <p:cTn id="41" presetID="10" presetClass="exit" presetSubtype="0" fill="hold" nodeType="withEffect">
                                  <p:stCondLst>
                                    <p:cond delay="0"/>
                                  </p:stCondLst>
                                  <p:childTnLst>
                                    <p:animEffect>
                                      <p:cBhvr>
                                        <p:cTn id="42" dur="500"/>
                                        <p:tgtEl>
                                          <p:spTgt spid="4103"/>
                                        </p:tgtEl>
                                      </p:cBhvr>
                                    </p:animEffect>
                                    <p:set>
                                      <p:cBhvr>
                                        <p:cTn id="43" dur="1" fill="hold">
                                          <p:stCondLst>
                                            <p:cond delay="499"/>
                                          </p:stCondLst>
                                        </p:cTn>
                                        <p:tgtEl>
                                          <p:spTgt spid="4103"/>
                                        </p:tgtEl>
                                        <p:attrNameLst>
                                          <p:attrName>style.visibility</p:attrName>
                                        </p:attrNameLst>
                                      </p:cBhvr>
                                      <p:to>
                                        <p:strVal val="hidden"/>
                                      </p:to>
                                    </p:set>
                                  </p:childTnLst>
                                </p:cTn>
                              </p:par>
                              <p:par>
                                <p:cTn id="44" presetID="10" presetClass="exit" presetSubtype="0" fill="hold" nodeType="withEffect">
                                  <p:stCondLst>
                                    <p:cond delay="0"/>
                                  </p:stCondLst>
                                  <p:childTnLst>
                                    <p:animEffect>
                                      <p:cBhvr>
                                        <p:cTn id="45" dur="500"/>
                                        <p:tgtEl>
                                          <p:spTgt spid="4106"/>
                                        </p:tgtEl>
                                      </p:cBhvr>
                                    </p:animEffect>
                                    <p:set>
                                      <p:cBhvr>
                                        <p:cTn id="46" dur="1" fill="hold">
                                          <p:stCondLst>
                                            <p:cond delay="499"/>
                                          </p:stCondLst>
                                        </p:cTn>
                                        <p:tgtEl>
                                          <p:spTgt spid="4106"/>
                                        </p:tgtEl>
                                        <p:attrNameLst>
                                          <p:attrName>style.visibility</p:attrName>
                                        </p:attrNameLst>
                                      </p:cBhvr>
                                      <p:to>
                                        <p:strVal val="hidden"/>
                                      </p:to>
                                    </p:set>
                                  </p:childTnLst>
                                </p:cTn>
                              </p:par>
                              <p:par>
                                <p:cTn id="47" presetID="10" presetClass="exit" presetSubtype="0" fill="hold" nodeType="withEffect">
                                  <p:stCondLst>
                                    <p:cond delay="0"/>
                                  </p:stCondLst>
                                  <p:childTnLst>
                                    <p:animEffect>
                                      <p:cBhvr>
                                        <p:cTn id="48" dur="500"/>
                                        <p:tgtEl>
                                          <p:spTgt spid="4102"/>
                                        </p:tgtEl>
                                      </p:cBhvr>
                                    </p:animEffect>
                                    <p:set>
                                      <p:cBhvr>
                                        <p:cTn id="49" dur="1" fill="hold">
                                          <p:stCondLst>
                                            <p:cond delay="499"/>
                                          </p:stCondLst>
                                        </p:cTn>
                                        <p:tgtEl>
                                          <p:spTgt spid="4102"/>
                                        </p:tgtEl>
                                        <p:attrNameLst>
                                          <p:attrName>style.visibility</p:attrName>
                                        </p:attrNameLst>
                                      </p:cBhvr>
                                      <p:to>
                                        <p:strVal val="hidden"/>
                                      </p:to>
                                    </p:set>
                                  </p:childTnLst>
                                </p:cTn>
                              </p:par>
                              <p:par>
                                <p:cTn id="50" presetID="10" presetClass="exit" presetSubtype="0" fill="hold" nodeType="withEffect">
                                  <p:stCondLst>
                                    <p:cond delay="0"/>
                                  </p:stCondLst>
                                  <p:childTnLst>
                                    <p:animEffect>
                                      <p:cBhvr>
                                        <p:cTn id="51" dur="500"/>
                                        <p:tgtEl>
                                          <p:spTgt spid="4104"/>
                                        </p:tgtEl>
                                      </p:cBhvr>
                                    </p:animEffect>
                                    <p:set>
                                      <p:cBhvr>
                                        <p:cTn id="52" dur="1" fill="hold">
                                          <p:stCondLst>
                                            <p:cond delay="499"/>
                                          </p:stCondLst>
                                        </p:cTn>
                                        <p:tgtEl>
                                          <p:spTgt spid="4104"/>
                                        </p:tgtEl>
                                        <p:attrNameLst>
                                          <p:attrName>style.visibility</p:attrName>
                                        </p:attrNameLst>
                                      </p:cBhvr>
                                      <p:to>
                                        <p:strVal val="hidden"/>
                                      </p:to>
                                    </p:set>
                                  </p:childTnLst>
                                </p:cTn>
                              </p:par>
                              <p:par>
                                <p:cTn id="53" presetID="10" presetClass="entr" presetSubtype="0" fill="hold" nodeType="withEffect">
                                  <p:stCondLst>
                                    <p:cond delay="0"/>
                                  </p:stCondLst>
                                  <p:childTnLst>
                                    <p:set>
                                      <p:cBhvr>
                                        <p:cTn id="54" dur="1" fill="hold">
                                          <p:stCondLst>
                                            <p:cond delay="0"/>
                                          </p:stCondLst>
                                        </p:cTn>
                                        <p:tgtEl>
                                          <p:spTgt spid="4108"/>
                                        </p:tgtEl>
                                        <p:attrNameLst>
                                          <p:attrName>style.visibility</p:attrName>
                                        </p:attrNameLst>
                                      </p:cBhvr>
                                      <p:to>
                                        <p:strVal val="visible"/>
                                      </p:to>
                                    </p:set>
                                    <p:animEffect>
                                      <p:cBhvr>
                                        <p:cTn id="55" dur="500"/>
                                        <p:tgtEl>
                                          <p:spTgt spid="4108"/>
                                        </p:tgtEl>
                                      </p:cBhvr>
                                    </p:animEffect>
                                  </p:childTnLst>
                                </p:cTn>
                              </p:par>
                              <p:par>
                                <p:cTn id="56" presetID="10" presetClass="entr" presetSubtype="0" fill="hold" nodeType="withEffect">
                                  <p:stCondLst>
                                    <p:cond delay="0"/>
                                  </p:stCondLst>
                                  <p:childTnLst>
                                    <p:set>
                                      <p:cBhvr>
                                        <p:cTn id="57" dur="1" fill="hold">
                                          <p:stCondLst>
                                            <p:cond delay="0"/>
                                          </p:stCondLst>
                                        </p:cTn>
                                        <p:tgtEl>
                                          <p:spTgt spid="4109"/>
                                        </p:tgtEl>
                                        <p:attrNameLst>
                                          <p:attrName>style.visibility</p:attrName>
                                        </p:attrNameLst>
                                      </p:cBhvr>
                                      <p:to>
                                        <p:strVal val="visible"/>
                                      </p:to>
                                    </p:set>
                                    <p:animEffect>
                                      <p:cBhvr>
                                        <p:cTn id="58" dur="500"/>
                                        <p:tgtEl>
                                          <p:spTgt spid="4109"/>
                                        </p:tgtEl>
                                      </p:cBhvr>
                                    </p:animEffect>
                                  </p:childTnLst>
                                </p:cTn>
                              </p:par>
                              <p:par>
                                <p:cTn id="59" presetID="10" presetClass="entr" presetSubtype="0" fill="hold" nodeType="withEffect">
                                  <p:stCondLst>
                                    <p:cond delay="0"/>
                                  </p:stCondLst>
                                  <p:childTnLst>
                                    <p:set>
                                      <p:cBhvr>
                                        <p:cTn id="60" dur="1" fill="hold">
                                          <p:stCondLst>
                                            <p:cond delay="0"/>
                                          </p:stCondLst>
                                        </p:cTn>
                                        <p:tgtEl>
                                          <p:spTgt spid="4110"/>
                                        </p:tgtEl>
                                        <p:attrNameLst>
                                          <p:attrName>style.visibility</p:attrName>
                                        </p:attrNameLst>
                                      </p:cBhvr>
                                      <p:to>
                                        <p:strVal val="visible"/>
                                      </p:to>
                                    </p:set>
                                    <p:animEffect>
                                      <p:cBhvr>
                                        <p:cTn id="61" dur="500"/>
                                        <p:tgtEl>
                                          <p:spTgt spid="4110"/>
                                        </p:tgtEl>
                                      </p:cBhvr>
                                    </p:animEffect>
                                  </p:childTnLst>
                                </p:cTn>
                              </p:par>
                              <p:par>
                                <p:cTn id="62" presetID="10" presetClass="entr" presetSubtype="0" fill="hold" nodeType="withEffect">
                                  <p:stCondLst>
                                    <p:cond delay="0"/>
                                  </p:stCondLst>
                                  <p:childTnLst>
                                    <p:set>
                                      <p:cBhvr>
                                        <p:cTn id="63" dur="1" fill="hold">
                                          <p:stCondLst>
                                            <p:cond delay="0"/>
                                          </p:stCondLst>
                                        </p:cTn>
                                        <p:tgtEl>
                                          <p:spTgt spid="4111"/>
                                        </p:tgtEl>
                                        <p:attrNameLst>
                                          <p:attrName>style.visibility</p:attrName>
                                        </p:attrNameLst>
                                      </p:cBhvr>
                                      <p:to>
                                        <p:strVal val="visible"/>
                                      </p:to>
                                    </p:set>
                                    <p:animEffect>
                                      <p:cBhvr>
                                        <p:cTn id="64" dur="500"/>
                                        <p:tgtEl>
                                          <p:spTgt spid="4111"/>
                                        </p:tgtEl>
                                      </p:cBhvr>
                                    </p:animEffect>
                                  </p:childTnLst>
                                </p:cTn>
                              </p:par>
                              <p:par>
                                <p:cTn id="65" presetID="53" presetClass="exit" presetSubtype="0" fill="hold" nodeType="withEffect">
                                  <p:stCondLst>
                                    <p:cond delay="0"/>
                                  </p:stCondLst>
                                  <p:childTnLst>
                                    <p:anim calcmode="lin" valueType="num">
                                      <p:cBhvr>
                                        <p:cTn id="66" dur="500"/>
                                        <p:tgtEl>
                                          <p:spTgt spid="4108"/>
                                        </p:tgtEl>
                                        <p:attrNameLst>
                                          <p:attrName>ppt_w</p:attrName>
                                        </p:attrNameLst>
                                      </p:cBhvr>
                                      <p:tavLst>
                                        <p:tav tm="0">
                                          <p:val>
                                            <p:strVal val="ppt_w"/>
                                          </p:val>
                                        </p:tav>
                                        <p:tav tm="100000">
                                          <p:val>
                                            <p:fltVal val="0"/>
                                          </p:val>
                                        </p:tav>
                                      </p:tavLst>
                                    </p:anim>
                                    <p:anim calcmode="lin" valueType="num">
                                      <p:cBhvr>
                                        <p:cTn id="67" dur="500"/>
                                        <p:tgtEl>
                                          <p:spTgt spid="4108"/>
                                        </p:tgtEl>
                                        <p:attrNameLst>
                                          <p:attrName>ppt_h</p:attrName>
                                        </p:attrNameLst>
                                      </p:cBhvr>
                                      <p:tavLst>
                                        <p:tav tm="0">
                                          <p:val>
                                            <p:strVal val="ppt_h"/>
                                          </p:val>
                                        </p:tav>
                                        <p:tav tm="100000">
                                          <p:val>
                                            <p:fltVal val="0"/>
                                          </p:val>
                                        </p:tav>
                                      </p:tavLst>
                                    </p:anim>
                                    <p:animEffect>
                                      <p:cBhvr>
                                        <p:cTn id="68" dur="500"/>
                                        <p:tgtEl>
                                          <p:spTgt spid="4108"/>
                                        </p:tgtEl>
                                      </p:cBhvr>
                                    </p:animEffect>
                                    <p:set>
                                      <p:cBhvr>
                                        <p:cTn id="69" dur="1" fill="hold">
                                          <p:stCondLst>
                                            <p:cond delay="499"/>
                                          </p:stCondLst>
                                        </p:cTn>
                                        <p:tgtEl>
                                          <p:spTgt spid="4108"/>
                                        </p:tgtEl>
                                        <p:attrNameLst>
                                          <p:attrName>style.visibility</p:attrName>
                                        </p:attrNameLst>
                                      </p:cBhvr>
                                      <p:to>
                                        <p:strVal val="hidden"/>
                                      </p:to>
                                    </p:set>
                                  </p:childTnLst>
                                </p:cTn>
                              </p:par>
                              <p:par>
                                <p:cTn id="70" presetID="53" presetClass="exit" presetSubtype="0" fill="hold" nodeType="withEffect">
                                  <p:stCondLst>
                                    <p:cond delay="0"/>
                                  </p:stCondLst>
                                  <p:childTnLst>
                                    <p:anim calcmode="lin" valueType="num">
                                      <p:cBhvr>
                                        <p:cTn id="71" dur="500"/>
                                        <p:tgtEl>
                                          <p:spTgt spid="4109"/>
                                        </p:tgtEl>
                                        <p:attrNameLst>
                                          <p:attrName>ppt_w</p:attrName>
                                        </p:attrNameLst>
                                      </p:cBhvr>
                                      <p:tavLst>
                                        <p:tav tm="0">
                                          <p:val>
                                            <p:strVal val="ppt_w"/>
                                          </p:val>
                                        </p:tav>
                                        <p:tav tm="100000">
                                          <p:val>
                                            <p:fltVal val="0"/>
                                          </p:val>
                                        </p:tav>
                                      </p:tavLst>
                                    </p:anim>
                                    <p:anim calcmode="lin" valueType="num">
                                      <p:cBhvr>
                                        <p:cTn id="72" dur="500"/>
                                        <p:tgtEl>
                                          <p:spTgt spid="4109"/>
                                        </p:tgtEl>
                                        <p:attrNameLst>
                                          <p:attrName>ppt_h</p:attrName>
                                        </p:attrNameLst>
                                      </p:cBhvr>
                                      <p:tavLst>
                                        <p:tav tm="0">
                                          <p:val>
                                            <p:strVal val="ppt_h"/>
                                          </p:val>
                                        </p:tav>
                                        <p:tav tm="100000">
                                          <p:val>
                                            <p:fltVal val="0"/>
                                          </p:val>
                                        </p:tav>
                                      </p:tavLst>
                                    </p:anim>
                                    <p:animEffect>
                                      <p:cBhvr>
                                        <p:cTn id="73" dur="500"/>
                                        <p:tgtEl>
                                          <p:spTgt spid="4109"/>
                                        </p:tgtEl>
                                      </p:cBhvr>
                                    </p:animEffect>
                                    <p:set>
                                      <p:cBhvr>
                                        <p:cTn id="74" dur="1" fill="hold">
                                          <p:stCondLst>
                                            <p:cond delay="499"/>
                                          </p:stCondLst>
                                        </p:cTn>
                                        <p:tgtEl>
                                          <p:spTgt spid="4109"/>
                                        </p:tgtEl>
                                        <p:attrNameLst>
                                          <p:attrName>style.visibility</p:attrName>
                                        </p:attrNameLst>
                                      </p:cBhvr>
                                      <p:to>
                                        <p:strVal val="hidden"/>
                                      </p:to>
                                    </p:set>
                                  </p:childTnLst>
                                </p:cTn>
                              </p:par>
                              <p:par>
                                <p:cTn id="75" presetID="53" presetClass="exit" presetSubtype="0" fill="hold" nodeType="withEffect">
                                  <p:stCondLst>
                                    <p:cond delay="0"/>
                                  </p:stCondLst>
                                  <p:childTnLst>
                                    <p:anim calcmode="lin" valueType="num">
                                      <p:cBhvr>
                                        <p:cTn id="76" dur="500"/>
                                        <p:tgtEl>
                                          <p:spTgt spid="4110"/>
                                        </p:tgtEl>
                                        <p:attrNameLst>
                                          <p:attrName>ppt_w</p:attrName>
                                        </p:attrNameLst>
                                      </p:cBhvr>
                                      <p:tavLst>
                                        <p:tav tm="0">
                                          <p:val>
                                            <p:strVal val="ppt_w"/>
                                          </p:val>
                                        </p:tav>
                                        <p:tav tm="100000">
                                          <p:val>
                                            <p:fltVal val="0"/>
                                          </p:val>
                                        </p:tav>
                                      </p:tavLst>
                                    </p:anim>
                                    <p:anim calcmode="lin" valueType="num">
                                      <p:cBhvr>
                                        <p:cTn id="77" dur="500"/>
                                        <p:tgtEl>
                                          <p:spTgt spid="4110"/>
                                        </p:tgtEl>
                                        <p:attrNameLst>
                                          <p:attrName>ppt_h</p:attrName>
                                        </p:attrNameLst>
                                      </p:cBhvr>
                                      <p:tavLst>
                                        <p:tav tm="0">
                                          <p:val>
                                            <p:strVal val="ppt_h"/>
                                          </p:val>
                                        </p:tav>
                                        <p:tav tm="100000">
                                          <p:val>
                                            <p:fltVal val="0"/>
                                          </p:val>
                                        </p:tav>
                                      </p:tavLst>
                                    </p:anim>
                                    <p:animEffect>
                                      <p:cBhvr>
                                        <p:cTn id="78" dur="500"/>
                                        <p:tgtEl>
                                          <p:spTgt spid="4110"/>
                                        </p:tgtEl>
                                      </p:cBhvr>
                                    </p:animEffect>
                                    <p:set>
                                      <p:cBhvr>
                                        <p:cTn id="79" dur="1" fill="hold">
                                          <p:stCondLst>
                                            <p:cond delay="499"/>
                                          </p:stCondLst>
                                        </p:cTn>
                                        <p:tgtEl>
                                          <p:spTgt spid="4110"/>
                                        </p:tgtEl>
                                        <p:attrNameLst>
                                          <p:attrName>style.visibility</p:attrName>
                                        </p:attrNameLst>
                                      </p:cBhvr>
                                      <p:to>
                                        <p:strVal val="hidden"/>
                                      </p:to>
                                    </p:set>
                                  </p:childTnLst>
                                </p:cTn>
                              </p:par>
                              <p:par>
                                <p:cTn id="80" presetID="53" presetClass="exit" presetSubtype="0" fill="hold" nodeType="withEffect">
                                  <p:stCondLst>
                                    <p:cond delay="0"/>
                                  </p:stCondLst>
                                  <p:childTnLst>
                                    <p:anim calcmode="lin" valueType="num">
                                      <p:cBhvr>
                                        <p:cTn id="81" dur="500"/>
                                        <p:tgtEl>
                                          <p:spTgt spid="4111"/>
                                        </p:tgtEl>
                                        <p:attrNameLst>
                                          <p:attrName>ppt_w</p:attrName>
                                        </p:attrNameLst>
                                      </p:cBhvr>
                                      <p:tavLst>
                                        <p:tav tm="0">
                                          <p:val>
                                            <p:strVal val="ppt_w"/>
                                          </p:val>
                                        </p:tav>
                                        <p:tav tm="100000">
                                          <p:val>
                                            <p:fltVal val="0"/>
                                          </p:val>
                                        </p:tav>
                                      </p:tavLst>
                                    </p:anim>
                                    <p:anim calcmode="lin" valueType="num">
                                      <p:cBhvr>
                                        <p:cTn id="82" dur="500"/>
                                        <p:tgtEl>
                                          <p:spTgt spid="4111"/>
                                        </p:tgtEl>
                                        <p:attrNameLst>
                                          <p:attrName>ppt_h</p:attrName>
                                        </p:attrNameLst>
                                      </p:cBhvr>
                                      <p:tavLst>
                                        <p:tav tm="0">
                                          <p:val>
                                            <p:strVal val="ppt_h"/>
                                          </p:val>
                                        </p:tav>
                                        <p:tav tm="100000">
                                          <p:val>
                                            <p:fltVal val="0"/>
                                          </p:val>
                                        </p:tav>
                                      </p:tavLst>
                                    </p:anim>
                                    <p:animEffect>
                                      <p:cBhvr>
                                        <p:cTn id="83" dur="500"/>
                                        <p:tgtEl>
                                          <p:spTgt spid="4111"/>
                                        </p:tgtEl>
                                      </p:cBhvr>
                                    </p:animEffect>
                                    <p:set>
                                      <p:cBhvr>
                                        <p:cTn id="84" dur="1" fill="hold">
                                          <p:stCondLst>
                                            <p:cond delay="499"/>
                                          </p:stCondLst>
                                        </p:cTn>
                                        <p:tgtEl>
                                          <p:spTgt spid="4111"/>
                                        </p:tgtEl>
                                        <p:attrNameLst>
                                          <p:attrName>style.visibility</p:attrName>
                                        </p:attrNameLst>
                                      </p:cBhvr>
                                      <p:to>
                                        <p:strVal val="hidden"/>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grpId="0" nodeType="clickEffect">
                                  <p:stCondLst>
                                    <p:cond delay="0"/>
                                  </p:stCondLst>
                                  <p:childTnLst>
                                    <p:set>
                                      <p:cBhvr>
                                        <p:cTn id="88" dur="1" fill="hold">
                                          <p:stCondLst>
                                            <p:cond delay="499"/>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长方形 289">
            <a:extLst>
              <a:ext uri="{FF2B5EF4-FFF2-40B4-BE49-F238E27FC236}">
                <a16:creationId xmlns:a16="http://schemas.microsoft.com/office/drawing/2014/main" id="{A74765BF-EAEB-A746-BE0C-CB605351F8EC}"/>
              </a:ext>
            </a:extLst>
          </p:cNvPr>
          <p:cNvSpPr>
            <a:spLocks noChangeArrowheads="1"/>
          </p:cNvSpPr>
          <p:nvPr/>
        </p:nvSpPr>
        <p:spPr bwMode="auto">
          <a:xfrm>
            <a:off x="-26988" y="242888"/>
            <a:ext cx="4008438" cy="606425"/>
          </a:xfrm>
          <a:prstGeom prst="rect">
            <a:avLst/>
          </a:prstGeom>
          <a:gradFill rotWithShape="0">
            <a:gsLst>
              <a:gs pos="0">
                <a:srgbClr val="990033"/>
              </a:gs>
              <a:gs pos="100000">
                <a:srgbClr val="460017">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67628" tIns="35243" rIns="67628" bIns="35243" anchor="ctr"/>
          <a:lstStyle/>
          <a:p>
            <a:pPr>
              <a:buFont typeface="Arial" panose="020B0604020202020204" pitchFamily="34" charset="0"/>
              <a:buNone/>
            </a:pPr>
            <a:endParaRPr lang="zh-CN" altLang="en-US"/>
          </a:p>
        </p:txBody>
      </p:sp>
      <p:sp>
        <p:nvSpPr>
          <p:cNvPr id="67586" name="文本框 5">
            <a:extLst>
              <a:ext uri="{FF2B5EF4-FFF2-40B4-BE49-F238E27FC236}">
                <a16:creationId xmlns:a16="http://schemas.microsoft.com/office/drawing/2014/main" id="{0794FB78-41D2-7341-9DB7-4BFB2867D9C5}"/>
              </a:ext>
            </a:extLst>
          </p:cNvPr>
          <p:cNvSpPr>
            <a:spLocks noChangeArrowheads="1"/>
          </p:cNvSpPr>
          <p:nvPr/>
        </p:nvSpPr>
        <p:spPr bwMode="auto">
          <a:xfrm>
            <a:off x="325438" y="328613"/>
            <a:ext cx="5805487"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buFont typeface="Arial" panose="020B0604020202020204" pitchFamily="34" charset="0"/>
              <a:buNone/>
            </a:pPr>
            <a:r>
              <a:rPr lang="zh-CN" altLang="en-US" sz="2400" b="1" noProof="1">
                <a:solidFill>
                  <a:schemeClr val="bg1"/>
                </a:solidFill>
                <a:ea typeface="微软雅黑" panose="020B0503020204020204" pitchFamily="34" charset="-122"/>
                <a:sym typeface="Arial" panose="020B0604020202020204" pitchFamily="34" charset="0"/>
              </a:rPr>
              <a:t>   系统用户</a:t>
            </a:r>
            <a:r>
              <a:rPr lang="zh-CN" altLang="en-US" sz="2400" b="1" noProof="1">
                <a:solidFill>
                  <a:schemeClr val="bg1"/>
                </a:solidFill>
                <a:ea typeface="微软雅黑" panose="020B0503020204020204" pitchFamily="34" charset="-122"/>
                <a:sym typeface="+mn-ea"/>
              </a:rPr>
              <a:t>中断</a:t>
            </a:r>
            <a:endParaRPr lang="zh-CN" altLang="en-US" sz="2400" b="1" noProof="1">
              <a:solidFill>
                <a:schemeClr val="bg1"/>
              </a:solidFill>
              <a:ea typeface="微软雅黑" panose="020B0503020204020204" pitchFamily="34" charset="-122"/>
              <a:sym typeface="Arial" panose="020B0604020202020204" pitchFamily="34" charset="0"/>
            </a:endParaRPr>
          </a:p>
        </p:txBody>
      </p:sp>
      <p:sp>
        <p:nvSpPr>
          <p:cNvPr id="67587" name="矩形 8">
            <a:extLst>
              <a:ext uri="{FF2B5EF4-FFF2-40B4-BE49-F238E27FC236}">
                <a16:creationId xmlns:a16="http://schemas.microsoft.com/office/drawing/2014/main" id="{107BF025-0627-4C43-9E4B-577CF3310D2A}"/>
              </a:ext>
            </a:extLst>
          </p:cNvPr>
          <p:cNvSpPr>
            <a:spLocks noChangeArrowheads="1"/>
          </p:cNvSpPr>
          <p:nvPr/>
        </p:nvSpPr>
        <p:spPr bwMode="auto">
          <a:xfrm>
            <a:off x="2411413" y="523875"/>
            <a:ext cx="20891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gn="ctr">
              <a:buFont typeface="Arial" panose="020B0604020202020204" pitchFamily="34" charset="0"/>
              <a:buNone/>
            </a:pPr>
            <a:endParaRPr lang="zh-CN" altLang="en-US" sz="15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4102" name="Picture 2" descr="PPECLOGO-eff-0-1">
            <a:extLst>
              <a:ext uri="{FF2B5EF4-FFF2-40B4-BE49-F238E27FC236}">
                <a16:creationId xmlns:a16="http://schemas.microsoft.com/office/drawing/2014/main" id="{9730F695-AAD9-594C-BBA9-8F346F21B9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7863" y="525463"/>
            <a:ext cx="627062"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3" descr="PPECLOGO-eff-0-2">
            <a:extLst>
              <a:ext uri="{FF2B5EF4-FFF2-40B4-BE49-F238E27FC236}">
                <a16:creationId xmlns:a16="http://schemas.microsoft.com/office/drawing/2014/main" id="{AF211CA1-A1DD-FF46-8C22-B452B0393B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6600" y="506413"/>
            <a:ext cx="5778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6" descr="PPECLOGO-eff-0-1">
            <a:extLst>
              <a:ext uri="{FF2B5EF4-FFF2-40B4-BE49-F238E27FC236}">
                <a16:creationId xmlns:a16="http://schemas.microsoft.com/office/drawing/2014/main" id="{1E4EE4B9-C261-964A-ACBB-D59083277C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6038" y="533400"/>
            <a:ext cx="23495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8" descr="PPECLOGO-eff-0-2">
            <a:extLst>
              <a:ext uri="{FF2B5EF4-FFF2-40B4-BE49-F238E27FC236}">
                <a16:creationId xmlns:a16="http://schemas.microsoft.com/office/drawing/2014/main" id="{41D44B52-7DDE-EC48-9F6A-2DE15474F77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6200" y="377825"/>
            <a:ext cx="57943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11" descr="PPECLOGO-eff-5-4">
            <a:extLst>
              <a:ext uri="{FF2B5EF4-FFF2-40B4-BE49-F238E27FC236}">
                <a16:creationId xmlns:a16="http://schemas.microsoft.com/office/drawing/2014/main" id="{15791D18-6F50-0241-A853-59A347C04F6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53063" y="449263"/>
            <a:ext cx="5334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7" name="Picture 12" descr="PPECLOGO-eff-0-1">
            <a:extLst>
              <a:ext uri="{FF2B5EF4-FFF2-40B4-BE49-F238E27FC236}">
                <a16:creationId xmlns:a16="http://schemas.microsoft.com/office/drawing/2014/main" id="{97396435-7AC9-0845-848A-125C047B85C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89413" y="874713"/>
            <a:ext cx="309562"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Picture 15" descr="PPECLOGO-eff2-1-3">
            <a:extLst>
              <a:ext uri="{FF2B5EF4-FFF2-40B4-BE49-F238E27FC236}">
                <a16:creationId xmlns:a16="http://schemas.microsoft.com/office/drawing/2014/main" id="{D542DA0F-AC74-FD47-BA9C-ABBE9A19C99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47850" y="461963"/>
            <a:ext cx="25876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6" descr="PPECLOGO-eff2-1-4">
            <a:extLst>
              <a:ext uri="{FF2B5EF4-FFF2-40B4-BE49-F238E27FC236}">
                <a16:creationId xmlns:a16="http://schemas.microsoft.com/office/drawing/2014/main" id="{07F9227F-21D4-AF4C-B3CC-9A3B14FC605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30725" y="731838"/>
            <a:ext cx="4159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0" name="Picture 17" descr="PPECLOGO-eff2-1-3">
            <a:extLst>
              <a:ext uri="{FF2B5EF4-FFF2-40B4-BE49-F238E27FC236}">
                <a16:creationId xmlns:a16="http://schemas.microsoft.com/office/drawing/2014/main" id="{499F9FC0-B287-B64E-BCCD-4A7A87AE1E2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45063" y="534988"/>
            <a:ext cx="211137"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18" descr="PPECLOGO-eff2-1-3">
            <a:extLst>
              <a:ext uri="{FF2B5EF4-FFF2-40B4-BE49-F238E27FC236}">
                <a16:creationId xmlns:a16="http://schemas.microsoft.com/office/drawing/2014/main" id="{7F1B30D7-FAEC-364F-8FE4-9F5968B1CB6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43513" y="788988"/>
            <a:ext cx="166687" cy="11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98" name="网络 586">
            <a:extLst>
              <a:ext uri="{FF2B5EF4-FFF2-40B4-BE49-F238E27FC236}">
                <a16:creationId xmlns:a16="http://schemas.microsoft.com/office/drawing/2014/main" id="{AD9C7037-F222-2345-8E3B-4A929789968E}"/>
              </a:ext>
            </a:extLst>
          </p:cNvPr>
          <p:cNvSpPr>
            <a:spLocks noChangeArrowheads="1"/>
          </p:cNvSpPr>
          <p:nvPr/>
        </p:nvSpPr>
        <p:spPr bwMode="auto">
          <a:xfrm>
            <a:off x="19050" y="314325"/>
            <a:ext cx="506413" cy="484188"/>
          </a:xfrm>
          <a:custGeom>
            <a:avLst/>
            <a:gdLst>
              <a:gd name="T0" fmla="*/ 0 w 1889279"/>
              <a:gd name="T1" fmla="*/ 0 h 1810503"/>
              <a:gd name="T2" fmla="*/ 0 w 1889279"/>
              <a:gd name="T3" fmla="*/ 0 h 1810503"/>
              <a:gd name="T4" fmla="*/ 0 w 1889279"/>
              <a:gd name="T5" fmla="*/ 0 h 1810503"/>
              <a:gd name="T6" fmla="*/ 0 w 1889279"/>
              <a:gd name="T7" fmla="*/ 0 h 1810503"/>
              <a:gd name="T8" fmla="*/ 0 w 1889279"/>
              <a:gd name="T9" fmla="*/ 0 h 1810503"/>
              <a:gd name="T10" fmla="*/ 0 w 1889279"/>
              <a:gd name="T11" fmla="*/ 0 h 1810503"/>
              <a:gd name="T12" fmla="*/ 0 w 1889279"/>
              <a:gd name="T13" fmla="*/ 0 h 1810503"/>
              <a:gd name="T14" fmla="*/ 0 w 1889279"/>
              <a:gd name="T15" fmla="*/ 0 h 1810503"/>
              <a:gd name="T16" fmla="*/ 0 w 1889279"/>
              <a:gd name="T17" fmla="*/ 0 h 1810503"/>
              <a:gd name="T18" fmla="*/ 0 w 1889279"/>
              <a:gd name="T19" fmla="*/ 0 h 1810503"/>
              <a:gd name="T20" fmla="*/ 0 w 1889279"/>
              <a:gd name="T21" fmla="*/ 0 h 1810503"/>
              <a:gd name="T22" fmla="*/ 0 w 1889279"/>
              <a:gd name="T23" fmla="*/ 0 h 1810503"/>
              <a:gd name="T24" fmla="*/ 0 w 1889279"/>
              <a:gd name="T25" fmla="*/ 0 h 1810503"/>
              <a:gd name="T26" fmla="*/ 0 w 1889279"/>
              <a:gd name="T27" fmla="*/ 0 h 1810503"/>
              <a:gd name="T28" fmla="*/ 0 w 1889279"/>
              <a:gd name="T29" fmla="*/ 0 h 1810503"/>
              <a:gd name="T30" fmla="*/ 0 w 1889279"/>
              <a:gd name="T31" fmla="*/ 0 h 1810503"/>
              <a:gd name="T32" fmla="*/ 0 w 1889279"/>
              <a:gd name="T33" fmla="*/ 0 h 1810503"/>
              <a:gd name="T34" fmla="*/ 0 w 1889279"/>
              <a:gd name="T35" fmla="*/ 0 h 1810503"/>
              <a:gd name="T36" fmla="*/ 0 w 1889279"/>
              <a:gd name="T37" fmla="*/ 0 h 1810503"/>
              <a:gd name="T38" fmla="*/ 0 w 1889279"/>
              <a:gd name="T39" fmla="*/ 0 h 1810503"/>
              <a:gd name="T40" fmla="*/ 0 w 1889279"/>
              <a:gd name="T41" fmla="*/ 0 h 1810503"/>
              <a:gd name="T42" fmla="*/ 0 w 1889279"/>
              <a:gd name="T43" fmla="*/ 0 h 1810503"/>
              <a:gd name="T44" fmla="*/ 0 w 1889279"/>
              <a:gd name="T45" fmla="*/ 0 h 1810503"/>
              <a:gd name="T46" fmla="*/ 0 w 1889279"/>
              <a:gd name="T47" fmla="*/ 0 h 1810503"/>
              <a:gd name="T48" fmla="*/ 0 w 1889279"/>
              <a:gd name="T49" fmla="*/ 0 h 1810503"/>
              <a:gd name="T50" fmla="*/ 0 w 1889279"/>
              <a:gd name="T51" fmla="*/ 0 h 1810503"/>
              <a:gd name="T52" fmla="*/ 0 w 1889279"/>
              <a:gd name="T53" fmla="*/ 0 h 1810503"/>
              <a:gd name="T54" fmla="*/ 0 w 1889279"/>
              <a:gd name="T55" fmla="*/ 0 h 1810503"/>
              <a:gd name="T56" fmla="*/ 0 w 1889279"/>
              <a:gd name="T57" fmla="*/ 0 h 1810503"/>
              <a:gd name="T58" fmla="*/ 0 w 1889279"/>
              <a:gd name="T59" fmla="*/ 0 h 1810503"/>
              <a:gd name="T60" fmla="*/ 0 w 1889279"/>
              <a:gd name="T61" fmla="*/ 0 h 1810503"/>
              <a:gd name="T62" fmla="*/ 0 w 1889279"/>
              <a:gd name="T63" fmla="*/ 0 h 1810503"/>
              <a:gd name="T64" fmla="*/ 0 w 1889279"/>
              <a:gd name="T65" fmla="*/ 0 h 1810503"/>
              <a:gd name="T66" fmla="*/ 0 w 1889279"/>
              <a:gd name="T67" fmla="*/ 0 h 1810503"/>
              <a:gd name="T68" fmla="*/ 0 w 1889279"/>
              <a:gd name="T69" fmla="*/ 0 h 1810503"/>
              <a:gd name="T70" fmla="*/ 0 w 1889279"/>
              <a:gd name="T71" fmla="*/ 0 h 1810503"/>
              <a:gd name="T72" fmla="*/ 0 w 1889279"/>
              <a:gd name="T73" fmla="*/ 0 h 1810503"/>
              <a:gd name="T74" fmla="*/ 0 w 1889279"/>
              <a:gd name="T75" fmla="*/ 0 h 18105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lnTo>
                  <a:pt x="953521" y="1355186"/>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lnTo>
                  <a:pt x="953521" y="931303"/>
                </a:ln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lnTo>
                  <a:pt x="900586" y="1702"/>
                </a:lnTo>
                <a:close/>
                <a:moveTo>
                  <a:pt x="953521" y="0"/>
                </a:moveTo>
                <a:lnTo>
                  <a:pt x="981035" y="1330"/>
                </a:lnTo>
                <a:cubicBezTo>
                  <a:pt x="1124068" y="53565"/>
                  <a:pt x="1247786" y="180867"/>
                  <a:pt x="1332000" y="354889"/>
                </a:cubicBezTo>
                <a:cubicBezTo>
                  <a:pt x="1219743" y="403080"/>
                  <a:pt x="1090709" y="429800"/>
                  <a:pt x="953521" y="430954"/>
                </a:cubicBezTo>
                <a:lnTo>
                  <a:pt x="9535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67599" name="Picture 22" descr="未标题-4">
            <a:extLst>
              <a:ext uri="{FF2B5EF4-FFF2-40B4-BE49-F238E27FC236}">
                <a16:creationId xmlns:a16="http://schemas.microsoft.com/office/drawing/2014/main" id="{B73FDA04-7020-A24E-88C8-8F027E7B7F3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75463" y="68263"/>
            <a:ext cx="2230437"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矩形 3">
            <a:extLst>
              <a:ext uri="{FF2B5EF4-FFF2-40B4-BE49-F238E27FC236}">
                <a16:creationId xmlns:a16="http://schemas.microsoft.com/office/drawing/2014/main" id="{C4EB8076-8948-8F49-9A84-6D731408C337}"/>
              </a:ext>
            </a:extLst>
          </p:cNvPr>
          <p:cNvSpPr>
            <a:spLocks noChangeArrowheads="1"/>
          </p:cNvSpPr>
          <p:nvPr/>
        </p:nvSpPr>
        <p:spPr bwMode="auto">
          <a:xfrm>
            <a:off x="19050" y="1060450"/>
            <a:ext cx="4800600" cy="500063"/>
          </a:xfrm>
          <a:prstGeom prst="rect">
            <a:avLst/>
          </a:prstGeom>
          <a:gradFill rotWithShape="0">
            <a:gsLst>
              <a:gs pos="0">
                <a:srgbClr val="F46200">
                  <a:alpha val="89000"/>
                </a:srgbClr>
              </a:gs>
              <a:gs pos="100000">
                <a:srgbClr val="FF6600">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buFont typeface="Arial" panose="020B0604020202020204" pitchFamily="34" charset="0"/>
              <a:buNone/>
            </a:pPr>
            <a:r>
              <a:rPr lang="zh-CN" altLang="en-US" sz="2100" b="1">
                <a:solidFill>
                  <a:schemeClr val="bg1"/>
                </a:solidFill>
                <a:latin typeface="微软雅黑" panose="020B0503020204020204" pitchFamily="34" charset="-122"/>
                <a:ea typeface="微软雅黑" panose="020B0503020204020204" pitchFamily="34" charset="-122"/>
                <a:sym typeface="MS PGothic" panose="020B0600070205080204" pitchFamily="34" charset="-128"/>
              </a:rPr>
              <a:t>       知识点小结</a:t>
            </a:r>
          </a:p>
        </p:txBody>
      </p:sp>
      <p:sp>
        <p:nvSpPr>
          <p:cNvPr id="62" name="叶子 689">
            <a:extLst>
              <a:ext uri="{FF2B5EF4-FFF2-40B4-BE49-F238E27FC236}">
                <a16:creationId xmlns:a16="http://schemas.microsoft.com/office/drawing/2014/main" id="{40CD7A20-2597-DE4E-B2A1-C599BBFA1794}"/>
              </a:ext>
            </a:extLst>
          </p:cNvPr>
          <p:cNvSpPr>
            <a:spLocks noChangeArrowheads="1"/>
          </p:cNvSpPr>
          <p:nvPr/>
        </p:nvSpPr>
        <p:spPr bwMode="auto">
          <a:xfrm>
            <a:off x="26988" y="1128713"/>
            <a:ext cx="479425" cy="431800"/>
          </a:xfrm>
          <a:custGeom>
            <a:avLst/>
            <a:gdLst>
              <a:gd name="T0" fmla="*/ 0 w 63"/>
              <a:gd name="T1" fmla="*/ 2147483646 h 57"/>
              <a:gd name="T2" fmla="*/ 2147483646 w 63"/>
              <a:gd name="T3" fmla="*/ 2147483646 h 57"/>
              <a:gd name="T4" fmla="*/ 2147483646 w 63"/>
              <a:gd name="T5" fmla="*/ 2147483646 h 57"/>
              <a:gd name="T6" fmla="*/ 2147483646 w 63"/>
              <a:gd name="T7" fmla="*/ 2147483646 h 57"/>
              <a:gd name="T8" fmla="*/ 2147483646 w 63"/>
              <a:gd name="T9" fmla="*/ 0 h 57"/>
              <a:gd name="T10" fmla="*/ 2147483646 w 63"/>
              <a:gd name="T11" fmla="*/ 2147483646 h 57"/>
              <a:gd name="T12" fmla="*/ 2147483646 w 63"/>
              <a:gd name="T13" fmla="*/ 2147483646 h 57"/>
              <a:gd name="T14" fmla="*/ 0 w 63"/>
              <a:gd name="T15" fmla="*/ 2147483646 h 5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3" h="57">
                <a:moveTo>
                  <a:pt x="0" y="55"/>
                </a:moveTo>
                <a:cubicBezTo>
                  <a:pt x="0" y="55"/>
                  <a:pt x="0" y="57"/>
                  <a:pt x="4" y="57"/>
                </a:cubicBezTo>
                <a:cubicBezTo>
                  <a:pt x="3" y="54"/>
                  <a:pt x="11" y="45"/>
                  <a:pt x="11" y="45"/>
                </a:cubicBezTo>
                <a:cubicBezTo>
                  <a:pt x="11" y="45"/>
                  <a:pt x="25" y="54"/>
                  <a:pt x="40" y="39"/>
                </a:cubicBezTo>
                <a:cubicBezTo>
                  <a:pt x="54" y="23"/>
                  <a:pt x="44" y="11"/>
                  <a:pt x="63" y="0"/>
                </a:cubicBezTo>
                <a:cubicBezTo>
                  <a:pt x="17" y="10"/>
                  <a:pt x="7" y="24"/>
                  <a:pt x="8" y="43"/>
                </a:cubicBezTo>
                <a:cubicBezTo>
                  <a:pt x="12" y="34"/>
                  <a:pt x="24" y="22"/>
                  <a:pt x="34" y="17"/>
                </a:cubicBezTo>
                <a:cubicBezTo>
                  <a:pt x="17" y="29"/>
                  <a:pt x="5" y="47"/>
                  <a:pt x="0" y="55"/>
                </a:cubicBezTo>
                <a:close/>
              </a:path>
            </a:pathLst>
          </a:custGeom>
          <a:solidFill>
            <a:srgbClr val="00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 name="Rectangle 4">
            <a:extLst>
              <a:ext uri="{FF2B5EF4-FFF2-40B4-BE49-F238E27FC236}">
                <a16:creationId xmlns:a16="http://schemas.microsoft.com/office/drawing/2014/main" id="{A471BB2B-CC6C-2F49-8190-7A510720CD58}"/>
              </a:ext>
            </a:extLst>
          </p:cNvPr>
          <p:cNvSpPr txBox="1">
            <a:spLocks noChangeArrowheads="1"/>
          </p:cNvSpPr>
          <p:nvPr/>
        </p:nvSpPr>
        <p:spPr bwMode="auto">
          <a:xfrm>
            <a:off x="503238" y="2001838"/>
            <a:ext cx="8256587" cy="1490662"/>
          </a:xfrm>
          <a:prstGeom prst="rect">
            <a:avLst/>
          </a:prstGeom>
          <a:noFill/>
          <a:ln>
            <a:noFill/>
          </a:ln>
        </p:spPr>
        <p:txBody>
          <a:bodyPr lIns="68580" tIns="34290" rIns="68580" bIns="34290"/>
          <a:lstStyle>
            <a:lvl1pPr>
              <a:defRPr>
                <a:solidFill>
                  <a:schemeClr val="tx1"/>
                </a:solidFill>
                <a:latin typeface="Arial" panose="020B0604020202020204" pitchFamily="34" charset="0"/>
                <a:ea typeface="宋体" panose="02010600030101010101" pitchFamily="2" charset="-122"/>
              </a:defRPr>
            </a:lvl1pPr>
            <a:lvl2pPr marL="685800" indent="-22860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5000"/>
              </a:lnSpc>
              <a:defRPr/>
            </a:pPr>
            <a:r>
              <a:rPr lang="zh-CN" altLang="en-US" sz="2000" noProof="1">
                <a:latin typeface="微软雅黑" panose="020B0503020204020204" pitchFamily="34" charset="-122"/>
                <a:ea typeface="微软雅黑" panose="020B0503020204020204" pitchFamily="34" charset="-122"/>
                <a:sym typeface="+mn-ea"/>
              </a:rPr>
              <a:t>       本节主要介绍了系统用户中断的相关内容。通过本节的学习，学习者应该了解系统用户中断的中断源，中断类型以及系统用户处理流程，掌握系统用户中断的开发应用。</a:t>
            </a:r>
            <a:endParaRPr lang="zh-CN" altLang="zh-CN" sz="2000" noProof="1">
              <a:latin typeface="微软雅黑" panose="020B0503020204020204" pitchFamily="34" charset="-122"/>
              <a:ea typeface="微软雅黑" panose="020B0503020204020204" pitchFamily="34" charset="-122"/>
              <a:sym typeface="+mn-ea"/>
            </a:endParaRPr>
          </a:p>
          <a:p>
            <a:pPr>
              <a:lnSpc>
                <a:spcPct val="125000"/>
              </a:lnSpc>
              <a:buFont typeface="Wingdings" pitchFamily="2" charset="2"/>
              <a:buChar char="v"/>
              <a:defRPr/>
            </a:pPr>
            <a:endParaRPr lang="zh-CN" altLang="zh-CN" sz="2000" noProof="1">
              <a:latin typeface="微软雅黑" panose="020B0503020204020204" pitchFamily="34" charset="-122"/>
              <a:ea typeface="微软雅黑" panose="020B0503020204020204" pitchFamily="34" charset="-122"/>
              <a:sym typeface="+mn-ea"/>
            </a:endParaRPr>
          </a:p>
          <a:p>
            <a:pPr>
              <a:lnSpc>
                <a:spcPct val="125000"/>
              </a:lnSpc>
              <a:buFont typeface="Arial" panose="020B0604020202020204" pitchFamily="34" charset="0"/>
              <a:buNone/>
              <a:defRPr/>
            </a:pPr>
            <a:endParaRPr lang="zh-CN" altLang="en-US" sz="2000"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4102"/>
                                        </p:tgtEl>
                                        <p:attrNameLst>
                                          <p:attrName>style.visibility</p:attrName>
                                        </p:attrNameLst>
                                      </p:cBhvr>
                                      <p:to>
                                        <p:strVal val="visible"/>
                                      </p:to>
                                    </p:set>
                                    <p:animEffect filter="fade">
                                      <p:cBhvr>
                                        <p:cTn id="7" dur="500"/>
                                        <p:tgtEl>
                                          <p:spTgt spid="4102"/>
                                        </p:tgtEl>
                                      </p:cBhvr>
                                    </p:animEffect>
                                  </p:childTnLst>
                                </p:cTn>
                              </p:par>
                              <p:par>
                                <p:cTn id="8" presetID="10" presetClass="entr" presetSubtype="0" fill="hold" nodeType="withEffect">
                                  <p:stCondLst>
                                    <p:cond delay="0"/>
                                  </p:stCondLst>
                                  <p:childTnLst>
                                    <p:set>
                                      <p:cBhvr>
                                        <p:cTn id="9" dur="1" fill="hold">
                                          <p:stCondLst>
                                            <p:cond delay="0"/>
                                          </p:stCondLst>
                                        </p:cTn>
                                        <p:tgtEl>
                                          <p:spTgt spid="4105"/>
                                        </p:tgtEl>
                                        <p:attrNameLst>
                                          <p:attrName>style.visibility</p:attrName>
                                        </p:attrNameLst>
                                      </p:cBhvr>
                                      <p:to>
                                        <p:strVal val="visible"/>
                                      </p:to>
                                    </p:set>
                                    <p:animEffect filter="fade">
                                      <p:cBhvr>
                                        <p:cTn id="10" dur="500"/>
                                        <p:tgtEl>
                                          <p:spTgt spid="4105"/>
                                        </p:tgtEl>
                                      </p:cBhvr>
                                    </p:animEffect>
                                  </p:childTnLst>
                                </p:cTn>
                              </p:par>
                              <p:par>
                                <p:cTn id="11" presetID="10" presetClass="entr" presetSubtype="0" fill="hold" nodeType="withEffect">
                                  <p:stCondLst>
                                    <p:cond delay="0"/>
                                  </p:stCondLst>
                                  <p:childTnLst>
                                    <p:set>
                                      <p:cBhvr>
                                        <p:cTn id="12" dur="1" fill="hold">
                                          <p:stCondLst>
                                            <p:cond delay="0"/>
                                          </p:stCondLst>
                                        </p:cTn>
                                        <p:tgtEl>
                                          <p:spTgt spid="4107"/>
                                        </p:tgtEl>
                                        <p:attrNameLst>
                                          <p:attrName>style.visibility</p:attrName>
                                        </p:attrNameLst>
                                      </p:cBhvr>
                                      <p:to>
                                        <p:strVal val="visible"/>
                                      </p:to>
                                    </p:set>
                                    <p:animEffect filter="fade">
                                      <p:cBhvr>
                                        <p:cTn id="13" dur="500"/>
                                        <p:tgtEl>
                                          <p:spTgt spid="4107"/>
                                        </p:tgtEl>
                                      </p:cBhvr>
                                    </p:animEffect>
                                  </p:childTnLst>
                                </p:cTn>
                              </p:par>
                              <p:par>
                                <p:cTn id="14" presetID="10" presetClass="entr" presetSubtype="0" fill="hold" nodeType="withEffect">
                                  <p:stCondLst>
                                    <p:cond delay="0"/>
                                  </p:stCondLst>
                                  <p:childTnLst>
                                    <p:set>
                                      <p:cBhvr>
                                        <p:cTn id="15" dur="1" fill="hold">
                                          <p:stCondLst>
                                            <p:cond delay="0"/>
                                          </p:stCondLst>
                                        </p:cTn>
                                        <p:tgtEl>
                                          <p:spTgt spid="4103"/>
                                        </p:tgtEl>
                                        <p:attrNameLst>
                                          <p:attrName>style.visibility</p:attrName>
                                        </p:attrNameLst>
                                      </p:cBhvr>
                                      <p:to>
                                        <p:strVal val="visible"/>
                                      </p:to>
                                    </p:set>
                                    <p:animEffect filter="fade">
                                      <p:cBhvr>
                                        <p:cTn id="16" dur="500"/>
                                        <p:tgtEl>
                                          <p:spTgt spid="4103"/>
                                        </p:tgtEl>
                                      </p:cBhvr>
                                    </p:animEffect>
                                  </p:childTnLst>
                                </p:cTn>
                              </p:par>
                              <p:par>
                                <p:cTn id="17" presetID="10" presetClass="entr" presetSubtype="0" fill="hold" nodeType="withEffect">
                                  <p:stCondLst>
                                    <p:cond delay="0"/>
                                  </p:stCondLst>
                                  <p:childTnLst>
                                    <p:set>
                                      <p:cBhvr>
                                        <p:cTn id="18" dur="1" fill="hold">
                                          <p:stCondLst>
                                            <p:cond delay="0"/>
                                          </p:stCondLst>
                                        </p:cTn>
                                        <p:tgtEl>
                                          <p:spTgt spid="4106"/>
                                        </p:tgtEl>
                                        <p:attrNameLst>
                                          <p:attrName>style.visibility</p:attrName>
                                        </p:attrNameLst>
                                      </p:cBhvr>
                                      <p:to>
                                        <p:strVal val="visible"/>
                                      </p:to>
                                    </p:set>
                                    <p:animEffect filter="fade">
                                      <p:cBhvr>
                                        <p:cTn id="19" dur="500"/>
                                        <p:tgtEl>
                                          <p:spTgt spid="4106"/>
                                        </p:tgtEl>
                                      </p:cBhvr>
                                    </p:animEffect>
                                  </p:childTnLst>
                                </p:cTn>
                              </p:par>
                              <p:par>
                                <p:cTn id="20" presetID="10" presetClass="entr" presetSubtype="0" fill="hold" nodeType="withEffect">
                                  <p:stCondLst>
                                    <p:cond delay="0"/>
                                  </p:stCondLst>
                                  <p:childTnLst>
                                    <p:set>
                                      <p:cBhvr>
                                        <p:cTn id="21" dur="1" fill="hold">
                                          <p:stCondLst>
                                            <p:cond delay="0"/>
                                          </p:stCondLst>
                                        </p:cTn>
                                        <p:tgtEl>
                                          <p:spTgt spid="4104"/>
                                        </p:tgtEl>
                                        <p:attrNameLst>
                                          <p:attrName>style.visibility</p:attrName>
                                        </p:attrNameLst>
                                      </p:cBhvr>
                                      <p:to>
                                        <p:strVal val="visible"/>
                                      </p:to>
                                    </p:set>
                                    <p:animEffect filter="fade">
                                      <p:cBhvr>
                                        <p:cTn id="22" dur="500"/>
                                        <p:tgtEl>
                                          <p:spTgt spid="4104"/>
                                        </p:tgtEl>
                                      </p:cBhvr>
                                    </p:animEffect>
                                  </p:childTnLst>
                                </p:cTn>
                              </p:par>
                              <p:par>
                                <p:cTn id="23" presetID="35" presetClass="path" presetSubtype="0" fill="hold" nodeType="withEffect">
                                  <p:stCondLst>
                                    <p:cond delay="0"/>
                                  </p:stCondLst>
                                  <p:childTnLst>
                                    <p:animMotion origin="layout" path="M 0 0  L -0.25 0  E" pathEditMode="relative" rAng="0" ptsTypes="">
                                      <p:cBhvr>
                                        <p:cTn id="24" dur="500" fill="hold"/>
                                        <p:tgtEl>
                                          <p:spTgt spid="4106"/>
                                        </p:tgtEl>
                                        <p:attrNameLst>
                                          <p:attrName>ppt_x,ppt_y</p:attrName>
                                        </p:attrNameLst>
                                      </p:cBhvr>
                                      <p:rCtr x="0" y="0"/>
                                    </p:animMotion>
                                  </p:childTnLst>
                                </p:cTn>
                              </p:par>
                              <p:par>
                                <p:cTn id="25" presetID="35" presetClass="path" presetSubtype="0" fill="hold" nodeType="withEffect">
                                  <p:stCondLst>
                                    <p:cond delay="0"/>
                                  </p:stCondLst>
                                  <p:childTnLst>
                                    <p:animMotion origin="layout" path="M 4.16667E-6 3.33333E-6 L -0.31632 3.33333E-6 " pathEditMode="relative" rAng="0" ptsTypes="AA">
                                      <p:cBhvr>
                                        <p:cTn id="26" dur="500" fill="hold"/>
                                        <p:tgtEl>
                                          <p:spTgt spid="4103"/>
                                        </p:tgtEl>
                                        <p:attrNameLst>
                                          <p:attrName>ppt_x,ppt_y</p:attrName>
                                        </p:attrNameLst>
                                      </p:cBhvr>
                                      <p:rCtr x="-1581100" y="0"/>
                                    </p:animMotion>
                                  </p:childTnLst>
                                </p:cTn>
                              </p:par>
                              <p:par>
                                <p:cTn id="27" presetID="35" presetClass="path" presetSubtype="0" fill="hold" nodeType="withEffect">
                                  <p:stCondLst>
                                    <p:cond delay="0"/>
                                  </p:stCondLst>
                                  <p:childTnLst>
                                    <p:animMotion origin="layout" path="M 0.00504 -1.85185E-6 L -0.46684 -1.85185E-6 " pathEditMode="relative" rAng="0" ptsTypes="AA">
                                      <p:cBhvr>
                                        <p:cTn id="28" dur="500" fill="hold"/>
                                        <p:tgtEl>
                                          <p:spTgt spid="4104"/>
                                        </p:tgtEl>
                                        <p:attrNameLst>
                                          <p:attrName>ppt_x,ppt_y</p:attrName>
                                        </p:attrNameLst>
                                      </p:cBhvr>
                                      <p:rCtr x="-2358900" y="0"/>
                                    </p:animMotion>
                                  </p:childTnLst>
                                </p:cTn>
                              </p:par>
                              <p:par>
                                <p:cTn id="29" presetID="35" presetClass="path" presetSubtype="0" fill="hold" nodeType="withEffect">
                                  <p:stCondLst>
                                    <p:cond delay="0"/>
                                  </p:stCondLst>
                                  <p:childTnLst>
                                    <p:animMotion origin="layout" path="M -3.05556E-6 1.11111E-6 L -0.19531 1.11111E-6 " pathEditMode="relative" rAng="0" ptsTypes="AA">
                                      <p:cBhvr>
                                        <p:cTn id="30" dur="500" fill="hold"/>
                                        <p:tgtEl>
                                          <p:spTgt spid="4105"/>
                                        </p:tgtEl>
                                        <p:attrNameLst>
                                          <p:attrName>ppt_x,ppt_y</p:attrName>
                                        </p:attrNameLst>
                                      </p:cBhvr>
                                      <p:rCtr x="-976900" y="0"/>
                                    </p:animMotion>
                                  </p:childTnLst>
                                </p:cTn>
                              </p:par>
                              <p:par>
                                <p:cTn id="31" presetID="35" presetClass="path" presetSubtype="0" fill="hold" nodeType="withEffect">
                                  <p:stCondLst>
                                    <p:cond delay="0"/>
                                  </p:stCondLst>
                                  <p:childTnLst>
                                    <p:animMotion origin="layout" path="M 3.05556E-6 -1.85185E-6 L -0.33577 -1.85185E-6 " pathEditMode="relative" rAng="0" ptsTypes="AA">
                                      <p:cBhvr>
                                        <p:cTn id="32" dur="500" fill="hold"/>
                                        <p:tgtEl>
                                          <p:spTgt spid="4102"/>
                                        </p:tgtEl>
                                        <p:attrNameLst>
                                          <p:attrName>ppt_x,ppt_y</p:attrName>
                                        </p:attrNameLst>
                                      </p:cBhvr>
                                      <p:rCtr x="-1678300" y="0"/>
                                    </p:animMotion>
                                  </p:childTnLst>
                                </p:cTn>
                              </p:par>
                              <p:par>
                                <p:cTn id="33" presetID="35" presetClass="path" presetSubtype="0" fill="hold" nodeType="withEffect">
                                  <p:stCondLst>
                                    <p:cond delay="0"/>
                                  </p:stCondLst>
                                  <p:childTnLst>
                                    <p:animMotion origin="layout" path="M 1.66667E-6 -1.85185E-6 L -0.57188 -1.85185E-6 " pathEditMode="relative" rAng="0" ptsTypes="AA">
                                      <p:cBhvr>
                                        <p:cTn id="34" dur="500" fill="hold"/>
                                        <p:tgtEl>
                                          <p:spTgt spid="4107"/>
                                        </p:tgtEl>
                                        <p:attrNameLst>
                                          <p:attrName>ppt_x,ppt_y</p:attrName>
                                        </p:attrNameLst>
                                      </p:cBhvr>
                                      <p:rCtr x="-2858900" y="0"/>
                                    </p:animMotion>
                                  </p:childTnLst>
                                </p:cTn>
                              </p:par>
                              <p:par>
                                <p:cTn id="35" presetID="10" presetClass="exit" presetSubtype="0" fill="hold" nodeType="withEffect">
                                  <p:stCondLst>
                                    <p:cond delay="0"/>
                                  </p:stCondLst>
                                  <p:childTnLst>
                                    <p:animEffect filter="fade">
                                      <p:cBhvr>
                                        <p:cTn id="36" dur="500"/>
                                        <p:tgtEl>
                                          <p:spTgt spid="4107"/>
                                        </p:tgtEl>
                                      </p:cBhvr>
                                    </p:animEffect>
                                    <p:set>
                                      <p:cBhvr>
                                        <p:cTn id="37" dur="1" fill="hold">
                                          <p:stCondLst>
                                            <p:cond delay="499"/>
                                          </p:stCondLst>
                                        </p:cTn>
                                        <p:tgtEl>
                                          <p:spTgt spid="4107"/>
                                        </p:tgtEl>
                                        <p:attrNameLst>
                                          <p:attrName>style.visibility</p:attrName>
                                        </p:attrNameLst>
                                      </p:cBhvr>
                                      <p:to>
                                        <p:strVal val="hidden"/>
                                      </p:to>
                                    </p:set>
                                  </p:childTnLst>
                                </p:cTn>
                              </p:par>
                              <p:par>
                                <p:cTn id="38" presetID="10" presetClass="exit" presetSubtype="0" fill="hold" nodeType="withEffect">
                                  <p:stCondLst>
                                    <p:cond delay="0"/>
                                  </p:stCondLst>
                                  <p:childTnLst>
                                    <p:animEffect filter="fade">
                                      <p:cBhvr>
                                        <p:cTn id="39" dur="500"/>
                                        <p:tgtEl>
                                          <p:spTgt spid="4105"/>
                                        </p:tgtEl>
                                      </p:cBhvr>
                                    </p:animEffect>
                                    <p:set>
                                      <p:cBhvr>
                                        <p:cTn id="40" dur="1" fill="hold">
                                          <p:stCondLst>
                                            <p:cond delay="499"/>
                                          </p:stCondLst>
                                        </p:cTn>
                                        <p:tgtEl>
                                          <p:spTgt spid="4105"/>
                                        </p:tgtEl>
                                        <p:attrNameLst>
                                          <p:attrName>style.visibility</p:attrName>
                                        </p:attrNameLst>
                                      </p:cBhvr>
                                      <p:to>
                                        <p:strVal val="hidden"/>
                                      </p:to>
                                    </p:set>
                                  </p:childTnLst>
                                </p:cTn>
                              </p:par>
                              <p:par>
                                <p:cTn id="41" presetID="10" presetClass="exit" presetSubtype="0" fill="hold" nodeType="withEffect">
                                  <p:stCondLst>
                                    <p:cond delay="0"/>
                                  </p:stCondLst>
                                  <p:childTnLst>
                                    <p:animEffect filter="fade">
                                      <p:cBhvr>
                                        <p:cTn id="42" dur="500"/>
                                        <p:tgtEl>
                                          <p:spTgt spid="4103"/>
                                        </p:tgtEl>
                                      </p:cBhvr>
                                    </p:animEffect>
                                    <p:set>
                                      <p:cBhvr>
                                        <p:cTn id="43" dur="1" fill="hold">
                                          <p:stCondLst>
                                            <p:cond delay="499"/>
                                          </p:stCondLst>
                                        </p:cTn>
                                        <p:tgtEl>
                                          <p:spTgt spid="4103"/>
                                        </p:tgtEl>
                                        <p:attrNameLst>
                                          <p:attrName>style.visibility</p:attrName>
                                        </p:attrNameLst>
                                      </p:cBhvr>
                                      <p:to>
                                        <p:strVal val="hidden"/>
                                      </p:to>
                                    </p:set>
                                  </p:childTnLst>
                                </p:cTn>
                              </p:par>
                              <p:par>
                                <p:cTn id="44" presetID="10" presetClass="exit" presetSubtype="0" fill="hold" nodeType="withEffect">
                                  <p:stCondLst>
                                    <p:cond delay="0"/>
                                  </p:stCondLst>
                                  <p:childTnLst>
                                    <p:animEffect filter="fade">
                                      <p:cBhvr>
                                        <p:cTn id="45" dur="500"/>
                                        <p:tgtEl>
                                          <p:spTgt spid="4106"/>
                                        </p:tgtEl>
                                      </p:cBhvr>
                                    </p:animEffect>
                                    <p:set>
                                      <p:cBhvr>
                                        <p:cTn id="46" dur="1" fill="hold">
                                          <p:stCondLst>
                                            <p:cond delay="499"/>
                                          </p:stCondLst>
                                        </p:cTn>
                                        <p:tgtEl>
                                          <p:spTgt spid="4106"/>
                                        </p:tgtEl>
                                        <p:attrNameLst>
                                          <p:attrName>style.visibility</p:attrName>
                                        </p:attrNameLst>
                                      </p:cBhvr>
                                      <p:to>
                                        <p:strVal val="hidden"/>
                                      </p:to>
                                    </p:set>
                                  </p:childTnLst>
                                </p:cTn>
                              </p:par>
                              <p:par>
                                <p:cTn id="47" presetID="10" presetClass="exit" presetSubtype="0" fill="hold" nodeType="withEffect">
                                  <p:stCondLst>
                                    <p:cond delay="0"/>
                                  </p:stCondLst>
                                  <p:childTnLst>
                                    <p:animEffect filter="fade">
                                      <p:cBhvr>
                                        <p:cTn id="48" dur="500"/>
                                        <p:tgtEl>
                                          <p:spTgt spid="4102"/>
                                        </p:tgtEl>
                                      </p:cBhvr>
                                    </p:animEffect>
                                    <p:set>
                                      <p:cBhvr>
                                        <p:cTn id="49" dur="1" fill="hold">
                                          <p:stCondLst>
                                            <p:cond delay="499"/>
                                          </p:stCondLst>
                                        </p:cTn>
                                        <p:tgtEl>
                                          <p:spTgt spid="4102"/>
                                        </p:tgtEl>
                                        <p:attrNameLst>
                                          <p:attrName>style.visibility</p:attrName>
                                        </p:attrNameLst>
                                      </p:cBhvr>
                                      <p:to>
                                        <p:strVal val="hidden"/>
                                      </p:to>
                                    </p:set>
                                  </p:childTnLst>
                                </p:cTn>
                              </p:par>
                              <p:par>
                                <p:cTn id="50" presetID="10" presetClass="exit" presetSubtype="0" fill="hold" nodeType="withEffect">
                                  <p:stCondLst>
                                    <p:cond delay="0"/>
                                  </p:stCondLst>
                                  <p:childTnLst>
                                    <p:animEffect filter="fade">
                                      <p:cBhvr>
                                        <p:cTn id="51" dur="500"/>
                                        <p:tgtEl>
                                          <p:spTgt spid="4104"/>
                                        </p:tgtEl>
                                      </p:cBhvr>
                                    </p:animEffect>
                                    <p:set>
                                      <p:cBhvr>
                                        <p:cTn id="52" dur="1" fill="hold">
                                          <p:stCondLst>
                                            <p:cond delay="499"/>
                                          </p:stCondLst>
                                        </p:cTn>
                                        <p:tgtEl>
                                          <p:spTgt spid="4104"/>
                                        </p:tgtEl>
                                        <p:attrNameLst>
                                          <p:attrName>style.visibility</p:attrName>
                                        </p:attrNameLst>
                                      </p:cBhvr>
                                      <p:to>
                                        <p:strVal val="hidden"/>
                                      </p:to>
                                    </p:set>
                                  </p:childTnLst>
                                </p:cTn>
                              </p:par>
                              <p:par>
                                <p:cTn id="53" presetID="10" presetClass="entr" presetSubtype="0" fill="hold" nodeType="withEffect">
                                  <p:stCondLst>
                                    <p:cond delay="0"/>
                                  </p:stCondLst>
                                  <p:childTnLst>
                                    <p:set>
                                      <p:cBhvr>
                                        <p:cTn id="54" dur="1" fill="hold">
                                          <p:stCondLst>
                                            <p:cond delay="0"/>
                                          </p:stCondLst>
                                        </p:cTn>
                                        <p:tgtEl>
                                          <p:spTgt spid="4108"/>
                                        </p:tgtEl>
                                        <p:attrNameLst>
                                          <p:attrName>style.visibility</p:attrName>
                                        </p:attrNameLst>
                                      </p:cBhvr>
                                      <p:to>
                                        <p:strVal val="visible"/>
                                      </p:to>
                                    </p:set>
                                    <p:animEffect filter="fade">
                                      <p:cBhvr>
                                        <p:cTn id="55" dur="500"/>
                                        <p:tgtEl>
                                          <p:spTgt spid="4108"/>
                                        </p:tgtEl>
                                      </p:cBhvr>
                                    </p:animEffect>
                                  </p:childTnLst>
                                </p:cTn>
                              </p:par>
                              <p:par>
                                <p:cTn id="56" presetID="10" presetClass="entr" presetSubtype="0" fill="hold" nodeType="withEffect">
                                  <p:stCondLst>
                                    <p:cond delay="0"/>
                                  </p:stCondLst>
                                  <p:childTnLst>
                                    <p:set>
                                      <p:cBhvr>
                                        <p:cTn id="57" dur="1" fill="hold">
                                          <p:stCondLst>
                                            <p:cond delay="0"/>
                                          </p:stCondLst>
                                        </p:cTn>
                                        <p:tgtEl>
                                          <p:spTgt spid="4109"/>
                                        </p:tgtEl>
                                        <p:attrNameLst>
                                          <p:attrName>style.visibility</p:attrName>
                                        </p:attrNameLst>
                                      </p:cBhvr>
                                      <p:to>
                                        <p:strVal val="visible"/>
                                      </p:to>
                                    </p:set>
                                    <p:animEffect filter="fade">
                                      <p:cBhvr>
                                        <p:cTn id="58" dur="500"/>
                                        <p:tgtEl>
                                          <p:spTgt spid="4109"/>
                                        </p:tgtEl>
                                      </p:cBhvr>
                                    </p:animEffect>
                                  </p:childTnLst>
                                </p:cTn>
                              </p:par>
                              <p:par>
                                <p:cTn id="59" presetID="10" presetClass="entr" presetSubtype="0" fill="hold" nodeType="withEffect">
                                  <p:stCondLst>
                                    <p:cond delay="0"/>
                                  </p:stCondLst>
                                  <p:childTnLst>
                                    <p:set>
                                      <p:cBhvr>
                                        <p:cTn id="60" dur="1" fill="hold">
                                          <p:stCondLst>
                                            <p:cond delay="0"/>
                                          </p:stCondLst>
                                        </p:cTn>
                                        <p:tgtEl>
                                          <p:spTgt spid="4110"/>
                                        </p:tgtEl>
                                        <p:attrNameLst>
                                          <p:attrName>style.visibility</p:attrName>
                                        </p:attrNameLst>
                                      </p:cBhvr>
                                      <p:to>
                                        <p:strVal val="visible"/>
                                      </p:to>
                                    </p:set>
                                    <p:animEffect filter="fade">
                                      <p:cBhvr>
                                        <p:cTn id="61" dur="500"/>
                                        <p:tgtEl>
                                          <p:spTgt spid="4110"/>
                                        </p:tgtEl>
                                      </p:cBhvr>
                                    </p:animEffect>
                                  </p:childTnLst>
                                </p:cTn>
                              </p:par>
                              <p:par>
                                <p:cTn id="62" presetID="10" presetClass="entr" presetSubtype="0" fill="hold" nodeType="withEffect">
                                  <p:stCondLst>
                                    <p:cond delay="0"/>
                                  </p:stCondLst>
                                  <p:childTnLst>
                                    <p:set>
                                      <p:cBhvr>
                                        <p:cTn id="63" dur="1" fill="hold">
                                          <p:stCondLst>
                                            <p:cond delay="0"/>
                                          </p:stCondLst>
                                        </p:cTn>
                                        <p:tgtEl>
                                          <p:spTgt spid="4111"/>
                                        </p:tgtEl>
                                        <p:attrNameLst>
                                          <p:attrName>style.visibility</p:attrName>
                                        </p:attrNameLst>
                                      </p:cBhvr>
                                      <p:to>
                                        <p:strVal val="visible"/>
                                      </p:to>
                                    </p:set>
                                    <p:animEffect filter="fade">
                                      <p:cBhvr>
                                        <p:cTn id="64" dur="500"/>
                                        <p:tgtEl>
                                          <p:spTgt spid="4111"/>
                                        </p:tgtEl>
                                      </p:cBhvr>
                                    </p:animEffect>
                                  </p:childTnLst>
                                </p:cTn>
                              </p:par>
                              <p:par>
                                <p:cTn id="65" presetID="53" presetClass="exit" presetSubtype="16" fill="hold" nodeType="withEffect">
                                  <p:stCondLst>
                                    <p:cond delay="0"/>
                                  </p:stCondLst>
                                  <p:childTnLst>
                                    <p:anim calcmode="lin" valueType="num">
                                      <p:cBhvr>
                                        <p:cTn id="66" dur="500"/>
                                        <p:tgtEl>
                                          <p:spTgt spid="4108"/>
                                        </p:tgtEl>
                                        <p:attrNameLst>
                                          <p:attrName>ppt_w</p:attrName>
                                        </p:attrNameLst>
                                      </p:cBhvr>
                                      <p:tavLst>
                                        <p:tav tm="0">
                                          <p:val>
                                            <p:strVal val="ppt_w"/>
                                          </p:val>
                                        </p:tav>
                                        <p:tav tm="100000">
                                          <p:val>
                                            <p:fltVal val="0"/>
                                          </p:val>
                                        </p:tav>
                                      </p:tavLst>
                                    </p:anim>
                                    <p:anim calcmode="lin" valueType="num">
                                      <p:cBhvr>
                                        <p:cTn id="67" dur="500"/>
                                        <p:tgtEl>
                                          <p:spTgt spid="4108"/>
                                        </p:tgtEl>
                                        <p:attrNameLst>
                                          <p:attrName>ppt_h</p:attrName>
                                        </p:attrNameLst>
                                      </p:cBhvr>
                                      <p:tavLst>
                                        <p:tav tm="0">
                                          <p:val>
                                            <p:strVal val="ppt_h"/>
                                          </p:val>
                                        </p:tav>
                                        <p:tav tm="100000">
                                          <p:val>
                                            <p:fltVal val="0"/>
                                          </p:val>
                                        </p:tav>
                                      </p:tavLst>
                                    </p:anim>
                                    <p:animEffect filter="fade">
                                      <p:cBhvr>
                                        <p:cTn id="68" dur="500"/>
                                        <p:tgtEl>
                                          <p:spTgt spid="4108"/>
                                        </p:tgtEl>
                                      </p:cBhvr>
                                    </p:animEffect>
                                    <p:set>
                                      <p:cBhvr>
                                        <p:cTn id="69" dur="1" fill="hold">
                                          <p:stCondLst>
                                            <p:cond delay="499"/>
                                          </p:stCondLst>
                                        </p:cTn>
                                        <p:tgtEl>
                                          <p:spTgt spid="4108"/>
                                        </p:tgtEl>
                                        <p:attrNameLst>
                                          <p:attrName>style.visibility</p:attrName>
                                        </p:attrNameLst>
                                      </p:cBhvr>
                                      <p:to>
                                        <p:strVal val="hidden"/>
                                      </p:to>
                                    </p:set>
                                  </p:childTnLst>
                                </p:cTn>
                              </p:par>
                              <p:par>
                                <p:cTn id="70" presetID="53" presetClass="exit" presetSubtype="16" fill="hold" nodeType="withEffect">
                                  <p:stCondLst>
                                    <p:cond delay="0"/>
                                  </p:stCondLst>
                                  <p:childTnLst>
                                    <p:anim calcmode="lin" valueType="num">
                                      <p:cBhvr>
                                        <p:cTn id="71" dur="500"/>
                                        <p:tgtEl>
                                          <p:spTgt spid="4109"/>
                                        </p:tgtEl>
                                        <p:attrNameLst>
                                          <p:attrName>ppt_w</p:attrName>
                                        </p:attrNameLst>
                                      </p:cBhvr>
                                      <p:tavLst>
                                        <p:tav tm="0">
                                          <p:val>
                                            <p:strVal val="ppt_w"/>
                                          </p:val>
                                        </p:tav>
                                        <p:tav tm="100000">
                                          <p:val>
                                            <p:fltVal val="0"/>
                                          </p:val>
                                        </p:tav>
                                      </p:tavLst>
                                    </p:anim>
                                    <p:anim calcmode="lin" valueType="num">
                                      <p:cBhvr>
                                        <p:cTn id="72" dur="500"/>
                                        <p:tgtEl>
                                          <p:spTgt spid="4109"/>
                                        </p:tgtEl>
                                        <p:attrNameLst>
                                          <p:attrName>ppt_h</p:attrName>
                                        </p:attrNameLst>
                                      </p:cBhvr>
                                      <p:tavLst>
                                        <p:tav tm="0">
                                          <p:val>
                                            <p:strVal val="ppt_h"/>
                                          </p:val>
                                        </p:tav>
                                        <p:tav tm="100000">
                                          <p:val>
                                            <p:fltVal val="0"/>
                                          </p:val>
                                        </p:tav>
                                      </p:tavLst>
                                    </p:anim>
                                    <p:animEffect filter="fade">
                                      <p:cBhvr>
                                        <p:cTn id="73" dur="500"/>
                                        <p:tgtEl>
                                          <p:spTgt spid="4109"/>
                                        </p:tgtEl>
                                      </p:cBhvr>
                                    </p:animEffect>
                                    <p:set>
                                      <p:cBhvr>
                                        <p:cTn id="74" dur="1" fill="hold">
                                          <p:stCondLst>
                                            <p:cond delay="499"/>
                                          </p:stCondLst>
                                        </p:cTn>
                                        <p:tgtEl>
                                          <p:spTgt spid="4109"/>
                                        </p:tgtEl>
                                        <p:attrNameLst>
                                          <p:attrName>style.visibility</p:attrName>
                                        </p:attrNameLst>
                                      </p:cBhvr>
                                      <p:to>
                                        <p:strVal val="hidden"/>
                                      </p:to>
                                    </p:set>
                                  </p:childTnLst>
                                </p:cTn>
                              </p:par>
                              <p:par>
                                <p:cTn id="75" presetID="53" presetClass="exit" presetSubtype="16" fill="hold" nodeType="withEffect">
                                  <p:stCondLst>
                                    <p:cond delay="0"/>
                                  </p:stCondLst>
                                  <p:childTnLst>
                                    <p:anim calcmode="lin" valueType="num">
                                      <p:cBhvr>
                                        <p:cTn id="76" dur="500"/>
                                        <p:tgtEl>
                                          <p:spTgt spid="4110"/>
                                        </p:tgtEl>
                                        <p:attrNameLst>
                                          <p:attrName>ppt_w</p:attrName>
                                        </p:attrNameLst>
                                      </p:cBhvr>
                                      <p:tavLst>
                                        <p:tav tm="0">
                                          <p:val>
                                            <p:strVal val="ppt_w"/>
                                          </p:val>
                                        </p:tav>
                                        <p:tav tm="100000">
                                          <p:val>
                                            <p:fltVal val="0"/>
                                          </p:val>
                                        </p:tav>
                                      </p:tavLst>
                                    </p:anim>
                                    <p:anim calcmode="lin" valueType="num">
                                      <p:cBhvr>
                                        <p:cTn id="77" dur="500"/>
                                        <p:tgtEl>
                                          <p:spTgt spid="4110"/>
                                        </p:tgtEl>
                                        <p:attrNameLst>
                                          <p:attrName>ppt_h</p:attrName>
                                        </p:attrNameLst>
                                      </p:cBhvr>
                                      <p:tavLst>
                                        <p:tav tm="0">
                                          <p:val>
                                            <p:strVal val="ppt_h"/>
                                          </p:val>
                                        </p:tav>
                                        <p:tav tm="100000">
                                          <p:val>
                                            <p:fltVal val="0"/>
                                          </p:val>
                                        </p:tav>
                                      </p:tavLst>
                                    </p:anim>
                                    <p:animEffect filter="fade">
                                      <p:cBhvr>
                                        <p:cTn id="78" dur="500"/>
                                        <p:tgtEl>
                                          <p:spTgt spid="4110"/>
                                        </p:tgtEl>
                                      </p:cBhvr>
                                    </p:animEffect>
                                    <p:set>
                                      <p:cBhvr>
                                        <p:cTn id="79" dur="1" fill="hold">
                                          <p:stCondLst>
                                            <p:cond delay="499"/>
                                          </p:stCondLst>
                                        </p:cTn>
                                        <p:tgtEl>
                                          <p:spTgt spid="4110"/>
                                        </p:tgtEl>
                                        <p:attrNameLst>
                                          <p:attrName>style.visibility</p:attrName>
                                        </p:attrNameLst>
                                      </p:cBhvr>
                                      <p:to>
                                        <p:strVal val="hidden"/>
                                      </p:to>
                                    </p:set>
                                  </p:childTnLst>
                                </p:cTn>
                              </p:par>
                              <p:par>
                                <p:cTn id="80" presetID="53" presetClass="exit" presetSubtype="16" fill="hold" nodeType="withEffect">
                                  <p:stCondLst>
                                    <p:cond delay="0"/>
                                  </p:stCondLst>
                                  <p:childTnLst>
                                    <p:anim calcmode="lin" valueType="num">
                                      <p:cBhvr>
                                        <p:cTn id="81" dur="500"/>
                                        <p:tgtEl>
                                          <p:spTgt spid="4111"/>
                                        </p:tgtEl>
                                        <p:attrNameLst>
                                          <p:attrName>ppt_w</p:attrName>
                                        </p:attrNameLst>
                                      </p:cBhvr>
                                      <p:tavLst>
                                        <p:tav tm="0">
                                          <p:val>
                                            <p:strVal val="ppt_w"/>
                                          </p:val>
                                        </p:tav>
                                        <p:tav tm="100000">
                                          <p:val>
                                            <p:fltVal val="0"/>
                                          </p:val>
                                        </p:tav>
                                      </p:tavLst>
                                    </p:anim>
                                    <p:anim calcmode="lin" valueType="num">
                                      <p:cBhvr>
                                        <p:cTn id="82" dur="500"/>
                                        <p:tgtEl>
                                          <p:spTgt spid="4111"/>
                                        </p:tgtEl>
                                        <p:attrNameLst>
                                          <p:attrName>ppt_h</p:attrName>
                                        </p:attrNameLst>
                                      </p:cBhvr>
                                      <p:tavLst>
                                        <p:tav tm="0">
                                          <p:val>
                                            <p:strVal val="ppt_h"/>
                                          </p:val>
                                        </p:tav>
                                        <p:tav tm="100000">
                                          <p:val>
                                            <p:fltVal val="0"/>
                                          </p:val>
                                        </p:tav>
                                      </p:tavLst>
                                    </p:anim>
                                    <p:animEffect filter="fade">
                                      <p:cBhvr>
                                        <p:cTn id="83" dur="500"/>
                                        <p:tgtEl>
                                          <p:spTgt spid="4111"/>
                                        </p:tgtEl>
                                      </p:cBhvr>
                                    </p:animEffect>
                                    <p:set>
                                      <p:cBhvr>
                                        <p:cTn id="84" dur="1" fill="hold">
                                          <p:stCondLst>
                                            <p:cond delay="499"/>
                                          </p:stCondLst>
                                        </p:cTn>
                                        <p:tgtEl>
                                          <p:spTgt spid="4111"/>
                                        </p:tgtEl>
                                        <p:attrNameLst>
                                          <p:attrName>style.visibility</p:attrName>
                                        </p:attrNameLst>
                                      </p:cBhvr>
                                      <p:to>
                                        <p:strVal val="hidden"/>
                                      </p:to>
                                    </p:set>
                                  </p:childTnLst>
                                </p:cTn>
                              </p:par>
                            </p:childTnLst>
                          </p:cTn>
                        </p:par>
                        <p:par>
                          <p:cTn id="85" fill="hold" nodeType="afterGroup">
                            <p:stCondLst>
                              <p:cond delay="500"/>
                            </p:stCondLst>
                            <p:childTnLst>
                              <p:par>
                                <p:cTn id="86" presetID="3" presetClass="entr" presetSubtype="10" fill="hold" grpId="0" nodeType="afterEffect">
                                  <p:stCondLst>
                                    <p:cond delay="0"/>
                                  </p:stCondLst>
                                  <p:childTnLst>
                                    <p:set>
                                      <p:cBhvr>
                                        <p:cTn id="87" dur="1" fill="hold">
                                          <p:stCondLst>
                                            <p:cond delay="0"/>
                                          </p:stCondLst>
                                        </p:cTn>
                                        <p:tgtEl>
                                          <p:spTgt spid="37"/>
                                        </p:tgtEl>
                                        <p:attrNameLst>
                                          <p:attrName>style.visibility</p:attrName>
                                        </p:attrNameLst>
                                      </p:cBhvr>
                                      <p:to>
                                        <p:strVal val="visible"/>
                                      </p:to>
                                    </p:set>
                                    <p:animEffect transition="in" filter="blinds(horizontal)">
                                      <p:cBhvr>
                                        <p:cTn id="88" dur="500"/>
                                        <p:tgtEl>
                                          <p:spTgt spid="37"/>
                                        </p:tgtEl>
                                      </p:cBhvr>
                                    </p:animEffect>
                                  </p:childTnLst>
                                </p:cTn>
                              </p:par>
                              <p:par>
                                <p:cTn id="89" presetID="3" presetClass="entr" presetSubtype="10" fill="hold" nodeType="withEffect">
                                  <p:stCondLst>
                                    <p:cond delay="0"/>
                                  </p:stCondLst>
                                  <p:childTnLst>
                                    <p:set>
                                      <p:cBhvr>
                                        <p:cTn id="90" dur="1" fill="hold">
                                          <p:stCondLst>
                                            <p:cond delay="0"/>
                                          </p:stCondLst>
                                        </p:cTn>
                                        <p:tgtEl>
                                          <p:spTgt spid="62"/>
                                        </p:tgtEl>
                                        <p:attrNameLst>
                                          <p:attrName>style.visibility</p:attrName>
                                        </p:attrNameLst>
                                      </p:cBhvr>
                                      <p:to>
                                        <p:strVal val="visible"/>
                                      </p:to>
                                    </p:set>
                                    <p:animEffect transition="in" filter="blinds(horizontal)">
                                      <p:cBhvr>
                                        <p:cTn id="91"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ldLvl="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长方形 289">
            <a:extLst>
              <a:ext uri="{FF2B5EF4-FFF2-40B4-BE49-F238E27FC236}">
                <a16:creationId xmlns:a16="http://schemas.microsoft.com/office/drawing/2014/main" id="{18583C4E-FF19-E54C-8FC0-95B6A609CEDE}"/>
              </a:ext>
            </a:extLst>
          </p:cNvPr>
          <p:cNvSpPr>
            <a:spLocks noChangeArrowheads="1"/>
          </p:cNvSpPr>
          <p:nvPr/>
        </p:nvSpPr>
        <p:spPr bwMode="auto">
          <a:xfrm>
            <a:off x="-26988" y="242888"/>
            <a:ext cx="4008438" cy="606425"/>
          </a:xfrm>
          <a:prstGeom prst="rect">
            <a:avLst/>
          </a:prstGeom>
          <a:gradFill rotWithShape="0">
            <a:gsLst>
              <a:gs pos="0">
                <a:srgbClr val="990033"/>
              </a:gs>
              <a:gs pos="100000">
                <a:srgbClr val="460017">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67628" tIns="35243" rIns="67628" bIns="35243" anchor="ctr"/>
          <a:lstStyle/>
          <a:p>
            <a:pPr>
              <a:buFont typeface="Arial" panose="020B0604020202020204" pitchFamily="34" charset="0"/>
              <a:buNone/>
            </a:pPr>
            <a:endParaRPr lang="zh-CN" altLang="en-US"/>
          </a:p>
        </p:txBody>
      </p:sp>
      <p:sp>
        <p:nvSpPr>
          <p:cNvPr id="69634" name="文本框 5">
            <a:extLst>
              <a:ext uri="{FF2B5EF4-FFF2-40B4-BE49-F238E27FC236}">
                <a16:creationId xmlns:a16="http://schemas.microsoft.com/office/drawing/2014/main" id="{7C6649F5-1529-2B40-BA70-66557FF63B89}"/>
              </a:ext>
            </a:extLst>
          </p:cNvPr>
          <p:cNvSpPr>
            <a:spLocks noChangeArrowheads="1"/>
          </p:cNvSpPr>
          <p:nvPr/>
        </p:nvSpPr>
        <p:spPr bwMode="auto">
          <a:xfrm>
            <a:off x="325438" y="328613"/>
            <a:ext cx="5805487"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buFont typeface="Arial" panose="020B0604020202020204" pitchFamily="34" charset="0"/>
              <a:buNone/>
            </a:pPr>
            <a:r>
              <a:rPr lang="zh-CN" altLang="en-US" sz="2400" b="1" noProof="1">
                <a:solidFill>
                  <a:schemeClr val="bg1"/>
                </a:solidFill>
                <a:ea typeface="微软雅黑" panose="020B0503020204020204" pitchFamily="34" charset="-122"/>
                <a:sym typeface="Arial" panose="020B0604020202020204" pitchFamily="34" charset="0"/>
              </a:rPr>
              <a:t>   用户</a:t>
            </a:r>
            <a:r>
              <a:rPr lang="zh-CN" altLang="en-US" sz="2400" b="1" noProof="1">
                <a:solidFill>
                  <a:schemeClr val="bg1"/>
                </a:solidFill>
                <a:ea typeface="微软雅黑" panose="020B0503020204020204" pitchFamily="34" charset="-122"/>
                <a:sym typeface="+mn-ea"/>
              </a:rPr>
              <a:t>中断应用开发举例</a:t>
            </a:r>
            <a:endParaRPr lang="zh-CN" altLang="en-US" sz="2400" b="1" noProof="1">
              <a:solidFill>
                <a:schemeClr val="bg1"/>
              </a:solidFill>
              <a:ea typeface="微软雅黑" panose="020B0503020204020204" pitchFamily="34" charset="-122"/>
              <a:sym typeface="Arial" panose="020B0604020202020204" pitchFamily="34" charset="0"/>
            </a:endParaRPr>
          </a:p>
        </p:txBody>
      </p:sp>
      <p:sp>
        <p:nvSpPr>
          <p:cNvPr id="69635" name="矩形 8">
            <a:extLst>
              <a:ext uri="{FF2B5EF4-FFF2-40B4-BE49-F238E27FC236}">
                <a16:creationId xmlns:a16="http://schemas.microsoft.com/office/drawing/2014/main" id="{F78ACA2F-5019-8745-92D6-76305BD3F2F8}"/>
              </a:ext>
            </a:extLst>
          </p:cNvPr>
          <p:cNvSpPr>
            <a:spLocks noChangeArrowheads="1"/>
          </p:cNvSpPr>
          <p:nvPr/>
        </p:nvSpPr>
        <p:spPr bwMode="auto">
          <a:xfrm>
            <a:off x="2411413" y="523875"/>
            <a:ext cx="20891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gn="ctr">
              <a:buFont typeface="Arial" panose="020B0604020202020204" pitchFamily="34" charset="0"/>
              <a:buNone/>
            </a:pPr>
            <a:endParaRPr lang="zh-CN" altLang="en-US" sz="15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4102" name="Picture 2" descr="PPECLOGO-eff-0-1">
            <a:extLst>
              <a:ext uri="{FF2B5EF4-FFF2-40B4-BE49-F238E27FC236}">
                <a16:creationId xmlns:a16="http://schemas.microsoft.com/office/drawing/2014/main" id="{973D29AB-A6F3-3542-B72E-0FC9EE4A4E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7863" y="525463"/>
            <a:ext cx="627062"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3" descr="PPECLOGO-eff-0-2">
            <a:extLst>
              <a:ext uri="{FF2B5EF4-FFF2-40B4-BE49-F238E27FC236}">
                <a16:creationId xmlns:a16="http://schemas.microsoft.com/office/drawing/2014/main" id="{E309324E-A204-AA4B-8767-51D5045780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6600" y="506413"/>
            <a:ext cx="5778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6" descr="PPECLOGO-eff-0-1">
            <a:extLst>
              <a:ext uri="{FF2B5EF4-FFF2-40B4-BE49-F238E27FC236}">
                <a16:creationId xmlns:a16="http://schemas.microsoft.com/office/drawing/2014/main" id="{303EB06B-9258-6C40-939E-51B3B20D536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6038" y="533400"/>
            <a:ext cx="23495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8" descr="PPECLOGO-eff-0-2">
            <a:extLst>
              <a:ext uri="{FF2B5EF4-FFF2-40B4-BE49-F238E27FC236}">
                <a16:creationId xmlns:a16="http://schemas.microsoft.com/office/drawing/2014/main" id="{B1BA48E9-668D-DB49-BA67-ABDB2B36F4F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6200" y="377825"/>
            <a:ext cx="57943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11" descr="PPECLOGO-eff-5-4">
            <a:extLst>
              <a:ext uri="{FF2B5EF4-FFF2-40B4-BE49-F238E27FC236}">
                <a16:creationId xmlns:a16="http://schemas.microsoft.com/office/drawing/2014/main" id="{11E11034-4CF1-9E43-8591-465F18383C3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53063" y="449263"/>
            <a:ext cx="5334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7" name="Picture 12" descr="PPECLOGO-eff-0-1">
            <a:extLst>
              <a:ext uri="{FF2B5EF4-FFF2-40B4-BE49-F238E27FC236}">
                <a16:creationId xmlns:a16="http://schemas.microsoft.com/office/drawing/2014/main" id="{766D908E-3760-2241-8A7A-7870A499241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89413" y="874713"/>
            <a:ext cx="309562"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Picture 15" descr="PPECLOGO-eff2-1-3">
            <a:extLst>
              <a:ext uri="{FF2B5EF4-FFF2-40B4-BE49-F238E27FC236}">
                <a16:creationId xmlns:a16="http://schemas.microsoft.com/office/drawing/2014/main" id="{7D531147-2EFF-494D-A4F8-62277FB4678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47850" y="461963"/>
            <a:ext cx="25876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6" descr="PPECLOGO-eff2-1-4">
            <a:extLst>
              <a:ext uri="{FF2B5EF4-FFF2-40B4-BE49-F238E27FC236}">
                <a16:creationId xmlns:a16="http://schemas.microsoft.com/office/drawing/2014/main" id="{B9F062D0-E12B-B646-AF5D-A36CC0A7412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30725" y="731838"/>
            <a:ext cx="4159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0" name="Picture 17" descr="PPECLOGO-eff2-1-3">
            <a:extLst>
              <a:ext uri="{FF2B5EF4-FFF2-40B4-BE49-F238E27FC236}">
                <a16:creationId xmlns:a16="http://schemas.microsoft.com/office/drawing/2014/main" id="{AE53C6B1-A549-DA4B-A7CB-C4D350C8CDA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45063" y="534988"/>
            <a:ext cx="211137"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18" descr="PPECLOGO-eff2-1-3">
            <a:extLst>
              <a:ext uri="{FF2B5EF4-FFF2-40B4-BE49-F238E27FC236}">
                <a16:creationId xmlns:a16="http://schemas.microsoft.com/office/drawing/2014/main" id="{180C10A6-5BB9-0940-AB3B-B83C8D48F15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43513" y="788988"/>
            <a:ext cx="166687" cy="11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46" name="网络 586">
            <a:extLst>
              <a:ext uri="{FF2B5EF4-FFF2-40B4-BE49-F238E27FC236}">
                <a16:creationId xmlns:a16="http://schemas.microsoft.com/office/drawing/2014/main" id="{13F934A4-12F7-6D4E-B742-ADA9396C692B}"/>
              </a:ext>
            </a:extLst>
          </p:cNvPr>
          <p:cNvSpPr>
            <a:spLocks noChangeArrowheads="1"/>
          </p:cNvSpPr>
          <p:nvPr/>
        </p:nvSpPr>
        <p:spPr bwMode="auto">
          <a:xfrm>
            <a:off x="19050" y="314325"/>
            <a:ext cx="506413" cy="484188"/>
          </a:xfrm>
          <a:custGeom>
            <a:avLst/>
            <a:gdLst>
              <a:gd name="T0" fmla="*/ 0 w 1889279"/>
              <a:gd name="T1" fmla="*/ 0 h 1810503"/>
              <a:gd name="T2" fmla="*/ 0 w 1889279"/>
              <a:gd name="T3" fmla="*/ 0 h 1810503"/>
              <a:gd name="T4" fmla="*/ 0 w 1889279"/>
              <a:gd name="T5" fmla="*/ 0 h 1810503"/>
              <a:gd name="T6" fmla="*/ 0 w 1889279"/>
              <a:gd name="T7" fmla="*/ 0 h 1810503"/>
              <a:gd name="T8" fmla="*/ 0 w 1889279"/>
              <a:gd name="T9" fmla="*/ 0 h 1810503"/>
              <a:gd name="T10" fmla="*/ 0 w 1889279"/>
              <a:gd name="T11" fmla="*/ 0 h 1810503"/>
              <a:gd name="T12" fmla="*/ 0 w 1889279"/>
              <a:gd name="T13" fmla="*/ 0 h 1810503"/>
              <a:gd name="T14" fmla="*/ 0 w 1889279"/>
              <a:gd name="T15" fmla="*/ 0 h 1810503"/>
              <a:gd name="T16" fmla="*/ 0 w 1889279"/>
              <a:gd name="T17" fmla="*/ 0 h 1810503"/>
              <a:gd name="T18" fmla="*/ 0 w 1889279"/>
              <a:gd name="T19" fmla="*/ 0 h 1810503"/>
              <a:gd name="T20" fmla="*/ 0 w 1889279"/>
              <a:gd name="T21" fmla="*/ 0 h 1810503"/>
              <a:gd name="T22" fmla="*/ 0 w 1889279"/>
              <a:gd name="T23" fmla="*/ 0 h 1810503"/>
              <a:gd name="T24" fmla="*/ 0 w 1889279"/>
              <a:gd name="T25" fmla="*/ 0 h 1810503"/>
              <a:gd name="T26" fmla="*/ 0 w 1889279"/>
              <a:gd name="T27" fmla="*/ 0 h 1810503"/>
              <a:gd name="T28" fmla="*/ 0 w 1889279"/>
              <a:gd name="T29" fmla="*/ 0 h 1810503"/>
              <a:gd name="T30" fmla="*/ 0 w 1889279"/>
              <a:gd name="T31" fmla="*/ 0 h 1810503"/>
              <a:gd name="T32" fmla="*/ 0 w 1889279"/>
              <a:gd name="T33" fmla="*/ 0 h 1810503"/>
              <a:gd name="T34" fmla="*/ 0 w 1889279"/>
              <a:gd name="T35" fmla="*/ 0 h 1810503"/>
              <a:gd name="T36" fmla="*/ 0 w 1889279"/>
              <a:gd name="T37" fmla="*/ 0 h 1810503"/>
              <a:gd name="T38" fmla="*/ 0 w 1889279"/>
              <a:gd name="T39" fmla="*/ 0 h 1810503"/>
              <a:gd name="T40" fmla="*/ 0 w 1889279"/>
              <a:gd name="T41" fmla="*/ 0 h 1810503"/>
              <a:gd name="T42" fmla="*/ 0 w 1889279"/>
              <a:gd name="T43" fmla="*/ 0 h 1810503"/>
              <a:gd name="T44" fmla="*/ 0 w 1889279"/>
              <a:gd name="T45" fmla="*/ 0 h 1810503"/>
              <a:gd name="T46" fmla="*/ 0 w 1889279"/>
              <a:gd name="T47" fmla="*/ 0 h 1810503"/>
              <a:gd name="T48" fmla="*/ 0 w 1889279"/>
              <a:gd name="T49" fmla="*/ 0 h 1810503"/>
              <a:gd name="T50" fmla="*/ 0 w 1889279"/>
              <a:gd name="T51" fmla="*/ 0 h 1810503"/>
              <a:gd name="T52" fmla="*/ 0 w 1889279"/>
              <a:gd name="T53" fmla="*/ 0 h 1810503"/>
              <a:gd name="T54" fmla="*/ 0 w 1889279"/>
              <a:gd name="T55" fmla="*/ 0 h 1810503"/>
              <a:gd name="T56" fmla="*/ 0 w 1889279"/>
              <a:gd name="T57" fmla="*/ 0 h 1810503"/>
              <a:gd name="T58" fmla="*/ 0 w 1889279"/>
              <a:gd name="T59" fmla="*/ 0 h 1810503"/>
              <a:gd name="T60" fmla="*/ 0 w 1889279"/>
              <a:gd name="T61" fmla="*/ 0 h 1810503"/>
              <a:gd name="T62" fmla="*/ 0 w 1889279"/>
              <a:gd name="T63" fmla="*/ 0 h 1810503"/>
              <a:gd name="T64" fmla="*/ 0 w 1889279"/>
              <a:gd name="T65" fmla="*/ 0 h 1810503"/>
              <a:gd name="T66" fmla="*/ 0 w 1889279"/>
              <a:gd name="T67" fmla="*/ 0 h 1810503"/>
              <a:gd name="T68" fmla="*/ 0 w 1889279"/>
              <a:gd name="T69" fmla="*/ 0 h 1810503"/>
              <a:gd name="T70" fmla="*/ 0 w 1889279"/>
              <a:gd name="T71" fmla="*/ 0 h 1810503"/>
              <a:gd name="T72" fmla="*/ 0 w 1889279"/>
              <a:gd name="T73" fmla="*/ 0 h 1810503"/>
              <a:gd name="T74" fmla="*/ 0 w 1889279"/>
              <a:gd name="T75" fmla="*/ 0 h 18105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lnTo>
                  <a:pt x="953521" y="1355186"/>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lnTo>
                  <a:pt x="953521" y="931303"/>
                </a:ln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lnTo>
                  <a:pt x="900586" y="1702"/>
                </a:lnTo>
                <a:close/>
                <a:moveTo>
                  <a:pt x="953521" y="0"/>
                </a:moveTo>
                <a:lnTo>
                  <a:pt x="981035" y="1330"/>
                </a:lnTo>
                <a:cubicBezTo>
                  <a:pt x="1124068" y="53565"/>
                  <a:pt x="1247786" y="180867"/>
                  <a:pt x="1332000" y="354889"/>
                </a:cubicBezTo>
                <a:cubicBezTo>
                  <a:pt x="1219743" y="403080"/>
                  <a:pt x="1090709" y="429800"/>
                  <a:pt x="953521" y="430954"/>
                </a:cubicBezTo>
                <a:lnTo>
                  <a:pt x="9535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69647" name="Picture 22" descr="未标题-4">
            <a:extLst>
              <a:ext uri="{FF2B5EF4-FFF2-40B4-BE49-F238E27FC236}">
                <a16:creationId xmlns:a16="http://schemas.microsoft.com/office/drawing/2014/main" id="{981BF8E8-68BF-FC47-BFEB-5F1D05651A8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75463" y="68263"/>
            <a:ext cx="2230437"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矩形 3">
            <a:extLst>
              <a:ext uri="{FF2B5EF4-FFF2-40B4-BE49-F238E27FC236}">
                <a16:creationId xmlns:a16="http://schemas.microsoft.com/office/drawing/2014/main" id="{30D49C70-D20F-3940-991F-8C0D22581789}"/>
              </a:ext>
            </a:extLst>
          </p:cNvPr>
          <p:cNvSpPr>
            <a:spLocks noChangeArrowheads="1"/>
          </p:cNvSpPr>
          <p:nvPr/>
        </p:nvSpPr>
        <p:spPr bwMode="auto">
          <a:xfrm>
            <a:off x="19050" y="1060450"/>
            <a:ext cx="4800600" cy="500063"/>
          </a:xfrm>
          <a:prstGeom prst="rect">
            <a:avLst/>
          </a:prstGeom>
          <a:gradFill rotWithShape="0">
            <a:gsLst>
              <a:gs pos="0">
                <a:srgbClr val="F46200">
                  <a:alpha val="89000"/>
                </a:srgbClr>
              </a:gs>
              <a:gs pos="100000">
                <a:srgbClr val="FF6600">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buFont typeface="Arial" panose="020B0604020202020204" pitchFamily="34" charset="0"/>
              <a:buNone/>
            </a:pPr>
            <a:r>
              <a:rPr lang="zh-CN" altLang="en-US" sz="2100" b="1">
                <a:solidFill>
                  <a:schemeClr val="bg1"/>
                </a:solidFill>
                <a:latin typeface="微软雅黑" panose="020B0503020204020204" pitchFamily="34" charset="-122"/>
                <a:ea typeface="微软雅黑" panose="020B0503020204020204" pitchFamily="34" charset="-122"/>
                <a:sym typeface="MS PGothic" panose="020B0600070205080204" pitchFamily="34" charset="-128"/>
              </a:rPr>
              <a:t>       知识要点</a:t>
            </a:r>
          </a:p>
        </p:txBody>
      </p:sp>
      <p:sp>
        <p:nvSpPr>
          <p:cNvPr id="62" name="叶子 689">
            <a:extLst>
              <a:ext uri="{FF2B5EF4-FFF2-40B4-BE49-F238E27FC236}">
                <a16:creationId xmlns:a16="http://schemas.microsoft.com/office/drawing/2014/main" id="{742F4B45-D92E-684F-BEE1-7114E3850DEE}"/>
              </a:ext>
            </a:extLst>
          </p:cNvPr>
          <p:cNvSpPr>
            <a:spLocks noChangeArrowheads="1"/>
          </p:cNvSpPr>
          <p:nvPr/>
        </p:nvSpPr>
        <p:spPr bwMode="auto">
          <a:xfrm>
            <a:off x="26988" y="1128713"/>
            <a:ext cx="479425" cy="431800"/>
          </a:xfrm>
          <a:custGeom>
            <a:avLst/>
            <a:gdLst>
              <a:gd name="T0" fmla="*/ 0 w 63"/>
              <a:gd name="T1" fmla="*/ 2147483646 h 57"/>
              <a:gd name="T2" fmla="*/ 2147483646 w 63"/>
              <a:gd name="T3" fmla="*/ 2147483646 h 57"/>
              <a:gd name="T4" fmla="*/ 2147483646 w 63"/>
              <a:gd name="T5" fmla="*/ 2147483646 h 57"/>
              <a:gd name="T6" fmla="*/ 2147483646 w 63"/>
              <a:gd name="T7" fmla="*/ 2147483646 h 57"/>
              <a:gd name="T8" fmla="*/ 2147483646 w 63"/>
              <a:gd name="T9" fmla="*/ 0 h 57"/>
              <a:gd name="T10" fmla="*/ 2147483646 w 63"/>
              <a:gd name="T11" fmla="*/ 2147483646 h 57"/>
              <a:gd name="T12" fmla="*/ 2147483646 w 63"/>
              <a:gd name="T13" fmla="*/ 2147483646 h 57"/>
              <a:gd name="T14" fmla="*/ 0 w 63"/>
              <a:gd name="T15" fmla="*/ 2147483646 h 5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3" h="57">
                <a:moveTo>
                  <a:pt x="0" y="55"/>
                </a:moveTo>
                <a:cubicBezTo>
                  <a:pt x="0" y="55"/>
                  <a:pt x="0" y="57"/>
                  <a:pt x="4" y="57"/>
                </a:cubicBezTo>
                <a:cubicBezTo>
                  <a:pt x="3" y="54"/>
                  <a:pt x="11" y="45"/>
                  <a:pt x="11" y="45"/>
                </a:cubicBezTo>
                <a:cubicBezTo>
                  <a:pt x="11" y="45"/>
                  <a:pt x="25" y="54"/>
                  <a:pt x="40" y="39"/>
                </a:cubicBezTo>
                <a:cubicBezTo>
                  <a:pt x="54" y="23"/>
                  <a:pt x="44" y="11"/>
                  <a:pt x="63" y="0"/>
                </a:cubicBezTo>
                <a:cubicBezTo>
                  <a:pt x="17" y="10"/>
                  <a:pt x="7" y="24"/>
                  <a:pt x="8" y="43"/>
                </a:cubicBezTo>
                <a:cubicBezTo>
                  <a:pt x="12" y="34"/>
                  <a:pt x="24" y="22"/>
                  <a:pt x="34" y="17"/>
                </a:cubicBezTo>
                <a:cubicBezTo>
                  <a:pt x="17" y="29"/>
                  <a:pt x="5" y="47"/>
                  <a:pt x="0" y="55"/>
                </a:cubicBezTo>
                <a:close/>
              </a:path>
            </a:pathLst>
          </a:custGeom>
          <a:solidFill>
            <a:srgbClr val="00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 name="Rectangle 4">
            <a:extLst>
              <a:ext uri="{FF2B5EF4-FFF2-40B4-BE49-F238E27FC236}">
                <a16:creationId xmlns:a16="http://schemas.microsoft.com/office/drawing/2014/main" id="{292AAFCB-1287-E540-9635-4DCC66A19CF4}"/>
              </a:ext>
            </a:extLst>
          </p:cNvPr>
          <p:cNvSpPr txBox="1">
            <a:spLocks noChangeArrowheads="1"/>
          </p:cNvSpPr>
          <p:nvPr/>
        </p:nvSpPr>
        <p:spPr bwMode="auto">
          <a:xfrm>
            <a:off x="655638" y="1611313"/>
            <a:ext cx="5330825" cy="2757487"/>
          </a:xfrm>
          <a:prstGeom prst="rect">
            <a:avLst/>
          </a:prstGeom>
          <a:noFill/>
          <a:ln>
            <a:noFill/>
          </a:ln>
        </p:spPr>
        <p:txBody>
          <a:bodyPr lIns="68580" tIns="34290" rIns="68580" bIns="34290"/>
          <a:lstStyle>
            <a:lvl1pPr marL="342900" indent="-342900">
              <a:defRPr>
                <a:solidFill>
                  <a:schemeClr val="tx1"/>
                </a:solidFill>
                <a:latin typeface="Arial" panose="020B0604020202020204" pitchFamily="34" charset="0"/>
                <a:ea typeface="宋体" panose="02010600030101010101" pitchFamily="2" charset="-122"/>
              </a:defRPr>
            </a:lvl1pPr>
            <a:lvl2pPr marL="685800" indent="-22860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Wingdings" pitchFamily="2" charset="2"/>
              <a:buChar char="v"/>
              <a:defRPr/>
            </a:pPr>
            <a:endParaRPr lang="zh-CN" altLang="zh-CN" sz="2000" noProof="1">
              <a:latin typeface="微软雅黑" panose="020B0503020204020204" pitchFamily="34" charset="-122"/>
              <a:ea typeface="微软雅黑" panose="020B0503020204020204" pitchFamily="34" charset="-122"/>
              <a:sym typeface="+mn-ea"/>
            </a:endParaRPr>
          </a:p>
          <a:p>
            <a:pPr>
              <a:buFont typeface="Wingdings" pitchFamily="2" charset="2"/>
              <a:buChar char="v"/>
              <a:defRPr/>
            </a:pPr>
            <a:r>
              <a:rPr lang="en-US" altLang="zh-CN" sz="2000" noProof="1">
                <a:latin typeface="微软雅黑" panose="020B0503020204020204" pitchFamily="34" charset="-122"/>
                <a:ea typeface="微软雅黑" panose="020B0503020204020204" pitchFamily="34" charset="-122"/>
                <a:sym typeface="+mn-ea"/>
              </a:rPr>
              <a:t>0AH</a:t>
            </a:r>
            <a:r>
              <a:rPr lang="zh-CN" altLang="en-US" sz="2000" noProof="1">
                <a:latin typeface="微软雅黑" panose="020B0503020204020204" pitchFamily="34" charset="-122"/>
                <a:ea typeface="微软雅黑" panose="020B0503020204020204" pitchFamily="34" charset="-122"/>
                <a:sym typeface="+mn-ea"/>
              </a:rPr>
              <a:t>型中断的开发设计思路</a:t>
            </a:r>
            <a:endParaRPr lang="zh-CN" altLang="zh-CN" sz="2000" noProof="1">
              <a:latin typeface="微软雅黑" panose="020B0503020204020204" pitchFamily="34" charset="-122"/>
              <a:ea typeface="微软雅黑" panose="020B0503020204020204" pitchFamily="34" charset="-122"/>
              <a:sym typeface="+mn-ea"/>
            </a:endParaRPr>
          </a:p>
          <a:p>
            <a:pPr>
              <a:buFont typeface="Wingdings" pitchFamily="2" charset="2"/>
              <a:buChar char="v"/>
              <a:defRPr/>
            </a:pPr>
            <a:endParaRPr lang="zh-CN" altLang="zh-CN" sz="2000" noProof="1">
              <a:latin typeface="微软雅黑" panose="020B0503020204020204" pitchFamily="34" charset="-122"/>
              <a:ea typeface="微软雅黑" panose="020B0503020204020204" pitchFamily="34" charset="-122"/>
              <a:sym typeface="+mn-ea"/>
            </a:endParaRPr>
          </a:p>
          <a:p>
            <a:pPr>
              <a:buFont typeface="Wingdings" pitchFamily="2" charset="2"/>
              <a:buChar char="v"/>
              <a:defRPr/>
            </a:pPr>
            <a:r>
              <a:rPr lang="en-US" altLang="zh-CN" sz="2000" noProof="1">
                <a:latin typeface="微软雅黑" panose="020B0503020204020204" pitchFamily="34" charset="-122"/>
                <a:ea typeface="微软雅黑" panose="020B0503020204020204" pitchFamily="34" charset="-122"/>
                <a:sym typeface="+mn-ea"/>
              </a:rPr>
              <a:t>0AH</a:t>
            </a:r>
            <a:r>
              <a:rPr lang="zh-CN" altLang="en-US" sz="2000" noProof="1">
                <a:latin typeface="微软雅黑" panose="020B0503020204020204" pitchFamily="34" charset="-122"/>
                <a:ea typeface="微软雅黑" panose="020B0503020204020204" pitchFamily="34" charset="-122"/>
                <a:sym typeface="+mn-ea"/>
              </a:rPr>
              <a:t>型中断的应用程序流程图</a:t>
            </a:r>
            <a:endParaRPr lang="zh-CN" altLang="zh-CN" sz="2000" noProof="1">
              <a:latin typeface="微软雅黑" panose="020B0503020204020204" pitchFamily="34" charset="-122"/>
              <a:ea typeface="微软雅黑" panose="020B0503020204020204" pitchFamily="34" charset="-122"/>
              <a:sym typeface="+mn-ea"/>
            </a:endParaRPr>
          </a:p>
          <a:p>
            <a:pPr>
              <a:buFont typeface="Wingdings" pitchFamily="2" charset="2"/>
              <a:buChar char="v"/>
              <a:defRPr/>
            </a:pPr>
            <a:endParaRPr lang="zh-CN" altLang="zh-CN" sz="2000" noProof="1">
              <a:latin typeface="微软雅黑" panose="020B0503020204020204" pitchFamily="34" charset="-122"/>
              <a:ea typeface="微软雅黑" panose="020B0503020204020204" pitchFamily="34" charset="-122"/>
              <a:sym typeface="+mn-ea"/>
            </a:endParaRPr>
          </a:p>
          <a:p>
            <a:pPr>
              <a:buFont typeface="Wingdings" pitchFamily="2" charset="2"/>
              <a:buChar char="v"/>
              <a:defRPr/>
            </a:pPr>
            <a:r>
              <a:rPr lang="en-US" altLang="zh-CN" sz="2000" noProof="1">
                <a:latin typeface="微软雅黑" panose="020B0503020204020204" pitchFamily="34" charset="-122"/>
                <a:ea typeface="微软雅黑" panose="020B0503020204020204" pitchFamily="34" charset="-122"/>
                <a:sym typeface="+mn-ea"/>
              </a:rPr>
              <a:t>0AH</a:t>
            </a:r>
            <a:r>
              <a:rPr lang="zh-CN" altLang="en-US" sz="2000" noProof="1">
                <a:latin typeface="微软雅黑" panose="020B0503020204020204" pitchFamily="34" charset="-122"/>
                <a:ea typeface="微软雅黑" panose="020B0503020204020204" pitchFamily="34" charset="-122"/>
                <a:sym typeface="+mn-ea"/>
              </a:rPr>
              <a:t>型中断的应用程序清单</a:t>
            </a:r>
            <a:endParaRPr lang="zh-CN" altLang="zh-CN" sz="2000" noProof="1">
              <a:latin typeface="微软雅黑" panose="020B0503020204020204" pitchFamily="34" charset="-122"/>
              <a:ea typeface="微软雅黑" panose="020B0503020204020204" pitchFamily="34" charset="-122"/>
              <a:sym typeface="+mn-ea"/>
            </a:endParaRPr>
          </a:p>
          <a:p>
            <a:pPr>
              <a:buFont typeface="Wingdings" pitchFamily="2" charset="2"/>
              <a:buChar char="v"/>
              <a:defRPr/>
            </a:pPr>
            <a:endParaRPr lang="zh-CN" altLang="zh-CN" sz="2000" noProof="1">
              <a:latin typeface="微软雅黑" panose="020B0503020204020204" pitchFamily="34" charset="-122"/>
              <a:ea typeface="微软雅黑" panose="020B0503020204020204" pitchFamily="34" charset="-122"/>
              <a:sym typeface="+mn-ea"/>
            </a:endParaRPr>
          </a:p>
          <a:p>
            <a:pPr>
              <a:buFont typeface="Wingdings" pitchFamily="2" charset="2"/>
              <a:buChar char="v"/>
              <a:defRPr/>
            </a:pPr>
            <a:r>
              <a:rPr lang="en-US" altLang="zh-CN" sz="2000" noProof="1">
                <a:latin typeface="微软雅黑" panose="020B0503020204020204" pitchFamily="34" charset="-122"/>
                <a:ea typeface="微软雅黑" panose="020B0503020204020204" pitchFamily="34" charset="-122"/>
                <a:sym typeface="+mn-ea"/>
              </a:rPr>
              <a:t>0AH</a:t>
            </a:r>
            <a:r>
              <a:rPr lang="zh-CN" altLang="en-US" sz="2000" noProof="1">
                <a:latin typeface="微软雅黑" panose="020B0503020204020204" pitchFamily="34" charset="-122"/>
                <a:ea typeface="微软雅黑" panose="020B0503020204020204" pitchFamily="34" charset="-122"/>
                <a:sym typeface="+mn-ea"/>
              </a:rPr>
              <a:t>型中断的应用程序分析</a:t>
            </a:r>
            <a:endParaRPr lang="zh-CN" altLang="zh-CN" sz="2000" noProof="1">
              <a:latin typeface="微软雅黑" panose="020B0503020204020204" pitchFamily="34" charset="-122"/>
              <a:ea typeface="微软雅黑" panose="020B0503020204020204" pitchFamily="34" charset="-122"/>
              <a:sym typeface="+mn-ea"/>
            </a:endParaRPr>
          </a:p>
          <a:p>
            <a:pPr>
              <a:buFont typeface="Wingdings" pitchFamily="2" charset="2"/>
              <a:buChar char="v"/>
              <a:defRPr/>
            </a:pPr>
            <a:endParaRPr lang="zh-CN" altLang="zh-CN" sz="2000" noProof="1">
              <a:latin typeface="微软雅黑" panose="020B0503020204020204" pitchFamily="34" charset="-122"/>
              <a:ea typeface="微软雅黑" panose="020B0503020204020204" pitchFamily="34" charset="-122"/>
              <a:sym typeface="+mn-ea"/>
            </a:endParaRPr>
          </a:p>
          <a:p>
            <a:pPr>
              <a:buFont typeface="Wingdings" pitchFamily="2" charset="2"/>
              <a:buChar char="v"/>
              <a:defRPr/>
            </a:pPr>
            <a:endParaRPr lang="zh-CN" altLang="zh-CN" sz="2000" noProof="1">
              <a:latin typeface="微软雅黑" panose="020B0503020204020204" pitchFamily="34" charset="-122"/>
              <a:ea typeface="微软雅黑" panose="020B0503020204020204" pitchFamily="34" charset="-122"/>
              <a:sym typeface="+mn-ea"/>
            </a:endParaRPr>
          </a:p>
          <a:p>
            <a:pPr>
              <a:defRPr/>
            </a:pPr>
            <a:endParaRPr lang="zh-CN" altLang="zh-CN" sz="2000" noProof="1">
              <a:latin typeface="微软雅黑" panose="020B0503020204020204" pitchFamily="34" charset="-122"/>
              <a:ea typeface="微软雅黑" panose="020B0503020204020204" pitchFamily="34" charset="-122"/>
              <a:sym typeface="+mn-ea"/>
            </a:endParaRPr>
          </a:p>
          <a:p>
            <a:pPr>
              <a:buFont typeface="Wingdings" pitchFamily="2" charset="2"/>
              <a:buChar char="v"/>
              <a:defRPr/>
            </a:pPr>
            <a:endParaRPr lang="zh-CN" altLang="zh-CN" sz="2000" noProof="1">
              <a:latin typeface="微软雅黑" panose="020B0503020204020204" pitchFamily="34" charset="-122"/>
              <a:ea typeface="微软雅黑" panose="020B0503020204020204" pitchFamily="34" charset="-122"/>
              <a:sym typeface="+mn-ea"/>
            </a:endParaRPr>
          </a:p>
          <a:p>
            <a:pPr>
              <a:buFont typeface="Wingdings" pitchFamily="2" charset="2"/>
              <a:buChar char="v"/>
              <a:defRPr/>
            </a:pPr>
            <a:endParaRPr lang="zh-CN" altLang="zh-CN" sz="2000" noProof="1">
              <a:latin typeface="微软雅黑" panose="020B0503020204020204" pitchFamily="34" charset="-122"/>
              <a:ea typeface="微软雅黑" panose="020B0503020204020204" pitchFamily="34" charset="-122"/>
              <a:sym typeface="+mn-ea"/>
            </a:endParaRPr>
          </a:p>
          <a:p>
            <a:pPr>
              <a:buFont typeface="Wingdings" pitchFamily="2" charset="2"/>
              <a:buChar char="v"/>
              <a:defRPr/>
            </a:pPr>
            <a:endParaRPr lang="zh-CN" altLang="zh-CN" sz="2000" noProof="1">
              <a:latin typeface="微软雅黑" panose="020B0503020204020204" pitchFamily="34" charset="-122"/>
              <a:ea typeface="微软雅黑" panose="020B0503020204020204" pitchFamily="34" charset="-122"/>
              <a:sym typeface="+mn-ea"/>
            </a:endParaRPr>
          </a:p>
          <a:p>
            <a:pPr>
              <a:buFont typeface="Arial" panose="020B0604020202020204" pitchFamily="34" charset="0"/>
              <a:buNone/>
              <a:defRPr/>
            </a:pPr>
            <a:endParaRPr lang="zh-CN" altLang="en-US" sz="2000"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4102"/>
                                        </p:tgtEl>
                                        <p:attrNameLst>
                                          <p:attrName>style.visibility</p:attrName>
                                        </p:attrNameLst>
                                      </p:cBhvr>
                                      <p:to>
                                        <p:strVal val="visible"/>
                                      </p:to>
                                    </p:set>
                                    <p:animEffect filter="fade">
                                      <p:cBhvr>
                                        <p:cTn id="7" dur="500"/>
                                        <p:tgtEl>
                                          <p:spTgt spid="4102"/>
                                        </p:tgtEl>
                                      </p:cBhvr>
                                    </p:animEffect>
                                  </p:childTnLst>
                                </p:cTn>
                              </p:par>
                              <p:par>
                                <p:cTn id="8" presetID="10" presetClass="entr" presetSubtype="0" fill="hold" nodeType="withEffect">
                                  <p:stCondLst>
                                    <p:cond delay="0"/>
                                  </p:stCondLst>
                                  <p:childTnLst>
                                    <p:set>
                                      <p:cBhvr>
                                        <p:cTn id="9" dur="1" fill="hold">
                                          <p:stCondLst>
                                            <p:cond delay="0"/>
                                          </p:stCondLst>
                                        </p:cTn>
                                        <p:tgtEl>
                                          <p:spTgt spid="4105"/>
                                        </p:tgtEl>
                                        <p:attrNameLst>
                                          <p:attrName>style.visibility</p:attrName>
                                        </p:attrNameLst>
                                      </p:cBhvr>
                                      <p:to>
                                        <p:strVal val="visible"/>
                                      </p:to>
                                    </p:set>
                                    <p:animEffect filter="fade">
                                      <p:cBhvr>
                                        <p:cTn id="10" dur="500"/>
                                        <p:tgtEl>
                                          <p:spTgt spid="4105"/>
                                        </p:tgtEl>
                                      </p:cBhvr>
                                    </p:animEffect>
                                  </p:childTnLst>
                                </p:cTn>
                              </p:par>
                              <p:par>
                                <p:cTn id="11" presetID="10" presetClass="entr" presetSubtype="0" fill="hold" nodeType="withEffect">
                                  <p:stCondLst>
                                    <p:cond delay="0"/>
                                  </p:stCondLst>
                                  <p:childTnLst>
                                    <p:set>
                                      <p:cBhvr>
                                        <p:cTn id="12" dur="1" fill="hold">
                                          <p:stCondLst>
                                            <p:cond delay="0"/>
                                          </p:stCondLst>
                                        </p:cTn>
                                        <p:tgtEl>
                                          <p:spTgt spid="4107"/>
                                        </p:tgtEl>
                                        <p:attrNameLst>
                                          <p:attrName>style.visibility</p:attrName>
                                        </p:attrNameLst>
                                      </p:cBhvr>
                                      <p:to>
                                        <p:strVal val="visible"/>
                                      </p:to>
                                    </p:set>
                                    <p:animEffect filter="fade">
                                      <p:cBhvr>
                                        <p:cTn id="13" dur="500"/>
                                        <p:tgtEl>
                                          <p:spTgt spid="4107"/>
                                        </p:tgtEl>
                                      </p:cBhvr>
                                    </p:animEffect>
                                  </p:childTnLst>
                                </p:cTn>
                              </p:par>
                              <p:par>
                                <p:cTn id="14" presetID="10" presetClass="entr" presetSubtype="0" fill="hold" nodeType="withEffect">
                                  <p:stCondLst>
                                    <p:cond delay="0"/>
                                  </p:stCondLst>
                                  <p:childTnLst>
                                    <p:set>
                                      <p:cBhvr>
                                        <p:cTn id="15" dur="1" fill="hold">
                                          <p:stCondLst>
                                            <p:cond delay="0"/>
                                          </p:stCondLst>
                                        </p:cTn>
                                        <p:tgtEl>
                                          <p:spTgt spid="4103"/>
                                        </p:tgtEl>
                                        <p:attrNameLst>
                                          <p:attrName>style.visibility</p:attrName>
                                        </p:attrNameLst>
                                      </p:cBhvr>
                                      <p:to>
                                        <p:strVal val="visible"/>
                                      </p:to>
                                    </p:set>
                                    <p:animEffect filter="fade">
                                      <p:cBhvr>
                                        <p:cTn id="16" dur="500"/>
                                        <p:tgtEl>
                                          <p:spTgt spid="4103"/>
                                        </p:tgtEl>
                                      </p:cBhvr>
                                    </p:animEffect>
                                  </p:childTnLst>
                                </p:cTn>
                              </p:par>
                              <p:par>
                                <p:cTn id="17" presetID="10" presetClass="entr" presetSubtype="0" fill="hold" nodeType="withEffect">
                                  <p:stCondLst>
                                    <p:cond delay="0"/>
                                  </p:stCondLst>
                                  <p:childTnLst>
                                    <p:set>
                                      <p:cBhvr>
                                        <p:cTn id="18" dur="1" fill="hold">
                                          <p:stCondLst>
                                            <p:cond delay="0"/>
                                          </p:stCondLst>
                                        </p:cTn>
                                        <p:tgtEl>
                                          <p:spTgt spid="4106"/>
                                        </p:tgtEl>
                                        <p:attrNameLst>
                                          <p:attrName>style.visibility</p:attrName>
                                        </p:attrNameLst>
                                      </p:cBhvr>
                                      <p:to>
                                        <p:strVal val="visible"/>
                                      </p:to>
                                    </p:set>
                                    <p:animEffect filter="fade">
                                      <p:cBhvr>
                                        <p:cTn id="19" dur="500"/>
                                        <p:tgtEl>
                                          <p:spTgt spid="4106"/>
                                        </p:tgtEl>
                                      </p:cBhvr>
                                    </p:animEffect>
                                  </p:childTnLst>
                                </p:cTn>
                              </p:par>
                              <p:par>
                                <p:cTn id="20" presetID="10" presetClass="entr" presetSubtype="0" fill="hold" nodeType="withEffect">
                                  <p:stCondLst>
                                    <p:cond delay="0"/>
                                  </p:stCondLst>
                                  <p:childTnLst>
                                    <p:set>
                                      <p:cBhvr>
                                        <p:cTn id="21" dur="1" fill="hold">
                                          <p:stCondLst>
                                            <p:cond delay="0"/>
                                          </p:stCondLst>
                                        </p:cTn>
                                        <p:tgtEl>
                                          <p:spTgt spid="4104"/>
                                        </p:tgtEl>
                                        <p:attrNameLst>
                                          <p:attrName>style.visibility</p:attrName>
                                        </p:attrNameLst>
                                      </p:cBhvr>
                                      <p:to>
                                        <p:strVal val="visible"/>
                                      </p:to>
                                    </p:set>
                                    <p:animEffect filter="fade">
                                      <p:cBhvr>
                                        <p:cTn id="22" dur="500"/>
                                        <p:tgtEl>
                                          <p:spTgt spid="4104"/>
                                        </p:tgtEl>
                                      </p:cBhvr>
                                    </p:animEffect>
                                  </p:childTnLst>
                                </p:cTn>
                              </p:par>
                              <p:par>
                                <p:cTn id="23" presetID="35" presetClass="path" presetSubtype="0" fill="hold" nodeType="withEffect">
                                  <p:stCondLst>
                                    <p:cond delay="0"/>
                                  </p:stCondLst>
                                  <p:childTnLst>
                                    <p:animMotion origin="layout" path="M 0 0  L -0.25 0  E" pathEditMode="relative" rAng="0" ptsTypes="">
                                      <p:cBhvr>
                                        <p:cTn id="24" dur="500" fill="hold"/>
                                        <p:tgtEl>
                                          <p:spTgt spid="4106"/>
                                        </p:tgtEl>
                                        <p:attrNameLst>
                                          <p:attrName>ppt_x,ppt_y</p:attrName>
                                        </p:attrNameLst>
                                      </p:cBhvr>
                                      <p:rCtr x="0" y="0"/>
                                    </p:animMotion>
                                  </p:childTnLst>
                                </p:cTn>
                              </p:par>
                              <p:par>
                                <p:cTn id="25" presetID="35" presetClass="path" presetSubtype="0" fill="hold" nodeType="withEffect">
                                  <p:stCondLst>
                                    <p:cond delay="0"/>
                                  </p:stCondLst>
                                  <p:childTnLst>
                                    <p:animMotion origin="layout" path="M 4.16667E-6 3.33333E-6 L -0.31632 3.33333E-6 " pathEditMode="relative" rAng="0" ptsTypes="AA">
                                      <p:cBhvr>
                                        <p:cTn id="26" dur="500" fill="hold"/>
                                        <p:tgtEl>
                                          <p:spTgt spid="4103"/>
                                        </p:tgtEl>
                                        <p:attrNameLst>
                                          <p:attrName>ppt_x,ppt_y</p:attrName>
                                        </p:attrNameLst>
                                      </p:cBhvr>
                                      <p:rCtr x="-1581100" y="0"/>
                                    </p:animMotion>
                                  </p:childTnLst>
                                </p:cTn>
                              </p:par>
                              <p:par>
                                <p:cTn id="27" presetID="35" presetClass="path" presetSubtype="0" fill="hold" nodeType="withEffect">
                                  <p:stCondLst>
                                    <p:cond delay="0"/>
                                  </p:stCondLst>
                                  <p:childTnLst>
                                    <p:animMotion origin="layout" path="M 0.00504 -1.85185E-6 L -0.46684 -1.85185E-6 " pathEditMode="relative" rAng="0" ptsTypes="AA">
                                      <p:cBhvr>
                                        <p:cTn id="28" dur="500" fill="hold"/>
                                        <p:tgtEl>
                                          <p:spTgt spid="4104"/>
                                        </p:tgtEl>
                                        <p:attrNameLst>
                                          <p:attrName>ppt_x,ppt_y</p:attrName>
                                        </p:attrNameLst>
                                      </p:cBhvr>
                                      <p:rCtr x="-2358900" y="0"/>
                                    </p:animMotion>
                                  </p:childTnLst>
                                </p:cTn>
                              </p:par>
                              <p:par>
                                <p:cTn id="29" presetID="35" presetClass="path" presetSubtype="0" fill="hold" nodeType="withEffect">
                                  <p:stCondLst>
                                    <p:cond delay="0"/>
                                  </p:stCondLst>
                                  <p:childTnLst>
                                    <p:animMotion origin="layout" path="M -3.05556E-6 1.11111E-6 L -0.19531 1.11111E-6 " pathEditMode="relative" rAng="0" ptsTypes="AA">
                                      <p:cBhvr>
                                        <p:cTn id="30" dur="500" fill="hold"/>
                                        <p:tgtEl>
                                          <p:spTgt spid="4105"/>
                                        </p:tgtEl>
                                        <p:attrNameLst>
                                          <p:attrName>ppt_x,ppt_y</p:attrName>
                                        </p:attrNameLst>
                                      </p:cBhvr>
                                      <p:rCtr x="-976900" y="0"/>
                                    </p:animMotion>
                                  </p:childTnLst>
                                </p:cTn>
                              </p:par>
                              <p:par>
                                <p:cTn id="31" presetID="35" presetClass="path" presetSubtype="0" fill="hold" nodeType="withEffect">
                                  <p:stCondLst>
                                    <p:cond delay="0"/>
                                  </p:stCondLst>
                                  <p:childTnLst>
                                    <p:animMotion origin="layout" path="M 3.05556E-6 -1.85185E-6 L -0.33577 -1.85185E-6 " pathEditMode="relative" rAng="0" ptsTypes="AA">
                                      <p:cBhvr>
                                        <p:cTn id="32" dur="500" fill="hold"/>
                                        <p:tgtEl>
                                          <p:spTgt spid="4102"/>
                                        </p:tgtEl>
                                        <p:attrNameLst>
                                          <p:attrName>ppt_x,ppt_y</p:attrName>
                                        </p:attrNameLst>
                                      </p:cBhvr>
                                      <p:rCtr x="-1678300" y="0"/>
                                    </p:animMotion>
                                  </p:childTnLst>
                                </p:cTn>
                              </p:par>
                              <p:par>
                                <p:cTn id="33" presetID="35" presetClass="path" presetSubtype="0" fill="hold" nodeType="withEffect">
                                  <p:stCondLst>
                                    <p:cond delay="0"/>
                                  </p:stCondLst>
                                  <p:childTnLst>
                                    <p:animMotion origin="layout" path="M 1.66667E-6 -1.85185E-6 L -0.57188 -1.85185E-6 " pathEditMode="relative" rAng="0" ptsTypes="AA">
                                      <p:cBhvr>
                                        <p:cTn id="34" dur="500" fill="hold"/>
                                        <p:tgtEl>
                                          <p:spTgt spid="4107"/>
                                        </p:tgtEl>
                                        <p:attrNameLst>
                                          <p:attrName>ppt_x,ppt_y</p:attrName>
                                        </p:attrNameLst>
                                      </p:cBhvr>
                                      <p:rCtr x="-2858900" y="0"/>
                                    </p:animMotion>
                                  </p:childTnLst>
                                </p:cTn>
                              </p:par>
                              <p:par>
                                <p:cTn id="35" presetID="10" presetClass="exit" presetSubtype="0" fill="hold" nodeType="withEffect">
                                  <p:stCondLst>
                                    <p:cond delay="0"/>
                                  </p:stCondLst>
                                  <p:childTnLst>
                                    <p:animEffect filter="fade">
                                      <p:cBhvr>
                                        <p:cTn id="36" dur="500"/>
                                        <p:tgtEl>
                                          <p:spTgt spid="4107"/>
                                        </p:tgtEl>
                                      </p:cBhvr>
                                    </p:animEffect>
                                    <p:set>
                                      <p:cBhvr>
                                        <p:cTn id="37" dur="1" fill="hold">
                                          <p:stCondLst>
                                            <p:cond delay="499"/>
                                          </p:stCondLst>
                                        </p:cTn>
                                        <p:tgtEl>
                                          <p:spTgt spid="4107"/>
                                        </p:tgtEl>
                                        <p:attrNameLst>
                                          <p:attrName>style.visibility</p:attrName>
                                        </p:attrNameLst>
                                      </p:cBhvr>
                                      <p:to>
                                        <p:strVal val="hidden"/>
                                      </p:to>
                                    </p:set>
                                  </p:childTnLst>
                                </p:cTn>
                              </p:par>
                              <p:par>
                                <p:cTn id="38" presetID="10" presetClass="exit" presetSubtype="0" fill="hold" nodeType="withEffect">
                                  <p:stCondLst>
                                    <p:cond delay="0"/>
                                  </p:stCondLst>
                                  <p:childTnLst>
                                    <p:animEffect filter="fade">
                                      <p:cBhvr>
                                        <p:cTn id="39" dur="500"/>
                                        <p:tgtEl>
                                          <p:spTgt spid="4105"/>
                                        </p:tgtEl>
                                      </p:cBhvr>
                                    </p:animEffect>
                                    <p:set>
                                      <p:cBhvr>
                                        <p:cTn id="40" dur="1" fill="hold">
                                          <p:stCondLst>
                                            <p:cond delay="499"/>
                                          </p:stCondLst>
                                        </p:cTn>
                                        <p:tgtEl>
                                          <p:spTgt spid="4105"/>
                                        </p:tgtEl>
                                        <p:attrNameLst>
                                          <p:attrName>style.visibility</p:attrName>
                                        </p:attrNameLst>
                                      </p:cBhvr>
                                      <p:to>
                                        <p:strVal val="hidden"/>
                                      </p:to>
                                    </p:set>
                                  </p:childTnLst>
                                </p:cTn>
                              </p:par>
                              <p:par>
                                <p:cTn id="41" presetID="10" presetClass="exit" presetSubtype="0" fill="hold" nodeType="withEffect">
                                  <p:stCondLst>
                                    <p:cond delay="0"/>
                                  </p:stCondLst>
                                  <p:childTnLst>
                                    <p:animEffect filter="fade">
                                      <p:cBhvr>
                                        <p:cTn id="42" dur="500"/>
                                        <p:tgtEl>
                                          <p:spTgt spid="4103"/>
                                        </p:tgtEl>
                                      </p:cBhvr>
                                    </p:animEffect>
                                    <p:set>
                                      <p:cBhvr>
                                        <p:cTn id="43" dur="1" fill="hold">
                                          <p:stCondLst>
                                            <p:cond delay="499"/>
                                          </p:stCondLst>
                                        </p:cTn>
                                        <p:tgtEl>
                                          <p:spTgt spid="4103"/>
                                        </p:tgtEl>
                                        <p:attrNameLst>
                                          <p:attrName>style.visibility</p:attrName>
                                        </p:attrNameLst>
                                      </p:cBhvr>
                                      <p:to>
                                        <p:strVal val="hidden"/>
                                      </p:to>
                                    </p:set>
                                  </p:childTnLst>
                                </p:cTn>
                              </p:par>
                              <p:par>
                                <p:cTn id="44" presetID="10" presetClass="exit" presetSubtype="0" fill="hold" nodeType="withEffect">
                                  <p:stCondLst>
                                    <p:cond delay="0"/>
                                  </p:stCondLst>
                                  <p:childTnLst>
                                    <p:animEffect filter="fade">
                                      <p:cBhvr>
                                        <p:cTn id="45" dur="500"/>
                                        <p:tgtEl>
                                          <p:spTgt spid="4106"/>
                                        </p:tgtEl>
                                      </p:cBhvr>
                                    </p:animEffect>
                                    <p:set>
                                      <p:cBhvr>
                                        <p:cTn id="46" dur="1" fill="hold">
                                          <p:stCondLst>
                                            <p:cond delay="499"/>
                                          </p:stCondLst>
                                        </p:cTn>
                                        <p:tgtEl>
                                          <p:spTgt spid="4106"/>
                                        </p:tgtEl>
                                        <p:attrNameLst>
                                          <p:attrName>style.visibility</p:attrName>
                                        </p:attrNameLst>
                                      </p:cBhvr>
                                      <p:to>
                                        <p:strVal val="hidden"/>
                                      </p:to>
                                    </p:set>
                                  </p:childTnLst>
                                </p:cTn>
                              </p:par>
                              <p:par>
                                <p:cTn id="47" presetID="10" presetClass="exit" presetSubtype="0" fill="hold" nodeType="withEffect">
                                  <p:stCondLst>
                                    <p:cond delay="0"/>
                                  </p:stCondLst>
                                  <p:childTnLst>
                                    <p:animEffect filter="fade">
                                      <p:cBhvr>
                                        <p:cTn id="48" dur="500"/>
                                        <p:tgtEl>
                                          <p:spTgt spid="4102"/>
                                        </p:tgtEl>
                                      </p:cBhvr>
                                    </p:animEffect>
                                    <p:set>
                                      <p:cBhvr>
                                        <p:cTn id="49" dur="1" fill="hold">
                                          <p:stCondLst>
                                            <p:cond delay="499"/>
                                          </p:stCondLst>
                                        </p:cTn>
                                        <p:tgtEl>
                                          <p:spTgt spid="4102"/>
                                        </p:tgtEl>
                                        <p:attrNameLst>
                                          <p:attrName>style.visibility</p:attrName>
                                        </p:attrNameLst>
                                      </p:cBhvr>
                                      <p:to>
                                        <p:strVal val="hidden"/>
                                      </p:to>
                                    </p:set>
                                  </p:childTnLst>
                                </p:cTn>
                              </p:par>
                              <p:par>
                                <p:cTn id="50" presetID="10" presetClass="exit" presetSubtype="0" fill="hold" nodeType="withEffect">
                                  <p:stCondLst>
                                    <p:cond delay="0"/>
                                  </p:stCondLst>
                                  <p:childTnLst>
                                    <p:animEffect filter="fade">
                                      <p:cBhvr>
                                        <p:cTn id="51" dur="500"/>
                                        <p:tgtEl>
                                          <p:spTgt spid="4104"/>
                                        </p:tgtEl>
                                      </p:cBhvr>
                                    </p:animEffect>
                                    <p:set>
                                      <p:cBhvr>
                                        <p:cTn id="52" dur="1" fill="hold">
                                          <p:stCondLst>
                                            <p:cond delay="499"/>
                                          </p:stCondLst>
                                        </p:cTn>
                                        <p:tgtEl>
                                          <p:spTgt spid="4104"/>
                                        </p:tgtEl>
                                        <p:attrNameLst>
                                          <p:attrName>style.visibility</p:attrName>
                                        </p:attrNameLst>
                                      </p:cBhvr>
                                      <p:to>
                                        <p:strVal val="hidden"/>
                                      </p:to>
                                    </p:set>
                                  </p:childTnLst>
                                </p:cTn>
                              </p:par>
                              <p:par>
                                <p:cTn id="53" presetID="10" presetClass="entr" presetSubtype="0" fill="hold" nodeType="withEffect">
                                  <p:stCondLst>
                                    <p:cond delay="0"/>
                                  </p:stCondLst>
                                  <p:childTnLst>
                                    <p:set>
                                      <p:cBhvr>
                                        <p:cTn id="54" dur="1" fill="hold">
                                          <p:stCondLst>
                                            <p:cond delay="0"/>
                                          </p:stCondLst>
                                        </p:cTn>
                                        <p:tgtEl>
                                          <p:spTgt spid="4108"/>
                                        </p:tgtEl>
                                        <p:attrNameLst>
                                          <p:attrName>style.visibility</p:attrName>
                                        </p:attrNameLst>
                                      </p:cBhvr>
                                      <p:to>
                                        <p:strVal val="visible"/>
                                      </p:to>
                                    </p:set>
                                    <p:animEffect filter="fade">
                                      <p:cBhvr>
                                        <p:cTn id="55" dur="500"/>
                                        <p:tgtEl>
                                          <p:spTgt spid="4108"/>
                                        </p:tgtEl>
                                      </p:cBhvr>
                                    </p:animEffect>
                                  </p:childTnLst>
                                </p:cTn>
                              </p:par>
                              <p:par>
                                <p:cTn id="56" presetID="10" presetClass="entr" presetSubtype="0" fill="hold" nodeType="withEffect">
                                  <p:stCondLst>
                                    <p:cond delay="0"/>
                                  </p:stCondLst>
                                  <p:childTnLst>
                                    <p:set>
                                      <p:cBhvr>
                                        <p:cTn id="57" dur="1" fill="hold">
                                          <p:stCondLst>
                                            <p:cond delay="0"/>
                                          </p:stCondLst>
                                        </p:cTn>
                                        <p:tgtEl>
                                          <p:spTgt spid="4109"/>
                                        </p:tgtEl>
                                        <p:attrNameLst>
                                          <p:attrName>style.visibility</p:attrName>
                                        </p:attrNameLst>
                                      </p:cBhvr>
                                      <p:to>
                                        <p:strVal val="visible"/>
                                      </p:to>
                                    </p:set>
                                    <p:animEffect filter="fade">
                                      <p:cBhvr>
                                        <p:cTn id="58" dur="500"/>
                                        <p:tgtEl>
                                          <p:spTgt spid="4109"/>
                                        </p:tgtEl>
                                      </p:cBhvr>
                                    </p:animEffect>
                                  </p:childTnLst>
                                </p:cTn>
                              </p:par>
                              <p:par>
                                <p:cTn id="59" presetID="10" presetClass="entr" presetSubtype="0" fill="hold" nodeType="withEffect">
                                  <p:stCondLst>
                                    <p:cond delay="0"/>
                                  </p:stCondLst>
                                  <p:childTnLst>
                                    <p:set>
                                      <p:cBhvr>
                                        <p:cTn id="60" dur="1" fill="hold">
                                          <p:stCondLst>
                                            <p:cond delay="0"/>
                                          </p:stCondLst>
                                        </p:cTn>
                                        <p:tgtEl>
                                          <p:spTgt spid="4110"/>
                                        </p:tgtEl>
                                        <p:attrNameLst>
                                          <p:attrName>style.visibility</p:attrName>
                                        </p:attrNameLst>
                                      </p:cBhvr>
                                      <p:to>
                                        <p:strVal val="visible"/>
                                      </p:to>
                                    </p:set>
                                    <p:animEffect filter="fade">
                                      <p:cBhvr>
                                        <p:cTn id="61" dur="500"/>
                                        <p:tgtEl>
                                          <p:spTgt spid="4110"/>
                                        </p:tgtEl>
                                      </p:cBhvr>
                                    </p:animEffect>
                                  </p:childTnLst>
                                </p:cTn>
                              </p:par>
                              <p:par>
                                <p:cTn id="62" presetID="10" presetClass="entr" presetSubtype="0" fill="hold" nodeType="withEffect">
                                  <p:stCondLst>
                                    <p:cond delay="0"/>
                                  </p:stCondLst>
                                  <p:childTnLst>
                                    <p:set>
                                      <p:cBhvr>
                                        <p:cTn id="63" dur="1" fill="hold">
                                          <p:stCondLst>
                                            <p:cond delay="0"/>
                                          </p:stCondLst>
                                        </p:cTn>
                                        <p:tgtEl>
                                          <p:spTgt spid="4111"/>
                                        </p:tgtEl>
                                        <p:attrNameLst>
                                          <p:attrName>style.visibility</p:attrName>
                                        </p:attrNameLst>
                                      </p:cBhvr>
                                      <p:to>
                                        <p:strVal val="visible"/>
                                      </p:to>
                                    </p:set>
                                    <p:animEffect filter="fade">
                                      <p:cBhvr>
                                        <p:cTn id="64" dur="500"/>
                                        <p:tgtEl>
                                          <p:spTgt spid="4111"/>
                                        </p:tgtEl>
                                      </p:cBhvr>
                                    </p:animEffect>
                                  </p:childTnLst>
                                </p:cTn>
                              </p:par>
                              <p:par>
                                <p:cTn id="65" presetID="53" presetClass="exit" presetSubtype="16" fill="hold" nodeType="withEffect">
                                  <p:stCondLst>
                                    <p:cond delay="0"/>
                                  </p:stCondLst>
                                  <p:childTnLst>
                                    <p:anim calcmode="lin" valueType="num">
                                      <p:cBhvr>
                                        <p:cTn id="66" dur="500"/>
                                        <p:tgtEl>
                                          <p:spTgt spid="4108"/>
                                        </p:tgtEl>
                                        <p:attrNameLst>
                                          <p:attrName>ppt_w</p:attrName>
                                        </p:attrNameLst>
                                      </p:cBhvr>
                                      <p:tavLst>
                                        <p:tav tm="0">
                                          <p:val>
                                            <p:strVal val="ppt_w"/>
                                          </p:val>
                                        </p:tav>
                                        <p:tav tm="100000">
                                          <p:val>
                                            <p:fltVal val="0"/>
                                          </p:val>
                                        </p:tav>
                                      </p:tavLst>
                                    </p:anim>
                                    <p:anim calcmode="lin" valueType="num">
                                      <p:cBhvr>
                                        <p:cTn id="67" dur="500"/>
                                        <p:tgtEl>
                                          <p:spTgt spid="4108"/>
                                        </p:tgtEl>
                                        <p:attrNameLst>
                                          <p:attrName>ppt_h</p:attrName>
                                        </p:attrNameLst>
                                      </p:cBhvr>
                                      <p:tavLst>
                                        <p:tav tm="0">
                                          <p:val>
                                            <p:strVal val="ppt_h"/>
                                          </p:val>
                                        </p:tav>
                                        <p:tav tm="100000">
                                          <p:val>
                                            <p:fltVal val="0"/>
                                          </p:val>
                                        </p:tav>
                                      </p:tavLst>
                                    </p:anim>
                                    <p:animEffect filter="fade">
                                      <p:cBhvr>
                                        <p:cTn id="68" dur="500"/>
                                        <p:tgtEl>
                                          <p:spTgt spid="4108"/>
                                        </p:tgtEl>
                                      </p:cBhvr>
                                    </p:animEffect>
                                    <p:set>
                                      <p:cBhvr>
                                        <p:cTn id="69" dur="1" fill="hold">
                                          <p:stCondLst>
                                            <p:cond delay="499"/>
                                          </p:stCondLst>
                                        </p:cTn>
                                        <p:tgtEl>
                                          <p:spTgt spid="4108"/>
                                        </p:tgtEl>
                                        <p:attrNameLst>
                                          <p:attrName>style.visibility</p:attrName>
                                        </p:attrNameLst>
                                      </p:cBhvr>
                                      <p:to>
                                        <p:strVal val="hidden"/>
                                      </p:to>
                                    </p:set>
                                  </p:childTnLst>
                                </p:cTn>
                              </p:par>
                              <p:par>
                                <p:cTn id="70" presetID="53" presetClass="exit" presetSubtype="16" fill="hold" nodeType="withEffect">
                                  <p:stCondLst>
                                    <p:cond delay="0"/>
                                  </p:stCondLst>
                                  <p:childTnLst>
                                    <p:anim calcmode="lin" valueType="num">
                                      <p:cBhvr>
                                        <p:cTn id="71" dur="500"/>
                                        <p:tgtEl>
                                          <p:spTgt spid="4109"/>
                                        </p:tgtEl>
                                        <p:attrNameLst>
                                          <p:attrName>ppt_w</p:attrName>
                                        </p:attrNameLst>
                                      </p:cBhvr>
                                      <p:tavLst>
                                        <p:tav tm="0">
                                          <p:val>
                                            <p:strVal val="ppt_w"/>
                                          </p:val>
                                        </p:tav>
                                        <p:tav tm="100000">
                                          <p:val>
                                            <p:fltVal val="0"/>
                                          </p:val>
                                        </p:tav>
                                      </p:tavLst>
                                    </p:anim>
                                    <p:anim calcmode="lin" valueType="num">
                                      <p:cBhvr>
                                        <p:cTn id="72" dur="500"/>
                                        <p:tgtEl>
                                          <p:spTgt spid="4109"/>
                                        </p:tgtEl>
                                        <p:attrNameLst>
                                          <p:attrName>ppt_h</p:attrName>
                                        </p:attrNameLst>
                                      </p:cBhvr>
                                      <p:tavLst>
                                        <p:tav tm="0">
                                          <p:val>
                                            <p:strVal val="ppt_h"/>
                                          </p:val>
                                        </p:tav>
                                        <p:tav tm="100000">
                                          <p:val>
                                            <p:fltVal val="0"/>
                                          </p:val>
                                        </p:tav>
                                      </p:tavLst>
                                    </p:anim>
                                    <p:animEffect filter="fade">
                                      <p:cBhvr>
                                        <p:cTn id="73" dur="500"/>
                                        <p:tgtEl>
                                          <p:spTgt spid="4109"/>
                                        </p:tgtEl>
                                      </p:cBhvr>
                                    </p:animEffect>
                                    <p:set>
                                      <p:cBhvr>
                                        <p:cTn id="74" dur="1" fill="hold">
                                          <p:stCondLst>
                                            <p:cond delay="499"/>
                                          </p:stCondLst>
                                        </p:cTn>
                                        <p:tgtEl>
                                          <p:spTgt spid="4109"/>
                                        </p:tgtEl>
                                        <p:attrNameLst>
                                          <p:attrName>style.visibility</p:attrName>
                                        </p:attrNameLst>
                                      </p:cBhvr>
                                      <p:to>
                                        <p:strVal val="hidden"/>
                                      </p:to>
                                    </p:set>
                                  </p:childTnLst>
                                </p:cTn>
                              </p:par>
                              <p:par>
                                <p:cTn id="75" presetID="53" presetClass="exit" presetSubtype="16" fill="hold" nodeType="withEffect">
                                  <p:stCondLst>
                                    <p:cond delay="0"/>
                                  </p:stCondLst>
                                  <p:childTnLst>
                                    <p:anim calcmode="lin" valueType="num">
                                      <p:cBhvr>
                                        <p:cTn id="76" dur="500"/>
                                        <p:tgtEl>
                                          <p:spTgt spid="4110"/>
                                        </p:tgtEl>
                                        <p:attrNameLst>
                                          <p:attrName>ppt_w</p:attrName>
                                        </p:attrNameLst>
                                      </p:cBhvr>
                                      <p:tavLst>
                                        <p:tav tm="0">
                                          <p:val>
                                            <p:strVal val="ppt_w"/>
                                          </p:val>
                                        </p:tav>
                                        <p:tav tm="100000">
                                          <p:val>
                                            <p:fltVal val="0"/>
                                          </p:val>
                                        </p:tav>
                                      </p:tavLst>
                                    </p:anim>
                                    <p:anim calcmode="lin" valueType="num">
                                      <p:cBhvr>
                                        <p:cTn id="77" dur="500"/>
                                        <p:tgtEl>
                                          <p:spTgt spid="4110"/>
                                        </p:tgtEl>
                                        <p:attrNameLst>
                                          <p:attrName>ppt_h</p:attrName>
                                        </p:attrNameLst>
                                      </p:cBhvr>
                                      <p:tavLst>
                                        <p:tav tm="0">
                                          <p:val>
                                            <p:strVal val="ppt_h"/>
                                          </p:val>
                                        </p:tav>
                                        <p:tav tm="100000">
                                          <p:val>
                                            <p:fltVal val="0"/>
                                          </p:val>
                                        </p:tav>
                                      </p:tavLst>
                                    </p:anim>
                                    <p:animEffect filter="fade">
                                      <p:cBhvr>
                                        <p:cTn id="78" dur="500"/>
                                        <p:tgtEl>
                                          <p:spTgt spid="4110"/>
                                        </p:tgtEl>
                                      </p:cBhvr>
                                    </p:animEffect>
                                    <p:set>
                                      <p:cBhvr>
                                        <p:cTn id="79" dur="1" fill="hold">
                                          <p:stCondLst>
                                            <p:cond delay="499"/>
                                          </p:stCondLst>
                                        </p:cTn>
                                        <p:tgtEl>
                                          <p:spTgt spid="4110"/>
                                        </p:tgtEl>
                                        <p:attrNameLst>
                                          <p:attrName>style.visibility</p:attrName>
                                        </p:attrNameLst>
                                      </p:cBhvr>
                                      <p:to>
                                        <p:strVal val="hidden"/>
                                      </p:to>
                                    </p:set>
                                  </p:childTnLst>
                                </p:cTn>
                              </p:par>
                              <p:par>
                                <p:cTn id="80" presetID="53" presetClass="exit" presetSubtype="16" fill="hold" nodeType="withEffect">
                                  <p:stCondLst>
                                    <p:cond delay="0"/>
                                  </p:stCondLst>
                                  <p:childTnLst>
                                    <p:anim calcmode="lin" valueType="num">
                                      <p:cBhvr>
                                        <p:cTn id="81" dur="500"/>
                                        <p:tgtEl>
                                          <p:spTgt spid="4111"/>
                                        </p:tgtEl>
                                        <p:attrNameLst>
                                          <p:attrName>ppt_w</p:attrName>
                                        </p:attrNameLst>
                                      </p:cBhvr>
                                      <p:tavLst>
                                        <p:tav tm="0">
                                          <p:val>
                                            <p:strVal val="ppt_w"/>
                                          </p:val>
                                        </p:tav>
                                        <p:tav tm="100000">
                                          <p:val>
                                            <p:fltVal val="0"/>
                                          </p:val>
                                        </p:tav>
                                      </p:tavLst>
                                    </p:anim>
                                    <p:anim calcmode="lin" valueType="num">
                                      <p:cBhvr>
                                        <p:cTn id="82" dur="500"/>
                                        <p:tgtEl>
                                          <p:spTgt spid="4111"/>
                                        </p:tgtEl>
                                        <p:attrNameLst>
                                          <p:attrName>ppt_h</p:attrName>
                                        </p:attrNameLst>
                                      </p:cBhvr>
                                      <p:tavLst>
                                        <p:tav tm="0">
                                          <p:val>
                                            <p:strVal val="ppt_h"/>
                                          </p:val>
                                        </p:tav>
                                        <p:tav tm="100000">
                                          <p:val>
                                            <p:fltVal val="0"/>
                                          </p:val>
                                        </p:tav>
                                      </p:tavLst>
                                    </p:anim>
                                    <p:animEffect filter="fade">
                                      <p:cBhvr>
                                        <p:cTn id="83" dur="500"/>
                                        <p:tgtEl>
                                          <p:spTgt spid="4111"/>
                                        </p:tgtEl>
                                      </p:cBhvr>
                                    </p:animEffect>
                                    <p:set>
                                      <p:cBhvr>
                                        <p:cTn id="84" dur="1" fill="hold">
                                          <p:stCondLst>
                                            <p:cond delay="499"/>
                                          </p:stCondLst>
                                        </p:cTn>
                                        <p:tgtEl>
                                          <p:spTgt spid="4111"/>
                                        </p:tgtEl>
                                        <p:attrNameLst>
                                          <p:attrName>style.visibility</p:attrName>
                                        </p:attrNameLst>
                                      </p:cBhvr>
                                      <p:to>
                                        <p:strVal val="hidden"/>
                                      </p:to>
                                    </p:set>
                                  </p:childTnLst>
                                </p:cTn>
                              </p:par>
                            </p:childTnLst>
                          </p:cTn>
                        </p:par>
                        <p:par>
                          <p:cTn id="85" fill="hold" nodeType="afterGroup">
                            <p:stCondLst>
                              <p:cond delay="500"/>
                            </p:stCondLst>
                            <p:childTnLst>
                              <p:par>
                                <p:cTn id="86" presetID="3" presetClass="entr" presetSubtype="10" fill="hold" grpId="0" nodeType="afterEffect">
                                  <p:stCondLst>
                                    <p:cond delay="0"/>
                                  </p:stCondLst>
                                  <p:childTnLst>
                                    <p:set>
                                      <p:cBhvr>
                                        <p:cTn id="87" dur="1" fill="hold">
                                          <p:stCondLst>
                                            <p:cond delay="0"/>
                                          </p:stCondLst>
                                        </p:cTn>
                                        <p:tgtEl>
                                          <p:spTgt spid="37"/>
                                        </p:tgtEl>
                                        <p:attrNameLst>
                                          <p:attrName>style.visibility</p:attrName>
                                        </p:attrNameLst>
                                      </p:cBhvr>
                                      <p:to>
                                        <p:strVal val="visible"/>
                                      </p:to>
                                    </p:set>
                                    <p:animEffect transition="in" filter="blinds(horizontal)">
                                      <p:cBhvr>
                                        <p:cTn id="88" dur="500"/>
                                        <p:tgtEl>
                                          <p:spTgt spid="37"/>
                                        </p:tgtEl>
                                      </p:cBhvr>
                                    </p:animEffect>
                                  </p:childTnLst>
                                </p:cTn>
                              </p:par>
                              <p:par>
                                <p:cTn id="89" presetID="3" presetClass="entr" presetSubtype="10" fill="hold" nodeType="withEffect">
                                  <p:stCondLst>
                                    <p:cond delay="0"/>
                                  </p:stCondLst>
                                  <p:childTnLst>
                                    <p:set>
                                      <p:cBhvr>
                                        <p:cTn id="90" dur="1" fill="hold">
                                          <p:stCondLst>
                                            <p:cond delay="0"/>
                                          </p:stCondLst>
                                        </p:cTn>
                                        <p:tgtEl>
                                          <p:spTgt spid="62"/>
                                        </p:tgtEl>
                                        <p:attrNameLst>
                                          <p:attrName>style.visibility</p:attrName>
                                        </p:attrNameLst>
                                      </p:cBhvr>
                                      <p:to>
                                        <p:strVal val="visible"/>
                                      </p:to>
                                    </p:set>
                                    <p:animEffect transition="in" filter="blinds(horizontal)">
                                      <p:cBhvr>
                                        <p:cTn id="91"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ldLvl="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长方形 289">
            <a:extLst>
              <a:ext uri="{FF2B5EF4-FFF2-40B4-BE49-F238E27FC236}">
                <a16:creationId xmlns:a16="http://schemas.microsoft.com/office/drawing/2014/main" id="{AADAB3DF-5A42-9D46-906C-A96E7F24F0B9}"/>
              </a:ext>
            </a:extLst>
          </p:cNvPr>
          <p:cNvSpPr>
            <a:spLocks noChangeArrowheads="1"/>
          </p:cNvSpPr>
          <p:nvPr/>
        </p:nvSpPr>
        <p:spPr bwMode="auto">
          <a:xfrm>
            <a:off x="-26988" y="242888"/>
            <a:ext cx="6480176" cy="606425"/>
          </a:xfrm>
          <a:prstGeom prst="rect">
            <a:avLst/>
          </a:prstGeom>
          <a:gradFill rotWithShape="0">
            <a:gsLst>
              <a:gs pos="0">
                <a:srgbClr val="990033"/>
              </a:gs>
              <a:gs pos="100000">
                <a:srgbClr val="460017">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67628" tIns="35243" rIns="67628" bIns="35243"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en-US"/>
          </a:p>
        </p:txBody>
      </p:sp>
      <p:sp>
        <p:nvSpPr>
          <p:cNvPr id="71682" name="矩形 8">
            <a:extLst>
              <a:ext uri="{FF2B5EF4-FFF2-40B4-BE49-F238E27FC236}">
                <a16:creationId xmlns:a16="http://schemas.microsoft.com/office/drawing/2014/main" id="{38ECE6FC-7626-3A4F-ACF3-693268DCFD77}"/>
              </a:ext>
            </a:extLst>
          </p:cNvPr>
          <p:cNvSpPr>
            <a:spLocks noChangeArrowheads="1"/>
          </p:cNvSpPr>
          <p:nvPr/>
        </p:nvSpPr>
        <p:spPr bwMode="auto">
          <a:xfrm>
            <a:off x="2411413" y="523875"/>
            <a:ext cx="20891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endParaRPr lang="zh-CN" altLang="en-US" sz="15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4102" name="Picture 2" descr="PPECLOGO-eff-0-1">
            <a:extLst>
              <a:ext uri="{FF2B5EF4-FFF2-40B4-BE49-F238E27FC236}">
                <a16:creationId xmlns:a16="http://schemas.microsoft.com/office/drawing/2014/main" id="{0D3ED4A4-0C88-F04F-A2BC-98B930D379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7863" y="525463"/>
            <a:ext cx="627062"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3" descr="PPECLOGO-eff-0-2">
            <a:extLst>
              <a:ext uri="{FF2B5EF4-FFF2-40B4-BE49-F238E27FC236}">
                <a16:creationId xmlns:a16="http://schemas.microsoft.com/office/drawing/2014/main" id="{00B52096-8752-BE46-B02B-A8186D130F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6600" y="506413"/>
            <a:ext cx="5778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6" descr="PPECLOGO-eff-0-1">
            <a:extLst>
              <a:ext uri="{FF2B5EF4-FFF2-40B4-BE49-F238E27FC236}">
                <a16:creationId xmlns:a16="http://schemas.microsoft.com/office/drawing/2014/main" id="{A8A22BFD-F442-974F-8ACD-ED3D4F097A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6038" y="533400"/>
            <a:ext cx="23495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8" descr="PPECLOGO-eff-0-2">
            <a:extLst>
              <a:ext uri="{FF2B5EF4-FFF2-40B4-BE49-F238E27FC236}">
                <a16:creationId xmlns:a16="http://schemas.microsoft.com/office/drawing/2014/main" id="{3D73BDD9-3B03-8242-9026-08C024B5AC3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6200" y="377825"/>
            <a:ext cx="57943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11" descr="PPECLOGO-eff-5-4">
            <a:extLst>
              <a:ext uri="{FF2B5EF4-FFF2-40B4-BE49-F238E27FC236}">
                <a16:creationId xmlns:a16="http://schemas.microsoft.com/office/drawing/2014/main" id="{59F3A8AD-30D2-864A-B8AB-11B73B6C35E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53063" y="449263"/>
            <a:ext cx="5334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7" name="Picture 12" descr="PPECLOGO-eff-0-1">
            <a:extLst>
              <a:ext uri="{FF2B5EF4-FFF2-40B4-BE49-F238E27FC236}">
                <a16:creationId xmlns:a16="http://schemas.microsoft.com/office/drawing/2014/main" id="{2FF2DEEF-CD58-A446-8ADE-AEB674DDA4B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89413" y="874713"/>
            <a:ext cx="309562"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Picture 15" descr="PPECLOGO-eff2-1-3">
            <a:extLst>
              <a:ext uri="{FF2B5EF4-FFF2-40B4-BE49-F238E27FC236}">
                <a16:creationId xmlns:a16="http://schemas.microsoft.com/office/drawing/2014/main" id="{155182DE-27A9-3840-B3EC-1C23D541A70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51025" y="477838"/>
            <a:ext cx="25876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6" descr="PPECLOGO-eff2-1-4">
            <a:extLst>
              <a:ext uri="{FF2B5EF4-FFF2-40B4-BE49-F238E27FC236}">
                <a16:creationId xmlns:a16="http://schemas.microsoft.com/office/drawing/2014/main" id="{29EBF633-27F3-E548-AC71-4677B2BCCDC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30725" y="731838"/>
            <a:ext cx="4159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0" name="Picture 17" descr="PPECLOGO-eff2-1-3">
            <a:extLst>
              <a:ext uri="{FF2B5EF4-FFF2-40B4-BE49-F238E27FC236}">
                <a16:creationId xmlns:a16="http://schemas.microsoft.com/office/drawing/2014/main" id="{AA0C3BAA-FF58-CA42-AD5D-6B8E0AB18C3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45063" y="534988"/>
            <a:ext cx="211137"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18" descr="PPECLOGO-eff2-1-3">
            <a:extLst>
              <a:ext uri="{FF2B5EF4-FFF2-40B4-BE49-F238E27FC236}">
                <a16:creationId xmlns:a16="http://schemas.microsoft.com/office/drawing/2014/main" id="{9B19FE86-2A3A-444E-B152-25CF6CA9E44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43513" y="788988"/>
            <a:ext cx="166687" cy="11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93" name="网络 586">
            <a:extLst>
              <a:ext uri="{FF2B5EF4-FFF2-40B4-BE49-F238E27FC236}">
                <a16:creationId xmlns:a16="http://schemas.microsoft.com/office/drawing/2014/main" id="{F6C84109-D8AC-E240-9A07-92B054824547}"/>
              </a:ext>
            </a:extLst>
          </p:cNvPr>
          <p:cNvSpPr>
            <a:spLocks/>
          </p:cNvSpPr>
          <p:nvPr/>
        </p:nvSpPr>
        <p:spPr bwMode="auto">
          <a:xfrm>
            <a:off x="19050" y="314325"/>
            <a:ext cx="506413" cy="484188"/>
          </a:xfrm>
          <a:custGeom>
            <a:avLst/>
            <a:gdLst>
              <a:gd name="T0" fmla="*/ 0 w 1889279"/>
              <a:gd name="T1" fmla="*/ 0 h 1810503"/>
              <a:gd name="T2" fmla="*/ 0 w 1889279"/>
              <a:gd name="T3" fmla="*/ 0 h 1810503"/>
              <a:gd name="T4" fmla="*/ 0 w 1889279"/>
              <a:gd name="T5" fmla="*/ 0 h 1810503"/>
              <a:gd name="T6" fmla="*/ 0 w 1889279"/>
              <a:gd name="T7" fmla="*/ 0 h 1810503"/>
              <a:gd name="T8" fmla="*/ 0 w 1889279"/>
              <a:gd name="T9" fmla="*/ 0 h 1810503"/>
              <a:gd name="T10" fmla="*/ 0 w 1889279"/>
              <a:gd name="T11" fmla="*/ 0 h 1810503"/>
              <a:gd name="T12" fmla="*/ 0 w 1889279"/>
              <a:gd name="T13" fmla="*/ 0 h 1810503"/>
              <a:gd name="T14" fmla="*/ 0 w 1889279"/>
              <a:gd name="T15" fmla="*/ 0 h 1810503"/>
              <a:gd name="T16" fmla="*/ 0 w 1889279"/>
              <a:gd name="T17" fmla="*/ 0 h 1810503"/>
              <a:gd name="T18" fmla="*/ 0 w 1889279"/>
              <a:gd name="T19" fmla="*/ 0 h 1810503"/>
              <a:gd name="T20" fmla="*/ 0 w 1889279"/>
              <a:gd name="T21" fmla="*/ 0 h 1810503"/>
              <a:gd name="T22" fmla="*/ 0 w 1889279"/>
              <a:gd name="T23" fmla="*/ 0 h 1810503"/>
              <a:gd name="T24" fmla="*/ 0 w 1889279"/>
              <a:gd name="T25" fmla="*/ 0 h 1810503"/>
              <a:gd name="T26" fmla="*/ 0 w 1889279"/>
              <a:gd name="T27" fmla="*/ 0 h 1810503"/>
              <a:gd name="T28" fmla="*/ 0 w 1889279"/>
              <a:gd name="T29" fmla="*/ 0 h 1810503"/>
              <a:gd name="T30" fmla="*/ 0 w 1889279"/>
              <a:gd name="T31" fmla="*/ 0 h 1810503"/>
              <a:gd name="T32" fmla="*/ 0 w 1889279"/>
              <a:gd name="T33" fmla="*/ 0 h 1810503"/>
              <a:gd name="T34" fmla="*/ 0 w 1889279"/>
              <a:gd name="T35" fmla="*/ 0 h 1810503"/>
              <a:gd name="T36" fmla="*/ 0 w 1889279"/>
              <a:gd name="T37" fmla="*/ 0 h 1810503"/>
              <a:gd name="T38" fmla="*/ 0 w 1889279"/>
              <a:gd name="T39" fmla="*/ 0 h 1810503"/>
              <a:gd name="T40" fmla="*/ 0 w 1889279"/>
              <a:gd name="T41" fmla="*/ 0 h 1810503"/>
              <a:gd name="T42" fmla="*/ 0 w 1889279"/>
              <a:gd name="T43" fmla="*/ 0 h 1810503"/>
              <a:gd name="T44" fmla="*/ 0 w 1889279"/>
              <a:gd name="T45" fmla="*/ 0 h 1810503"/>
              <a:gd name="T46" fmla="*/ 0 w 1889279"/>
              <a:gd name="T47" fmla="*/ 0 h 1810503"/>
              <a:gd name="T48" fmla="*/ 0 w 1889279"/>
              <a:gd name="T49" fmla="*/ 0 h 1810503"/>
              <a:gd name="T50" fmla="*/ 0 w 1889279"/>
              <a:gd name="T51" fmla="*/ 0 h 1810503"/>
              <a:gd name="T52" fmla="*/ 0 w 1889279"/>
              <a:gd name="T53" fmla="*/ 0 h 1810503"/>
              <a:gd name="T54" fmla="*/ 0 w 1889279"/>
              <a:gd name="T55" fmla="*/ 0 h 1810503"/>
              <a:gd name="T56" fmla="*/ 0 w 1889279"/>
              <a:gd name="T57" fmla="*/ 0 h 1810503"/>
              <a:gd name="T58" fmla="*/ 0 w 1889279"/>
              <a:gd name="T59" fmla="*/ 0 h 1810503"/>
              <a:gd name="T60" fmla="*/ 0 w 1889279"/>
              <a:gd name="T61" fmla="*/ 0 h 1810503"/>
              <a:gd name="T62" fmla="*/ 0 w 1889279"/>
              <a:gd name="T63" fmla="*/ 0 h 1810503"/>
              <a:gd name="T64" fmla="*/ 0 w 1889279"/>
              <a:gd name="T65" fmla="*/ 0 h 1810503"/>
              <a:gd name="T66" fmla="*/ 0 w 1889279"/>
              <a:gd name="T67" fmla="*/ 0 h 1810503"/>
              <a:gd name="T68" fmla="*/ 0 w 1889279"/>
              <a:gd name="T69" fmla="*/ 0 h 1810503"/>
              <a:gd name="T70" fmla="*/ 0 w 1889279"/>
              <a:gd name="T71" fmla="*/ 0 h 1810503"/>
              <a:gd name="T72" fmla="*/ 0 w 1889279"/>
              <a:gd name="T73" fmla="*/ 0 h 1810503"/>
              <a:gd name="T74" fmla="*/ 0 w 1889279"/>
              <a:gd name="T75" fmla="*/ 0 h 18105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89279"/>
              <a:gd name="T115" fmla="*/ 0 h 1810503"/>
              <a:gd name="T116" fmla="*/ 1889279 w 1889279"/>
              <a:gd name="T117" fmla="*/ 1810503 h 18105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lnTo>
                  <a:pt x="953521" y="1355186"/>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lnTo>
                  <a:pt x="953521" y="931303"/>
                </a:ln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lnTo>
                  <a:pt x="900586" y="1702"/>
                </a:lnTo>
                <a:close/>
                <a:moveTo>
                  <a:pt x="953521" y="0"/>
                </a:moveTo>
                <a:lnTo>
                  <a:pt x="981035" y="1330"/>
                </a:lnTo>
                <a:cubicBezTo>
                  <a:pt x="1124068" y="53565"/>
                  <a:pt x="1247786" y="180867"/>
                  <a:pt x="1332000" y="354889"/>
                </a:cubicBezTo>
                <a:cubicBezTo>
                  <a:pt x="1219743" y="403080"/>
                  <a:pt x="1090709" y="429800"/>
                  <a:pt x="953521" y="430954"/>
                </a:cubicBezTo>
                <a:lnTo>
                  <a:pt x="9535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nchor="ctr"/>
          <a:lstStyle/>
          <a:p>
            <a:endParaRPr lang="zh-CN" altLang="en-US"/>
          </a:p>
        </p:txBody>
      </p:sp>
      <p:pic>
        <p:nvPicPr>
          <p:cNvPr id="71694" name="Picture 22" descr="未标题-4">
            <a:extLst>
              <a:ext uri="{FF2B5EF4-FFF2-40B4-BE49-F238E27FC236}">
                <a16:creationId xmlns:a16="http://schemas.microsoft.com/office/drawing/2014/main" id="{8E14E2C5-37E7-4B4C-ABAC-21E7A8F8473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75463" y="68263"/>
            <a:ext cx="2230437"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95" name="Text Box 4">
            <a:extLst>
              <a:ext uri="{FF2B5EF4-FFF2-40B4-BE49-F238E27FC236}">
                <a16:creationId xmlns:a16="http://schemas.microsoft.com/office/drawing/2014/main" id="{AAA889D5-AFC8-C147-93C4-293F808686F3}"/>
              </a:ext>
            </a:extLst>
          </p:cNvPr>
          <p:cNvSpPr txBox="1">
            <a:spLocks noChangeArrowheads="1"/>
          </p:cNvSpPr>
          <p:nvPr/>
        </p:nvSpPr>
        <p:spPr bwMode="auto">
          <a:xfrm>
            <a:off x="974725" y="4384675"/>
            <a:ext cx="1841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sz="2000" b="1">
              <a:solidFill>
                <a:schemeClr val="bg1"/>
              </a:solidFill>
              <a:latin typeface="宋体" panose="02010600030101010101" pitchFamily="2" charset="-122"/>
            </a:endParaRPr>
          </a:p>
        </p:txBody>
      </p:sp>
      <p:sp>
        <p:nvSpPr>
          <p:cNvPr id="71696" name="TextBox 4">
            <a:extLst>
              <a:ext uri="{FF2B5EF4-FFF2-40B4-BE49-F238E27FC236}">
                <a16:creationId xmlns:a16="http://schemas.microsoft.com/office/drawing/2014/main" id="{DCF18ED3-0F6B-5E4C-9070-909372545021}"/>
              </a:ext>
            </a:extLst>
          </p:cNvPr>
          <p:cNvSpPr txBox="1">
            <a:spLocks noChangeArrowheads="1"/>
          </p:cNvSpPr>
          <p:nvPr/>
        </p:nvSpPr>
        <p:spPr bwMode="auto">
          <a:xfrm>
            <a:off x="595313" y="989013"/>
            <a:ext cx="7807325"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spcBef>
                <a:spcPct val="20000"/>
              </a:spcBef>
            </a:pPr>
            <a:r>
              <a:rPr kumimoji="1" lang="en-US" altLang="zh-CN" sz="2000" b="1" dirty="0">
                <a:solidFill>
                  <a:srgbClr val="0000CC"/>
                </a:solidFill>
                <a:latin typeface="宋体" panose="02010600030101010101" pitchFamily="2" charset="-122"/>
              </a:rPr>
              <a:t>【</a:t>
            </a:r>
            <a:r>
              <a:rPr kumimoji="1" lang="zh-CN" altLang="en-US" sz="2000" b="1" dirty="0">
                <a:solidFill>
                  <a:srgbClr val="0000CC"/>
                </a:solidFill>
                <a:latin typeface="宋体" panose="02010600030101010101" pitchFamily="2" charset="-122"/>
              </a:rPr>
              <a:t>例</a:t>
            </a:r>
            <a:r>
              <a:rPr kumimoji="1" lang="en-US" altLang="zh-CN" sz="2000" b="1" dirty="0">
                <a:solidFill>
                  <a:srgbClr val="0000CC"/>
                </a:solidFill>
                <a:latin typeface="宋体" panose="02010600030101010101" pitchFamily="2" charset="-122"/>
              </a:rPr>
              <a:t>】</a:t>
            </a:r>
            <a:r>
              <a:rPr kumimoji="1" lang="zh-CN" altLang="en-US" sz="2000" b="1" dirty="0">
                <a:latin typeface="宋体" panose="02010600030101010101" pitchFamily="2" charset="-122"/>
              </a:rPr>
              <a:t>一外扩</a:t>
            </a:r>
            <a:r>
              <a:rPr kumimoji="1" lang="en-US" altLang="zh-CN" sz="2000" b="1" dirty="0">
                <a:solidFill>
                  <a:srgbClr val="C00000"/>
                </a:solidFill>
                <a:latin typeface="宋体" panose="02010600030101010101" pitchFamily="2" charset="-122"/>
              </a:rPr>
              <a:t>8254 0</a:t>
            </a:r>
            <a:r>
              <a:rPr kumimoji="1" lang="zh-CN" altLang="en-US" sz="2000" b="1" dirty="0">
                <a:solidFill>
                  <a:srgbClr val="C00000"/>
                </a:solidFill>
                <a:latin typeface="宋体" panose="02010600030101010101" pitchFamily="2" charset="-122"/>
              </a:rPr>
              <a:t>号计数器</a:t>
            </a:r>
            <a:r>
              <a:rPr kumimoji="1" lang="zh-CN" altLang="en-US" sz="2000" b="1" dirty="0">
                <a:latin typeface="宋体" panose="02010600030101010101" pitchFamily="2" charset="-122"/>
              </a:rPr>
              <a:t>输出是</a:t>
            </a:r>
            <a:r>
              <a:rPr kumimoji="1" lang="zh-CN" altLang="en-US" sz="2000" b="1" dirty="0">
                <a:solidFill>
                  <a:srgbClr val="C00000"/>
                </a:solidFill>
                <a:latin typeface="宋体" panose="02010600030101010101" pitchFamily="2" charset="-122"/>
              </a:rPr>
              <a:t>周期为</a:t>
            </a:r>
            <a:r>
              <a:rPr kumimoji="1" lang="en-US" altLang="zh-CN" sz="2000" b="1" dirty="0">
                <a:solidFill>
                  <a:srgbClr val="C00000"/>
                </a:solidFill>
                <a:latin typeface="宋体" panose="02010600030101010101" pitchFamily="2" charset="-122"/>
              </a:rPr>
              <a:t>100ms</a:t>
            </a:r>
            <a:r>
              <a:rPr kumimoji="1" lang="zh-CN" altLang="en-US" sz="2000" b="1" dirty="0">
                <a:solidFill>
                  <a:srgbClr val="C00000"/>
                </a:solidFill>
                <a:latin typeface="宋体" panose="02010600030101010101" pitchFamily="2" charset="-122"/>
              </a:rPr>
              <a:t>的方波</a:t>
            </a:r>
            <a:r>
              <a:rPr kumimoji="1" lang="zh-CN" altLang="en-US" sz="2000" b="1" dirty="0">
                <a:latin typeface="宋体" panose="02010600030101010101" pitchFamily="2" charset="-122"/>
              </a:rPr>
              <a:t>，将该</a:t>
            </a:r>
            <a:r>
              <a:rPr kumimoji="1" lang="en-US" altLang="zh-CN" sz="2000" b="1" dirty="0">
                <a:latin typeface="宋体" panose="02010600030101010101" pitchFamily="2" charset="-122"/>
              </a:rPr>
              <a:t>8254</a:t>
            </a:r>
            <a:r>
              <a:rPr kumimoji="1" lang="zh-CN" altLang="en-US" sz="2000" b="1" dirty="0">
                <a:latin typeface="宋体" panose="02010600030101010101" pitchFamily="2" charset="-122"/>
              </a:rPr>
              <a:t>的</a:t>
            </a:r>
            <a:r>
              <a:rPr kumimoji="1" lang="en-US" altLang="zh-CN" sz="2000" b="1" dirty="0">
                <a:latin typeface="宋体" panose="02010600030101010101" pitchFamily="2" charset="-122"/>
              </a:rPr>
              <a:t>OUT0</a:t>
            </a:r>
            <a:r>
              <a:rPr kumimoji="1" lang="zh-CN" altLang="en-US" sz="2000" b="1" dirty="0">
                <a:latin typeface="宋体" panose="02010600030101010101" pitchFamily="2" charset="-122"/>
              </a:rPr>
              <a:t>接至</a:t>
            </a:r>
            <a:r>
              <a:rPr kumimoji="1" lang="zh-CN" altLang="en-US" sz="2000" b="1" dirty="0">
                <a:solidFill>
                  <a:srgbClr val="C00000"/>
                </a:solidFill>
                <a:latin typeface="宋体" panose="02010600030101010101" pitchFamily="2" charset="-122"/>
              </a:rPr>
              <a:t>系统总线插槽</a:t>
            </a:r>
            <a:r>
              <a:rPr kumimoji="1" lang="en-US" altLang="zh-CN" sz="2000" b="1" dirty="0">
                <a:solidFill>
                  <a:srgbClr val="C00000"/>
                </a:solidFill>
                <a:latin typeface="宋体" panose="02010600030101010101" pitchFamily="2" charset="-122"/>
              </a:rPr>
              <a:t>B4</a:t>
            </a:r>
            <a:r>
              <a:rPr kumimoji="1" lang="zh-CN" altLang="en-US" sz="2000" b="1" dirty="0">
                <a:solidFill>
                  <a:srgbClr val="C00000"/>
                </a:solidFill>
                <a:latin typeface="宋体" panose="02010600030101010101" pitchFamily="2" charset="-122"/>
              </a:rPr>
              <a:t>端子</a:t>
            </a:r>
            <a:r>
              <a:rPr kumimoji="1" lang="zh-CN" altLang="en-US" sz="2000" b="1" dirty="0">
                <a:latin typeface="宋体" panose="02010600030101010101" pitchFamily="2" charset="-122"/>
              </a:rPr>
              <a:t>，如下图所示。利用该</a:t>
            </a:r>
            <a:r>
              <a:rPr kumimoji="1" lang="en-US" altLang="zh-CN" sz="2000" b="1" dirty="0">
                <a:latin typeface="宋体" panose="02010600030101010101" pitchFamily="2" charset="-122"/>
              </a:rPr>
              <a:t>8254</a:t>
            </a:r>
            <a:r>
              <a:rPr kumimoji="1" lang="zh-CN" altLang="en-US" sz="2000" b="1" dirty="0">
                <a:latin typeface="宋体" panose="02010600030101010101" pitchFamily="2" charset="-122"/>
              </a:rPr>
              <a:t>的</a:t>
            </a:r>
            <a:r>
              <a:rPr kumimoji="1" lang="en-US" altLang="zh-CN" sz="2000" b="1" dirty="0">
                <a:latin typeface="宋体" panose="02010600030101010101" pitchFamily="2" charset="-122"/>
              </a:rPr>
              <a:t>OUT0</a:t>
            </a:r>
            <a:r>
              <a:rPr kumimoji="1" lang="zh-CN" altLang="en-US" sz="2000" b="1" dirty="0">
                <a:latin typeface="宋体" panose="02010600030101010101" pitchFamily="2" charset="-122"/>
              </a:rPr>
              <a:t>输出作为定时中断源，编程实现</a:t>
            </a:r>
            <a:r>
              <a:rPr kumimoji="1" lang="zh-CN" altLang="en-US" sz="2000" b="1" dirty="0">
                <a:solidFill>
                  <a:srgbClr val="C00000"/>
                </a:solidFill>
                <a:latin typeface="宋体" panose="02010600030101010101" pitchFamily="2" charset="-122"/>
              </a:rPr>
              <a:t>每隔</a:t>
            </a:r>
            <a:r>
              <a:rPr kumimoji="1" lang="en-US" altLang="zh-CN" sz="2000" b="1" dirty="0">
                <a:solidFill>
                  <a:srgbClr val="C00000"/>
                </a:solidFill>
                <a:latin typeface="宋体" panose="02010600030101010101" pitchFamily="2" charset="-122"/>
              </a:rPr>
              <a:t>1</a:t>
            </a:r>
            <a:r>
              <a:rPr kumimoji="1" lang="zh-CN" altLang="en-US" sz="2000" b="1" dirty="0">
                <a:solidFill>
                  <a:srgbClr val="C00000"/>
                </a:solidFill>
                <a:latin typeface="宋体" panose="02010600030101010101" pitchFamily="2" charset="-122"/>
              </a:rPr>
              <a:t>秒在屏幕上显示字符串‘</a:t>
            </a:r>
            <a:r>
              <a:rPr kumimoji="1" lang="en-US" altLang="zh-CN" sz="2000" b="1" dirty="0">
                <a:solidFill>
                  <a:srgbClr val="C00000"/>
                </a:solidFill>
                <a:latin typeface="宋体" panose="02010600030101010101" pitchFamily="2" charset="-122"/>
              </a:rPr>
              <a:t>HELLO’</a:t>
            </a:r>
            <a:r>
              <a:rPr kumimoji="1" lang="zh-CN" altLang="en-US" sz="2000" b="1" dirty="0">
                <a:solidFill>
                  <a:srgbClr val="C00000"/>
                </a:solidFill>
                <a:latin typeface="宋体" panose="02010600030101010101" pitchFamily="2" charset="-122"/>
              </a:rPr>
              <a:t>，主机有按键时显示结束</a:t>
            </a:r>
            <a:r>
              <a:rPr kumimoji="1" lang="zh-CN" altLang="en-US" sz="2000" b="1" dirty="0">
                <a:latin typeface="宋体" panose="02010600030101010101" pitchFamily="2" charset="-122"/>
              </a:rPr>
              <a:t>。</a:t>
            </a:r>
            <a:endParaRPr kumimoji="1" lang="de-DE" altLang="en-US" sz="2000" b="1" dirty="0">
              <a:latin typeface="宋体" panose="02010600030101010101" pitchFamily="2" charset="-122"/>
            </a:endParaRPr>
          </a:p>
        </p:txBody>
      </p:sp>
      <p:pic>
        <p:nvPicPr>
          <p:cNvPr id="71697" name="Picture 2">
            <a:extLst>
              <a:ext uri="{FF2B5EF4-FFF2-40B4-BE49-F238E27FC236}">
                <a16:creationId xmlns:a16="http://schemas.microsoft.com/office/drawing/2014/main" id="{B8EDC07D-78E7-0748-9E0D-0FFF0B1ADCE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400300" y="2794000"/>
            <a:ext cx="4191000"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98" name="文本框 5">
            <a:extLst>
              <a:ext uri="{FF2B5EF4-FFF2-40B4-BE49-F238E27FC236}">
                <a16:creationId xmlns:a16="http://schemas.microsoft.com/office/drawing/2014/main" id="{22D33C62-F007-1D4D-AA2A-17A00BC1613B}"/>
              </a:ext>
            </a:extLst>
          </p:cNvPr>
          <p:cNvSpPr>
            <a:spLocks noChangeArrowheads="1"/>
          </p:cNvSpPr>
          <p:nvPr/>
        </p:nvSpPr>
        <p:spPr bwMode="auto">
          <a:xfrm>
            <a:off x="325438" y="328613"/>
            <a:ext cx="5805487"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buFont typeface="Arial" panose="020B0604020202020204" pitchFamily="34" charset="0"/>
              <a:buNone/>
            </a:pPr>
            <a:r>
              <a:rPr lang="zh-CN" altLang="en-US" sz="2400" b="1" noProof="1">
                <a:solidFill>
                  <a:schemeClr val="bg1"/>
                </a:solidFill>
                <a:ea typeface="微软雅黑" panose="020B0503020204020204" pitchFamily="34" charset="-122"/>
                <a:sym typeface="Arial" panose="020B0604020202020204" pitchFamily="34" charset="0"/>
              </a:rPr>
              <a:t>   用户</a:t>
            </a:r>
            <a:r>
              <a:rPr lang="zh-CN" altLang="en-US" sz="2400" b="1" noProof="1">
                <a:solidFill>
                  <a:schemeClr val="bg1"/>
                </a:solidFill>
                <a:ea typeface="微软雅黑" panose="020B0503020204020204" pitchFamily="34" charset="-122"/>
                <a:sym typeface="+mn-ea"/>
              </a:rPr>
              <a:t>中断应用开发举例</a:t>
            </a:r>
            <a:endParaRPr lang="zh-CN" altLang="en-US" sz="2400" b="1" noProof="1">
              <a:solidFill>
                <a:schemeClr val="bg1"/>
              </a:solidFill>
              <a:ea typeface="微软雅黑" panose="020B0503020204020204" pitchFamily="34" charset="-122"/>
              <a:sym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4102"/>
                                        </p:tgtEl>
                                        <p:attrNameLst>
                                          <p:attrName>style.visibility</p:attrName>
                                        </p:attrNameLst>
                                      </p:cBhvr>
                                      <p:to>
                                        <p:strVal val="visible"/>
                                      </p:to>
                                    </p:set>
                                    <p:animEffect>
                                      <p:cBhvr>
                                        <p:cTn id="7" dur="500"/>
                                        <p:tgtEl>
                                          <p:spTgt spid="4102"/>
                                        </p:tgtEl>
                                      </p:cBhvr>
                                    </p:animEffect>
                                  </p:childTnLst>
                                </p:cTn>
                              </p:par>
                              <p:par>
                                <p:cTn id="8" presetID="10" presetClass="entr" presetSubtype="0" fill="hold" nodeType="withEffect">
                                  <p:stCondLst>
                                    <p:cond delay="0"/>
                                  </p:stCondLst>
                                  <p:childTnLst>
                                    <p:set>
                                      <p:cBhvr>
                                        <p:cTn id="9" dur="1" fill="hold">
                                          <p:stCondLst>
                                            <p:cond delay="0"/>
                                          </p:stCondLst>
                                        </p:cTn>
                                        <p:tgtEl>
                                          <p:spTgt spid="4105"/>
                                        </p:tgtEl>
                                        <p:attrNameLst>
                                          <p:attrName>style.visibility</p:attrName>
                                        </p:attrNameLst>
                                      </p:cBhvr>
                                      <p:to>
                                        <p:strVal val="visible"/>
                                      </p:to>
                                    </p:set>
                                    <p:animEffect>
                                      <p:cBhvr>
                                        <p:cTn id="10" dur="500"/>
                                        <p:tgtEl>
                                          <p:spTgt spid="4105"/>
                                        </p:tgtEl>
                                      </p:cBhvr>
                                    </p:animEffect>
                                  </p:childTnLst>
                                </p:cTn>
                              </p:par>
                              <p:par>
                                <p:cTn id="11" presetID="10" presetClass="entr" presetSubtype="0" fill="hold" nodeType="withEffect">
                                  <p:stCondLst>
                                    <p:cond delay="0"/>
                                  </p:stCondLst>
                                  <p:childTnLst>
                                    <p:set>
                                      <p:cBhvr>
                                        <p:cTn id="12" dur="1" fill="hold">
                                          <p:stCondLst>
                                            <p:cond delay="0"/>
                                          </p:stCondLst>
                                        </p:cTn>
                                        <p:tgtEl>
                                          <p:spTgt spid="4107"/>
                                        </p:tgtEl>
                                        <p:attrNameLst>
                                          <p:attrName>style.visibility</p:attrName>
                                        </p:attrNameLst>
                                      </p:cBhvr>
                                      <p:to>
                                        <p:strVal val="visible"/>
                                      </p:to>
                                    </p:set>
                                    <p:animEffect>
                                      <p:cBhvr>
                                        <p:cTn id="13" dur="500"/>
                                        <p:tgtEl>
                                          <p:spTgt spid="4107"/>
                                        </p:tgtEl>
                                      </p:cBhvr>
                                    </p:animEffect>
                                  </p:childTnLst>
                                </p:cTn>
                              </p:par>
                              <p:par>
                                <p:cTn id="14" presetID="10" presetClass="entr" presetSubtype="0" fill="hold" nodeType="withEffect">
                                  <p:stCondLst>
                                    <p:cond delay="0"/>
                                  </p:stCondLst>
                                  <p:childTnLst>
                                    <p:set>
                                      <p:cBhvr>
                                        <p:cTn id="15" dur="1" fill="hold">
                                          <p:stCondLst>
                                            <p:cond delay="0"/>
                                          </p:stCondLst>
                                        </p:cTn>
                                        <p:tgtEl>
                                          <p:spTgt spid="4103"/>
                                        </p:tgtEl>
                                        <p:attrNameLst>
                                          <p:attrName>style.visibility</p:attrName>
                                        </p:attrNameLst>
                                      </p:cBhvr>
                                      <p:to>
                                        <p:strVal val="visible"/>
                                      </p:to>
                                    </p:set>
                                    <p:animEffect>
                                      <p:cBhvr>
                                        <p:cTn id="16" dur="500"/>
                                        <p:tgtEl>
                                          <p:spTgt spid="4103"/>
                                        </p:tgtEl>
                                      </p:cBhvr>
                                    </p:animEffect>
                                  </p:childTnLst>
                                </p:cTn>
                              </p:par>
                              <p:par>
                                <p:cTn id="17" presetID="10" presetClass="entr" presetSubtype="0" fill="hold" nodeType="withEffect">
                                  <p:stCondLst>
                                    <p:cond delay="0"/>
                                  </p:stCondLst>
                                  <p:childTnLst>
                                    <p:set>
                                      <p:cBhvr>
                                        <p:cTn id="18" dur="1" fill="hold">
                                          <p:stCondLst>
                                            <p:cond delay="0"/>
                                          </p:stCondLst>
                                        </p:cTn>
                                        <p:tgtEl>
                                          <p:spTgt spid="4106"/>
                                        </p:tgtEl>
                                        <p:attrNameLst>
                                          <p:attrName>style.visibility</p:attrName>
                                        </p:attrNameLst>
                                      </p:cBhvr>
                                      <p:to>
                                        <p:strVal val="visible"/>
                                      </p:to>
                                    </p:set>
                                    <p:animEffect>
                                      <p:cBhvr>
                                        <p:cTn id="19" dur="500"/>
                                        <p:tgtEl>
                                          <p:spTgt spid="4106"/>
                                        </p:tgtEl>
                                      </p:cBhvr>
                                    </p:animEffect>
                                  </p:childTnLst>
                                </p:cTn>
                              </p:par>
                              <p:par>
                                <p:cTn id="20" presetID="10" presetClass="entr" presetSubtype="0" fill="hold" nodeType="withEffect">
                                  <p:stCondLst>
                                    <p:cond delay="0"/>
                                  </p:stCondLst>
                                  <p:childTnLst>
                                    <p:set>
                                      <p:cBhvr>
                                        <p:cTn id="21" dur="1" fill="hold">
                                          <p:stCondLst>
                                            <p:cond delay="0"/>
                                          </p:stCondLst>
                                        </p:cTn>
                                        <p:tgtEl>
                                          <p:spTgt spid="4104"/>
                                        </p:tgtEl>
                                        <p:attrNameLst>
                                          <p:attrName>style.visibility</p:attrName>
                                        </p:attrNameLst>
                                      </p:cBhvr>
                                      <p:to>
                                        <p:strVal val="visible"/>
                                      </p:to>
                                    </p:set>
                                    <p:animEffect>
                                      <p:cBhvr>
                                        <p:cTn id="22" dur="500"/>
                                        <p:tgtEl>
                                          <p:spTgt spid="4104"/>
                                        </p:tgtEl>
                                      </p:cBhvr>
                                    </p:animEffect>
                                  </p:childTnLst>
                                </p:cTn>
                              </p:par>
                              <p:par>
                                <p:cTn id="23" presetID="35" presetClass="path" presetSubtype="0" fill="hold" nodeType="withEffect">
                                  <p:stCondLst>
                                    <p:cond delay="0"/>
                                  </p:stCondLst>
                                  <p:childTnLst>
                                    <p:animMotion origin="layout" path="M 0 0  L -0.25 0  E" pathEditMode="relative" rAng="0" ptsTypes="">
                                      <p:cBhvr>
                                        <p:cTn id="24" dur="500" fill="hold"/>
                                        <p:tgtEl>
                                          <p:spTgt spid="4106"/>
                                        </p:tgtEl>
                                        <p:attrNameLst>
                                          <p:attrName>ppt_x,ppt_y</p:attrName>
                                        </p:attrNameLst>
                                      </p:cBhvr>
                                      <p:rCtr x="0" y="0"/>
                                    </p:animMotion>
                                  </p:childTnLst>
                                </p:cTn>
                              </p:par>
                              <p:par>
                                <p:cTn id="25" presetID="35" presetClass="path" presetSubtype="0" fill="hold" nodeType="withEffect">
                                  <p:stCondLst>
                                    <p:cond delay="0"/>
                                  </p:stCondLst>
                                  <p:childTnLst>
                                    <p:animMotion origin="layout" path="M 4.16667E-6 3.33333E-6 L -0.31632 3.33333E-6 " pathEditMode="relative" rAng="0" ptsTypes="AA">
                                      <p:cBhvr>
                                        <p:cTn id="26" dur="500" fill="hold"/>
                                        <p:tgtEl>
                                          <p:spTgt spid="4103"/>
                                        </p:tgtEl>
                                        <p:attrNameLst>
                                          <p:attrName>ppt_x,ppt_y</p:attrName>
                                        </p:attrNameLst>
                                      </p:cBhvr>
                                      <p:rCtr x="-1581100" y="0"/>
                                    </p:animMotion>
                                  </p:childTnLst>
                                </p:cTn>
                              </p:par>
                              <p:par>
                                <p:cTn id="27" presetID="35" presetClass="path" presetSubtype="0" fill="hold" nodeType="withEffect">
                                  <p:stCondLst>
                                    <p:cond delay="0"/>
                                  </p:stCondLst>
                                  <p:childTnLst>
                                    <p:animMotion origin="layout" path="M 0.00504 -1.85185E-6 L -0.46684 -1.85185E-6 " pathEditMode="relative" rAng="0" ptsTypes="AA">
                                      <p:cBhvr>
                                        <p:cTn id="28" dur="500" fill="hold"/>
                                        <p:tgtEl>
                                          <p:spTgt spid="4104"/>
                                        </p:tgtEl>
                                        <p:attrNameLst>
                                          <p:attrName>ppt_x,ppt_y</p:attrName>
                                        </p:attrNameLst>
                                      </p:cBhvr>
                                      <p:rCtr x="-2358900" y="0"/>
                                    </p:animMotion>
                                  </p:childTnLst>
                                </p:cTn>
                              </p:par>
                              <p:par>
                                <p:cTn id="29" presetID="35" presetClass="path" presetSubtype="0" fill="hold" nodeType="withEffect">
                                  <p:stCondLst>
                                    <p:cond delay="0"/>
                                  </p:stCondLst>
                                  <p:childTnLst>
                                    <p:animMotion origin="layout" path="M -3.05556E-6 1.11111E-6 L -0.19531 1.11111E-6 " pathEditMode="relative" rAng="0" ptsTypes="AA">
                                      <p:cBhvr>
                                        <p:cTn id="30" dur="500" fill="hold"/>
                                        <p:tgtEl>
                                          <p:spTgt spid="4105"/>
                                        </p:tgtEl>
                                        <p:attrNameLst>
                                          <p:attrName>ppt_x,ppt_y</p:attrName>
                                        </p:attrNameLst>
                                      </p:cBhvr>
                                      <p:rCtr x="-976900" y="0"/>
                                    </p:animMotion>
                                  </p:childTnLst>
                                </p:cTn>
                              </p:par>
                              <p:par>
                                <p:cTn id="31" presetID="35" presetClass="path" presetSubtype="0" fill="hold" nodeType="withEffect">
                                  <p:stCondLst>
                                    <p:cond delay="0"/>
                                  </p:stCondLst>
                                  <p:childTnLst>
                                    <p:animMotion origin="layout" path="M 3.05556E-6 -1.85185E-6 L -0.33577 -1.85185E-6 " pathEditMode="relative" rAng="0" ptsTypes="AA">
                                      <p:cBhvr>
                                        <p:cTn id="32" dur="500" fill="hold"/>
                                        <p:tgtEl>
                                          <p:spTgt spid="4102"/>
                                        </p:tgtEl>
                                        <p:attrNameLst>
                                          <p:attrName>ppt_x,ppt_y</p:attrName>
                                        </p:attrNameLst>
                                      </p:cBhvr>
                                      <p:rCtr x="-1678300" y="0"/>
                                    </p:animMotion>
                                  </p:childTnLst>
                                </p:cTn>
                              </p:par>
                              <p:par>
                                <p:cTn id="33" presetID="35" presetClass="path" presetSubtype="0" fill="hold" nodeType="withEffect">
                                  <p:stCondLst>
                                    <p:cond delay="0"/>
                                  </p:stCondLst>
                                  <p:childTnLst>
                                    <p:animMotion origin="layout" path="M 1.66667E-6 -1.85185E-6 L -0.57188 -1.85185E-6 " pathEditMode="relative" rAng="0" ptsTypes="AA">
                                      <p:cBhvr>
                                        <p:cTn id="34" dur="500" fill="hold"/>
                                        <p:tgtEl>
                                          <p:spTgt spid="4107"/>
                                        </p:tgtEl>
                                        <p:attrNameLst>
                                          <p:attrName>ppt_x,ppt_y</p:attrName>
                                        </p:attrNameLst>
                                      </p:cBhvr>
                                      <p:rCtr x="-2858900" y="0"/>
                                    </p:animMotion>
                                  </p:childTnLst>
                                </p:cTn>
                              </p:par>
                              <p:par>
                                <p:cTn id="35" presetID="10" presetClass="exit" presetSubtype="0" fill="hold" nodeType="withEffect">
                                  <p:stCondLst>
                                    <p:cond delay="0"/>
                                  </p:stCondLst>
                                  <p:childTnLst>
                                    <p:animEffect>
                                      <p:cBhvr>
                                        <p:cTn id="36" dur="500"/>
                                        <p:tgtEl>
                                          <p:spTgt spid="4107"/>
                                        </p:tgtEl>
                                      </p:cBhvr>
                                    </p:animEffect>
                                    <p:set>
                                      <p:cBhvr>
                                        <p:cTn id="37" dur="1" fill="hold">
                                          <p:stCondLst>
                                            <p:cond delay="499"/>
                                          </p:stCondLst>
                                        </p:cTn>
                                        <p:tgtEl>
                                          <p:spTgt spid="4107"/>
                                        </p:tgtEl>
                                        <p:attrNameLst>
                                          <p:attrName>style.visibility</p:attrName>
                                        </p:attrNameLst>
                                      </p:cBhvr>
                                      <p:to>
                                        <p:strVal val="hidden"/>
                                      </p:to>
                                    </p:set>
                                  </p:childTnLst>
                                </p:cTn>
                              </p:par>
                              <p:par>
                                <p:cTn id="38" presetID="10" presetClass="exit" presetSubtype="0" fill="hold" nodeType="withEffect">
                                  <p:stCondLst>
                                    <p:cond delay="0"/>
                                  </p:stCondLst>
                                  <p:childTnLst>
                                    <p:animEffect>
                                      <p:cBhvr>
                                        <p:cTn id="39" dur="500"/>
                                        <p:tgtEl>
                                          <p:spTgt spid="4105"/>
                                        </p:tgtEl>
                                      </p:cBhvr>
                                    </p:animEffect>
                                    <p:set>
                                      <p:cBhvr>
                                        <p:cTn id="40" dur="1" fill="hold">
                                          <p:stCondLst>
                                            <p:cond delay="499"/>
                                          </p:stCondLst>
                                        </p:cTn>
                                        <p:tgtEl>
                                          <p:spTgt spid="4105"/>
                                        </p:tgtEl>
                                        <p:attrNameLst>
                                          <p:attrName>style.visibility</p:attrName>
                                        </p:attrNameLst>
                                      </p:cBhvr>
                                      <p:to>
                                        <p:strVal val="hidden"/>
                                      </p:to>
                                    </p:set>
                                  </p:childTnLst>
                                </p:cTn>
                              </p:par>
                              <p:par>
                                <p:cTn id="41" presetID="10" presetClass="exit" presetSubtype="0" fill="hold" nodeType="withEffect">
                                  <p:stCondLst>
                                    <p:cond delay="0"/>
                                  </p:stCondLst>
                                  <p:childTnLst>
                                    <p:animEffect>
                                      <p:cBhvr>
                                        <p:cTn id="42" dur="500"/>
                                        <p:tgtEl>
                                          <p:spTgt spid="4103"/>
                                        </p:tgtEl>
                                      </p:cBhvr>
                                    </p:animEffect>
                                    <p:set>
                                      <p:cBhvr>
                                        <p:cTn id="43" dur="1" fill="hold">
                                          <p:stCondLst>
                                            <p:cond delay="499"/>
                                          </p:stCondLst>
                                        </p:cTn>
                                        <p:tgtEl>
                                          <p:spTgt spid="4103"/>
                                        </p:tgtEl>
                                        <p:attrNameLst>
                                          <p:attrName>style.visibility</p:attrName>
                                        </p:attrNameLst>
                                      </p:cBhvr>
                                      <p:to>
                                        <p:strVal val="hidden"/>
                                      </p:to>
                                    </p:set>
                                  </p:childTnLst>
                                </p:cTn>
                              </p:par>
                              <p:par>
                                <p:cTn id="44" presetID="10" presetClass="exit" presetSubtype="0" fill="hold" nodeType="withEffect">
                                  <p:stCondLst>
                                    <p:cond delay="0"/>
                                  </p:stCondLst>
                                  <p:childTnLst>
                                    <p:animEffect>
                                      <p:cBhvr>
                                        <p:cTn id="45" dur="500"/>
                                        <p:tgtEl>
                                          <p:spTgt spid="4106"/>
                                        </p:tgtEl>
                                      </p:cBhvr>
                                    </p:animEffect>
                                    <p:set>
                                      <p:cBhvr>
                                        <p:cTn id="46" dur="1" fill="hold">
                                          <p:stCondLst>
                                            <p:cond delay="499"/>
                                          </p:stCondLst>
                                        </p:cTn>
                                        <p:tgtEl>
                                          <p:spTgt spid="4106"/>
                                        </p:tgtEl>
                                        <p:attrNameLst>
                                          <p:attrName>style.visibility</p:attrName>
                                        </p:attrNameLst>
                                      </p:cBhvr>
                                      <p:to>
                                        <p:strVal val="hidden"/>
                                      </p:to>
                                    </p:set>
                                  </p:childTnLst>
                                </p:cTn>
                              </p:par>
                              <p:par>
                                <p:cTn id="47" presetID="10" presetClass="exit" presetSubtype="0" fill="hold" nodeType="withEffect">
                                  <p:stCondLst>
                                    <p:cond delay="0"/>
                                  </p:stCondLst>
                                  <p:childTnLst>
                                    <p:animEffect>
                                      <p:cBhvr>
                                        <p:cTn id="48" dur="500"/>
                                        <p:tgtEl>
                                          <p:spTgt spid="4102"/>
                                        </p:tgtEl>
                                      </p:cBhvr>
                                    </p:animEffect>
                                    <p:set>
                                      <p:cBhvr>
                                        <p:cTn id="49" dur="1" fill="hold">
                                          <p:stCondLst>
                                            <p:cond delay="499"/>
                                          </p:stCondLst>
                                        </p:cTn>
                                        <p:tgtEl>
                                          <p:spTgt spid="4102"/>
                                        </p:tgtEl>
                                        <p:attrNameLst>
                                          <p:attrName>style.visibility</p:attrName>
                                        </p:attrNameLst>
                                      </p:cBhvr>
                                      <p:to>
                                        <p:strVal val="hidden"/>
                                      </p:to>
                                    </p:set>
                                  </p:childTnLst>
                                </p:cTn>
                              </p:par>
                              <p:par>
                                <p:cTn id="50" presetID="10" presetClass="exit" presetSubtype="0" fill="hold" nodeType="withEffect">
                                  <p:stCondLst>
                                    <p:cond delay="0"/>
                                  </p:stCondLst>
                                  <p:childTnLst>
                                    <p:animEffect>
                                      <p:cBhvr>
                                        <p:cTn id="51" dur="500"/>
                                        <p:tgtEl>
                                          <p:spTgt spid="4104"/>
                                        </p:tgtEl>
                                      </p:cBhvr>
                                    </p:animEffect>
                                    <p:set>
                                      <p:cBhvr>
                                        <p:cTn id="52" dur="1" fill="hold">
                                          <p:stCondLst>
                                            <p:cond delay="499"/>
                                          </p:stCondLst>
                                        </p:cTn>
                                        <p:tgtEl>
                                          <p:spTgt spid="4104"/>
                                        </p:tgtEl>
                                        <p:attrNameLst>
                                          <p:attrName>style.visibility</p:attrName>
                                        </p:attrNameLst>
                                      </p:cBhvr>
                                      <p:to>
                                        <p:strVal val="hidden"/>
                                      </p:to>
                                    </p:set>
                                  </p:childTnLst>
                                </p:cTn>
                              </p:par>
                              <p:par>
                                <p:cTn id="53" presetID="10" presetClass="entr" presetSubtype="0" fill="hold" nodeType="withEffect">
                                  <p:stCondLst>
                                    <p:cond delay="0"/>
                                  </p:stCondLst>
                                  <p:childTnLst>
                                    <p:set>
                                      <p:cBhvr>
                                        <p:cTn id="54" dur="1" fill="hold">
                                          <p:stCondLst>
                                            <p:cond delay="0"/>
                                          </p:stCondLst>
                                        </p:cTn>
                                        <p:tgtEl>
                                          <p:spTgt spid="4108"/>
                                        </p:tgtEl>
                                        <p:attrNameLst>
                                          <p:attrName>style.visibility</p:attrName>
                                        </p:attrNameLst>
                                      </p:cBhvr>
                                      <p:to>
                                        <p:strVal val="visible"/>
                                      </p:to>
                                    </p:set>
                                    <p:animEffect>
                                      <p:cBhvr>
                                        <p:cTn id="55" dur="500"/>
                                        <p:tgtEl>
                                          <p:spTgt spid="4108"/>
                                        </p:tgtEl>
                                      </p:cBhvr>
                                    </p:animEffect>
                                  </p:childTnLst>
                                </p:cTn>
                              </p:par>
                              <p:par>
                                <p:cTn id="56" presetID="10" presetClass="entr" presetSubtype="0" fill="hold" nodeType="withEffect">
                                  <p:stCondLst>
                                    <p:cond delay="0"/>
                                  </p:stCondLst>
                                  <p:childTnLst>
                                    <p:set>
                                      <p:cBhvr>
                                        <p:cTn id="57" dur="1" fill="hold">
                                          <p:stCondLst>
                                            <p:cond delay="0"/>
                                          </p:stCondLst>
                                        </p:cTn>
                                        <p:tgtEl>
                                          <p:spTgt spid="4109"/>
                                        </p:tgtEl>
                                        <p:attrNameLst>
                                          <p:attrName>style.visibility</p:attrName>
                                        </p:attrNameLst>
                                      </p:cBhvr>
                                      <p:to>
                                        <p:strVal val="visible"/>
                                      </p:to>
                                    </p:set>
                                    <p:animEffect>
                                      <p:cBhvr>
                                        <p:cTn id="58" dur="500"/>
                                        <p:tgtEl>
                                          <p:spTgt spid="4109"/>
                                        </p:tgtEl>
                                      </p:cBhvr>
                                    </p:animEffect>
                                  </p:childTnLst>
                                </p:cTn>
                              </p:par>
                              <p:par>
                                <p:cTn id="59" presetID="10" presetClass="entr" presetSubtype="0" fill="hold" nodeType="withEffect">
                                  <p:stCondLst>
                                    <p:cond delay="0"/>
                                  </p:stCondLst>
                                  <p:childTnLst>
                                    <p:set>
                                      <p:cBhvr>
                                        <p:cTn id="60" dur="1" fill="hold">
                                          <p:stCondLst>
                                            <p:cond delay="0"/>
                                          </p:stCondLst>
                                        </p:cTn>
                                        <p:tgtEl>
                                          <p:spTgt spid="4110"/>
                                        </p:tgtEl>
                                        <p:attrNameLst>
                                          <p:attrName>style.visibility</p:attrName>
                                        </p:attrNameLst>
                                      </p:cBhvr>
                                      <p:to>
                                        <p:strVal val="visible"/>
                                      </p:to>
                                    </p:set>
                                    <p:animEffect>
                                      <p:cBhvr>
                                        <p:cTn id="61" dur="500"/>
                                        <p:tgtEl>
                                          <p:spTgt spid="4110"/>
                                        </p:tgtEl>
                                      </p:cBhvr>
                                    </p:animEffect>
                                  </p:childTnLst>
                                </p:cTn>
                              </p:par>
                              <p:par>
                                <p:cTn id="62" presetID="10" presetClass="entr" presetSubtype="0" fill="hold" nodeType="withEffect">
                                  <p:stCondLst>
                                    <p:cond delay="0"/>
                                  </p:stCondLst>
                                  <p:childTnLst>
                                    <p:set>
                                      <p:cBhvr>
                                        <p:cTn id="63" dur="1" fill="hold">
                                          <p:stCondLst>
                                            <p:cond delay="0"/>
                                          </p:stCondLst>
                                        </p:cTn>
                                        <p:tgtEl>
                                          <p:spTgt spid="4111"/>
                                        </p:tgtEl>
                                        <p:attrNameLst>
                                          <p:attrName>style.visibility</p:attrName>
                                        </p:attrNameLst>
                                      </p:cBhvr>
                                      <p:to>
                                        <p:strVal val="visible"/>
                                      </p:to>
                                    </p:set>
                                    <p:animEffect>
                                      <p:cBhvr>
                                        <p:cTn id="64" dur="500"/>
                                        <p:tgtEl>
                                          <p:spTgt spid="4111"/>
                                        </p:tgtEl>
                                      </p:cBhvr>
                                    </p:animEffect>
                                  </p:childTnLst>
                                </p:cTn>
                              </p:par>
                              <p:par>
                                <p:cTn id="65" presetID="53" presetClass="exit" presetSubtype="0" fill="hold" nodeType="withEffect">
                                  <p:stCondLst>
                                    <p:cond delay="0"/>
                                  </p:stCondLst>
                                  <p:childTnLst>
                                    <p:anim calcmode="lin" valueType="num">
                                      <p:cBhvr>
                                        <p:cTn id="66" dur="500"/>
                                        <p:tgtEl>
                                          <p:spTgt spid="4108"/>
                                        </p:tgtEl>
                                        <p:attrNameLst>
                                          <p:attrName>ppt_w</p:attrName>
                                        </p:attrNameLst>
                                      </p:cBhvr>
                                      <p:tavLst>
                                        <p:tav tm="0">
                                          <p:val>
                                            <p:strVal val="ppt_w"/>
                                          </p:val>
                                        </p:tav>
                                        <p:tav tm="100000">
                                          <p:val>
                                            <p:fltVal val="0"/>
                                          </p:val>
                                        </p:tav>
                                      </p:tavLst>
                                    </p:anim>
                                    <p:anim calcmode="lin" valueType="num">
                                      <p:cBhvr>
                                        <p:cTn id="67" dur="500"/>
                                        <p:tgtEl>
                                          <p:spTgt spid="4108"/>
                                        </p:tgtEl>
                                        <p:attrNameLst>
                                          <p:attrName>ppt_h</p:attrName>
                                        </p:attrNameLst>
                                      </p:cBhvr>
                                      <p:tavLst>
                                        <p:tav tm="0">
                                          <p:val>
                                            <p:strVal val="ppt_h"/>
                                          </p:val>
                                        </p:tav>
                                        <p:tav tm="100000">
                                          <p:val>
                                            <p:fltVal val="0"/>
                                          </p:val>
                                        </p:tav>
                                      </p:tavLst>
                                    </p:anim>
                                    <p:animEffect>
                                      <p:cBhvr>
                                        <p:cTn id="68" dur="500"/>
                                        <p:tgtEl>
                                          <p:spTgt spid="4108"/>
                                        </p:tgtEl>
                                      </p:cBhvr>
                                    </p:animEffect>
                                    <p:set>
                                      <p:cBhvr>
                                        <p:cTn id="69" dur="1" fill="hold">
                                          <p:stCondLst>
                                            <p:cond delay="499"/>
                                          </p:stCondLst>
                                        </p:cTn>
                                        <p:tgtEl>
                                          <p:spTgt spid="4108"/>
                                        </p:tgtEl>
                                        <p:attrNameLst>
                                          <p:attrName>style.visibility</p:attrName>
                                        </p:attrNameLst>
                                      </p:cBhvr>
                                      <p:to>
                                        <p:strVal val="hidden"/>
                                      </p:to>
                                    </p:set>
                                  </p:childTnLst>
                                </p:cTn>
                              </p:par>
                              <p:par>
                                <p:cTn id="70" presetID="53" presetClass="exit" presetSubtype="0" fill="hold" nodeType="withEffect">
                                  <p:stCondLst>
                                    <p:cond delay="0"/>
                                  </p:stCondLst>
                                  <p:childTnLst>
                                    <p:anim calcmode="lin" valueType="num">
                                      <p:cBhvr>
                                        <p:cTn id="71" dur="500"/>
                                        <p:tgtEl>
                                          <p:spTgt spid="4109"/>
                                        </p:tgtEl>
                                        <p:attrNameLst>
                                          <p:attrName>ppt_w</p:attrName>
                                        </p:attrNameLst>
                                      </p:cBhvr>
                                      <p:tavLst>
                                        <p:tav tm="0">
                                          <p:val>
                                            <p:strVal val="ppt_w"/>
                                          </p:val>
                                        </p:tav>
                                        <p:tav tm="100000">
                                          <p:val>
                                            <p:fltVal val="0"/>
                                          </p:val>
                                        </p:tav>
                                      </p:tavLst>
                                    </p:anim>
                                    <p:anim calcmode="lin" valueType="num">
                                      <p:cBhvr>
                                        <p:cTn id="72" dur="500"/>
                                        <p:tgtEl>
                                          <p:spTgt spid="4109"/>
                                        </p:tgtEl>
                                        <p:attrNameLst>
                                          <p:attrName>ppt_h</p:attrName>
                                        </p:attrNameLst>
                                      </p:cBhvr>
                                      <p:tavLst>
                                        <p:tav tm="0">
                                          <p:val>
                                            <p:strVal val="ppt_h"/>
                                          </p:val>
                                        </p:tav>
                                        <p:tav tm="100000">
                                          <p:val>
                                            <p:fltVal val="0"/>
                                          </p:val>
                                        </p:tav>
                                      </p:tavLst>
                                    </p:anim>
                                    <p:animEffect>
                                      <p:cBhvr>
                                        <p:cTn id="73" dur="500"/>
                                        <p:tgtEl>
                                          <p:spTgt spid="4109"/>
                                        </p:tgtEl>
                                      </p:cBhvr>
                                    </p:animEffect>
                                    <p:set>
                                      <p:cBhvr>
                                        <p:cTn id="74" dur="1" fill="hold">
                                          <p:stCondLst>
                                            <p:cond delay="499"/>
                                          </p:stCondLst>
                                        </p:cTn>
                                        <p:tgtEl>
                                          <p:spTgt spid="4109"/>
                                        </p:tgtEl>
                                        <p:attrNameLst>
                                          <p:attrName>style.visibility</p:attrName>
                                        </p:attrNameLst>
                                      </p:cBhvr>
                                      <p:to>
                                        <p:strVal val="hidden"/>
                                      </p:to>
                                    </p:set>
                                  </p:childTnLst>
                                </p:cTn>
                              </p:par>
                              <p:par>
                                <p:cTn id="75" presetID="53" presetClass="exit" presetSubtype="0" fill="hold" nodeType="withEffect">
                                  <p:stCondLst>
                                    <p:cond delay="0"/>
                                  </p:stCondLst>
                                  <p:childTnLst>
                                    <p:anim calcmode="lin" valueType="num">
                                      <p:cBhvr>
                                        <p:cTn id="76" dur="500"/>
                                        <p:tgtEl>
                                          <p:spTgt spid="4110"/>
                                        </p:tgtEl>
                                        <p:attrNameLst>
                                          <p:attrName>ppt_w</p:attrName>
                                        </p:attrNameLst>
                                      </p:cBhvr>
                                      <p:tavLst>
                                        <p:tav tm="0">
                                          <p:val>
                                            <p:strVal val="ppt_w"/>
                                          </p:val>
                                        </p:tav>
                                        <p:tav tm="100000">
                                          <p:val>
                                            <p:fltVal val="0"/>
                                          </p:val>
                                        </p:tav>
                                      </p:tavLst>
                                    </p:anim>
                                    <p:anim calcmode="lin" valueType="num">
                                      <p:cBhvr>
                                        <p:cTn id="77" dur="500"/>
                                        <p:tgtEl>
                                          <p:spTgt spid="4110"/>
                                        </p:tgtEl>
                                        <p:attrNameLst>
                                          <p:attrName>ppt_h</p:attrName>
                                        </p:attrNameLst>
                                      </p:cBhvr>
                                      <p:tavLst>
                                        <p:tav tm="0">
                                          <p:val>
                                            <p:strVal val="ppt_h"/>
                                          </p:val>
                                        </p:tav>
                                        <p:tav tm="100000">
                                          <p:val>
                                            <p:fltVal val="0"/>
                                          </p:val>
                                        </p:tav>
                                      </p:tavLst>
                                    </p:anim>
                                    <p:animEffect>
                                      <p:cBhvr>
                                        <p:cTn id="78" dur="500"/>
                                        <p:tgtEl>
                                          <p:spTgt spid="4110"/>
                                        </p:tgtEl>
                                      </p:cBhvr>
                                    </p:animEffect>
                                    <p:set>
                                      <p:cBhvr>
                                        <p:cTn id="79" dur="1" fill="hold">
                                          <p:stCondLst>
                                            <p:cond delay="499"/>
                                          </p:stCondLst>
                                        </p:cTn>
                                        <p:tgtEl>
                                          <p:spTgt spid="4110"/>
                                        </p:tgtEl>
                                        <p:attrNameLst>
                                          <p:attrName>style.visibility</p:attrName>
                                        </p:attrNameLst>
                                      </p:cBhvr>
                                      <p:to>
                                        <p:strVal val="hidden"/>
                                      </p:to>
                                    </p:set>
                                  </p:childTnLst>
                                </p:cTn>
                              </p:par>
                              <p:par>
                                <p:cTn id="80" presetID="53" presetClass="exit" presetSubtype="0" fill="hold" nodeType="withEffect">
                                  <p:stCondLst>
                                    <p:cond delay="0"/>
                                  </p:stCondLst>
                                  <p:childTnLst>
                                    <p:anim calcmode="lin" valueType="num">
                                      <p:cBhvr>
                                        <p:cTn id="81" dur="500"/>
                                        <p:tgtEl>
                                          <p:spTgt spid="4111"/>
                                        </p:tgtEl>
                                        <p:attrNameLst>
                                          <p:attrName>ppt_w</p:attrName>
                                        </p:attrNameLst>
                                      </p:cBhvr>
                                      <p:tavLst>
                                        <p:tav tm="0">
                                          <p:val>
                                            <p:strVal val="ppt_w"/>
                                          </p:val>
                                        </p:tav>
                                        <p:tav tm="100000">
                                          <p:val>
                                            <p:fltVal val="0"/>
                                          </p:val>
                                        </p:tav>
                                      </p:tavLst>
                                    </p:anim>
                                    <p:anim calcmode="lin" valueType="num">
                                      <p:cBhvr>
                                        <p:cTn id="82" dur="500"/>
                                        <p:tgtEl>
                                          <p:spTgt spid="4111"/>
                                        </p:tgtEl>
                                        <p:attrNameLst>
                                          <p:attrName>ppt_h</p:attrName>
                                        </p:attrNameLst>
                                      </p:cBhvr>
                                      <p:tavLst>
                                        <p:tav tm="0">
                                          <p:val>
                                            <p:strVal val="ppt_h"/>
                                          </p:val>
                                        </p:tav>
                                        <p:tav tm="100000">
                                          <p:val>
                                            <p:fltVal val="0"/>
                                          </p:val>
                                        </p:tav>
                                      </p:tavLst>
                                    </p:anim>
                                    <p:animEffect>
                                      <p:cBhvr>
                                        <p:cTn id="83" dur="500"/>
                                        <p:tgtEl>
                                          <p:spTgt spid="4111"/>
                                        </p:tgtEl>
                                      </p:cBhvr>
                                    </p:animEffect>
                                    <p:set>
                                      <p:cBhvr>
                                        <p:cTn id="84" dur="1" fill="hold">
                                          <p:stCondLst>
                                            <p:cond delay="499"/>
                                          </p:stCondLst>
                                        </p:cTn>
                                        <p:tgtEl>
                                          <p:spTgt spid="41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长方形 289">
            <a:extLst>
              <a:ext uri="{FF2B5EF4-FFF2-40B4-BE49-F238E27FC236}">
                <a16:creationId xmlns:a16="http://schemas.microsoft.com/office/drawing/2014/main" id="{B6E939AB-38DB-9143-B6E0-70D249F6A2B7}"/>
              </a:ext>
            </a:extLst>
          </p:cNvPr>
          <p:cNvSpPr>
            <a:spLocks noChangeArrowheads="1"/>
          </p:cNvSpPr>
          <p:nvPr/>
        </p:nvSpPr>
        <p:spPr bwMode="auto">
          <a:xfrm>
            <a:off x="-26988" y="242888"/>
            <a:ext cx="6480176" cy="606425"/>
          </a:xfrm>
          <a:prstGeom prst="rect">
            <a:avLst/>
          </a:prstGeom>
          <a:gradFill rotWithShape="0">
            <a:gsLst>
              <a:gs pos="0">
                <a:srgbClr val="990033"/>
              </a:gs>
              <a:gs pos="100000">
                <a:srgbClr val="460017">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67628" tIns="35243" rIns="67628" bIns="35243"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en-US"/>
          </a:p>
        </p:txBody>
      </p:sp>
      <p:sp>
        <p:nvSpPr>
          <p:cNvPr id="73730" name="矩形 8">
            <a:extLst>
              <a:ext uri="{FF2B5EF4-FFF2-40B4-BE49-F238E27FC236}">
                <a16:creationId xmlns:a16="http://schemas.microsoft.com/office/drawing/2014/main" id="{6327582E-3167-E24E-80BF-21B89172D500}"/>
              </a:ext>
            </a:extLst>
          </p:cNvPr>
          <p:cNvSpPr>
            <a:spLocks noChangeArrowheads="1"/>
          </p:cNvSpPr>
          <p:nvPr/>
        </p:nvSpPr>
        <p:spPr bwMode="auto">
          <a:xfrm>
            <a:off x="2411413" y="523875"/>
            <a:ext cx="20891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endParaRPr lang="zh-CN" altLang="en-US" sz="15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4102" name="Picture 2" descr="PPECLOGO-eff-0-1">
            <a:extLst>
              <a:ext uri="{FF2B5EF4-FFF2-40B4-BE49-F238E27FC236}">
                <a16:creationId xmlns:a16="http://schemas.microsoft.com/office/drawing/2014/main" id="{094A3946-AA74-004E-BE22-90187636C4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7863" y="525463"/>
            <a:ext cx="627062"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3" descr="PPECLOGO-eff-0-2">
            <a:extLst>
              <a:ext uri="{FF2B5EF4-FFF2-40B4-BE49-F238E27FC236}">
                <a16:creationId xmlns:a16="http://schemas.microsoft.com/office/drawing/2014/main" id="{269CA291-C958-144A-ADB2-6F616DBE86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6600" y="506413"/>
            <a:ext cx="5778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6" descr="PPECLOGO-eff-0-1">
            <a:extLst>
              <a:ext uri="{FF2B5EF4-FFF2-40B4-BE49-F238E27FC236}">
                <a16:creationId xmlns:a16="http://schemas.microsoft.com/office/drawing/2014/main" id="{3BB4AD1F-EFC5-6541-9365-67EB7FE8CFD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6038" y="533400"/>
            <a:ext cx="23495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8" descr="PPECLOGO-eff-0-2">
            <a:extLst>
              <a:ext uri="{FF2B5EF4-FFF2-40B4-BE49-F238E27FC236}">
                <a16:creationId xmlns:a16="http://schemas.microsoft.com/office/drawing/2014/main" id="{76CF87E8-09FE-2D42-A856-0572C7F263E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6200" y="377825"/>
            <a:ext cx="57943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11" descr="PPECLOGO-eff-5-4">
            <a:extLst>
              <a:ext uri="{FF2B5EF4-FFF2-40B4-BE49-F238E27FC236}">
                <a16:creationId xmlns:a16="http://schemas.microsoft.com/office/drawing/2014/main" id="{2125F41C-4089-264C-997C-F9D6286134F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53063" y="449263"/>
            <a:ext cx="5334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7" name="Picture 12" descr="PPECLOGO-eff-0-1">
            <a:extLst>
              <a:ext uri="{FF2B5EF4-FFF2-40B4-BE49-F238E27FC236}">
                <a16:creationId xmlns:a16="http://schemas.microsoft.com/office/drawing/2014/main" id="{F4BDA627-3D2E-E14D-8148-C83EE9EDD63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89413" y="874713"/>
            <a:ext cx="309562"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Picture 15" descr="PPECLOGO-eff2-1-3">
            <a:extLst>
              <a:ext uri="{FF2B5EF4-FFF2-40B4-BE49-F238E27FC236}">
                <a16:creationId xmlns:a16="http://schemas.microsoft.com/office/drawing/2014/main" id="{86044896-3EB3-E940-9FAE-AC2ABBD27DB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51025" y="477838"/>
            <a:ext cx="25876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6" descr="PPECLOGO-eff2-1-4">
            <a:extLst>
              <a:ext uri="{FF2B5EF4-FFF2-40B4-BE49-F238E27FC236}">
                <a16:creationId xmlns:a16="http://schemas.microsoft.com/office/drawing/2014/main" id="{CBA2F673-19AB-7443-B60C-E6E445828D8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30725" y="731838"/>
            <a:ext cx="4159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0" name="Picture 17" descr="PPECLOGO-eff2-1-3">
            <a:extLst>
              <a:ext uri="{FF2B5EF4-FFF2-40B4-BE49-F238E27FC236}">
                <a16:creationId xmlns:a16="http://schemas.microsoft.com/office/drawing/2014/main" id="{A193D0C2-7AE7-7942-AC2A-4934D4AF822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45063" y="534988"/>
            <a:ext cx="211137"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18" descr="PPECLOGO-eff2-1-3">
            <a:extLst>
              <a:ext uri="{FF2B5EF4-FFF2-40B4-BE49-F238E27FC236}">
                <a16:creationId xmlns:a16="http://schemas.microsoft.com/office/drawing/2014/main" id="{1C535362-56FA-A942-91DE-C52D44EAF4E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43513" y="788988"/>
            <a:ext cx="166687" cy="11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41" name="网络 586">
            <a:extLst>
              <a:ext uri="{FF2B5EF4-FFF2-40B4-BE49-F238E27FC236}">
                <a16:creationId xmlns:a16="http://schemas.microsoft.com/office/drawing/2014/main" id="{CD83AAD9-D701-7A47-A520-AEF77D2424B5}"/>
              </a:ext>
            </a:extLst>
          </p:cNvPr>
          <p:cNvSpPr>
            <a:spLocks/>
          </p:cNvSpPr>
          <p:nvPr/>
        </p:nvSpPr>
        <p:spPr bwMode="auto">
          <a:xfrm>
            <a:off x="19050" y="314325"/>
            <a:ext cx="506413" cy="484188"/>
          </a:xfrm>
          <a:custGeom>
            <a:avLst/>
            <a:gdLst>
              <a:gd name="T0" fmla="*/ 0 w 1889279"/>
              <a:gd name="T1" fmla="*/ 0 h 1810503"/>
              <a:gd name="T2" fmla="*/ 0 w 1889279"/>
              <a:gd name="T3" fmla="*/ 0 h 1810503"/>
              <a:gd name="T4" fmla="*/ 0 w 1889279"/>
              <a:gd name="T5" fmla="*/ 0 h 1810503"/>
              <a:gd name="T6" fmla="*/ 0 w 1889279"/>
              <a:gd name="T7" fmla="*/ 0 h 1810503"/>
              <a:gd name="T8" fmla="*/ 0 w 1889279"/>
              <a:gd name="T9" fmla="*/ 0 h 1810503"/>
              <a:gd name="T10" fmla="*/ 0 w 1889279"/>
              <a:gd name="T11" fmla="*/ 0 h 1810503"/>
              <a:gd name="T12" fmla="*/ 0 w 1889279"/>
              <a:gd name="T13" fmla="*/ 0 h 1810503"/>
              <a:gd name="T14" fmla="*/ 0 w 1889279"/>
              <a:gd name="T15" fmla="*/ 0 h 1810503"/>
              <a:gd name="T16" fmla="*/ 0 w 1889279"/>
              <a:gd name="T17" fmla="*/ 0 h 1810503"/>
              <a:gd name="T18" fmla="*/ 0 w 1889279"/>
              <a:gd name="T19" fmla="*/ 0 h 1810503"/>
              <a:gd name="T20" fmla="*/ 0 w 1889279"/>
              <a:gd name="T21" fmla="*/ 0 h 1810503"/>
              <a:gd name="T22" fmla="*/ 0 w 1889279"/>
              <a:gd name="T23" fmla="*/ 0 h 1810503"/>
              <a:gd name="T24" fmla="*/ 0 w 1889279"/>
              <a:gd name="T25" fmla="*/ 0 h 1810503"/>
              <a:gd name="T26" fmla="*/ 0 w 1889279"/>
              <a:gd name="T27" fmla="*/ 0 h 1810503"/>
              <a:gd name="T28" fmla="*/ 0 w 1889279"/>
              <a:gd name="T29" fmla="*/ 0 h 1810503"/>
              <a:gd name="T30" fmla="*/ 0 w 1889279"/>
              <a:gd name="T31" fmla="*/ 0 h 1810503"/>
              <a:gd name="T32" fmla="*/ 0 w 1889279"/>
              <a:gd name="T33" fmla="*/ 0 h 1810503"/>
              <a:gd name="T34" fmla="*/ 0 w 1889279"/>
              <a:gd name="T35" fmla="*/ 0 h 1810503"/>
              <a:gd name="T36" fmla="*/ 0 w 1889279"/>
              <a:gd name="T37" fmla="*/ 0 h 1810503"/>
              <a:gd name="T38" fmla="*/ 0 w 1889279"/>
              <a:gd name="T39" fmla="*/ 0 h 1810503"/>
              <a:gd name="T40" fmla="*/ 0 w 1889279"/>
              <a:gd name="T41" fmla="*/ 0 h 1810503"/>
              <a:gd name="T42" fmla="*/ 0 w 1889279"/>
              <a:gd name="T43" fmla="*/ 0 h 1810503"/>
              <a:gd name="T44" fmla="*/ 0 w 1889279"/>
              <a:gd name="T45" fmla="*/ 0 h 1810503"/>
              <a:gd name="T46" fmla="*/ 0 w 1889279"/>
              <a:gd name="T47" fmla="*/ 0 h 1810503"/>
              <a:gd name="T48" fmla="*/ 0 w 1889279"/>
              <a:gd name="T49" fmla="*/ 0 h 1810503"/>
              <a:gd name="T50" fmla="*/ 0 w 1889279"/>
              <a:gd name="T51" fmla="*/ 0 h 1810503"/>
              <a:gd name="T52" fmla="*/ 0 w 1889279"/>
              <a:gd name="T53" fmla="*/ 0 h 1810503"/>
              <a:gd name="T54" fmla="*/ 0 w 1889279"/>
              <a:gd name="T55" fmla="*/ 0 h 1810503"/>
              <a:gd name="T56" fmla="*/ 0 w 1889279"/>
              <a:gd name="T57" fmla="*/ 0 h 1810503"/>
              <a:gd name="T58" fmla="*/ 0 w 1889279"/>
              <a:gd name="T59" fmla="*/ 0 h 1810503"/>
              <a:gd name="T60" fmla="*/ 0 w 1889279"/>
              <a:gd name="T61" fmla="*/ 0 h 1810503"/>
              <a:gd name="T62" fmla="*/ 0 w 1889279"/>
              <a:gd name="T63" fmla="*/ 0 h 1810503"/>
              <a:gd name="T64" fmla="*/ 0 w 1889279"/>
              <a:gd name="T65" fmla="*/ 0 h 1810503"/>
              <a:gd name="T66" fmla="*/ 0 w 1889279"/>
              <a:gd name="T67" fmla="*/ 0 h 1810503"/>
              <a:gd name="T68" fmla="*/ 0 w 1889279"/>
              <a:gd name="T69" fmla="*/ 0 h 1810503"/>
              <a:gd name="T70" fmla="*/ 0 w 1889279"/>
              <a:gd name="T71" fmla="*/ 0 h 1810503"/>
              <a:gd name="T72" fmla="*/ 0 w 1889279"/>
              <a:gd name="T73" fmla="*/ 0 h 1810503"/>
              <a:gd name="T74" fmla="*/ 0 w 1889279"/>
              <a:gd name="T75" fmla="*/ 0 h 18105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89279"/>
              <a:gd name="T115" fmla="*/ 0 h 1810503"/>
              <a:gd name="T116" fmla="*/ 1889279 w 1889279"/>
              <a:gd name="T117" fmla="*/ 1810503 h 18105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lnTo>
                  <a:pt x="953521" y="1355186"/>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lnTo>
                  <a:pt x="953521" y="931303"/>
                </a:ln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lnTo>
                  <a:pt x="900586" y="1702"/>
                </a:lnTo>
                <a:close/>
                <a:moveTo>
                  <a:pt x="953521" y="0"/>
                </a:moveTo>
                <a:lnTo>
                  <a:pt x="981035" y="1330"/>
                </a:lnTo>
                <a:cubicBezTo>
                  <a:pt x="1124068" y="53565"/>
                  <a:pt x="1247786" y="180867"/>
                  <a:pt x="1332000" y="354889"/>
                </a:cubicBezTo>
                <a:cubicBezTo>
                  <a:pt x="1219743" y="403080"/>
                  <a:pt x="1090709" y="429800"/>
                  <a:pt x="953521" y="430954"/>
                </a:cubicBezTo>
                <a:lnTo>
                  <a:pt x="9535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nchor="ctr"/>
          <a:lstStyle/>
          <a:p>
            <a:endParaRPr lang="zh-CN" altLang="en-US"/>
          </a:p>
        </p:txBody>
      </p:sp>
      <p:pic>
        <p:nvPicPr>
          <p:cNvPr id="73742" name="Picture 22" descr="未标题-4">
            <a:extLst>
              <a:ext uri="{FF2B5EF4-FFF2-40B4-BE49-F238E27FC236}">
                <a16:creationId xmlns:a16="http://schemas.microsoft.com/office/drawing/2014/main" id="{B1CCA2DD-6E48-EC46-A5C8-82777A8DAF2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75463" y="68263"/>
            <a:ext cx="2230437"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43" name="Text Box 4">
            <a:extLst>
              <a:ext uri="{FF2B5EF4-FFF2-40B4-BE49-F238E27FC236}">
                <a16:creationId xmlns:a16="http://schemas.microsoft.com/office/drawing/2014/main" id="{B4A13C49-EFCF-A54E-A7B3-D16DB4725F9F}"/>
              </a:ext>
            </a:extLst>
          </p:cNvPr>
          <p:cNvSpPr txBox="1">
            <a:spLocks noChangeArrowheads="1"/>
          </p:cNvSpPr>
          <p:nvPr/>
        </p:nvSpPr>
        <p:spPr bwMode="auto">
          <a:xfrm>
            <a:off x="974725" y="4384675"/>
            <a:ext cx="1841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sz="2000" b="1">
              <a:solidFill>
                <a:schemeClr val="bg1"/>
              </a:solidFill>
              <a:latin typeface="宋体" panose="02010600030101010101" pitchFamily="2" charset="-122"/>
            </a:endParaRPr>
          </a:p>
        </p:txBody>
      </p:sp>
      <p:sp>
        <p:nvSpPr>
          <p:cNvPr id="19" name="Text Box 5">
            <a:extLst>
              <a:ext uri="{FF2B5EF4-FFF2-40B4-BE49-F238E27FC236}">
                <a16:creationId xmlns:a16="http://schemas.microsoft.com/office/drawing/2014/main" id="{FA3D48A3-F2C8-EB40-9E48-F2FB4A9B8DDB}"/>
              </a:ext>
            </a:extLst>
          </p:cNvPr>
          <p:cNvSpPr txBox="1">
            <a:spLocks noChangeArrowheads="1"/>
          </p:cNvSpPr>
          <p:nvPr/>
        </p:nvSpPr>
        <p:spPr bwMode="auto">
          <a:xfrm>
            <a:off x="233363" y="1608138"/>
            <a:ext cx="85312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kumimoji="1" lang="zh-CN" altLang="en-US" sz="2000" b="1">
                <a:latin typeface="宋体" panose="02010600030101010101" pitchFamily="2" charset="-122"/>
              </a:rPr>
              <a:t>    该中断请求是经</a:t>
            </a:r>
            <a:r>
              <a:rPr kumimoji="1" lang="en-US" altLang="zh-CN" sz="2000" b="1">
                <a:latin typeface="宋体" panose="02010600030101010101" pitchFamily="2" charset="-122"/>
              </a:rPr>
              <a:t>B4</a:t>
            </a:r>
            <a:r>
              <a:rPr kumimoji="1" lang="zh-CN" altLang="en-US" sz="2000" b="1">
                <a:latin typeface="宋体" panose="02010600030101010101" pitchFamily="2" charset="-122"/>
              </a:rPr>
              <a:t>端子接入的，</a:t>
            </a:r>
            <a:r>
              <a:rPr kumimoji="1" lang="en-US" altLang="zh-CN" sz="2000" b="1">
                <a:latin typeface="宋体" panose="02010600030101010101" pitchFamily="2" charset="-122"/>
              </a:rPr>
              <a:t>CPU</a:t>
            </a:r>
            <a:r>
              <a:rPr kumimoji="1" lang="zh-CN" altLang="en-US" sz="2000" b="1">
                <a:latin typeface="宋体" panose="02010600030101010101" pitchFamily="2" charset="-122"/>
              </a:rPr>
              <a:t>响应后转入</a:t>
            </a:r>
            <a:r>
              <a:rPr kumimoji="1" lang="en-US" altLang="zh-CN" sz="2000" b="1">
                <a:latin typeface="宋体" panose="02010600030101010101" pitchFamily="2" charset="-122"/>
              </a:rPr>
              <a:t>71H</a:t>
            </a:r>
            <a:r>
              <a:rPr kumimoji="1" lang="zh-CN" altLang="en-US" sz="2000" b="1">
                <a:latin typeface="宋体" panose="02010600030101010101" pitchFamily="2" charset="-122"/>
              </a:rPr>
              <a:t>型中断服务程序，并在其中执行软件中断</a:t>
            </a:r>
            <a:r>
              <a:rPr kumimoji="1" lang="en-US" altLang="zh-CN" sz="2000" b="1">
                <a:latin typeface="宋体" panose="02010600030101010101" pitchFamily="2" charset="-122"/>
              </a:rPr>
              <a:t>INT 0AH</a:t>
            </a:r>
            <a:r>
              <a:rPr kumimoji="1" lang="zh-CN" altLang="en-US" sz="2000" b="1">
                <a:latin typeface="宋体" panose="02010600030101010101" pitchFamily="2" charset="-122"/>
              </a:rPr>
              <a:t>。</a:t>
            </a:r>
          </a:p>
        </p:txBody>
      </p:sp>
      <p:sp>
        <p:nvSpPr>
          <p:cNvPr id="73745" name="文本框 5">
            <a:extLst>
              <a:ext uri="{FF2B5EF4-FFF2-40B4-BE49-F238E27FC236}">
                <a16:creationId xmlns:a16="http://schemas.microsoft.com/office/drawing/2014/main" id="{EE8AE0EF-36FC-2049-AA7C-7AF92ADEAF23}"/>
              </a:ext>
            </a:extLst>
          </p:cNvPr>
          <p:cNvSpPr>
            <a:spLocks noChangeArrowheads="1"/>
          </p:cNvSpPr>
          <p:nvPr/>
        </p:nvSpPr>
        <p:spPr bwMode="auto">
          <a:xfrm>
            <a:off x="325438" y="328613"/>
            <a:ext cx="5805487"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buFont typeface="Arial" panose="020B0604020202020204" pitchFamily="34" charset="0"/>
              <a:buNone/>
            </a:pPr>
            <a:r>
              <a:rPr lang="zh-CN" altLang="en-US" sz="2400" b="1" noProof="1">
                <a:solidFill>
                  <a:schemeClr val="bg1"/>
                </a:solidFill>
                <a:ea typeface="微软雅黑" panose="020B0503020204020204" pitchFamily="34" charset="-122"/>
                <a:sym typeface="Arial" panose="020B0604020202020204" pitchFamily="34" charset="0"/>
              </a:rPr>
              <a:t>   用户</a:t>
            </a:r>
            <a:r>
              <a:rPr lang="zh-CN" altLang="en-US" sz="2400" b="1" noProof="1">
                <a:solidFill>
                  <a:schemeClr val="bg1"/>
                </a:solidFill>
                <a:ea typeface="微软雅黑" panose="020B0503020204020204" pitchFamily="34" charset="-122"/>
                <a:sym typeface="+mn-ea"/>
              </a:rPr>
              <a:t>中断应用开发举例</a:t>
            </a:r>
            <a:endParaRPr lang="zh-CN" altLang="en-US" sz="2400" b="1" noProof="1">
              <a:solidFill>
                <a:schemeClr val="bg1"/>
              </a:solidFill>
              <a:ea typeface="微软雅黑" panose="020B0503020204020204" pitchFamily="34" charset="-122"/>
              <a:sym typeface="Arial" panose="020B0604020202020204" pitchFamily="34" charset="0"/>
            </a:endParaRPr>
          </a:p>
        </p:txBody>
      </p:sp>
      <p:sp>
        <p:nvSpPr>
          <p:cNvPr id="21" name="矩形 3">
            <a:extLst>
              <a:ext uri="{FF2B5EF4-FFF2-40B4-BE49-F238E27FC236}">
                <a16:creationId xmlns:a16="http://schemas.microsoft.com/office/drawing/2014/main" id="{EB7C60B2-93F4-0343-AC27-ED18FADF5667}"/>
              </a:ext>
            </a:extLst>
          </p:cNvPr>
          <p:cNvSpPr>
            <a:spLocks noChangeArrowheads="1"/>
          </p:cNvSpPr>
          <p:nvPr/>
        </p:nvSpPr>
        <p:spPr bwMode="auto">
          <a:xfrm>
            <a:off x="0" y="936625"/>
            <a:ext cx="4800600" cy="500063"/>
          </a:xfrm>
          <a:prstGeom prst="rect">
            <a:avLst/>
          </a:prstGeom>
          <a:gradFill rotWithShape="0">
            <a:gsLst>
              <a:gs pos="0">
                <a:srgbClr val="F46200">
                  <a:alpha val="89000"/>
                </a:srgbClr>
              </a:gs>
              <a:gs pos="100000">
                <a:srgbClr val="FF6600">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1" hangingPunct="1">
              <a:lnSpc>
                <a:spcPct val="130000"/>
              </a:lnSpc>
              <a:spcBef>
                <a:spcPct val="20000"/>
              </a:spcBef>
              <a:buFont typeface="Arial" panose="020B0604020202020204" pitchFamily="34" charset="0"/>
              <a:buNone/>
            </a:pPr>
            <a:r>
              <a:rPr lang="zh-CN" altLang="en-US" sz="2100" b="1">
                <a:solidFill>
                  <a:schemeClr val="bg1"/>
                </a:solidFill>
                <a:latin typeface="微软雅黑" panose="020B0503020204020204" pitchFamily="34" charset="-122"/>
                <a:ea typeface="微软雅黑" panose="020B0503020204020204" pitchFamily="34" charset="-122"/>
                <a:sym typeface="MS PGothic" panose="020B0600070205080204" pitchFamily="34" charset="-128"/>
              </a:rPr>
              <a:t>       一、设计思路</a:t>
            </a:r>
          </a:p>
        </p:txBody>
      </p:sp>
      <p:sp>
        <p:nvSpPr>
          <p:cNvPr id="73747" name="TextBox 7">
            <a:extLst>
              <a:ext uri="{FF2B5EF4-FFF2-40B4-BE49-F238E27FC236}">
                <a16:creationId xmlns:a16="http://schemas.microsoft.com/office/drawing/2014/main" id="{21729873-5AAF-4640-B56C-D75DD1BF34C9}"/>
              </a:ext>
            </a:extLst>
          </p:cNvPr>
          <p:cNvSpPr txBox="1">
            <a:spLocks noChangeArrowheads="1"/>
          </p:cNvSpPr>
          <p:nvPr/>
        </p:nvSpPr>
        <p:spPr bwMode="auto">
          <a:xfrm>
            <a:off x="788988" y="2001838"/>
            <a:ext cx="831215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spcBef>
                <a:spcPct val="20000"/>
              </a:spcBef>
            </a:pPr>
            <a:endParaRPr kumimoji="1" lang="en-US" altLang="zh-CN" sz="2000" b="1">
              <a:latin typeface="宋体" panose="02010600030101010101" pitchFamily="2" charset="-122"/>
            </a:endParaRPr>
          </a:p>
          <a:p>
            <a:pPr algn="just" eaLnBrk="1" hangingPunct="1">
              <a:lnSpc>
                <a:spcPct val="120000"/>
              </a:lnSpc>
              <a:spcBef>
                <a:spcPct val="20000"/>
              </a:spcBef>
            </a:pPr>
            <a:r>
              <a:rPr kumimoji="1" lang="en-US" altLang="zh-CN" sz="2000" b="1">
                <a:solidFill>
                  <a:srgbClr val="0000CC"/>
                </a:solidFill>
                <a:latin typeface="宋体" panose="02010600030101010101" pitchFamily="2" charset="-122"/>
              </a:rPr>
              <a:t>BIOS</a:t>
            </a:r>
            <a:r>
              <a:rPr kumimoji="1" lang="zh-CN" altLang="en-US" sz="2000" b="1">
                <a:solidFill>
                  <a:srgbClr val="0000CC"/>
                </a:solidFill>
                <a:latin typeface="宋体" panose="02010600030101010101" pitchFamily="2" charset="-122"/>
              </a:rPr>
              <a:t>设计的</a:t>
            </a:r>
            <a:r>
              <a:rPr kumimoji="1" lang="en-US" altLang="zh-CN" sz="2000" b="1">
                <a:solidFill>
                  <a:srgbClr val="0000CC"/>
                </a:solidFill>
                <a:latin typeface="宋体" panose="02010600030101010101" pitchFamily="2" charset="-122"/>
              </a:rPr>
              <a:t>71H</a:t>
            </a:r>
            <a:r>
              <a:rPr kumimoji="1" lang="zh-CN" altLang="en-US" sz="2000" b="1">
                <a:solidFill>
                  <a:srgbClr val="0000CC"/>
                </a:solidFill>
                <a:latin typeface="宋体" panose="02010600030101010101" pitchFamily="2" charset="-122"/>
              </a:rPr>
              <a:t>型中断服务程序处理流程如下：</a:t>
            </a:r>
          </a:p>
          <a:p>
            <a:pPr algn="just" eaLnBrk="1" hangingPunct="1">
              <a:lnSpc>
                <a:spcPct val="120000"/>
              </a:lnSpc>
              <a:spcBef>
                <a:spcPct val="20000"/>
              </a:spcBef>
            </a:pPr>
            <a:r>
              <a:rPr kumimoji="1" lang="zh-CN" altLang="en-US" sz="2000" b="1">
                <a:latin typeface="宋体" panose="02010600030101010101" pitchFamily="2" charset="-122"/>
              </a:rPr>
              <a:t>①开中断、保护现场；</a:t>
            </a:r>
          </a:p>
          <a:p>
            <a:pPr algn="just" eaLnBrk="1" hangingPunct="1">
              <a:lnSpc>
                <a:spcPct val="120000"/>
              </a:lnSpc>
              <a:spcBef>
                <a:spcPct val="20000"/>
              </a:spcBef>
            </a:pPr>
            <a:r>
              <a:rPr kumimoji="1" lang="zh-CN" altLang="en-US" sz="2000" b="1">
                <a:latin typeface="宋体" panose="02010600030101010101" pitchFamily="2" charset="-122"/>
              </a:rPr>
              <a:t>②向</a:t>
            </a:r>
            <a:r>
              <a:rPr kumimoji="1" lang="zh-CN" altLang="en-US" sz="2000" b="1">
                <a:solidFill>
                  <a:srgbClr val="C00000"/>
                </a:solidFill>
                <a:latin typeface="宋体" panose="02010600030101010101" pitchFamily="2" charset="-122"/>
              </a:rPr>
              <a:t>从</a:t>
            </a:r>
            <a:r>
              <a:rPr kumimoji="1" lang="en-US" altLang="zh-CN" sz="2000" b="1">
                <a:solidFill>
                  <a:srgbClr val="C00000"/>
                </a:solidFill>
                <a:latin typeface="宋体" panose="02010600030101010101" pitchFamily="2" charset="-122"/>
              </a:rPr>
              <a:t>8259A</a:t>
            </a:r>
            <a:r>
              <a:rPr kumimoji="1" lang="zh-CN" altLang="en-US" sz="2000" b="1">
                <a:latin typeface="宋体" panose="02010600030101010101" pitchFamily="2" charset="-122"/>
              </a:rPr>
              <a:t>发出中断结束命令</a:t>
            </a:r>
          </a:p>
          <a:p>
            <a:pPr algn="just" eaLnBrk="1">
              <a:lnSpc>
                <a:spcPct val="120000"/>
              </a:lnSpc>
              <a:spcBef>
                <a:spcPct val="20000"/>
              </a:spcBef>
            </a:pPr>
            <a:r>
              <a:rPr kumimoji="1" lang="en-US" altLang="zh-CN" sz="2000" b="1">
                <a:latin typeface="宋体" panose="02010600030101010101" pitchFamily="2" charset="-122"/>
              </a:rPr>
              <a:t>     MOV     AL,20H</a:t>
            </a:r>
            <a:endParaRPr kumimoji="1" lang="zh-CN" altLang="en-US" sz="2000" b="1">
              <a:latin typeface="宋体" panose="02010600030101010101" pitchFamily="2" charset="-122"/>
            </a:endParaRPr>
          </a:p>
          <a:p>
            <a:pPr algn="just" eaLnBrk="1" hangingPunct="1">
              <a:lnSpc>
                <a:spcPct val="120000"/>
              </a:lnSpc>
              <a:spcBef>
                <a:spcPct val="20000"/>
              </a:spcBef>
            </a:pPr>
            <a:r>
              <a:rPr kumimoji="1" lang="en-US" altLang="zh-CN" sz="2000" b="1">
                <a:latin typeface="宋体" panose="02010600030101010101" pitchFamily="2" charset="-122"/>
              </a:rPr>
              <a:t>     OUT     A0H,AL</a:t>
            </a:r>
            <a:endParaRPr kumimoji="1" lang="zh-CN" altLang="en-US" sz="2000" b="1">
              <a:latin typeface="宋体" panose="02010600030101010101" pitchFamily="2" charset="-122"/>
            </a:endParaRPr>
          </a:p>
          <a:p>
            <a:pPr algn="just" eaLnBrk="1" hangingPunct="1">
              <a:lnSpc>
                <a:spcPct val="120000"/>
              </a:lnSpc>
              <a:spcBef>
                <a:spcPct val="20000"/>
              </a:spcBef>
            </a:pPr>
            <a:r>
              <a:rPr kumimoji="1" lang="zh-CN" altLang="en-US" sz="2000" b="1">
                <a:latin typeface="宋体" panose="02010600030101010101" pitchFamily="2" charset="-122"/>
              </a:rPr>
              <a:t>③</a:t>
            </a:r>
            <a:r>
              <a:rPr kumimoji="1" lang="zh-CN" altLang="en-US" sz="2000" b="1">
                <a:solidFill>
                  <a:srgbClr val="C00000"/>
                </a:solidFill>
                <a:latin typeface="宋体" panose="02010600030101010101" pitchFamily="2" charset="-122"/>
              </a:rPr>
              <a:t>执行</a:t>
            </a:r>
            <a:r>
              <a:rPr kumimoji="1" lang="en-US" altLang="zh-CN" sz="2000" b="1">
                <a:solidFill>
                  <a:srgbClr val="C00000"/>
                </a:solidFill>
                <a:latin typeface="宋体" panose="02010600030101010101" pitchFamily="2" charset="-122"/>
              </a:rPr>
              <a:t>INT  0AH</a:t>
            </a:r>
            <a:r>
              <a:rPr kumimoji="1" lang="zh-CN" altLang="en-US" sz="2000" b="1">
                <a:solidFill>
                  <a:srgbClr val="C00000"/>
                </a:solidFill>
                <a:latin typeface="宋体" panose="02010600030101010101" pitchFamily="2" charset="-122"/>
              </a:rPr>
              <a:t>，</a:t>
            </a:r>
            <a:r>
              <a:rPr kumimoji="1" lang="zh-CN" altLang="en-US" sz="2000" b="1">
                <a:latin typeface="宋体" panose="02010600030101010101" pitchFamily="2" charset="-122"/>
              </a:rPr>
              <a:t>转向</a:t>
            </a:r>
            <a:r>
              <a:rPr kumimoji="1" lang="en-US" altLang="zh-CN" sz="2000" b="1">
                <a:latin typeface="宋体" panose="02010600030101010101" pitchFamily="2" charset="-122"/>
              </a:rPr>
              <a:t>0AH</a:t>
            </a:r>
            <a:r>
              <a:rPr kumimoji="1" lang="zh-CN" altLang="en-US" sz="2000" b="1">
                <a:latin typeface="宋体" panose="02010600030101010101" pitchFamily="2" charset="-122"/>
              </a:rPr>
              <a:t>服务程序。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4102"/>
                                        </p:tgtEl>
                                        <p:attrNameLst>
                                          <p:attrName>style.visibility</p:attrName>
                                        </p:attrNameLst>
                                      </p:cBhvr>
                                      <p:to>
                                        <p:strVal val="visible"/>
                                      </p:to>
                                    </p:set>
                                    <p:animEffect>
                                      <p:cBhvr>
                                        <p:cTn id="7" dur="500"/>
                                        <p:tgtEl>
                                          <p:spTgt spid="4102"/>
                                        </p:tgtEl>
                                      </p:cBhvr>
                                    </p:animEffect>
                                  </p:childTnLst>
                                </p:cTn>
                              </p:par>
                              <p:par>
                                <p:cTn id="8" presetID="10" presetClass="entr" presetSubtype="0" fill="hold" nodeType="withEffect">
                                  <p:stCondLst>
                                    <p:cond delay="0"/>
                                  </p:stCondLst>
                                  <p:childTnLst>
                                    <p:set>
                                      <p:cBhvr>
                                        <p:cTn id="9" dur="1" fill="hold">
                                          <p:stCondLst>
                                            <p:cond delay="0"/>
                                          </p:stCondLst>
                                        </p:cTn>
                                        <p:tgtEl>
                                          <p:spTgt spid="4105"/>
                                        </p:tgtEl>
                                        <p:attrNameLst>
                                          <p:attrName>style.visibility</p:attrName>
                                        </p:attrNameLst>
                                      </p:cBhvr>
                                      <p:to>
                                        <p:strVal val="visible"/>
                                      </p:to>
                                    </p:set>
                                    <p:animEffect>
                                      <p:cBhvr>
                                        <p:cTn id="10" dur="500"/>
                                        <p:tgtEl>
                                          <p:spTgt spid="4105"/>
                                        </p:tgtEl>
                                      </p:cBhvr>
                                    </p:animEffect>
                                  </p:childTnLst>
                                </p:cTn>
                              </p:par>
                              <p:par>
                                <p:cTn id="11" presetID="10" presetClass="entr" presetSubtype="0" fill="hold" nodeType="withEffect">
                                  <p:stCondLst>
                                    <p:cond delay="0"/>
                                  </p:stCondLst>
                                  <p:childTnLst>
                                    <p:set>
                                      <p:cBhvr>
                                        <p:cTn id="12" dur="1" fill="hold">
                                          <p:stCondLst>
                                            <p:cond delay="0"/>
                                          </p:stCondLst>
                                        </p:cTn>
                                        <p:tgtEl>
                                          <p:spTgt spid="4107"/>
                                        </p:tgtEl>
                                        <p:attrNameLst>
                                          <p:attrName>style.visibility</p:attrName>
                                        </p:attrNameLst>
                                      </p:cBhvr>
                                      <p:to>
                                        <p:strVal val="visible"/>
                                      </p:to>
                                    </p:set>
                                    <p:animEffect>
                                      <p:cBhvr>
                                        <p:cTn id="13" dur="500"/>
                                        <p:tgtEl>
                                          <p:spTgt spid="4107"/>
                                        </p:tgtEl>
                                      </p:cBhvr>
                                    </p:animEffect>
                                  </p:childTnLst>
                                </p:cTn>
                              </p:par>
                              <p:par>
                                <p:cTn id="14" presetID="10" presetClass="entr" presetSubtype="0" fill="hold" nodeType="withEffect">
                                  <p:stCondLst>
                                    <p:cond delay="0"/>
                                  </p:stCondLst>
                                  <p:childTnLst>
                                    <p:set>
                                      <p:cBhvr>
                                        <p:cTn id="15" dur="1" fill="hold">
                                          <p:stCondLst>
                                            <p:cond delay="0"/>
                                          </p:stCondLst>
                                        </p:cTn>
                                        <p:tgtEl>
                                          <p:spTgt spid="4103"/>
                                        </p:tgtEl>
                                        <p:attrNameLst>
                                          <p:attrName>style.visibility</p:attrName>
                                        </p:attrNameLst>
                                      </p:cBhvr>
                                      <p:to>
                                        <p:strVal val="visible"/>
                                      </p:to>
                                    </p:set>
                                    <p:animEffect>
                                      <p:cBhvr>
                                        <p:cTn id="16" dur="500"/>
                                        <p:tgtEl>
                                          <p:spTgt spid="4103"/>
                                        </p:tgtEl>
                                      </p:cBhvr>
                                    </p:animEffect>
                                  </p:childTnLst>
                                </p:cTn>
                              </p:par>
                              <p:par>
                                <p:cTn id="17" presetID="10" presetClass="entr" presetSubtype="0" fill="hold" nodeType="withEffect">
                                  <p:stCondLst>
                                    <p:cond delay="0"/>
                                  </p:stCondLst>
                                  <p:childTnLst>
                                    <p:set>
                                      <p:cBhvr>
                                        <p:cTn id="18" dur="1" fill="hold">
                                          <p:stCondLst>
                                            <p:cond delay="0"/>
                                          </p:stCondLst>
                                        </p:cTn>
                                        <p:tgtEl>
                                          <p:spTgt spid="4106"/>
                                        </p:tgtEl>
                                        <p:attrNameLst>
                                          <p:attrName>style.visibility</p:attrName>
                                        </p:attrNameLst>
                                      </p:cBhvr>
                                      <p:to>
                                        <p:strVal val="visible"/>
                                      </p:to>
                                    </p:set>
                                    <p:animEffect>
                                      <p:cBhvr>
                                        <p:cTn id="19" dur="500"/>
                                        <p:tgtEl>
                                          <p:spTgt spid="4106"/>
                                        </p:tgtEl>
                                      </p:cBhvr>
                                    </p:animEffect>
                                  </p:childTnLst>
                                </p:cTn>
                              </p:par>
                              <p:par>
                                <p:cTn id="20" presetID="10" presetClass="entr" presetSubtype="0" fill="hold" nodeType="withEffect">
                                  <p:stCondLst>
                                    <p:cond delay="0"/>
                                  </p:stCondLst>
                                  <p:childTnLst>
                                    <p:set>
                                      <p:cBhvr>
                                        <p:cTn id="21" dur="1" fill="hold">
                                          <p:stCondLst>
                                            <p:cond delay="0"/>
                                          </p:stCondLst>
                                        </p:cTn>
                                        <p:tgtEl>
                                          <p:spTgt spid="4104"/>
                                        </p:tgtEl>
                                        <p:attrNameLst>
                                          <p:attrName>style.visibility</p:attrName>
                                        </p:attrNameLst>
                                      </p:cBhvr>
                                      <p:to>
                                        <p:strVal val="visible"/>
                                      </p:to>
                                    </p:set>
                                    <p:animEffect>
                                      <p:cBhvr>
                                        <p:cTn id="22" dur="500"/>
                                        <p:tgtEl>
                                          <p:spTgt spid="4104"/>
                                        </p:tgtEl>
                                      </p:cBhvr>
                                    </p:animEffect>
                                  </p:childTnLst>
                                </p:cTn>
                              </p:par>
                              <p:par>
                                <p:cTn id="23" presetID="35" presetClass="path" presetSubtype="0" fill="hold" nodeType="withEffect">
                                  <p:stCondLst>
                                    <p:cond delay="0"/>
                                  </p:stCondLst>
                                  <p:childTnLst>
                                    <p:animMotion origin="layout" path="M 0 0  L -0.25 0  E" pathEditMode="relative" rAng="0" ptsTypes="">
                                      <p:cBhvr>
                                        <p:cTn id="24" dur="500" fill="hold"/>
                                        <p:tgtEl>
                                          <p:spTgt spid="4106"/>
                                        </p:tgtEl>
                                        <p:attrNameLst>
                                          <p:attrName>ppt_x,ppt_y</p:attrName>
                                        </p:attrNameLst>
                                      </p:cBhvr>
                                      <p:rCtr x="0" y="0"/>
                                    </p:animMotion>
                                  </p:childTnLst>
                                </p:cTn>
                              </p:par>
                              <p:par>
                                <p:cTn id="25" presetID="35" presetClass="path" presetSubtype="0" fill="hold" nodeType="withEffect">
                                  <p:stCondLst>
                                    <p:cond delay="0"/>
                                  </p:stCondLst>
                                  <p:childTnLst>
                                    <p:animMotion origin="layout" path="M 4.16667E-6 3.33333E-6 L -0.31632 3.33333E-6 " pathEditMode="relative" rAng="0" ptsTypes="AA">
                                      <p:cBhvr>
                                        <p:cTn id="26" dur="500" fill="hold"/>
                                        <p:tgtEl>
                                          <p:spTgt spid="4103"/>
                                        </p:tgtEl>
                                        <p:attrNameLst>
                                          <p:attrName>ppt_x,ppt_y</p:attrName>
                                        </p:attrNameLst>
                                      </p:cBhvr>
                                      <p:rCtr x="-1581100" y="0"/>
                                    </p:animMotion>
                                  </p:childTnLst>
                                </p:cTn>
                              </p:par>
                              <p:par>
                                <p:cTn id="27" presetID="35" presetClass="path" presetSubtype="0" fill="hold" nodeType="withEffect">
                                  <p:stCondLst>
                                    <p:cond delay="0"/>
                                  </p:stCondLst>
                                  <p:childTnLst>
                                    <p:animMotion origin="layout" path="M 0.00504 -1.85185E-6 L -0.46684 -1.85185E-6 " pathEditMode="relative" rAng="0" ptsTypes="AA">
                                      <p:cBhvr>
                                        <p:cTn id="28" dur="500" fill="hold"/>
                                        <p:tgtEl>
                                          <p:spTgt spid="4104"/>
                                        </p:tgtEl>
                                        <p:attrNameLst>
                                          <p:attrName>ppt_x,ppt_y</p:attrName>
                                        </p:attrNameLst>
                                      </p:cBhvr>
                                      <p:rCtr x="-2358900" y="0"/>
                                    </p:animMotion>
                                  </p:childTnLst>
                                </p:cTn>
                              </p:par>
                              <p:par>
                                <p:cTn id="29" presetID="35" presetClass="path" presetSubtype="0" fill="hold" nodeType="withEffect">
                                  <p:stCondLst>
                                    <p:cond delay="0"/>
                                  </p:stCondLst>
                                  <p:childTnLst>
                                    <p:animMotion origin="layout" path="M -3.05556E-6 1.11111E-6 L -0.19531 1.11111E-6 " pathEditMode="relative" rAng="0" ptsTypes="AA">
                                      <p:cBhvr>
                                        <p:cTn id="30" dur="500" fill="hold"/>
                                        <p:tgtEl>
                                          <p:spTgt spid="4105"/>
                                        </p:tgtEl>
                                        <p:attrNameLst>
                                          <p:attrName>ppt_x,ppt_y</p:attrName>
                                        </p:attrNameLst>
                                      </p:cBhvr>
                                      <p:rCtr x="-976900" y="0"/>
                                    </p:animMotion>
                                  </p:childTnLst>
                                </p:cTn>
                              </p:par>
                              <p:par>
                                <p:cTn id="31" presetID="35" presetClass="path" presetSubtype="0" fill="hold" nodeType="withEffect">
                                  <p:stCondLst>
                                    <p:cond delay="0"/>
                                  </p:stCondLst>
                                  <p:childTnLst>
                                    <p:animMotion origin="layout" path="M 3.05556E-6 -1.85185E-6 L -0.33577 -1.85185E-6 " pathEditMode="relative" rAng="0" ptsTypes="AA">
                                      <p:cBhvr>
                                        <p:cTn id="32" dur="500" fill="hold"/>
                                        <p:tgtEl>
                                          <p:spTgt spid="4102"/>
                                        </p:tgtEl>
                                        <p:attrNameLst>
                                          <p:attrName>ppt_x,ppt_y</p:attrName>
                                        </p:attrNameLst>
                                      </p:cBhvr>
                                      <p:rCtr x="-1678300" y="0"/>
                                    </p:animMotion>
                                  </p:childTnLst>
                                </p:cTn>
                              </p:par>
                              <p:par>
                                <p:cTn id="33" presetID="35" presetClass="path" presetSubtype="0" fill="hold" nodeType="withEffect">
                                  <p:stCondLst>
                                    <p:cond delay="0"/>
                                  </p:stCondLst>
                                  <p:childTnLst>
                                    <p:animMotion origin="layout" path="M 1.66667E-6 -1.85185E-6 L -0.57188 -1.85185E-6 " pathEditMode="relative" rAng="0" ptsTypes="AA">
                                      <p:cBhvr>
                                        <p:cTn id="34" dur="500" fill="hold"/>
                                        <p:tgtEl>
                                          <p:spTgt spid="4107"/>
                                        </p:tgtEl>
                                        <p:attrNameLst>
                                          <p:attrName>ppt_x,ppt_y</p:attrName>
                                        </p:attrNameLst>
                                      </p:cBhvr>
                                      <p:rCtr x="-2858900" y="0"/>
                                    </p:animMotion>
                                  </p:childTnLst>
                                </p:cTn>
                              </p:par>
                              <p:par>
                                <p:cTn id="35" presetID="10" presetClass="exit" presetSubtype="0" fill="hold" nodeType="withEffect">
                                  <p:stCondLst>
                                    <p:cond delay="0"/>
                                  </p:stCondLst>
                                  <p:childTnLst>
                                    <p:animEffect>
                                      <p:cBhvr>
                                        <p:cTn id="36" dur="500"/>
                                        <p:tgtEl>
                                          <p:spTgt spid="4107"/>
                                        </p:tgtEl>
                                      </p:cBhvr>
                                    </p:animEffect>
                                    <p:set>
                                      <p:cBhvr>
                                        <p:cTn id="37" dur="1" fill="hold">
                                          <p:stCondLst>
                                            <p:cond delay="499"/>
                                          </p:stCondLst>
                                        </p:cTn>
                                        <p:tgtEl>
                                          <p:spTgt spid="4107"/>
                                        </p:tgtEl>
                                        <p:attrNameLst>
                                          <p:attrName>style.visibility</p:attrName>
                                        </p:attrNameLst>
                                      </p:cBhvr>
                                      <p:to>
                                        <p:strVal val="hidden"/>
                                      </p:to>
                                    </p:set>
                                  </p:childTnLst>
                                </p:cTn>
                              </p:par>
                              <p:par>
                                <p:cTn id="38" presetID="10" presetClass="exit" presetSubtype="0" fill="hold" nodeType="withEffect">
                                  <p:stCondLst>
                                    <p:cond delay="0"/>
                                  </p:stCondLst>
                                  <p:childTnLst>
                                    <p:animEffect>
                                      <p:cBhvr>
                                        <p:cTn id="39" dur="500"/>
                                        <p:tgtEl>
                                          <p:spTgt spid="4105"/>
                                        </p:tgtEl>
                                      </p:cBhvr>
                                    </p:animEffect>
                                    <p:set>
                                      <p:cBhvr>
                                        <p:cTn id="40" dur="1" fill="hold">
                                          <p:stCondLst>
                                            <p:cond delay="499"/>
                                          </p:stCondLst>
                                        </p:cTn>
                                        <p:tgtEl>
                                          <p:spTgt spid="4105"/>
                                        </p:tgtEl>
                                        <p:attrNameLst>
                                          <p:attrName>style.visibility</p:attrName>
                                        </p:attrNameLst>
                                      </p:cBhvr>
                                      <p:to>
                                        <p:strVal val="hidden"/>
                                      </p:to>
                                    </p:set>
                                  </p:childTnLst>
                                </p:cTn>
                              </p:par>
                              <p:par>
                                <p:cTn id="41" presetID="10" presetClass="exit" presetSubtype="0" fill="hold" nodeType="withEffect">
                                  <p:stCondLst>
                                    <p:cond delay="0"/>
                                  </p:stCondLst>
                                  <p:childTnLst>
                                    <p:animEffect>
                                      <p:cBhvr>
                                        <p:cTn id="42" dur="500"/>
                                        <p:tgtEl>
                                          <p:spTgt spid="4103"/>
                                        </p:tgtEl>
                                      </p:cBhvr>
                                    </p:animEffect>
                                    <p:set>
                                      <p:cBhvr>
                                        <p:cTn id="43" dur="1" fill="hold">
                                          <p:stCondLst>
                                            <p:cond delay="499"/>
                                          </p:stCondLst>
                                        </p:cTn>
                                        <p:tgtEl>
                                          <p:spTgt spid="4103"/>
                                        </p:tgtEl>
                                        <p:attrNameLst>
                                          <p:attrName>style.visibility</p:attrName>
                                        </p:attrNameLst>
                                      </p:cBhvr>
                                      <p:to>
                                        <p:strVal val="hidden"/>
                                      </p:to>
                                    </p:set>
                                  </p:childTnLst>
                                </p:cTn>
                              </p:par>
                              <p:par>
                                <p:cTn id="44" presetID="10" presetClass="exit" presetSubtype="0" fill="hold" nodeType="withEffect">
                                  <p:stCondLst>
                                    <p:cond delay="0"/>
                                  </p:stCondLst>
                                  <p:childTnLst>
                                    <p:animEffect>
                                      <p:cBhvr>
                                        <p:cTn id="45" dur="500"/>
                                        <p:tgtEl>
                                          <p:spTgt spid="4106"/>
                                        </p:tgtEl>
                                      </p:cBhvr>
                                    </p:animEffect>
                                    <p:set>
                                      <p:cBhvr>
                                        <p:cTn id="46" dur="1" fill="hold">
                                          <p:stCondLst>
                                            <p:cond delay="499"/>
                                          </p:stCondLst>
                                        </p:cTn>
                                        <p:tgtEl>
                                          <p:spTgt spid="4106"/>
                                        </p:tgtEl>
                                        <p:attrNameLst>
                                          <p:attrName>style.visibility</p:attrName>
                                        </p:attrNameLst>
                                      </p:cBhvr>
                                      <p:to>
                                        <p:strVal val="hidden"/>
                                      </p:to>
                                    </p:set>
                                  </p:childTnLst>
                                </p:cTn>
                              </p:par>
                              <p:par>
                                <p:cTn id="47" presetID="10" presetClass="exit" presetSubtype="0" fill="hold" nodeType="withEffect">
                                  <p:stCondLst>
                                    <p:cond delay="0"/>
                                  </p:stCondLst>
                                  <p:childTnLst>
                                    <p:animEffect>
                                      <p:cBhvr>
                                        <p:cTn id="48" dur="500"/>
                                        <p:tgtEl>
                                          <p:spTgt spid="4102"/>
                                        </p:tgtEl>
                                      </p:cBhvr>
                                    </p:animEffect>
                                    <p:set>
                                      <p:cBhvr>
                                        <p:cTn id="49" dur="1" fill="hold">
                                          <p:stCondLst>
                                            <p:cond delay="499"/>
                                          </p:stCondLst>
                                        </p:cTn>
                                        <p:tgtEl>
                                          <p:spTgt spid="4102"/>
                                        </p:tgtEl>
                                        <p:attrNameLst>
                                          <p:attrName>style.visibility</p:attrName>
                                        </p:attrNameLst>
                                      </p:cBhvr>
                                      <p:to>
                                        <p:strVal val="hidden"/>
                                      </p:to>
                                    </p:set>
                                  </p:childTnLst>
                                </p:cTn>
                              </p:par>
                              <p:par>
                                <p:cTn id="50" presetID="10" presetClass="exit" presetSubtype="0" fill="hold" nodeType="withEffect">
                                  <p:stCondLst>
                                    <p:cond delay="0"/>
                                  </p:stCondLst>
                                  <p:childTnLst>
                                    <p:animEffect>
                                      <p:cBhvr>
                                        <p:cTn id="51" dur="500"/>
                                        <p:tgtEl>
                                          <p:spTgt spid="4104"/>
                                        </p:tgtEl>
                                      </p:cBhvr>
                                    </p:animEffect>
                                    <p:set>
                                      <p:cBhvr>
                                        <p:cTn id="52" dur="1" fill="hold">
                                          <p:stCondLst>
                                            <p:cond delay="499"/>
                                          </p:stCondLst>
                                        </p:cTn>
                                        <p:tgtEl>
                                          <p:spTgt spid="4104"/>
                                        </p:tgtEl>
                                        <p:attrNameLst>
                                          <p:attrName>style.visibility</p:attrName>
                                        </p:attrNameLst>
                                      </p:cBhvr>
                                      <p:to>
                                        <p:strVal val="hidden"/>
                                      </p:to>
                                    </p:set>
                                  </p:childTnLst>
                                </p:cTn>
                              </p:par>
                              <p:par>
                                <p:cTn id="53" presetID="10" presetClass="entr" presetSubtype="0" fill="hold" nodeType="withEffect">
                                  <p:stCondLst>
                                    <p:cond delay="0"/>
                                  </p:stCondLst>
                                  <p:childTnLst>
                                    <p:set>
                                      <p:cBhvr>
                                        <p:cTn id="54" dur="1" fill="hold">
                                          <p:stCondLst>
                                            <p:cond delay="0"/>
                                          </p:stCondLst>
                                        </p:cTn>
                                        <p:tgtEl>
                                          <p:spTgt spid="4108"/>
                                        </p:tgtEl>
                                        <p:attrNameLst>
                                          <p:attrName>style.visibility</p:attrName>
                                        </p:attrNameLst>
                                      </p:cBhvr>
                                      <p:to>
                                        <p:strVal val="visible"/>
                                      </p:to>
                                    </p:set>
                                    <p:animEffect>
                                      <p:cBhvr>
                                        <p:cTn id="55" dur="500"/>
                                        <p:tgtEl>
                                          <p:spTgt spid="4108"/>
                                        </p:tgtEl>
                                      </p:cBhvr>
                                    </p:animEffect>
                                  </p:childTnLst>
                                </p:cTn>
                              </p:par>
                              <p:par>
                                <p:cTn id="56" presetID="10" presetClass="entr" presetSubtype="0" fill="hold" nodeType="withEffect">
                                  <p:stCondLst>
                                    <p:cond delay="0"/>
                                  </p:stCondLst>
                                  <p:childTnLst>
                                    <p:set>
                                      <p:cBhvr>
                                        <p:cTn id="57" dur="1" fill="hold">
                                          <p:stCondLst>
                                            <p:cond delay="0"/>
                                          </p:stCondLst>
                                        </p:cTn>
                                        <p:tgtEl>
                                          <p:spTgt spid="4109"/>
                                        </p:tgtEl>
                                        <p:attrNameLst>
                                          <p:attrName>style.visibility</p:attrName>
                                        </p:attrNameLst>
                                      </p:cBhvr>
                                      <p:to>
                                        <p:strVal val="visible"/>
                                      </p:to>
                                    </p:set>
                                    <p:animEffect>
                                      <p:cBhvr>
                                        <p:cTn id="58" dur="500"/>
                                        <p:tgtEl>
                                          <p:spTgt spid="4109"/>
                                        </p:tgtEl>
                                      </p:cBhvr>
                                    </p:animEffect>
                                  </p:childTnLst>
                                </p:cTn>
                              </p:par>
                              <p:par>
                                <p:cTn id="59" presetID="10" presetClass="entr" presetSubtype="0" fill="hold" nodeType="withEffect">
                                  <p:stCondLst>
                                    <p:cond delay="0"/>
                                  </p:stCondLst>
                                  <p:childTnLst>
                                    <p:set>
                                      <p:cBhvr>
                                        <p:cTn id="60" dur="1" fill="hold">
                                          <p:stCondLst>
                                            <p:cond delay="0"/>
                                          </p:stCondLst>
                                        </p:cTn>
                                        <p:tgtEl>
                                          <p:spTgt spid="4110"/>
                                        </p:tgtEl>
                                        <p:attrNameLst>
                                          <p:attrName>style.visibility</p:attrName>
                                        </p:attrNameLst>
                                      </p:cBhvr>
                                      <p:to>
                                        <p:strVal val="visible"/>
                                      </p:to>
                                    </p:set>
                                    <p:animEffect>
                                      <p:cBhvr>
                                        <p:cTn id="61" dur="500"/>
                                        <p:tgtEl>
                                          <p:spTgt spid="4110"/>
                                        </p:tgtEl>
                                      </p:cBhvr>
                                    </p:animEffect>
                                  </p:childTnLst>
                                </p:cTn>
                              </p:par>
                              <p:par>
                                <p:cTn id="62" presetID="10" presetClass="entr" presetSubtype="0" fill="hold" nodeType="withEffect">
                                  <p:stCondLst>
                                    <p:cond delay="0"/>
                                  </p:stCondLst>
                                  <p:childTnLst>
                                    <p:set>
                                      <p:cBhvr>
                                        <p:cTn id="63" dur="1" fill="hold">
                                          <p:stCondLst>
                                            <p:cond delay="0"/>
                                          </p:stCondLst>
                                        </p:cTn>
                                        <p:tgtEl>
                                          <p:spTgt spid="4111"/>
                                        </p:tgtEl>
                                        <p:attrNameLst>
                                          <p:attrName>style.visibility</p:attrName>
                                        </p:attrNameLst>
                                      </p:cBhvr>
                                      <p:to>
                                        <p:strVal val="visible"/>
                                      </p:to>
                                    </p:set>
                                    <p:animEffect>
                                      <p:cBhvr>
                                        <p:cTn id="64" dur="500"/>
                                        <p:tgtEl>
                                          <p:spTgt spid="4111"/>
                                        </p:tgtEl>
                                      </p:cBhvr>
                                    </p:animEffect>
                                  </p:childTnLst>
                                </p:cTn>
                              </p:par>
                              <p:par>
                                <p:cTn id="65" presetID="53" presetClass="exit" presetSubtype="0" fill="hold" nodeType="withEffect">
                                  <p:stCondLst>
                                    <p:cond delay="0"/>
                                  </p:stCondLst>
                                  <p:childTnLst>
                                    <p:anim calcmode="lin" valueType="num">
                                      <p:cBhvr>
                                        <p:cTn id="66" dur="500"/>
                                        <p:tgtEl>
                                          <p:spTgt spid="4108"/>
                                        </p:tgtEl>
                                        <p:attrNameLst>
                                          <p:attrName>ppt_w</p:attrName>
                                        </p:attrNameLst>
                                      </p:cBhvr>
                                      <p:tavLst>
                                        <p:tav tm="0">
                                          <p:val>
                                            <p:strVal val="ppt_w"/>
                                          </p:val>
                                        </p:tav>
                                        <p:tav tm="100000">
                                          <p:val>
                                            <p:fltVal val="0"/>
                                          </p:val>
                                        </p:tav>
                                      </p:tavLst>
                                    </p:anim>
                                    <p:anim calcmode="lin" valueType="num">
                                      <p:cBhvr>
                                        <p:cTn id="67" dur="500"/>
                                        <p:tgtEl>
                                          <p:spTgt spid="4108"/>
                                        </p:tgtEl>
                                        <p:attrNameLst>
                                          <p:attrName>ppt_h</p:attrName>
                                        </p:attrNameLst>
                                      </p:cBhvr>
                                      <p:tavLst>
                                        <p:tav tm="0">
                                          <p:val>
                                            <p:strVal val="ppt_h"/>
                                          </p:val>
                                        </p:tav>
                                        <p:tav tm="100000">
                                          <p:val>
                                            <p:fltVal val="0"/>
                                          </p:val>
                                        </p:tav>
                                      </p:tavLst>
                                    </p:anim>
                                    <p:animEffect>
                                      <p:cBhvr>
                                        <p:cTn id="68" dur="500"/>
                                        <p:tgtEl>
                                          <p:spTgt spid="4108"/>
                                        </p:tgtEl>
                                      </p:cBhvr>
                                    </p:animEffect>
                                    <p:set>
                                      <p:cBhvr>
                                        <p:cTn id="69" dur="1" fill="hold">
                                          <p:stCondLst>
                                            <p:cond delay="499"/>
                                          </p:stCondLst>
                                        </p:cTn>
                                        <p:tgtEl>
                                          <p:spTgt spid="4108"/>
                                        </p:tgtEl>
                                        <p:attrNameLst>
                                          <p:attrName>style.visibility</p:attrName>
                                        </p:attrNameLst>
                                      </p:cBhvr>
                                      <p:to>
                                        <p:strVal val="hidden"/>
                                      </p:to>
                                    </p:set>
                                  </p:childTnLst>
                                </p:cTn>
                              </p:par>
                              <p:par>
                                <p:cTn id="70" presetID="53" presetClass="exit" presetSubtype="0" fill="hold" nodeType="withEffect">
                                  <p:stCondLst>
                                    <p:cond delay="0"/>
                                  </p:stCondLst>
                                  <p:childTnLst>
                                    <p:anim calcmode="lin" valueType="num">
                                      <p:cBhvr>
                                        <p:cTn id="71" dur="500"/>
                                        <p:tgtEl>
                                          <p:spTgt spid="4109"/>
                                        </p:tgtEl>
                                        <p:attrNameLst>
                                          <p:attrName>ppt_w</p:attrName>
                                        </p:attrNameLst>
                                      </p:cBhvr>
                                      <p:tavLst>
                                        <p:tav tm="0">
                                          <p:val>
                                            <p:strVal val="ppt_w"/>
                                          </p:val>
                                        </p:tav>
                                        <p:tav tm="100000">
                                          <p:val>
                                            <p:fltVal val="0"/>
                                          </p:val>
                                        </p:tav>
                                      </p:tavLst>
                                    </p:anim>
                                    <p:anim calcmode="lin" valueType="num">
                                      <p:cBhvr>
                                        <p:cTn id="72" dur="500"/>
                                        <p:tgtEl>
                                          <p:spTgt spid="4109"/>
                                        </p:tgtEl>
                                        <p:attrNameLst>
                                          <p:attrName>ppt_h</p:attrName>
                                        </p:attrNameLst>
                                      </p:cBhvr>
                                      <p:tavLst>
                                        <p:tav tm="0">
                                          <p:val>
                                            <p:strVal val="ppt_h"/>
                                          </p:val>
                                        </p:tav>
                                        <p:tav tm="100000">
                                          <p:val>
                                            <p:fltVal val="0"/>
                                          </p:val>
                                        </p:tav>
                                      </p:tavLst>
                                    </p:anim>
                                    <p:animEffect>
                                      <p:cBhvr>
                                        <p:cTn id="73" dur="500"/>
                                        <p:tgtEl>
                                          <p:spTgt spid="4109"/>
                                        </p:tgtEl>
                                      </p:cBhvr>
                                    </p:animEffect>
                                    <p:set>
                                      <p:cBhvr>
                                        <p:cTn id="74" dur="1" fill="hold">
                                          <p:stCondLst>
                                            <p:cond delay="499"/>
                                          </p:stCondLst>
                                        </p:cTn>
                                        <p:tgtEl>
                                          <p:spTgt spid="4109"/>
                                        </p:tgtEl>
                                        <p:attrNameLst>
                                          <p:attrName>style.visibility</p:attrName>
                                        </p:attrNameLst>
                                      </p:cBhvr>
                                      <p:to>
                                        <p:strVal val="hidden"/>
                                      </p:to>
                                    </p:set>
                                  </p:childTnLst>
                                </p:cTn>
                              </p:par>
                              <p:par>
                                <p:cTn id="75" presetID="53" presetClass="exit" presetSubtype="0" fill="hold" nodeType="withEffect">
                                  <p:stCondLst>
                                    <p:cond delay="0"/>
                                  </p:stCondLst>
                                  <p:childTnLst>
                                    <p:anim calcmode="lin" valueType="num">
                                      <p:cBhvr>
                                        <p:cTn id="76" dur="500"/>
                                        <p:tgtEl>
                                          <p:spTgt spid="4110"/>
                                        </p:tgtEl>
                                        <p:attrNameLst>
                                          <p:attrName>ppt_w</p:attrName>
                                        </p:attrNameLst>
                                      </p:cBhvr>
                                      <p:tavLst>
                                        <p:tav tm="0">
                                          <p:val>
                                            <p:strVal val="ppt_w"/>
                                          </p:val>
                                        </p:tav>
                                        <p:tav tm="100000">
                                          <p:val>
                                            <p:fltVal val="0"/>
                                          </p:val>
                                        </p:tav>
                                      </p:tavLst>
                                    </p:anim>
                                    <p:anim calcmode="lin" valueType="num">
                                      <p:cBhvr>
                                        <p:cTn id="77" dur="500"/>
                                        <p:tgtEl>
                                          <p:spTgt spid="4110"/>
                                        </p:tgtEl>
                                        <p:attrNameLst>
                                          <p:attrName>ppt_h</p:attrName>
                                        </p:attrNameLst>
                                      </p:cBhvr>
                                      <p:tavLst>
                                        <p:tav tm="0">
                                          <p:val>
                                            <p:strVal val="ppt_h"/>
                                          </p:val>
                                        </p:tav>
                                        <p:tav tm="100000">
                                          <p:val>
                                            <p:fltVal val="0"/>
                                          </p:val>
                                        </p:tav>
                                      </p:tavLst>
                                    </p:anim>
                                    <p:animEffect>
                                      <p:cBhvr>
                                        <p:cTn id="78" dur="500"/>
                                        <p:tgtEl>
                                          <p:spTgt spid="4110"/>
                                        </p:tgtEl>
                                      </p:cBhvr>
                                    </p:animEffect>
                                    <p:set>
                                      <p:cBhvr>
                                        <p:cTn id="79" dur="1" fill="hold">
                                          <p:stCondLst>
                                            <p:cond delay="499"/>
                                          </p:stCondLst>
                                        </p:cTn>
                                        <p:tgtEl>
                                          <p:spTgt spid="4110"/>
                                        </p:tgtEl>
                                        <p:attrNameLst>
                                          <p:attrName>style.visibility</p:attrName>
                                        </p:attrNameLst>
                                      </p:cBhvr>
                                      <p:to>
                                        <p:strVal val="hidden"/>
                                      </p:to>
                                    </p:set>
                                  </p:childTnLst>
                                </p:cTn>
                              </p:par>
                              <p:par>
                                <p:cTn id="80" presetID="53" presetClass="exit" presetSubtype="0" fill="hold" nodeType="withEffect">
                                  <p:stCondLst>
                                    <p:cond delay="0"/>
                                  </p:stCondLst>
                                  <p:childTnLst>
                                    <p:anim calcmode="lin" valueType="num">
                                      <p:cBhvr>
                                        <p:cTn id="81" dur="500"/>
                                        <p:tgtEl>
                                          <p:spTgt spid="4111"/>
                                        </p:tgtEl>
                                        <p:attrNameLst>
                                          <p:attrName>ppt_w</p:attrName>
                                        </p:attrNameLst>
                                      </p:cBhvr>
                                      <p:tavLst>
                                        <p:tav tm="0">
                                          <p:val>
                                            <p:strVal val="ppt_w"/>
                                          </p:val>
                                        </p:tav>
                                        <p:tav tm="100000">
                                          <p:val>
                                            <p:fltVal val="0"/>
                                          </p:val>
                                        </p:tav>
                                      </p:tavLst>
                                    </p:anim>
                                    <p:anim calcmode="lin" valueType="num">
                                      <p:cBhvr>
                                        <p:cTn id="82" dur="500"/>
                                        <p:tgtEl>
                                          <p:spTgt spid="4111"/>
                                        </p:tgtEl>
                                        <p:attrNameLst>
                                          <p:attrName>ppt_h</p:attrName>
                                        </p:attrNameLst>
                                      </p:cBhvr>
                                      <p:tavLst>
                                        <p:tav tm="0">
                                          <p:val>
                                            <p:strVal val="ppt_h"/>
                                          </p:val>
                                        </p:tav>
                                        <p:tav tm="100000">
                                          <p:val>
                                            <p:fltVal val="0"/>
                                          </p:val>
                                        </p:tav>
                                      </p:tavLst>
                                    </p:anim>
                                    <p:animEffect>
                                      <p:cBhvr>
                                        <p:cTn id="83" dur="500"/>
                                        <p:tgtEl>
                                          <p:spTgt spid="4111"/>
                                        </p:tgtEl>
                                      </p:cBhvr>
                                    </p:animEffect>
                                    <p:set>
                                      <p:cBhvr>
                                        <p:cTn id="84" dur="1" fill="hold">
                                          <p:stCondLst>
                                            <p:cond delay="499"/>
                                          </p:stCondLst>
                                        </p:cTn>
                                        <p:tgtEl>
                                          <p:spTgt spid="4111"/>
                                        </p:tgtEl>
                                        <p:attrNameLst>
                                          <p:attrName>style.visibility</p:attrName>
                                        </p:attrNameLst>
                                      </p:cBhvr>
                                      <p:to>
                                        <p:strVal val="hidden"/>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grpId="0" nodeType="clickEffect">
                                  <p:stCondLst>
                                    <p:cond delay="0"/>
                                  </p:stCondLst>
                                  <p:childTnLst>
                                    <p:set>
                                      <p:cBhvr>
                                        <p:cTn id="88" dur="1" fill="hold">
                                          <p:stCondLst>
                                            <p:cond delay="499"/>
                                          </p:stCondLst>
                                        </p:cTn>
                                        <p:tgtEl>
                                          <p:spTgt spid="19"/>
                                        </p:tgtEl>
                                        <p:attrNameLst>
                                          <p:attrName>style.visibility</p:attrName>
                                        </p:attrNameLst>
                                      </p:cBhvr>
                                      <p:to>
                                        <p:strVal val="visible"/>
                                      </p:to>
                                    </p:set>
                                  </p:childTnLst>
                                </p:cTn>
                              </p:par>
                            </p:childTnLst>
                          </p:cTn>
                        </p:par>
                        <p:par>
                          <p:cTn id="89" fill="hold" nodeType="afterGroup">
                            <p:stCondLst>
                              <p:cond delay="500"/>
                            </p:stCondLst>
                            <p:childTnLst>
                              <p:par>
                                <p:cTn id="90" presetID="3" presetClass="entr" presetSubtype="10" fill="hold" grpId="0" nodeType="afterEffect">
                                  <p:stCondLst>
                                    <p:cond delay="0"/>
                                  </p:stCondLst>
                                  <p:childTnLst>
                                    <p:set>
                                      <p:cBhvr>
                                        <p:cTn id="91" dur="1" fill="hold">
                                          <p:stCondLst>
                                            <p:cond delay="0"/>
                                          </p:stCondLst>
                                        </p:cTn>
                                        <p:tgtEl>
                                          <p:spTgt spid="21"/>
                                        </p:tgtEl>
                                        <p:attrNameLst>
                                          <p:attrName>style.visibility</p:attrName>
                                        </p:attrNameLst>
                                      </p:cBhvr>
                                      <p:to>
                                        <p:strVal val="visible"/>
                                      </p:to>
                                    </p:set>
                                    <p:animEffect transition="in" filter="blinds(horizontal)">
                                      <p:cBhvr>
                                        <p:cTn id="9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长方形 289">
            <a:extLst>
              <a:ext uri="{FF2B5EF4-FFF2-40B4-BE49-F238E27FC236}">
                <a16:creationId xmlns:a16="http://schemas.microsoft.com/office/drawing/2014/main" id="{561070EB-26DE-A548-8E7C-022A203A8986}"/>
              </a:ext>
            </a:extLst>
          </p:cNvPr>
          <p:cNvSpPr>
            <a:spLocks noChangeArrowheads="1"/>
          </p:cNvSpPr>
          <p:nvPr/>
        </p:nvSpPr>
        <p:spPr bwMode="auto">
          <a:xfrm>
            <a:off x="-26988" y="242888"/>
            <a:ext cx="4008438" cy="606425"/>
          </a:xfrm>
          <a:prstGeom prst="rect">
            <a:avLst/>
          </a:prstGeom>
          <a:gradFill rotWithShape="0">
            <a:gsLst>
              <a:gs pos="0">
                <a:srgbClr val="990033"/>
              </a:gs>
              <a:gs pos="100000">
                <a:srgbClr val="460017">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67628" tIns="35243" rIns="67628" bIns="35243" anchor="ctr"/>
          <a:lstStyle/>
          <a:p>
            <a:pPr>
              <a:buFont typeface="Arial" panose="020B0604020202020204" pitchFamily="34" charset="0"/>
              <a:buNone/>
            </a:pPr>
            <a:endParaRPr lang="zh-CN" altLang="en-US"/>
          </a:p>
        </p:txBody>
      </p:sp>
      <p:sp>
        <p:nvSpPr>
          <p:cNvPr id="16386" name="矩形 8">
            <a:extLst>
              <a:ext uri="{FF2B5EF4-FFF2-40B4-BE49-F238E27FC236}">
                <a16:creationId xmlns:a16="http://schemas.microsoft.com/office/drawing/2014/main" id="{0A9A5B02-6079-4848-A8AB-2D945017967E}"/>
              </a:ext>
            </a:extLst>
          </p:cNvPr>
          <p:cNvSpPr>
            <a:spLocks noChangeArrowheads="1"/>
          </p:cNvSpPr>
          <p:nvPr/>
        </p:nvSpPr>
        <p:spPr bwMode="auto">
          <a:xfrm>
            <a:off x="2411413" y="523875"/>
            <a:ext cx="20891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gn="ctr">
              <a:buFont typeface="Arial" panose="020B0604020202020204" pitchFamily="34" charset="0"/>
              <a:buNone/>
            </a:pPr>
            <a:endParaRPr lang="zh-CN" altLang="en-US" sz="15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4102" name="Picture 2" descr="PPECLOGO-eff-0-1">
            <a:extLst>
              <a:ext uri="{FF2B5EF4-FFF2-40B4-BE49-F238E27FC236}">
                <a16:creationId xmlns:a16="http://schemas.microsoft.com/office/drawing/2014/main" id="{BC6EDA12-79A2-304B-8EF9-B7E565A5FF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7863" y="525463"/>
            <a:ext cx="627062"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3" descr="PPECLOGO-eff-0-2">
            <a:extLst>
              <a:ext uri="{FF2B5EF4-FFF2-40B4-BE49-F238E27FC236}">
                <a16:creationId xmlns:a16="http://schemas.microsoft.com/office/drawing/2014/main" id="{06C67E3F-55F6-5248-8C50-B8EE8F8C70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6600" y="506413"/>
            <a:ext cx="5778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6" descr="PPECLOGO-eff-0-1">
            <a:extLst>
              <a:ext uri="{FF2B5EF4-FFF2-40B4-BE49-F238E27FC236}">
                <a16:creationId xmlns:a16="http://schemas.microsoft.com/office/drawing/2014/main" id="{4DF4390B-1E23-8044-9F47-E44DD18BB3E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6038" y="533400"/>
            <a:ext cx="23495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8" descr="PPECLOGO-eff-0-2">
            <a:extLst>
              <a:ext uri="{FF2B5EF4-FFF2-40B4-BE49-F238E27FC236}">
                <a16:creationId xmlns:a16="http://schemas.microsoft.com/office/drawing/2014/main" id="{E8320A4B-1F60-6344-B7AF-50604A5F9C6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6200" y="377825"/>
            <a:ext cx="57943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11" descr="PPECLOGO-eff-5-4">
            <a:extLst>
              <a:ext uri="{FF2B5EF4-FFF2-40B4-BE49-F238E27FC236}">
                <a16:creationId xmlns:a16="http://schemas.microsoft.com/office/drawing/2014/main" id="{72C86219-5FC2-8A4D-A57B-2B00E640B29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53063" y="449263"/>
            <a:ext cx="5334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7" name="Picture 12" descr="PPECLOGO-eff-0-1">
            <a:extLst>
              <a:ext uri="{FF2B5EF4-FFF2-40B4-BE49-F238E27FC236}">
                <a16:creationId xmlns:a16="http://schemas.microsoft.com/office/drawing/2014/main" id="{2C7079AA-BDA7-E14A-B393-6870CA3AE73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89413" y="874713"/>
            <a:ext cx="309562"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Picture 15" descr="PPECLOGO-eff2-1-3">
            <a:extLst>
              <a:ext uri="{FF2B5EF4-FFF2-40B4-BE49-F238E27FC236}">
                <a16:creationId xmlns:a16="http://schemas.microsoft.com/office/drawing/2014/main" id="{2B1FFB84-CC78-EE49-8190-D671ECE527F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47850" y="461963"/>
            <a:ext cx="25876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6" descr="PPECLOGO-eff2-1-4">
            <a:extLst>
              <a:ext uri="{FF2B5EF4-FFF2-40B4-BE49-F238E27FC236}">
                <a16:creationId xmlns:a16="http://schemas.microsoft.com/office/drawing/2014/main" id="{2217AFD1-67AF-F247-89B8-F6806EAFE51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30725" y="731838"/>
            <a:ext cx="4159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0" name="Picture 17" descr="PPECLOGO-eff2-1-3">
            <a:extLst>
              <a:ext uri="{FF2B5EF4-FFF2-40B4-BE49-F238E27FC236}">
                <a16:creationId xmlns:a16="http://schemas.microsoft.com/office/drawing/2014/main" id="{0608A86E-783D-EF43-B09C-56097D4725C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45063" y="534988"/>
            <a:ext cx="211137"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18" descr="PPECLOGO-eff2-1-3">
            <a:extLst>
              <a:ext uri="{FF2B5EF4-FFF2-40B4-BE49-F238E27FC236}">
                <a16:creationId xmlns:a16="http://schemas.microsoft.com/office/drawing/2014/main" id="{A3AFC6C5-064A-EE43-9926-DA9FE71EC2B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43513" y="788988"/>
            <a:ext cx="166687" cy="11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7" name="网络 586">
            <a:extLst>
              <a:ext uri="{FF2B5EF4-FFF2-40B4-BE49-F238E27FC236}">
                <a16:creationId xmlns:a16="http://schemas.microsoft.com/office/drawing/2014/main" id="{9B90B2A4-AA83-B34F-AAC2-0F654F334FA6}"/>
              </a:ext>
            </a:extLst>
          </p:cNvPr>
          <p:cNvSpPr>
            <a:spLocks noChangeArrowheads="1"/>
          </p:cNvSpPr>
          <p:nvPr/>
        </p:nvSpPr>
        <p:spPr bwMode="auto">
          <a:xfrm>
            <a:off x="19050" y="314325"/>
            <a:ext cx="506413" cy="484188"/>
          </a:xfrm>
          <a:custGeom>
            <a:avLst/>
            <a:gdLst>
              <a:gd name="T0" fmla="*/ 0 w 1889279"/>
              <a:gd name="T1" fmla="*/ 0 h 1810503"/>
              <a:gd name="T2" fmla="*/ 0 w 1889279"/>
              <a:gd name="T3" fmla="*/ 0 h 1810503"/>
              <a:gd name="T4" fmla="*/ 0 w 1889279"/>
              <a:gd name="T5" fmla="*/ 0 h 1810503"/>
              <a:gd name="T6" fmla="*/ 0 w 1889279"/>
              <a:gd name="T7" fmla="*/ 0 h 1810503"/>
              <a:gd name="T8" fmla="*/ 0 w 1889279"/>
              <a:gd name="T9" fmla="*/ 0 h 1810503"/>
              <a:gd name="T10" fmla="*/ 0 w 1889279"/>
              <a:gd name="T11" fmla="*/ 0 h 1810503"/>
              <a:gd name="T12" fmla="*/ 0 w 1889279"/>
              <a:gd name="T13" fmla="*/ 0 h 1810503"/>
              <a:gd name="T14" fmla="*/ 0 w 1889279"/>
              <a:gd name="T15" fmla="*/ 0 h 1810503"/>
              <a:gd name="T16" fmla="*/ 0 w 1889279"/>
              <a:gd name="T17" fmla="*/ 0 h 1810503"/>
              <a:gd name="T18" fmla="*/ 0 w 1889279"/>
              <a:gd name="T19" fmla="*/ 0 h 1810503"/>
              <a:gd name="T20" fmla="*/ 0 w 1889279"/>
              <a:gd name="T21" fmla="*/ 0 h 1810503"/>
              <a:gd name="T22" fmla="*/ 0 w 1889279"/>
              <a:gd name="T23" fmla="*/ 0 h 1810503"/>
              <a:gd name="T24" fmla="*/ 0 w 1889279"/>
              <a:gd name="T25" fmla="*/ 0 h 1810503"/>
              <a:gd name="T26" fmla="*/ 0 w 1889279"/>
              <a:gd name="T27" fmla="*/ 0 h 1810503"/>
              <a:gd name="T28" fmla="*/ 0 w 1889279"/>
              <a:gd name="T29" fmla="*/ 0 h 1810503"/>
              <a:gd name="T30" fmla="*/ 0 w 1889279"/>
              <a:gd name="T31" fmla="*/ 0 h 1810503"/>
              <a:gd name="T32" fmla="*/ 0 w 1889279"/>
              <a:gd name="T33" fmla="*/ 0 h 1810503"/>
              <a:gd name="T34" fmla="*/ 0 w 1889279"/>
              <a:gd name="T35" fmla="*/ 0 h 1810503"/>
              <a:gd name="T36" fmla="*/ 0 w 1889279"/>
              <a:gd name="T37" fmla="*/ 0 h 1810503"/>
              <a:gd name="T38" fmla="*/ 0 w 1889279"/>
              <a:gd name="T39" fmla="*/ 0 h 1810503"/>
              <a:gd name="T40" fmla="*/ 0 w 1889279"/>
              <a:gd name="T41" fmla="*/ 0 h 1810503"/>
              <a:gd name="T42" fmla="*/ 0 w 1889279"/>
              <a:gd name="T43" fmla="*/ 0 h 1810503"/>
              <a:gd name="T44" fmla="*/ 0 w 1889279"/>
              <a:gd name="T45" fmla="*/ 0 h 1810503"/>
              <a:gd name="T46" fmla="*/ 0 w 1889279"/>
              <a:gd name="T47" fmla="*/ 0 h 1810503"/>
              <a:gd name="T48" fmla="*/ 0 w 1889279"/>
              <a:gd name="T49" fmla="*/ 0 h 1810503"/>
              <a:gd name="T50" fmla="*/ 0 w 1889279"/>
              <a:gd name="T51" fmla="*/ 0 h 1810503"/>
              <a:gd name="T52" fmla="*/ 0 w 1889279"/>
              <a:gd name="T53" fmla="*/ 0 h 1810503"/>
              <a:gd name="T54" fmla="*/ 0 w 1889279"/>
              <a:gd name="T55" fmla="*/ 0 h 1810503"/>
              <a:gd name="T56" fmla="*/ 0 w 1889279"/>
              <a:gd name="T57" fmla="*/ 0 h 1810503"/>
              <a:gd name="T58" fmla="*/ 0 w 1889279"/>
              <a:gd name="T59" fmla="*/ 0 h 1810503"/>
              <a:gd name="T60" fmla="*/ 0 w 1889279"/>
              <a:gd name="T61" fmla="*/ 0 h 1810503"/>
              <a:gd name="T62" fmla="*/ 0 w 1889279"/>
              <a:gd name="T63" fmla="*/ 0 h 1810503"/>
              <a:gd name="T64" fmla="*/ 0 w 1889279"/>
              <a:gd name="T65" fmla="*/ 0 h 1810503"/>
              <a:gd name="T66" fmla="*/ 0 w 1889279"/>
              <a:gd name="T67" fmla="*/ 0 h 1810503"/>
              <a:gd name="T68" fmla="*/ 0 w 1889279"/>
              <a:gd name="T69" fmla="*/ 0 h 1810503"/>
              <a:gd name="T70" fmla="*/ 0 w 1889279"/>
              <a:gd name="T71" fmla="*/ 0 h 1810503"/>
              <a:gd name="T72" fmla="*/ 0 w 1889279"/>
              <a:gd name="T73" fmla="*/ 0 h 1810503"/>
              <a:gd name="T74" fmla="*/ 0 w 1889279"/>
              <a:gd name="T75" fmla="*/ 0 h 18105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lnTo>
                  <a:pt x="953521" y="1355186"/>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lnTo>
                  <a:pt x="953521" y="931303"/>
                </a:ln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lnTo>
                  <a:pt x="900586" y="1702"/>
                </a:lnTo>
                <a:close/>
                <a:moveTo>
                  <a:pt x="953521" y="0"/>
                </a:moveTo>
                <a:lnTo>
                  <a:pt x="981035" y="1330"/>
                </a:lnTo>
                <a:cubicBezTo>
                  <a:pt x="1124068" y="53565"/>
                  <a:pt x="1247786" y="180867"/>
                  <a:pt x="1332000" y="354889"/>
                </a:cubicBezTo>
                <a:cubicBezTo>
                  <a:pt x="1219743" y="403080"/>
                  <a:pt x="1090709" y="429800"/>
                  <a:pt x="953521" y="430954"/>
                </a:cubicBezTo>
                <a:lnTo>
                  <a:pt x="9535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16398" name="Picture 22" descr="未标题-4">
            <a:extLst>
              <a:ext uri="{FF2B5EF4-FFF2-40B4-BE49-F238E27FC236}">
                <a16:creationId xmlns:a16="http://schemas.microsoft.com/office/drawing/2014/main" id="{9677498F-490A-604D-A421-B1B05114A62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75463" y="68263"/>
            <a:ext cx="2230437"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矩形 3">
            <a:extLst>
              <a:ext uri="{FF2B5EF4-FFF2-40B4-BE49-F238E27FC236}">
                <a16:creationId xmlns:a16="http://schemas.microsoft.com/office/drawing/2014/main" id="{B63309D4-0F4C-364D-99AB-ED7BBE7AFA3E}"/>
              </a:ext>
            </a:extLst>
          </p:cNvPr>
          <p:cNvSpPr>
            <a:spLocks noChangeArrowheads="1"/>
          </p:cNvSpPr>
          <p:nvPr/>
        </p:nvSpPr>
        <p:spPr bwMode="auto">
          <a:xfrm>
            <a:off x="19050" y="1060450"/>
            <a:ext cx="4800600" cy="500063"/>
          </a:xfrm>
          <a:prstGeom prst="rect">
            <a:avLst/>
          </a:prstGeom>
          <a:gradFill rotWithShape="0">
            <a:gsLst>
              <a:gs pos="0">
                <a:srgbClr val="F46200">
                  <a:alpha val="89000"/>
                </a:srgbClr>
              </a:gs>
              <a:gs pos="100000">
                <a:srgbClr val="FF6600">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buFont typeface="Arial" panose="020B0604020202020204" pitchFamily="34" charset="0"/>
              <a:buNone/>
            </a:pPr>
            <a:r>
              <a:rPr lang="zh-CN" altLang="en-US" sz="2100" b="1">
                <a:solidFill>
                  <a:schemeClr val="bg1"/>
                </a:solidFill>
                <a:latin typeface="微软雅黑" panose="020B0503020204020204" pitchFamily="34" charset="-122"/>
                <a:ea typeface="微软雅黑" panose="020B0503020204020204" pitchFamily="34" charset="-122"/>
                <a:sym typeface="MS PGothic" panose="020B0600070205080204" pitchFamily="34" charset="-128"/>
              </a:rPr>
              <a:t>       二</a:t>
            </a:r>
            <a:r>
              <a:rPr lang="zh-CN" altLang="en-US" sz="2100" b="1">
                <a:solidFill>
                  <a:schemeClr val="bg1"/>
                </a:solidFill>
                <a:latin typeface="微软雅黑" panose="020B0503020204020204" pitchFamily="34" charset="-122"/>
                <a:ea typeface="微软雅黑" panose="020B0503020204020204" pitchFamily="34" charset="-122"/>
              </a:rPr>
              <a:t>、8259A主从级联</a:t>
            </a:r>
            <a:endParaRPr lang="zh-CN" altLang="en-US" sz="2100" b="1">
              <a:solidFill>
                <a:schemeClr val="bg1"/>
              </a:solidFill>
              <a:latin typeface="微软雅黑" panose="020B0503020204020204" pitchFamily="34" charset="-122"/>
              <a:ea typeface="微软雅黑" panose="020B0503020204020204" pitchFamily="34" charset="-122"/>
              <a:sym typeface="MS PGothic" panose="020B0600070205080204" pitchFamily="34" charset="-128"/>
            </a:endParaRPr>
          </a:p>
        </p:txBody>
      </p:sp>
      <p:sp>
        <p:nvSpPr>
          <p:cNvPr id="63" name="Rectangle 4">
            <a:extLst>
              <a:ext uri="{FF2B5EF4-FFF2-40B4-BE49-F238E27FC236}">
                <a16:creationId xmlns:a16="http://schemas.microsoft.com/office/drawing/2014/main" id="{8BF8716A-3E9A-2D4E-B191-97940866B96E}"/>
              </a:ext>
            </a:extLst>
          </p:cNvPr>
          <p:cNvSpPr txBox="1">
            <a:spLocks noChangeArrowheads="1"/>
          </p:cNvSpPr>
          <p:nvPr/>
        </p:nvSpPr>
        <p:spPr bwMode="auto">
          <a:xfrm>
            <a:off x="931863" y="1709738"/>
            <a:ext cx="7859712" cy="2197100"/>
          </a:xfrm>
          <a:prstGeom prst="rect">
            <a:avLst/>
          </a:prstGeom>
          <a:noFill/>
          <a:ln>
            <a:noFill/>
          </a:ln>
        </p:spPr>
        <p:txBody>
          <a:bodyPr lIns="68580" tIns="34290" rIns="68580" bIns="34290"/>
          <a:lstStyle>
            <a:lvl1pPr marL="228600" indent="-228600">
              <a:defRPr>
                <a:solidFill>
                  <a:schemeClr val="tx1"/>
                </a:solidFill>
                <a:latin typeface="Arial" panose="020B0604020202020204" pitchFamily="34" charset="0"/>
                <a:ea typeface="宋体" panose="02010600030101010101" pitchFamily="2" charset="-122"/>
              </a:defRPr>
            </a:lvl1pPr>
            <a:lvl2pPr marL="685800" indent="-22860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indent="0" algn="just" eaLnBrk="1" hangingPunct="1">
              <a:lnSpc>
                <a:spcPct val="90000"/>
              </a:lnSpc>
              <a:spcBef>
                <a:spcPts val="750"/>
              </a:spcBef>
              <a:buSzPct val="100000"/>
              <a:buFont typeface="Wingdings" panose="05000000000000000000" pitchFamily="2" charset="2"/>
              <a:buNone/>
              <a:defRPr/>
            </a:pPr>
            <a:endParaRPr lang="en-US" altLang="zh-CN" sz="2000"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Arial" panose="020B0604020202020204" pitchFamily="34" charset="0"/>
            </a:endParaRPr>
          </a:p>
          <a:p>
            <a:pPr marL="0" indent="0" algn="just" eaLnBrk="1" hangingPunct="1">
              <a:lnSpc>
                <a:spcPct val="90000"/>
              </a:lnSpc>
              <a:spcBef>
                <a:spcPts val="750"/>
              </a:spcBef>
              <a:buSzPct val="100000"/>
              <a:defRPr/>
            </a:pPr>
            <a:endParaRPr lang="zh-CN" altLang="en-US" sz="2100"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Arial" panose="020B0604020202020204" pitchFamily="34" charset="0"/>
            </a:endParaRPr>
          </a:p>
          <a:p>
            <a:pPr marL="243205" indent="-243205" algn="just" eaLnBrk="1" hangingPunct="1">
              <a:lnSpc>
                <a:spcPct val="90000"/>
              </a:lnSpc>
              <a:spcBef>
                <a:spcPts val="750"/>
              </a:spcBef>
              <a:buSzPct val="100000"/>
              <a:buFont typeface="Wingdings" panose="05000000000000000000" pitchFamily="2" charset="2"/>
              <a:buChar char="v"/>
              <a:defRPr/>
            </a:pPr>
            <a:endParaRPr lang="zh-CN" altLang="en-US" sz="2100"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Arial" panose="020B0604020202020204" pitchFamily="34" charset="0"/>
            </a:endParaRPr>
          </a:p>
        </p:txBody>
      </p:sp>
      <p:sp>
        <p:nvSpPr>
          <p:cNvPr id="16401" name="AutoShape 11">
            <a:extLst>
              <a:ext uri="{FF2B5EF4-FFF2-40B4-BE49-F238E27FC236}">
                <a16:creationId xmlns:a16="http://schemas.microsoft.com/office/drawing/2014/main" id="{E8DBB09A-8C8D-5945-9A77-BC6858AE41DF}"/>
              </a:ext>
            </a:extLst>
          </p:cNvPr>
          <p:cNvSpPr>
            <a:spLocks noChangeAspect="1" noChangeArrowheads="1" noTextEdit="1"/>
          </p:cNvSpPr>
          <p:nvPr/>
        </p:nvSpPr>
        <p:spPr bwMode="auto">
          <a:xfrm>
            <a:off x="528638" y="1970088"/>
            <a:ext cx="5005387" cy="206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6402" name="Text Box 10">
            <a:extLst>
              <a:ext uri="{FF2B5EF4-FFF2-40B4-BE49-F238E27FC236}">
                <a16:creationId xmlns:a16="http://schemas.microsoft.com/office/drawing/2014/main" id="{4CD6B985-64D9-0244-AFEF-9980DB81F605}"/>
              </a:ext>
            </a:extLst>
          </p:cNvPr>
          <p:cNvSpPr txBox="1">
            <a:spLocks noChangeArrowheads="1"/>
          </p:cNvSpPr>
          <p:nvPr/>
        </p:nvSpPr>
        <p:spPr bwMode="auto">
          <a:xfrm>
            <a:off x="1955800" y="2470150"/>
            <a:ext cx="1092200" cy="1389063"/>
          </a:xfrm>
          <a:prstGeom prst="rect">
            <a:avLst/>
          </a:prstGeom>
          <a:solidFill>
            <a:srgbClr val="FFFFFF"/>
          </a:solidFill>
          <a:ln w="9525">
            <a:solidFill>
              <a:srgbClr val="000000"/>
            </a:solidFill>
            <a:miter lim="800000"/>
            <a:headEnd/>
            <a:tailEnd/>
          </a:ln>
        </p:spPr>
        <p:txBody>
          <a:bodyPr/>
          <a:lstStyle/>
          <a:p>
            <a:pPr eaLnBrk="1" hangingPunct="1">
              <a:lnSpc>
                <a:spcPct val="130000"/>
              </a:lnSpc>
              <a:spcBef>
                <a:spcPct val="20000"/>
              </a:spcBef>
              <a:buFont typeface="Arial" panose="020B0604020202020204" pitchFamily="34" charset="0"/>
              <a:buNone/>
            </a:pPr>
            <a:r>
              <a:rPr lang="en-US" altLang="zh-CN">
                <a:solidFill>
                  <a:srgbClr val="0000CC"/>
                </a:solidFill>
                <a:latin typeface="Times New Roman" panose="02020603050405020304" pitchFamily="18" charset="0"/>
                <a:cs typeface="Times New Roman" panose="02020603050405020304" pitchFamily="18" charset="0"/>
              </a:rPr>
              <a:t>    </a:t>
            </a:r>
            <a:r>
              <a:rPr lang="zh-CN" altLang="en-US" b="1">
                <a:solidFill>
                  <a:srgbClr val="FF0000"/>
                </a:solidFill>
                <a:latin typeface="Times New Roman" panose="02020603050405020304" pitchFamily="18" charset="0"/>
                <a:cs typeface="Times New Roman" panose="02020603050405020304" pitchFamily="18" charset="0"/>
              </a:rPr>
              <a:t>从</a:t>
            </a:r>
            <a:endParaRPr lang="en-US" altLang="zh-CN" b="1">
              <a:solidFill>
                <a:srgbClr val="FF0000"/>
              </a:solidFill>
              <a:latin typeface="Times New Roman" panose="02020603050405020304" pitchFamily="18" charset="0"/>
              <a:cs typeface="Times New Roman" panose="02020603050405020304" pitchFamily="18" charset="0"/>
            </a:endParaRPr>
          </a:p>
          <a:p>
            <a:pPr eaLnBrk="1" hangingPunct="1">
              <a:lnSpc>
                <a:spcPct val="130000"/>
              </a:lnSpc>
              <a:spcBef>
                <a:spcPct val="20000"/>
              </a:spcBef>
              <a:buFont typeface="Arial" panose="020B0604020202020204" pitchFamily="34" charset="0"/>
              <a:buNone/>
            </a:pPr>
            <a:r>
              <a:rPr lang="en-US" altLang="zh-CN">
                <a:solidFill>
                  <a:srgbClr val="0000CC"/>
                </a:solidFill>
                <a:latin typeface="Times New Roman" panose="02020603050405020304" pitchFamily="18" charset="0"/>
                <a:cs typeface="Times New Roman" panose="02020603050405020304" pitchFamily="18" charset="0"/>
              </a:rPr>
              <a:t>8259</a:t>
            </a:r>
            <a:r>
              <a:rPr lang="zh-CN" altLang="en-US" b="1">
                <a:solidFill>
                  <a:srgbClr val="0033CC"/>
                </a:solidFill>
                <a:latin typeface="Times New Roman" panose="02020603050405020304" pitchFamily="18" charset="0"/>
                <a:cs typeface="Times New Roman" panose="02020603050405020304" pitchFamily="18" charset="0"/>
              </a:rPr>
              <a:t>A</a:t>
            </a:r>
          </a:p>
        </p:txBody>
      </p:sp>
      <p:cxnSp>
        <p:nvCxnSpPr>
          <p:cNvPr id="16403" name="AutoShape 9">
            <a:extLst>
              <a:ext uri="{FF2B5EF4-FFF2-40B4-BE49-F238E27FC236}">
                <a16:creationId xmlns:a16="http://schemas.microsoft.com/office/drawing/2014/main" id="{F4BEFC69-A607-A340-B3E2-B2A02AFE0A7D}"/>
              </a:ext>
            </a:extLst>
          </p:cNvPr>
          <p:cNvCxnSpPr>
            <a:cxnSpLocks noChangeShapeType="1"/>
          </p:cNvCxnSpPr>
          <p:nvPr/>
        </p:nvCxnSpPr>
        <p:spPr bwMode="auto">
          <a:xfrm>
            <a:off x="3048000" y="3167063"/>
            <a:ext cx="1150938" cy="317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6404" name="Text Box 8">
            <a:extLst>
              <a:ext uri="{FF2B5EF4-FFF2-40B4-BE49-F238E27FC236}">
                <a16:creationId xmlns:a16="http://schemas.microsoft.com/office/drawing/2014/main" id="{479C7776-92F2-CD48-9951-295A7E5238F7}"/>
              </a:ext>
            </a:extLst>
          </p:cNvPr>
          <p:cNvSpPr txBox="1">
            <a:spLocks noChangeArrowheads="1"/>
          </p:cNvSpPr>
          <p:nvPr/>
        </p:nvSpPr>
        <p:spPr bwMode="auto">
          <a:xfrm>
            <a:off x="6253163" y="2312988"/>
            <a:ext cx="1149350" cy="1773237"/>
          </a:xfrm>
          <a:prstGeom prst="rect">
            <a:avLst/>
          </a:prstGeom>
          <a:solidFill>
            <a:srgbClr val="FFFFFF"/>
          </a:solidFill>
          <a:ln w="9525">
            <a:solidFill>
              <a:srgbClr val="000000"/>
            </a:solidFill>
            <a:miter lim="800000"/>
            <a:headEnd/>
            <a:tailEnd/>
          </a:ln>
        </p:spPr>
        <p:txBody>
          <a:bodyPr/>
          <a:lstStyle/>
          <a:p>
            <a:pPr eaLnBrk="1" hangingPunct="1">
              <a:lnSpc>
                <a:spcPct val="130000"/>
              </a:lnSpc>
              <a:spcBef>
                <a:spcPct val="20000"/>
              </a:spcBef>
              <a:buFont typeface="Arial" panose="020B0604020202020204" pitchFamily="34" charset="0"/>
              <a:buNone/>
            </a:pPr>
            <a:endParaRPr lang="en-US" altLang="zh-CN">
              <a:solidFill>
                <a:srgbClr val="0000CC"/>
              </a:solidFill>
              <a:latin typeface="Times New Roman" panose="02020603050405020304" pitchFamily="18" charset="0"/>
              <a:cs typeface="Times New Roman" panose="02020603050405020304" pitchFamily="18" charset="0"/>
            </a:endParaRPr>
          </a:p>
          <a:p>
            <a:pPr eaLnBrk="1" hangingPunct="1">
              <a:lnSpc>
                <a:spcPct val="130000"/>
              </a:lnSpc>
              <a:spcBef>
                <a:spcPct val="20000"/>
              </a:spcBef>
              <a:buFont typeface="Arial" panose="020B0604020202020204" pitchFamily="34" charset="0"/>
              <a:buNone/>
            </a:pPr>
            <a:r>
              <a:rPr lang="en-US" altLang="zh-CN">
                <a:solidFill>
                  <a:srgbClr val="0000CC"/>
                </a:solidFill>
                <a:latin typeface="Times New Roman" panose="02020603050405020304" pitchFamily="18" charset="0"/>
                <a:cs typeface="Times New Roman" panose="02020603050405020304" pitchFamily="18" charset="0"/>
              </a:rPr>
              <a:t> 80X86</a:t>
            </a:r>
          </a:p>
        </p:txBody>
      </p:sp>
      <p:sp>
        <p:nvSpPr>
          <p:cNvPr id="16405" name="Text Box 7">
            <a:extLst>
              <a:ext uri="{FF2B5EF4-FFF2-40B4-BE49-F238E27FC236}">
                <a16:creationId xmlns:a16="http://schemas.microsoft.com/office/drawing/2014/main" id="{5B5D2B3A-5120-2145-9A30-14D53F68C414}"/>
              </a:ext>
            </a:extLst>
          </p:cNvPr>
          <p:cNvSpPr txBox="1">
            <a:spLocks noChangeArrowheads="1"/>
          </p:cNvSpPr>
          <p:nvPr/>
        </p:nvSpPr>
        <p:spPr bwMode="auto">
          <a:xfrm>
            <a:off x="3040063" y="2806700"/>
            <a:ext cx="1724025"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30000"/>
              </a:lnSpc>
              <a:spcBef>
                <a:spcPct val="20000"/>
              </a:spcBef>
              <a:buFont typeface="Arial" panose="020B0604020202020204" pitchFamily="34" charset="0"/>
              <a:buNone/>
            </a:pPr>
            <a:r>
              <a:rPr lang="zh-CN" altLang="en-US" sz="1600" b="1">
                <a:solidFill>
                  <a:srgbClr val="C00000"/>
                </a:solidFill>
                <a:latin typeface="Calibri" panose="020F0502020204030204" pitchFamily="34" charset="0"/>
              </a:rPr>
              <a:t>中断请求</a:t>
            </a:r>
            <a:endParaRPr lang="zh-CN" altLang="en-US" sz="1600" b="1">
              <a:solidFill>
                <a:srgbClr val="C00000"/>
              </a:solidFill>
              <a:latin typeface="宋体" panose="02010600030101010101" pitchFamily="2" charset="-122"/>
            </a:endParaRPr>
          </a:p>
        </p:txBody>
      </p:sp>
      <p:cxnSp>
        <p:nvCxnSpPr>
          <p:cNvPr id="16406" name="AutoShape 6">
            <a:extLst>
              <a:ext uri="{FF2B5EF4-FFF2-40B4-BE49-F238E27FC236}">
                <a16:creationId xmlns:a16="http://schemas.microsoft.com/office/drawing/2014/main" id="{5E576049-354E-2045-8CC6-5A2DF3A7E521}"/>
              </a:ext>
            </a:extLst>
          </p:cNvPr>
          <p:cNvCxnSpPr>
            <a:cxnSpLocks noChangeShapeType="1"/>
          </p:cNvCxnSpPr>
          <p:nvPr/>
        </p:nvCxnSpPr>
        <p:spPr bwMode="auto">
          <a:xfrm>
            <a:off x="1566863" y="2614613"/>
            <a:ext cx="407987" cy="158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6407" name="AutoShape 5">
            <a:extLst>
              <a:ext uri="{FF2B5EF4-FFF2-40B4-BE49-F238E27FC236}">
                <a16:creationId xmlns:a16="http://schemas.microsoft.com/office/drawing/2014/main" id="{8C0F70EB-3875-6844-BAB9-198325CF0F33}"/>
              </a:ext>
            </a:extLst>
          </p:cNvPr>
          <p:cNvCxnSpPr>
            <a:cxnSpLocks noChangeShapeType="1"/>
          </p:cNvCxnSpPr>
          <p:nvPr/>
        </p:nvCxnSpPr>
        <p:spPr bwMode="auto">
          <a:xfrm>
            <a:off x="1560513" y="3617913"/>
            <a:ext cx="407987" cy="158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6408" name="Text Box 4">
            <a:extLst>
              <a:ext uri="{FF2B5EF4-FFF2-40B4-BE49-F238E27FC236}">
                <a16:creationId xmlns:a16="http://schemas.microsoft.com/office/drawing/2014/main" id="{3EBC0474-6C1F-8D4D-BA74-E48946D980BD}"/>
              </a:ext>
            </a:extLst>
          </p:cNvPr>
          <p:cNvSpPr txBox="1">
            <a:spLocks noChangeArrowheads="1"/>
          </p:cNvSpPr>
          <p:nvPr/>
        </p:nvSpPr>
        <p:spPr bwMode="auto">
          <a:xfrm>
            <a:off x="623888" y="2344738"/>
            <a:ext cx="1185862"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30000"/>
              </a:lnSpc>
              <a:spcBef>
                <a:spcPct val="20000"/>
              </a:spcBef>
              <a:buFont typeface="Arial" panose="020B0604020202020204" pitchFamily="34" charset="0"/>
              <a:buNone/>
            </a:pPr>
            <a:r>
              <a:rPr lang="zh-CN" altLang="en-US">
                <a:solidFill>
                  <a:srgbClr val="0000CC"/>
                </a:solidFill>
                <a:latin typeface="Calibri" panose="020F0502020204030204" pitchFamily="34" charset="0"/>
              </a:rPr>
              <a:t>中断</a:t>
            </a:r>
            <a:r>
              <a:rPr lang="en-US" altLang="zh-CN">
                <a:solidFill>
                  <a:srgbClr val="0000CC"/>
                </a:solidFill>
                <a:latin typeface="Calibri" panose="020F0502020204030204" pitchFamily="34" charset="0"/>
              </a:rPr>
              <a:t>0</a:t>
            </a:r>
            <a:endParaRPr lang="en-US" altLang="zh-CN">
              <a:solidFill>
                <a:srgbClr val="0000CC"/>
              </a:solidFill>
              <a:latin typeface="宋体" panose="02010600030101010101" pitchFamily="2" charset="-122"/>
            </a:endParaRPr>
          </a:p>
        </p:txBody>
      </p:sp>
      <p:sp>
        <p:nvSpPr>
          <p:cNvPr id="16409" name="Text Box 3">
            <a:extLst>
              <a:ext uri="{FF2B5EF4-FFF2-40B4-BE49-F238E27FC236}">
                <a16:creationId xmlns:a16="http://schemas.microsoft.com/office/drawing/2014/main" id="{622010BF-D0D5-8949-BF9D-9482CD67A9A1}"/>
              </a:ext>
            </a:extLst>
          </p:cNvPr>
          <p:cNvSpPr txBox="1">
            <a:spLocks noChangeArrowheads="1"/>
          </p:cNvSpPr>
          <p:nvPr/>
        </p:nvSpPr>
        <p:spPr bwMode="auto">
          <a:xfrm>
            <a:off x="565150" y="3344863"/>
            <a:ext cx="1187450"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30000"/>
              </a:lnSpc>
              <a:spcBef>
                <a:spcPct val="20000"/>
              </a:spcBef>
              <a:buFont typeface="Arial" panose="020B0604020202020204" pitchFamily="34" charset="0"/>
              <a:buNone/>
            </a:pPr>
            <a:r>
              <a:rPr lang="zh-CN" altLang="en-US">
                <a:solidFill>
                  <a:srgbClr val="0000CC"/>
                </a:solidFill>
                <a:latin typeface="Calibri" panose="020F0502020204030204" pitchFamily="34" charset="0"/>
              </a:rPr>
              <a:t>中断</a:t>
            </a:r>
            <a:r>
              <a:rPr lang="en-US" altLang="zh-CN">
                <a:solidFill>
                  <a:srgbClr val="0000CC"/>
                </a:solidFill>
                <a:latin typeface="Calibri" panose="020F0502020204030204" pitchFamily="34" charset="0"/>
              </a:rPr>
              <a:t>7</a:t>
            </a:r>
            <a:endParaRPr lang="en-US" altLang="zh-CN">
              <a:solidFill>
                <a:srgbClr val="0000CC"/>
              </a:solidFill>
              <a:latin typeface="宋体" panose="02010600030101010101" pitchFamily="2" charset="-122"/>
            </a:endParaRPr>
          </a:p>
        </p:txBody>
      </p:sp>
      <p:sp>
        <p:nvSpPr>
          <p:cNvPr id="16410" name="Text Box 2">
            <a:extLst>
              <a:ext uri="{FF2B5EF4-FFF2-40B4-BE49-F238E27FC236}">
                <a16:creationId xmlns:a16="http://schemas.microsoft.com/office/drawing/2014/main" id="{F7851E7A-59F4-0C4A-8603-85D37E0A0954}"/>
              </a:ext>
            </a:extLst>
          </p:cNvPr>
          <p:cNvSpPr txBox="1">
            <a:spLocks noChangeArrowheads="1"/>
          </p:cNvSpPr>
          <p:nvPr/>
        </p:nvSpPr>
        <p:spPr bwMode="auto">
          <a:xfrm>
            <a:off x="1062038" y="2517775"/>
            <a:ext cx="930275"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 typeface="Arial" panose="020B0604020202020204" pitchFamily="34" charset="0"/>
              <a:buNone/>
            </a:pPr>
            <a:r>
              <a:rPr lang="en-US" altLang="zh-CN" sz="2000" b="1">
                <a:latin typeface="Calibri" panose="020F0502020204030204" pitchFamily="34" charset="0"/>
              </a:rPr>
              <a:t>.</a:t>
            </a:r>
            <a:endParaRPr lang="en-US" altLang="zh-CN" sz="2000" b="1">
              <a:latin typeface="宋体" panose="02010600030101010101" pitchFamily="2" charset="-122"/>
            </a:endParaRPr>
          </a:p>
          <a:p>
            <a:pPr eaLnBrk="1" hangingPunct="1">
              <a:buFont typeface="Arial" panose="020B0604020202020204" pitchFamily="34" charset="0"/>
              <a:buNone/>
            </a:pPr>
            <a:r>
              <a:rPr lang="en-US" altLang="zh-CN" sz="2000" b="1">
                <a:latin typeface="Calibri" panose="020F0502020204030204" pitchFamily="34" charset="0"/>
              </a:rPr>
              <a:t>.</a:t>
            </a:r>
            <a:endParaRPr lang="en-US" altLang="zh-CN" sz="2000" b="1">
              <a:latin typeface="宋体" panose="02010600030101010101" pitchFamily="2" charset="-122"/>
            </a:endParaRPr>
          </a:p>
          <a:p>
            <a:pPr eaLnBrk="1" hangingPunct="1">
              <a:buFont typeface="Arial" panose="020B0604020202020204" pitchFamily="34" charset="0"/>
              <a:buNone/>
            </a:pPr>
            <a:r>
              <a:rPr lang="en-US" altLang="zh-CN" sz="2000" b="1">
                <a:latin typeface="Calibri" panose="020F0502020204030204" pitchFamily="34" charset="0"/>
              </a:rPr>
              <a:t>.</a:t>
            </a:r>
            <a:endParaRPr lang="en-US" altLang="zh-CN" sz="2000" b="1">
              <a:latin typeface="宋体" panose="02010600030101010101" pitchFamily="2" charset="-122"/>
            </a:endParaRPr>
          </a:p>
        </p:txBody>
      </p:sp>
      <p:sp>
        <p:nvSpPr>
          <p:cNvPr id="16411" name="文本框 16">
            <a:extLst>
              <a:ext uri="{FF2B5EF4-FFF2-40B4-BE49-F238E27FC236}">
                <a16:creationId xmlns:a16="http://schemas.microsoft.com/office/drawing/2014/main" id="{0B3426E6-050E-2E40-9A2A-564462F81D29}"/>
              </a:ext>
            </a:extLst>
          </p:cNvPr>
          <p:cNvSpPr txBox="1">
            <a:spLocks noChangeArrowheads="1"/>
          </p:cNvSpPr>
          <p:nvPr/>
        </p:nvSpPr>
        <p:spPr bwMode="auto">
          <a:xfrm>
            <a:off x="495300" y="1754188"/>
            <a:ext cx="74231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zh-CN" sz="2000" b="1" noProof="1">
                <a:solidFill>
                  <a:srgbClr val="C00000"/>
                </a:solidFill>
                <a:latin typeface="宋体" panose="02010600030101010101" pitchFamily="2" charset="-122"/>
                <a:sym typeface="+mn-ea"/>
              </a:rPr>
              <a:t>2</a:t>
            </a:r>
            <a:r>
              <a:rPr lang="zh-CN" altLang="en-US" sz="2000" b="1" noProof="1">
                <a:solidFill>
                  <a:srgbClr val="C00000"/>
                </a:solidFill>
                <a:latin typeface="宋体" panose="02010600030101010101" pitchFamily="2" charset="-122"/>
                <a:sym typeface="+mn-ea"/>
              </a:rPr>
              <a:t>片</a:t>
            </a:r>
            <a:r>
              <a:rPr lang="en-US" altLang="zh-CN" sz="2000" b="1" noProof="1">
                <a:solidFill>
                  <a:srgbClr val="C00000"/>
                </a:solidFill>
                <a:latin typeface="宋体" panose="02010600030101010101" pitchFamily="2" charset="-122"/>
                <a:sym typeface="+mn-ea"/>
              </a:rPr>
              <a:t>8259A</a:t>
            </a:r>
            <a:r>
              <a:rPr lang="zh-CN" altLang="en-US" sz="2000" b="1">
                <a:solidFill>
                  <a:srgbClr val="C00000"/>
                </a:solidFill>
                <a:latin typeface="宋体" panose="02010600030101010101" pitchFamily="2" charset="-122"/>
              </a:rPr>
              <a:t>通过级联，采用1主</a:t>
            </a:r>
            <a:r>
              <a:rPr lang="en-US" altLang="zh-CN" sz="2000" b="1">
                <a:solidFill>
                  <a:srgbClr val="C00000"/>
                </a:solidFill>
                <a:latin typeface="宋体" panose="02010600030101010101" pitchFamily="2" charset="-122"/>
              </a:rPr>
              <a:t>1</a:t>
            </a:r>
            <a:r>
              <a:rPr lang="zh-CN" altLang="en-US" sz="2000" b="1">
                <a:solidFill>
                  <a:srgbClr val="C00000"/>
                </a:solidFill>
                <a:latin typeface="宋体" panose="02010600030101010101" pitchFamily="2" charset="-122"/>
              </a:rPr>
              <a:t>从的方式，可管理</a:t>
            </a:r>
            <a:r>
              <a:rPr lang="en-US" altLang="zh-CN" sz="2000" b="1">
                <a:solidFill>
                  <a:srgbClr val="C00000"/>
                </a:solidFill>
                <a:latin typeface="宋体" panose="02010600030101010101" pitchFamily="2" charset="-122"/>
              </a:rPr>
              <a:t>15</a:t>
            </a:r>
            <a:r>
              <a:rPr lang="zh-CN" altLang="en-US" sz="2000" b="1">
                <a:solidFill>
                  <a:srgbClr val="C00000"/>
                </a:solidFill>
                <a:latin typeface="宋体" panose="02010600030101010101" pitchFamily="2" charset="-122"/>
              </a:rPr>
              <a:t>级中断。</a:t>
            </a:r>
          </a:p>
        </p:txBody>
      </p:sp>
      <p:sp>
        <p:nvSpPr>
          <p:cNvPr id="16412" name="文本框 5">
            <a:extLst>
              <a:ext uri="{FF2B5EF4-FFF2-40B4-BE49-F238E27FC236}">
                <a16:creationId xmlns:a16="http://schemas.microsoft.com/office/drawing/2014/main" id="{DD2774C7-AAFE-FB41-A966-BD81A73F2E6B}"/>
              </a:ext>
            </a:extLst>
          </p:cNvPr>
          <p:cNvSpPr>
            <a:spLocks noChangeArrowheads="1"/>
          </p:cNvSpPr>
          <p:nvPr/>
        </p:nvSpPr>
        <p:spPr bwMode="auto">
          <a:xfrm>
            <a:off x="325438" y="328613"/>
            <a:ext cx="5805487"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buFont typeface="Arial" panose="020B0604020202020204" pitchFamily="34" charset="0"/>
              <a:buNone/>
            </a:pPr>
            <a:r>
              <a:rPr lang="zh-CN" altLang="en-US" sz="2400" b="1" noProof="1">
                <a:solidFill>
                  <a:schemeClr val="bg1"/>
                </a:solidFill>
                <a:ea typeface="微软雅黑" panose="020B0503020204020204" pitchFamily="34" charset="-122"/>
                <a:sym typeface="Arial" panose="020B0604020202020204" pitchFamily="34" charset="0"/>
              </a:rPr>
              <a:t>   </a:t>
            </a:r>
            <a:r>
              <a:rPr lang="zh-CN" altLang="en-US" sz="2400" b="1" noProof="1">
                <a:solidFill>
                  <a:schemeClr val="bg1"/>
                </a:solidFill>
                <a:ea typeface="微软雅黑" panose="020B0503020204020204" pitchFamily="34" charset="-122"/>
                <a:sym typeface="+mn-ea"/>
              </a:rPr>
              <a:t>中断控制器</a:t>
            </a:r>
            <a:r>
              <a:rPr lang="en-US" altLang="en-US" sz="2400" b="1" noProof="1">
                <a:solidFill>
                  <a:schemeClr val="bg1"/>
                </a:solidFill>
                <a:ea typeface="微软雅黑" panose="020B0503020204020204" pitchFamily="34" charset="-122"/>
                <a:sym typeface="+mn-ea"/>
              </a:rPr>
              <a:t>8259A</a:t>
            </a:r>
            <a:r>
              <a:rPr lang="zh-CN" altLang="en-US" sz="2400" b="1" noProof="1">
                <a:solidFill>
                  <a:schemeClr val="bg1"/>
                </a:solidFill>
                <a:ea typeface="微软雅黑" panose="020B0503020204020204" pitchFamily="34" charset="-122"/>
                <a:sym typeface="+mn-ea"/>
              </a:rPr>
              <a:t>功能</a:t>
            </a:r>
            <a:endParaRPr lang="zh-CN" altLang="en-US" sz="2400" b="1" noProof="1">
              <a:solidFill>
                <a:schemeClr val="bg1"/>
              </a:solidFill>
              <a:ea typeface="微软雅黑" panose="020B0503020204020204" pitchFamily="34" charset="-122"/>
              <a:sym typeface="Arial" panose="020B0604020202020204" pitchFamily="34" charset="0"/>
            </a:endParaRPr>
          </a:p>
        </p:txBody>
      </p:sp>
      <p:sp>
        <p:nvSpPr>
          <p:cNvPr id="16413" name="Text Box 10">
            <a:extLst>
              <a:ext uri="{FF2B5EF4-FFF2-40B4-BE49-F238E27FC236}">
                <a16:creationId xmlns:a16="http://schemas.microsoft.com/office/drawing/2014/main" id="{C5342330-6852-0841-8665-C426D29C9926}"/>
              </a:ext>
            </a:extLst>
          </p:cNvPr>
          <p:cNvSpPr txBox="1">
            <a:spLocks noChangeArrowheads="1"/>
          </p:cNvSpPr>
          <p:nvPr/>
        </p:nvSpPr>
        <p:spPr bwMode="auto">
          <a:xfrm>
            <a:off x="4198938" y="2441575"/>
            <a:ext cx="1092200" cy="1389063"/>
          </a:xfrm>
          <a:prstGeom prst="rect">
            <a:avLst/>
          </a:prstGeom>
          <a:solidFill>
            <a:srgbClr val="FFFFFF"/>
          </a:solidFill>
          <a:ln w="9525">
            <a:solidFill>
              <a:srgbClr val="000000"/>
            </a:solidFill>
            <a:miter lim="800000"/>
            <a:headEnd/>
            <a:tailEnd/>
          </a:ln>
        </p:spPr>
        <p:txBody>
          <a:bodyPr/>
          <a:lstStyle/>
          <a:p>
            <a:pPr eaLnBrk="1" hangingPunct="1">
              <a:lnSpc>
                <a:spcPct val="130000"/>
              </a:lnSpc>
              <a:spcBef>
                <a:spcPct val="20000"/>
              </a:spcBef>
              <a:buFont typeface="Arial" panose="020B0604020202020204" pitchFamily="34" charset="0"/>
              <a:buNone/>
            </a:pPr>
            <a:r>
              <a:rPr lang="en-US" altLang="zh-CN">
                <a:solidFill>
                  <a:srgbClr val="0000CC"/>
                </a:solidFill>
                <a:latin typeface="Times New Roman" panose="02020603050405020304" pitchFamily="18" charset="0"/>
                <a:cs typeface="Times New Roman" panose="02020603050405020304" pitchFamily="18" charset="0"/>
              </a:rPr>
              <a:t>    </a:t>
            </a:r>
            <a:r>
              <a:rPr lang="zh-CN" altLang="en-US" b="1">
                <a:solidFill>
                  <a:srgbClr val="FF0000"/>
                </a:solidFill>
                <a:latin typeface="Times New Roman" panose="02020603050405020304" pitchFamily="18" charset="0"/>
                <a:cs typeface="Times New Roman" panose="02020603050405020304" pitchFamily="18" charset="0"/>
              </a:rPr>
              <a:t>主</a:t>
            </a:r>
            <a:endParaRPr lang="en-US" altLang="zh-CN" b="1">
              <a:solidFill>
                <a:srgbClr val="FF0000"/>
              </a:solidFill>
              <a:latin typeface="Times New Roman" panose="02020603050405020304" pitchFamily="18" charset="0"/>
              <a:cs typeface="Times New Roman" panose="02020603050405020304" pitchFamily="18" charset="0"/>
            </a:endParaRPr>
          </a:p>
          <a:p>
            <a:pPr eaLnBrk="1" hangingPunct="1">
              <a:lnSpc>
                <a:spcPct val="130000"/>
              </a:lnSpc>
              <a:spcBef>
                <a:spcPct val="20000"/>
              </a:spcBef>
              <a:buFont typeface="Arial" panose="020B0604020202020204" pitchFamily="34" charset="0"/>
              <a:buNone/>
            </a:pPr>
            <a:r>
              <a:rPr lang="en-US" altLang="zh-CN">
                <a:solidFill>
                  <a:srgbClr val="0000CC"/>
                </a:solidFill>
                <a:latin typeface="Times New Roman" panose="02020603050405020304" pitchFamily="18" charset="0"/>
                <a:cs typeface="Times New Roman" panose="02020603050405020304" pitchFamily="18" charset="0"/>
              </a:rPr>
              <a:t>8259</a:t>
            </a:r>
            <a:r>
              <a:rPr lang="zh-CN" altLang="en-US" b="1">
                <a:solidFill>
                  <a:srgbClr val="0033CC"/>
                </a:solidFill>
                <a:latin typeface="Times New Roman" panose="02020603050405020304" pitchFamily="18" charset="0"/>
                <a:cs typeface="Times New Roman" panose="02020603050405020304" pitchFamily="18" charset="0"/>
              </a:rPr>
              <a:t>A</a:t>
            </a:r>
          </a:p>
        </p:txBody>
      </p:sp>
      <p:cxnSp>
        <p:nvCxnSpPr>
          <p:cNvPr id="16414" name="AutoShape 6">
            <a:extLst>
              <a:ext uri="{FF2B5EF4-FFF2-40B4-BE49-F238E27FC236}">
                <a16:creationId xmlns:a16="http://schemas.microsoft.com/office/drawing/2014/main" id="{DB820285-E0E6-AE4B-B82B-ACC4226CE94E}"/>
              </a:ext>
            </a:extLst>
          </p:cNvPr>
          <p:cNvCxnSpPr>
            <a:cxnSpLocks noChangeShapeType="1"/>
          </p:cNvCxnSpPr>
          <p:nvPr/>
        </p:nvCxnSpPr>
        <p:spPr bwMode="auto">
          <a:xfrm>
            <a:off x="3810000" y="2586038"/>
            <a:ext cx="407988"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6415" name="AutoShape 5">
            <a:extLst>
              <a:ext uri="{FF2B5EF4-FFF2-40B4-BE49-F238E27FC236}">
                <a16:creationId xmlns:a16="http://schemas.microsoft.com/office/drawing/2014/main" id="{5C39257C-3C91-1D44-B31A-95A354B2769F}"/>
              </a:ext>
            </a:extLst>
          </p:cNvPr>
          <p:cNvCxnSpPr>
            <a:cxnSpLocks noChangeShapeType="1"/>
          </p:cNvCxnSpPr>
          <p:nvPr/>
        </p:nvCxnSpPr>
        <p:spPr bwMode="auto">
          <a:xfrm>
            <a:off x="3803650" y="3589338"/>
            <a:ext cx="407988" cy="158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6416" name="Text Box 4">
            <a:extLst>
              <a:ext uri="{FF2B5EF4-FFF2-40B4-BE49-F238E27FC236}">
                <a16:creationId xmlns:a16="http://schemas.microsoft.com/office/drawing/2014/main" id="{CB6CAB61-32DD-7740-BA4E-319041242C9E}"/>
              </a:ext>
            </a:extLst>
          </p:cNvPr>
          <p:cNvSpPr txBox="1">
            <a:spLocks noChangeArrowheads="1"/>
          </p:cNvSpPr>
          <p:nvPr/>
        </p:nvSpPr>
        <p:spPr bwMode="auto">
          <a:xfrm>
            <a:off x="3103563" y="2327275"/>
            <a:ext cx="1185862"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30000"/>
              </a:lnSpc>
              <a:spcBef>
                <a:spcPct val="20000"/>
              </a:spcBef>
              <a:buFont typeface="Arial" panose="020B0604020202020204" pitchFamily="34" charset="0"/>
              <a:buNone/>
            </a:pPr>
            <a:r>
              <a:rPr lang="zh-CN" altLang="en-US">
                <a:solidFill>
                  <a:srgbClr val="0000CC"/>
                </a:solidFill>
                <a:latin typeface="Calibri" panose="020F0502020204030204" pitchFamily="34" charset="0"/>
              </a:rPr>
              <a:t>中断</a:t>
            </a:r>
            <a:r>
              <a:rPr lang="en-US" altLang="zh-CN">
                <a:solidFill>
                  <a:srgbClr val="0000CC"/>
                </a:solidFill>
                <a:latin typeface="Calibri" panose="020F0502020204030204" pitchFamily="34" charset="0"/>
              </a:rPr>
              <a:t>0</a:t>
            </a:r>
            <a:endParaRPr lang="en-US" altLang="zh-CN">
              <a:solidFill>
                <a:srgbClr val="0000CC"/>
              </a:solidFill>
              <a:latin typeface="宋体" panose="02010600030101010101" pitchFamily="2" charset="-122"/>
            </a:endParaRPr>
          </a:p>
        </p:txBody>
      </p:sp>
      <p:cxnSp>
        <p:nvCxnSpPr>
          <p:cNvPr id="16417" name="AutoShape 9">
            <a:extLst>
              <a:ext uri="{FF2B5EF4-FFF2-40B4-BE49-F238E27FC236}">
                <a16:creationId xmlns:a16="http://schemas.microsoft.com/office/drawing/2014/main" id="{CFA500DF-7E9E-CF47-8AEB-4806F36BAD3F}"/>
              </a:ext>
            </a:extLst>
          </p:cNvPr>
          <p:cNvCxnSpPr>
            <a:cxnSpLocks noChangeShapeType="1"/>
          </p:cNvCxnSpPr>
          <p:nvPr/>
        </p:nvCxnSpPr>
        <p:spPr bwMode="auto">
          <a:xfrm>
            <a:off x="5291138" y="3159125"/>
            <a:ext cx="952500" cy="635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6418" name="Text Box 3">
            <a:extLst>
              <a:ext uri="{FF2B5EF4-FFF2-40B4-BE49-F238E27FC236}">
                <a16:creationId xmlns:a16="http://schemas.microsoft.com/office/drawing/2014/main" id="{17E6FBA9-BE8E-B24E-AE8C-E0FBB7F1BEED}"/>
              </a:ext>
            </a:extLst>
          </p:cNvPr>
          <p:cNvSpPr txBox="1">
            <a:spLocks noChangeArrowheads="1"/>
          </p:cNvSpPr>
          <p:nvPr/>
        </p:nvSpPr>
        <p:spPr bwMode="auto">
          <a:xfrm>
            <a:off x="3087688" y="3368675"/>
            <a:ext cx="118745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30000"/>
              </a:lnSpc>
              <a:spcBef>
                <a:spcPct val="20000"/>
              </a:spcBef>
              <a:buFont typeface="Arial" panose="020B0604020202020204" pitchFamily="34" charset="0"/>
              <a:buNone/>
            </a:pPr>
            <a:r>
              <a:rPr lang="zh-CN" altLang="en-US">
                <a:solidFill>
                  <a:srgbClr val="0000CC"/>
                </a:solidFill>
                <a:latin typeface="Calibri" panose="020F0502020204030204" pitchFamily="34" charset="0"/>
              </a:rPr>
              <a:t>中断</a:t>
            </a:r>
            <a:r>
              <a:rPr lang="en-US" altLang="zh-CN">
                <a:solidFill>
                  <a:srgbClr val="0000CC"/>
                </a:solidFill>
                <a:latin typeface="Calibri" panose="020F0502020204030204" pitchFamily="34" charset="0"/>
              </a:rPr>
              <a:t>7</a:t>
            </a:r>
            <a:endParaRPr lang="en-US" altLang="zh-CN">
              <a:solidFill>
                <a:srgbClr val="0000CC"/>
              </a:solidFill>
              <a:latin typeface="宋体" panose="02010600030101010101" pitchFamily="2" charset="-122"/>
            </a:endParaRPr>
          </a:p>
        </p:txBody>
      </p:sp>
      <p:sp>
        <p:nvSpPr>
          <p:cNvPr id="16419" name="Text Box 2">
            <a:extLst>
              <a:ext uri="{FF2B5EF4-FFF2-40B4-BE49-F238E27FC236}">
                <a16:creationId xmlns:a16="http://schemas.microsoft.com/office/drawing/2014/main" id="{F2257434-E021-684E-BDF2-F158C40C9276}"/>
              </a:ext>
            </a:extLst>
          </p:cNvPr>
          <p:cNvSpPr txBox="1">
            <a:spLocks noChangeArrowheads="1"/>
          </p:cNvSpPr>
          <p:nvPr/>
        </p:nvSpPr>
        <p:spPr bwMode="auto">
          <a:xfrm>
            <a:off x="3602038" y="2692400"/>
            <a:ext cx="557212" cy="37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20000"/>
              </a:lnSpc>
              <a:buFont typeface="Arial" panose="020B0604020202020204" pitchFamily="34" charset="0"/>
              <a:buNone/>
            </a:pPr>
            <a:r>
              <a:rPr lang="en-US" altLang="zh-CN" sz="2000" b="1">
                <a:latin typeface="Calibri" panose="020F0502020204030204" pitchFamily="34" charset="0"/>
              </a:rPr>
              <a:t>.</a:t>
            </a:r>
          </a:p>
          <a:p>
            <a:pPr eaLnBrk="1" hangingPunct="1">
              <a:lnSpc>
                <a:spcPct val="20000"/>
              </a:lnSpc>
              <a:buFont typeface="Arial" panose="020B0604020202020204" pitchFamily="34" charset="0"/>
              <a:buNone/>
            </a:pPr>
            <a:r>
              <a:rPr lang="en-US" altLang="zh-CN" sz="2000" b="1">
                <a:latin typeface="Calibri" panose="020F0502020204030204" pitchFamily="34" charset="0"/>
              </a:rPr>
              <a:t>.</a:t>
            </a:r>
          </a:p>
          <a:p>
            <a:pPr eaLnBrk="1" hangingPunct="1">
              <a:lnSpc>
                <a:spcPct val="20000"/>
              </a:lnSpc>
              <a:buFont typeface="Arial" panose="020B0604020202020204" pitchFamily="34" charset="0"/>
              <a:buNone/>
            </a:pPr>
            <a:r>
              <a:rPr lang="en-US" altLang="zh-CN" sz="2000" b="1">
                <a:latin typeface="Calibri" panose="020F0502020204030204" pitchFamily="34" charset="0"/>
              </a:rPr>
              <a:t>.</a:t>
            </a:r>
            <a:endParaRPr lang="en-US" altLang="zh-CN" sz="2000" b="1">
              <a:latin typeface="宋体" panose="02010600030101010101" pitchFamily="2" charset="-122"/>
            </a:endParaRPr>
          </a:p>
        </p:txBody>
      </p:sp>
      <p:sp>
        <p:nvSpPr>
          <p:cNvPr id="16420" name="Text Box 7">
            <a:extLst>
              <a:ext uri="{FF2B5EF4-FFF2-40B4-BE49-F238E27FC236}">
                <a16:creationId xmlns:a16="http://schemas.microsoft.com/office/drawing/2014/main" id="{03A2491C-5A1E-1C4F-8C89-6E372AD855EA}"/>
              </a:ext>
            </a:extLst>
          </p:cNvPr>
          <p:cNvSpPr txBox="1">
            <a:spLocks noChangeArrowheads="1"/>
          </p:cNvSpPr>
          <p:nvPr/>
        </p:nvSpPr>
        <p:spPr bwMode="auto">
          <a:xfrm>
            <a:off x="5237163" y="2811463"/>
            <a:ext cx="1165225"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30000"/>
              </a:lnSpc>
              <a:spcBef>
                <a:spcPct val="20000"/>
              </a:spcBef>
              <a:buFont typeface="Arial" panose="020B0604020202020204" pitchFamily="34" charset="0"/>
              <a:buNone/>
            </a:pPr>
            <a:r>
              <a:rPr lang="zh-CN" altLang="en-US" sz="1600" b="1">
                <a:solidFill>
                  <a:srgbClr val="C00000"/>
                </a:solidFill>
                <a:latin typeface="Calibri" panose="020F0502020204030204" pitchFamily="34" charset="0"/>
              </a:rPr>
              <a:t>中断请求</a:t>
            </a:r>
            <a:endParaRPr lang="zh-CN" altLang="en-US" sz="1600" b="1">
              <a:solidFill>
                <a:srgbClr val="C00000"/>
              </a:solidFill>
              <a:latin typeface="宋体" panose="02010600030101010101" pitchFamily="2" charset="-122"/>
            </a:endParaRPr>
          </a:p>
        </p:txBody>
      </p:sp>
      <p:sp>
        <p:nvSpPr>
          <p:cNvPr id="16421" name="Text Box 2">
            <a:extLst>
              <a:ext uri="{FF2B5EF4-FFF2-40B4-BE49-F238E27FC236}">
                <a16:creationId xmlns:a16="http://schemas.microsoft.com/office/drawing/2014/main" id="{DC02B0A7-AB3D-8142-879B-FEBD0DEFE59F}"/>
              </a:ext>
            </a:extLst>
          </p:cNvPr>
          <p:cNvSpPr txBox="1">
            <a:spLocks noChangeArrowheads="1"/>
          </p:cNvSpPr>
          <p:nvPr/>
        </p:nvSpPr>
        <p:spPr bwMode="auto">
          <a:xfrm>
            <a:off x="3602038" y="3206750"/>
            <a:ext cx="557212" cy="37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20000"/>
              </a:lnSpc>
              <a:buFont typeface="Arial" panose="020B0604020202020204" pitchFamily="34" charset="0"/>
              <a:buNone/>
            </a:pPr>
            <a:r>
              <a:rPr lang="en-US" altLang="zh-CN" sz="2000" b="1">
                <a:latin typeface="Calibri" panose="020F0502020204030204" pitchFamily="34" charset="0"/>
              </a:rPr>
              <a:t>.</a:t>
            </a:r>
          </a:p>
          <a:p>
            <a:pPr eaLnBrk="1" hangingPunct="1">
              <a:lnSpc>
                <a:spcPct val="20000"/>
              </a:lnSpc>
              <a:buFont typeface="Arial" panose="020B0604020202020204" pitchFamily="34" charset="0"/>
              <a:buNone/>
            </a:pPr>
            <a:r>
              <a:rPr lang="en-US" altLang="zh-CN" sz="2000" b="1">
                <a:latin typeface="Calibri" panose="020F0502020204030204" pitchFamily="34" charset="0"/>
              </a:rPr>
              <a:t>.</a:t>
            </a:r>
          </a:p>
          <a:p>
            <a:pPr eaLnBrk="1" hangingPunct="1">
              <a:lnSpc>
                <a:spcPct val="20000"/>
              </a:lnSpc>
              <a:buFont typeface="Arial" panose="020B0604020202020204" pitchFamily="34" charset="0"/>
              <a:buNone/>
            </a:pPr>
            <a:r>
              <a:rPr lang="en-US" altLang="zh-CN" sz="2000" b="1">
                <a:latin typeface="Calibri" panose="020F0502020204030204" pitchFamily="34" charset="0"/>
              </a:rPr>
              <a:t>.</a:t>
            </a:r>
            <a:endParaRPr lang="en-US" altLang="zh-CN" sz="2000" b="1">
              <a:latin typeface="宋体" panose="02010600030101010101" pitchFamily="2" charset="-122"/>
            </a:endParaRPr>
          </a:p>
        </p:txBody>
      </p:sp>
      <p:sp>
        <p:nvSpPr>
          <p:cNvPr id="16422" name="文本框 12">
            <a:extLst>
              <a:ext uri="{FF2B5EF4-FFF2-40B4-BE49-F238E27FC236}">
                <a16:creationId xmlns:a16="http://schemas.microsoft.com/office/drawing/2014/main" id="{D9965214-95A7-2541-82CC-0E8B3193DE12}"/>
              </a:ext>
            </a:extLst>
          </p:cNvPr>
          <p:cNvSpPr txBox="1">
            <a:spLocks noChangeArrowheads="1"/>
          </p:cNvSpPr>
          <p:nvPr/>
        </p:nvSpPr>
        <p:spPr bwMode="auto">
          <a:xfrm flipH="1">
            <a:off x="5678488" y="2989263"/>
            <a:ext cx="174466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1600">
                <a:latin typeface="Times New Roman" panose="02020603050405020304" pitchFamily="18" charset="0"/>
              </a:rPr>
              <a:t>INTR</a:t>
            </a:r>
          </a:p>
        </p:txBody>
      </p:sp>
    </p:spTree>
    <p:extLst>
      <p:ext uri="{BB962C8B-B14F-4D97-AF65-F5344CB8AC3E}">
        <p14:creationId xmlns:p14="http://schemas.microsoft.com/office/powerpoint/2010/main" val="130469482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4102"/>
                                        </p:tgtEl>
                                        <p:attrNameLst>
                                          <p:attrName>style.visibility</p:attrName>
                                        </p:attrNameLst>
                                      </p:cBhvr>
                                      <p:to>
                                        <p:strVal val="visible"/>
                                      </p:to>
                                    </p:set>
                                    <p:animEffect filter="fade">
                                      <p:cBhvr>
                                        <p:cTn id="7" dur="500"/>
                                        <p:tgtEl>
                                          <p:spTgt spid="4102"/>
                                        </p:tgtEl>
                                      </p:cBhvr>
                                    </p:animEffect>
                                  </p:childTnLst>
                                </p:cTn>
                              </p:par>
                              <p:par>
                                <p:cTn id="8" presetID="10" presetClass="entr" presetSubtype="0" fill="hold" nodeType="withEffect">
                                  <p:stCondLst>
                                    <p:cond delay="0"/>
                                  </p:stCondLst>
                                  <p:childTnLst>
                                    <p:set>
                                      <p:cBhvr>
                                        <p:cTn id="9" dur="1" fill="hold">
                                          <p:stCondLst>
                                            <p:cond delay="0"/>
                                          </p:stCondLst>
                                        </p:cTn>
                                        <p:tgtEl>
                                          <p:spTgt spid="4105"/>
                                        </p:tgtEl>
                                        <p:attrNameLst>
                                          <p:attrName>style.visibility</p:attrName>
                                        </p:attrNameLst>
                                      </p:cBhvr>
                                      <p:to>
                                        <p:strVal val="visible"/>
                                      </p:to>
                                    </p:set>
                                    <p:animEffect filter="fade">
                                      <p:cBhvr>
                                        <p:cTn id="10" dur="500"/>
                                        <p:tgtEl>
                                          <p:spTgt spid="4105"/>
                                        </p:tgtEl>
                                      </p:cBhvr>
                                    </p:animEffect>
                                  </p:childTnLst>
                                </p:cTn>
                              </p:par>
                              <p:par>
                                <p:cTn id="11" presetID="10" presetClass="entr" presetSubtype="0" fill="hold" nodeType="withEffect">
                                  <p:stCondLst>
                                    <p:cond delay="0"/>
                                  </p:stCondLst>
                                  <p:childTnLst>
                                    <p:set>
                                      <p:cBhvr>
                                        <p:cTn id="12" dur="1" fill="hold">
                                          <p:stCondLst>
                                            <p:cond delay="0"/>
                                          </p:stCondLst>
                                        </p:cTn>
                                        <p:tgtEl>
                                          <p:spTgt spid="4107"/>
                                        </p:tgtEl>
                                        <p:attrNameLst>
                                          <p:attrName>style.visibility</p:attrName>
                                        </p:attrNameLst>
                                      </p:cBhvr>
                                      <p:to>
                                        <p:strVal val="visible"/>
                                      </p:to>
                                    </p:set>
                                    <p:animEffect filter="fade">
                                      <p:cBhvr>
                                        <p:cTn id="13" dur="500"/>
                                        <p:tgtEl>
                                          <p:spTgt spid="4107"/>
                                        </p:tgtEl>
                                      </p:cBhvr>
                                    </p:animEffect>
                                  </p:childTnLst>
                                </p:cTn>
                              </p:par>
                              <p:par>
                                <p:cTn id="14" presetID="10" presetClass="entr" presetSubtype="0" fill="hold" nodeType="withEffect">
                                  <p:stCondLst>
                                    <p:cond delay="0"/>
                                  </p:stCondLst>
                                  <p:childTnLst>
                                    <p:set>
                                      <p:cBhvr>
                                        <p:cTn id="15" dur="1" fill="hold">
                                          <p:stCondLst>
                                            <p:cond delay="0"/>
                                          </p:stCondLst>
                                        </p:cTn>
                                        <p:tgtEl>
                                          <p:spTgt spid="4103"/>
                                        </p:tgtEl>
                                        <p:attrNameLst>
                                          <p:attrName>style.visibility</p:attrName>
                                        </p:attrNameLst>
                                      </p:cBhvr>
                                      <p:to>
                                        <p:strVal val="visible"/>
                                      </p:to>
                                    </p:set>
                                    <p:animEffect filter="fade">
                                      <p:cBhvr>
                                        <p:cTn id="16" dur="500"/>
                                        <p:tgtEl>
                                          <p:spTgt spid="4103"/>
                                        </p:tgtEl>
                                      </p:cBhvr>
                                    </p:animEffect>
                                  </p:childTnLst>
                                </p:cTn>
                              </p:par>
                              <p:par>
                                <p:cTn id="17" presetID="10" presetClass="entr" presetSubtype="0" fill="hold" nodeType="withEffect">
                                  <p:stCondLst>
                                    <p:cond delay="0"/>
                                  </p:stCondLst>
                                  <p:childTnLst>
                                    <p:set>
                                      <p:cBhvr>
                                        <p:cTn id="18" dur="1" fill="hold">
                                          <p:stCondLst>
                                            <p:cond delay="0"/>
                                          </p:stCondLst>
                                        </p:cTn>
                                        <p:tgtEl>
                                          <p:spTgt spid="4106"/>
                                        </p:tgtEl>
                                        <p:attrNameLst>
                                          <p:attrName>style.visibility</p:attrName>
                                        </p:attrNameLst>
                                      </p:cBhvr>
                                      <p:to>
                                        <p:strVal val="visible"/>
                                      </p:to>
                                    </p:set>
                                    <p:animEffect filter="fade">
                                      <p:cBhvr>
                                        <p:cTn id="19" dur="500"/>
                                        <p:tgtEl>
                                          <p:spTgt spid="4106"/>
                                        </p:tgtEl>
                                      </p:cBhvr>
                                    </p:animEffect>
                                  </p:childTnLst>
                                </p:cTn>
                              </p:par>
                              <p:par>
                                <p:cTn id="20" presetID="10" presetClass="entr" presetSubtype="0" fill="hold" nodeType="withEffect">
                                  <p:stCondLst>
                                    <p:cond delay="0"/>
                                  </p:stCondLst>
                                  <p:childTnLst>
                                    <p:set>
                                      <p:cBhvr>
                                        <p:cTn id="21" dur="1" fill="hold">
                                          <p:stCondLst>
                                            <p:cond delay="0"/>
                                          </p:stCondLst>
                                        </p:cTn>
                                        <p:tgtEl>
                                          <p:spTgt spid="4104"/>
                                        </p:tgtEl>
                                        <p:attrNameLst>
                                          <p:attrName>style.visibility</p:attrName>
                                        </p:attrNameLst>
                                      </p:cBhvr>
                                      <p:to>
                                        <p:strVal val="visible"/>
                                      </p:to>
                                    </p:set>
                                    <p:animEffect filter="fade">
                                      <p:cBhvr>
                                        <p:cTn id="22" dur="500"/>
                                        <p:tgtEl>
                                          <p:spTgt spid="4104"/>
                                        </p:tgtEl>
                                      </p:cBhvr>
                                    </p:animEffect>
                                  </p:childTnLst>
                                </p:cTn>
                              </p:par>
                              <p:par>
                                <p:cTn id="23" presetID="35" presetClass="path" presetSubtype="0" fill="hold" nodeType="withEffect">
                                  <p:stCondLst>
                                    <p:cond delay="0"/>
                                  </p:stCondLst>
                                  <p:childTnLst>
                                    <p:animMotion origin="layout" path="M 0 0  L -0.25 0  E" pathEditMode="relative" rAng="0" ptsTypes="">
                                      <p:cBhvr>
                                        <p:cTn id="24" dur="500" fill="hold"/>
                                        <p:tgtEl>
                                          <p:spTgt spid="4106"/>
                                        </p:tgtEl>
                                        <p:attrNameLst>
                                          <p:attrName>ppt_x,ppt_y</p:attrName>
                                        </p:attrNameLst>
                                      </p:cBhvr>
                                      <p:rCtr x="0" y="0"/>
                                    </p:animMotion>
                                  </p:childTnLst>
                                </p:cTn>
                              </p:par>
                              <p:par>
                                <p:cTn id="25" presetID="35" presetClass="path" presetSubtype="0" fill="hold" nodeType="withEffect">
                                  <p:stCondLst>
                                    <p:cond delay="0"/>
                                  </p:stCondLst>
                                  <p:childTnLst>
                                    <p:animMotion origin="layout" path="M 4.16667E-6 3.33333E-6 L -0.31632 3.33333E-6 " pathEditMode="relative" rAng="0" ptsTypes="AA">
                                      <p:cBhvr>
                                        <p:cTn id="26" dur="500" fill="hold"/>
                                        <p:tgtEl>
                                          <p:spTgt spid="4103"/>
                                        </p:tgtEl>
                                        <p:attrNameLst>
                                          <p:attrName>ppt_x,ppt_y</p:attrName>
                                        </p:attrNameLst>
                                      </p:cBhvr>
                                      <p:rCtr x="-1581100" y="0"/>
                                    </p:animMotion>
                                  </p:childTnLst>
                                </p:cTn>
                              </p:par>
                              <p:par>
                                <p:cTn id="27" presetID="35" presetClass="path" presetSubtype="0" fill="hold" nodeType="withEffect">
                                  <p:stCondLst>
                                    <p:cond delay="0"/>
                                  </p:stCondLst>
                                  <p:childTnLst>
                                    <p:animMotion origin="layout" path="M 0.00504 -1.85185E-6 L -0.46684 -1.85185E-6 " pathEditMode="relative" rAng="0" ptsTypes="AA">
                                      <p:cBhvr>
                                        <p:cTn id="28" dur="500" fill="hold"/>
                                        <p:tgtEl>
                                          <p:spTgt spid="4104"/>
                                        </p:tgtEl>
                                        <p:attrNameLst>
                                          <p:attrName>ppt_x,ppt_y</p:attrName>
                                        </p:attrNameLst>
                                      </p:cBhvr>
                                      <p:rCtr x="-2358900" y="0"/>
                                    </p:animMotion>
                                  </p:childTnLst>
                                </p:cTn>
                              </p:par>
                              <p:par>
                                <p:cTn id="29" presetID="35" presetClass="path" presetSubtype="0" fill="hold" nodeType="withEffect">
                                  <p:stCondLst>
                                    <p:cond delay="0"/>
                                  </p:stCondLst>
                                  <p:childTnLst>
                                    <p:animMotion origin="layout" path="M -3.05556E-6 1.11111E-6 L -0.19531 1.11111E-6 " pathEditMode="relative" rAng="0" ptsTypes="AA">
                                      <p:cBhvr>
                                        <p:cTn id="30" dur="500" fill="hold"/>
                                        <p:tgtEl>
                                          <p:spTgt spid="4105"/>
                                        </p:tgtEl>
                                        <p:attrNameLst>
                                          <p:attrName>ppt_x,ppt_y</p:attrName>
                                        </p:attrNameLst>
                                      </p:cBhvr>
                                      <p:rCtr x="-976900" y="0"/>
                                    </p:animMotion>
                                  </p:childTnLst>
                                </p:cTn>
                              </p:par>
                              <p:par>
                                <p:cTn id="31" presetID="35" presetClass="path" presetSubtype="0" fill="hold" nodeType="withEffect">
                                  <p:stCondLst>
                                    <p:cond delay="0"/>
                                  </p:stCondLst>
                                  <p:childTnLst>
                                    <p:animMotion origin="layout" path="M 3.05556E-6 -1.85185E-6 L -0.33577 -1.85185E-6 " pathEditMode="relative" rAng="0" ptsTypes="AA">
                                      <p:cBhvr>
                                        <p:cTn id="32" dur="500" fill="hold"/>
                                        <p:tgtEl>
                                          <p:spTgt spid="4102"/>
                                        </p:tgtEl>
                                        <p:attrNameLst>
                                          <p:attrName>ppt_x,ppt_y</p:attrName>
                                        </p:attrNameLst>
                                      </p:cBhvr>
                                      <p:rCtr x="-1678300" y="0"/>
                                    </p:animMotion>
                                  </p:childTnLst>
                                </p:cTn>
                              </p:par>
                              <p:par>
                                <p:cTn id="33" presetID="35" presetClass="path" presetSubtype="0" fill="hold" nodeType="withEffect">
                                  <p:stCondLst>
                                    <p:cond delay="0"/>
                                  </p:stCondLst>
                                  <p:childTnLst>
                                    <p:animMotion origin="layout" path="M 1.66667E-6 -1.85185E-6 L -0.57188 -1.85185E-6 " pathEditMode="relative" rAng="0" ptsTypes="AA">
                                      <p:cBhvr>
                                        <p:cTn id="34" dur="500" fill="hold"/>
                                        <p:tgtEl>
                                          <p:spTgt spid="4107"/>
                                        </p:tgtEl>
                                        <p:attrNameLst>
                                          <p:attrName>ppt_x,ppt_y</p:attrName>
                                        </p:attrNameLst>
                                      </p:cBhvr>
                                      <p:rCtr x="-2858900" y="0"/>
                                    </p:animMotion>
                                  </p:childTnLst>
                                </p:cTn>
                              </p:par>
                              <p:par>
                                <p:cTn id="35" presetID="10" presetClass="exit" presetSubtype="0" fill="hold" nodeType="withEffect">
                                  <p:stCondLst>
                                    <p:cond delay="0"/>
                                  </p:stCondLst>
                                  <p:childTnLst>
                                    <p:animEffect filter="fade">
                                      <p:cBhvr>
                                        <p:cTn id="36" dur="500"/>
                                        <p:tgtEl>
                                          <p:spTgt spid="4107"/>
                                        </p:tgtEl>
                                      </p:cBhvr>
                                    </p:animEffect>
                                    <p:set>
                                      <p:cBhvr>
                                        <p:cTn id="37" dur="1" fill="hold">
                                          <p:stCondLst>
                                            <p:cond delay="499"/>
                                          </p:stCondLst>
                                        </p:cTn>
                                        <p:tgtEl>
                                          <p:spTgt spid="4107"/>
                                        </p:tgtEl>
                                        <p:attrNameLst>
                                          <p:attrName>style.visibility</p:attrName>
                                        </p:attrNameLst>
                                      </p:cBhvr>
                                      <p:to>
                                        <p:strVal val="hidden"/>
                                      </p:to>
                                    </p:set>
                                  </p:childTnLst>
                                </p:cTn>
                              </p:par>
                              <p:par>
                                <p:cTn id="38" presetID="10" presetClass="exit" presetSubtype="0" fill="hold" nodeType="withEffect">
                                  <p:stCondLst>
                                    <p:cond delay="0"/>
                                  </p:stCondLst>
                                  <p:childTnLst>
                                    <p:animEffect filter="fade">
                                      <p:cBhvr>
                                        <p:cTn id="39" dur="500"/>
                                        <p:tgtEl>
                                          <p:spTgt spid="4105"/>
                                        </p:tgtEl>
                                      </p:cBhvr>
                                    </p:animEffect>
                                    <p:set>
                                      <p:cBhvr>
                                        <p:cTn id="40" dur="1" fill="hold">
                                          <p:stCondLst>
                                            <p:cond delay="499"/>
                                          </p:stCondLst>
                                        </p:cTn>
                                        <p:tgtEl>
                                          <p:spTgt spid="4105"/>
                                        </p:tgtEl>
                                        <p:attrNameLst>
                                          <p:attrName>style.visibility</p:attrName>
                                        </p:attrNameLst>
                                      </p:cBhvr>
                                      <p:to>
                                        <p:strVal val="hidden"/>
                                      </p:to>
                                    </p:set>
                                  </p:childTnLst>
                                </p:cTn>
                              </p:par>
                              <p:par>
                                <p:cTn id="41" presetID="10" presetClass="exit" presetSubtype="0" fill="hold" nodeType="withEffect">
                                  <p:stCondLst>
                                    <p:cond delay="0"/>
                                  </p:stCondLst>
                                  <p:childTnLst>
                                    <p:animEffect filter="fade">
                                      <p:cBhvr>
                                        <p:cTn id="42" dur="500"/>
                                        <p:tgtEl>
                                          <p:spTgt spid="4103"/>
                                        </p:tgtEl>
                                      </p:cBhvr>
                                    </p:animEffect>
                                    <p:set>
                                      <p:cBhvr>
                                        <p:cTn id="43" dur="1" fill="hold">
                                          <p:stCondLst>
                                            <p:cond delay="499"/>
                                          </p:stCondLst>
                                        </p:cTn>
                                        <p:tgtEl>
                                          <p:spTgt spid="4103"/>
                                        </p:tgtEl>
                                        <p:attrNameLst>
                                          <p:attrName>style.visibility</p:attrName>
                                        </p:attrNameLst>
                                      </p:cBhvr>
                                      <p:to>
                                        <p:strVal val="hidden"/>
                                      </p:to>
                                    </p:set>
                                  </p:childTnLst>
                                </p:cTn>
                              </p:par>
                              <p:par>
                                <p:cTn id="44" presetID="10" presetClass="exit" presetSubtype="0" fill="hold" nodeType="withEffect">
                                  <p:stCondLst>
                                    <p:cond delay="0"/>
                                  </p:stCondLst>
                                  <p:childTnLst>
                                    <p:animEffect filter="fade">
                                      <p:cBhvr>
                                        <p:cTn id="45" dur="500"/>
                                        <p:tgtEl>
                                          <p:spTgt spid="4106"/>
                                        </p:tgtEl>
                                      </p:cBhvr>
                                    </p:animEffect>
                                    <p:set>
                                      <p:cBhvr>
                                        <p:cTn id="46" dur="1" fill="hold">
                                          <p:stCondLst>
                                            <p:cond delay="499"/>
                                          </p:stCondLst>
                                        </p:cTn>
                                        <p:tgtEl>
                                          <p:spTgt spid="4106"/>
                                        </p:tgtEl>
                                        <p:attrNameLst>
                                          <p:attrName>style.visibility</p:attrName>
                                        </p:attrNameLst>
                                      </p:cBhvr>
                                      <p:to>
                                        <p:strVal val="hidden"/>
                                      </p:to>
                                    </p:set>
                                  </p:childTnLst>
                                </p:cTn>
                              </p:par>
                              <p:par>
                                <p:cTn id="47" presetID="10" presetClass="exit" presetSubtype="0" fill="hold" nodeType="withEffect">
                                  <p:stCondLst>
                                    <p:cond delay="0"/>
                                  </p:stCondLst>
                                  <p:childTnLst>
                                    <p:animEffect filter="fade">
                                      <p:cBhvr>
                                        <p:cTn id="48" dur="500"/>
                                        <p:tgtEl>
                                          <p:spTgt spid="4102"/>
                                        </p:tgtEl>
                                      </p:cBhvr>
                                    </p:animEffect>
                                    <p:set>
                                      <p:cBhvr>
                                        <p:cTn id="49" dur="1" fill="hold">
                                          <p:stCondLst>
                                            <p:cond delay="499"/>
                                          </p:stCondLst>
                                        </p:cTn>
                                        <p:tgtEl>
                                          <p:spTgt spid="4102"/>
                                        </p:tgtEl>
                                        <p:attrNameLst>
                                          <p:attrName>style.visibility</p:attrName>
                                        </p:attrNameLst>
                                      </p:cBhvr>
                                      <p:to>
                                        <p:strVal val="hidden"/>
                                      </p:to>
                                    </p:set>
                                  </p:childTnLst>
                                </p:cTn>
                              </p:par>
                              <p:par>
                                <p:cTn id="50" presetID="10" presetClass="exit" presetSubtype="0" fill="hold" nodeType="withEffect">
                                  <p:stCondLst>
                                    <p:cond delay="0"/>
                                  </p:stCondLst>
                                  <p:childTnLst>
                                    <p:animEffect filter="fade">
                                      <p:cBhvr>
                                        <p:cTn id="51" dur="500"/>
                                        <p:tgtEl>
                                          <p:spTgt spid="4104"/>
                                        </p:tgtEl>
                                      </p:cBhvr>
                                    </p:animEffect>
                                    <p:set>
                                      <p:cBhvr>
                                        <p:cTn id="52" dur="1" fill="hold">
                                          <p:stCondLst>
                                            <p:cond delay="499"/>
                                          </p:stCondLst>
                                        </p:cTn>
                                        <p:tgtEl>
                                          <p:spTgt spid="4104"/>
                                        </p:tgtEl>
                                        <p:attrNameLst>
                                          <p:attrName>style.visibility</p:attrName>
                                        </p:attrNameLst>
                                      </p:cBhvr>
                                      <p:to>
                                        <p:strVal val="hidden"/>
                                      </p:to>
                                    </p:set>
                                  </p:childTnLst>
                                </p:cTn>
                              </p:par>
                              <p:par>
                                <p:cTn id="53" presetID="10" presetClass="entr" presetSubtype="0" fill="hold" nodeType="withEffect">
                                  <p:stCondLst>
                                    <p:cond delay="0"/>
                                  </p:stCondLst>
                                  <p:childTnLst>
                                    <p:set>
                                      <p:cBhvr>
                                        <p:cTn id="54" dur="1" fill="hold">
                                          <p:stCondLst>
                                            <p:cond delay="0"/>
                                          </p:stCondLst>
                                        </p:cTn>
                                        <p:tgtEl>
                                          <p:spTgt spid="4108"/>
                                        </p:tgtEl>
                                        <p:attrNameLst>
                                          <p:attrName>style.visibility</p:attrName>
                                        </p:attrNameLst>
                                      </p:cBhvr>
                                      <p:to>
                                        <p:strVal val="visible"/>
                                      </p:to>
                                    </p:set>
                                    <p:animEffect filter="fade">
                                      <p:cBhvr>
                                        <p:cTn id="55" dur="500"/>
                                        <p:tgtEl>
                                          <p:spTgt spid="4108"/>
                                        </p:tgtEl>
                                      </p:cBhvr>
                                    </p:animEffect>
                                  </p:childTnLst>
                                </p:cTn>
                              </p:par>
                              <p:par>
                                <p:cTn id="56" presetID="10" presetClass="entr" presetSubtype="0" fill="hold" nodeType="withEffect">
                                  <p:stCondLst>
                                    <p:cond delay="0"/>
                                  </p:stCondLst>
                                  <p:childTnLst>
                                    <p:set>
                                      <p:cBhvr>
                                        <p:cTn id="57" dur="1" fill="hold">
                                          <p:stCondLst>
                                            <p:cond delay="0"/>
                                          </p:stCondLst>
                                        </p:cTn>
                                        <p:tgtEl>
                                          <p:spTgt spid="4109"/>
                                        </p:tgtEl>
                                        <p:attrNameLst>
                                          <p:attrName>style.visibility</p:attrName>
                                        </p:attrNameLst>
                                      </p:cBhvr>
                                      <p:to>
                                        <p:strVal val="visible"/>
                                      </p:to>
                                    </p:set>
                                    <p:animEffect filter="fade">
                                      <p:cBhvr>
                                        <p:cTn id="58" dur="500"/>
                                        <p:tgtEl>
                                          <p:spTgt spid="4109"/>
                                        </p:tgtEl>
                                      </p:cBhvr>
                                    </p:animEffect>
                                  </p:childTnLst>
                                </p:cTn>
                              </p:par>
                              <p:par>
                                <p:cTn id="59" presetID="10" presetClass="entr" presetSubtype="0" fill="hold" nodeType="withEffect">
                                  <p:stCondLst>
                                    <p:cond delay="0"/>
                                  </p:stCondLst>
                                  <p:childTnLst>
                                    <p:set>
                                      <p:cBhvr>
                                        <p:cTn id="60" dur="1" fill="hold">
                                          <p:stCondLst>
                                            <p:cond delay="0"/>
                                          </p:stCondLst>
                                        </p:cTn>
                                        <p:tgtEl>
                                          <p:spTgt spid="4110"/>
                                        </p:tgtEl>
                                        <p:attrNameLst>
                                          <p:attrName>style.visibility</p:attrName>
                                        </p:attrNameLst>
                                      </p:cBhvr>
                                      <p:to>
                                        <p:strVal val="visible"/>
                                      </p:to>
                                    </p:set>
                                    <p:animEffect filter="fade">
                                      <p:cBhvr>
                                        <p:cTn id="61" dur="500"/>
                                        <p:tgtEl>
                                          <p:spTgt spid="4110"/>
                                        </p:tgtEl>
                                      </p:cBhvr>
                                    </p:animEffect>
                                  </p:childTnLst>
                                </p:cTn>
                              </p:par>
                              <p:par>
                                <p:cTn id="62" presetID="10" presetClass="entr" presetSubtype="0" fill="hold" nodeType="withEffect">
                                  <p:stCondLst>
                                    <p:cond delay="0"/>
                                  </p:stCondLst>
                                  <p:childTnLst>
                                    <p:set>
                                      <p:cBhvr>
                                        <p:cTn id="63" dur="1" fill="hold">
                                          <p:stCondLst>
                                            <p:cond delay="0"/>
                                          </p:stCondLst>
                                        </p:cTn>
                                        <p:tgtEl>
                                          <p:spTgt spid="4111"/>
                                        </p:tgtEl>
                                        <p:attrNameLst>
                                          <p:attrName>style.visibility</p:attrName>
                                        </p:attrNameLst>
                                      </p:cBhvr>
                                      <p:to>
                                        <p:strVal val="visible"/>
                                      </p:to>
                                    </p:set>
                                    <p:animEffect filter="fade">
                                      <p:cBhvr>
                                        <p:cTn id="64" dur="500"/>
                                        <p:tgtEl>
                                          <p:spTgt spid="4111"/>
                                        </p:tgtEl>
                                      </p:cBhvr>
                                    </p:animEffect>
                                  </p:childTnLst>
                                </p:cTn>
                              </p:par>
                              <p:par>
                                <p:cTn id="65" presetID="53" presetClass="exit" presetSubtype="16" fill="hold" nodeType="withEffect">
                                  <p:stCondLst>
                                    <p:cond delay="0"/>
                                  </p:stCondLst>
                                  <p:childTnLst>
                                    <p:anim calcmode="lin" valueType="num">
                                      <p:cBhvr>
                                        <p:cTn id="66" dur="500"/>
                                        <p:tgtEl>
                                          <p:spTgt spid="4108"/>
                                        </p:tgtEl>
                                        <p:attrNameLst>
                                          <p:attrName>ppt_w</p:attrName>
                                        </p:attrNameLst>
                                      </p:cBhvr>
                                      <p:tavLst>
                                        <p:tav tm="0">
                                          <p:val>
                                            <p:strVal val="ppt_w"/>
                                          </p:val>
                                        </p:tav>
                                        <p:tav tm="100000">
                                          <p:val>
                                            <p:fltVal val="0"/>
                                          </p:val>
                                        </p:tav>
                                      </p:tavLst>
                                    </p:anim>
                                    <p:anim calcmode="lin" valueType="num">
                                      <p:cBhvr>
                                        <p:cTn id="67" dur="500"/>
                                        <p:tgtEl>
                                          <p:spTgt spid="4108"/>
                                        </p:tgtEl>
                                        <p:attrNameLst>
                                          <p:attrName>ppt_h</p:attrName>
                                        </p:attrNameLst>
                                      </p:cBhvr>
                                      <p:tavLst>
                                        <p:tav tm="0">
                                          <p:val>
                                            <p:strVal val="ppt_h"/>
                                          </p:val>
                                        </p:tav>
                                        <p:tav tm="100000">
                                          <p:val>
                                            <p:fltVal val="0"/>
                                          </p:val>
                                        </p:tav>
                                      </p:tavLst>
                                    </p:anim>
                                    <p:animEffect filter="fade">
                                      <p:cBhvr>
                                        <p:cTn id="68" dur="500"/>
                                        <p:tgtEl>
                                          <p:spTgt spid="4108"/>
                                        </p:tgtEl>
                                      </p:cBhvr>
                                    </p:animEffect>
                                    <p:set>
                                      <p:cBhvr>
                                        <p:cTn id="69" dur="1" fill="hold">
                                          <p:stCondLst>
                                            <p:cond delay="499"/>
                                          </p:stCondLst>
                                        </p:cTn>
                                        <p:tgtEl>
                                          <p:spTgt spid="4108"/>
                                        </p:tgtEl>
                                        <p:attrNameLst>
                                          <p:attrName>style.visibility</p:attrName>
                                        </p:attrNameLst>
                                      </p:cBhvr>
                                      <p:to>
                                        <p:strVal val="hidden"/>
                                      </p:to>
                                    </p:set>
                                  </p:childTnLst>
                                </p:cTn>
                              </p:par>
                              <p:par>
                                <p:cTn id="70" presetID="53" presetClass="exit" presetSubtype="16" fill="hold" nodeType="withEffect">
                                  <p:stCondLst>
                                    <p:cond delay="0"/>
                                  </p:stCondLst>
                                  <p:childTnLst>
                                    <p:anim calcmode="lin" valueType="num">
                                      <p:cBhvr>
                                        <p:cTn id="71" dur="500"/>
                                        <p:tgtEl>
                                          <p:spTgt spid="4109"/>
                                        </p:tgtEl>
                                        <p:attrNameLst>
                                          <p:attrName>ppt_w</p:attrName>
                                        </p:attrNameLst>
                                      </p:cBhvr>
                                      <p:tavLst>
                                        <p:tav tm="0">
                                          <p:val>
                                            <p:strVal val="ppt_w"/>
                                          </p:val>
                                        </p:tav>
                                        <p:tav tm="100000">
                                          <p:val>
                                            <p:fltVal val="0"/>
                                          </p:val>
                                        </p:tav>
                                      </p:tavLst>
                                    </p:anim>
                                    <p:anim calcmode="lin" valueType="num">
                                      <p:cBhvr>
                                        <p:cTn id="72" dur="500"/>
                                        <p:tgtEl>
                                          <p:spTgt spid="4109"/>
                                        </p:tgtEl>
                                        <p:attrNameLst>
                                          <p:attrName>ppt_h</p:attrName>
                                        </p:attrNameLst>
                                      </p:cBhvr>
                                      <p:tavLst>
                                        <p:tav tm="0">
                                          <p:val>
                                            <p:strVal val="ppt_h"/>
                                          </p:val>
                                        </p:tav>
                                        <p:tav tm="100000">
                                          <p:val>
                                            <p:fltVal val="0"/>
                                          </p:val>
                                        </p:tav>
                                      </p:tavLst>
                                    </p:anim>
                                    <p:animEffect filter="fade">
                                      <p:cBhvr>
                                        <p:cTn id="73" dur="500"/>
                                        <p:tgtEl>
                                          <p:spTgt spid="4109"/>
                                        </p:tgtEl>
                                      </p:cBhvr>
                                    </p:animEffect>
                                    <p:set>
                                      <p:cBhvr>
                                        <p:cTn id="74" dur="1" fill="hold">
                                          <p:stCondLst>
                                            <p:cond delay="499"/>
                                          </p:stCondLst>
                                        </p:cTn>
                                        <p:tgtEl>
                                          <p:spTgt spid="4109"/>
                                        </p:tgtEl>
                                        <p:attrNameLst>
                                          <p:attrName>style.visibility</p:attrName>
                                        </p:attrNameLst>
                                      </p:cBhvr>
                                      <p:to>
                                        <p:strVal val="hidden"/>
                                      </p:to>
                                    </p:set>
                                  </p:childTnLst>
                                </p:cTn>
                              </p:par>
                              <p:par>
                                <p:cTn id="75" presetID="53" presetClass="exit" presetSubtype="16" fill="hold" nodeType="withEffect">
                                  <p:stCondLst>
                                    <p:cond delay="0"/>
                                  </p:stCondLst>
                                  <p:childTnLst>
                                    <p:anim calcmode="lin" valueType="num">
                                      <p:cBhvr>
                                        <p:cTn id="76" dur="500"/>
                                        <p:tgtEl>
                                          <p:spTgt spid="4110"/>
                                        </p:tgtEl>
                                        <p:attrNameLst>
                                          <p:attrName>ppt_w</p:attrName>
                                        </p:attrNameLst>
                                      </p:cBhvr>
                                      <p:tavLst>
                                        <p:tav tm="0">
                                          <p:val>
                                            <p:strVal val="ppt_w"/>
                                          </p:val>
                                        </p:tav>
                                        <p:tav tm="100000">
                                          <p:val>
                                            <p:fltVal val="0"/>
                                          </p:val>
                                        </p:tav>
                                      </p:tavLst>
                                    </p:anim>
                                    <p:anim calcmode="lin" valueType="num">
                                      <p:cBhvr>
                                        <p:cTn id="77" dur="500"/>
                                        <p:tgtEl>
                                          <p:spTgt spid="4110"/>
                                        </p:tgtEl>
                                        <p:attrNameLst>
                                          <p:attrName>ppt_h</p:attrName>
                                        </p:attrNameLst>
                                      </p:cBhvr>
                                      <p:tavLst>
                                        <p:tav tm="0">
                                          <p:val>
                                            <p:strVal val="ppt_h"/>
                                          </p:val>
                                        </p:tav>
                                        <p:tav tm="100000">
                                          <p:val>
                                            <p:fltVal val="0"/>
                                          </p:val>
                                        </p:tav>
                                      </p:tavLst>
                                    </p:anim>
                                    <p:animEffect filter="fade">
                                      <p:cBhvr>
                                        <p:cTn id="78" dur="500"/>
                                        <p:tgtEl>
                                          <p:spTgt spid="4110"/>
                                        </p:tgtEl>
                                      </p:cBhvr>
                                    </p:animEffect>
                                    <p:set>
                                      <p:cBhvr>
                                        <p:cTn id="79" dur="1" fill="hold">
                                          <p:stCondLst>
                                            <p:cond delay="499"/>
                                          </p:stCondLst>
                                        </p:cTn>
                                        <p:tgtEl>
                                          <p:spTgt spid="4110"/>
                                        </p:tgtEl>
                                        <p:attrNameLst>
                                          <p:attrName>style.visibility</p:attrName>
                                        </p:attrNameLst>
                                      </p:cBhvr>
                                      <p:to>
                                        <p:strVal val="hidden"/>
                                      </p:to>
                                    </p:set>
                                  </p:childTnLst>
                                </p:cTn>
                              </p:par>
                              <p:par>
                                <p:cTn id="80" presetID="53" presetClass="exit" presetSubtype="16" fill="hold" nodeType="withEffect">
                                  <p:stCondLst>
                                    <p:cond delay="0"/>
                                  </p:stCondLst>
                                  <p:childTnLst>
                                    <p:anim calcmode="lin" valueType="num">
                                      <p:cBhvr>
                                        <p:cTn id="81" dur="500"/>
                                        <p:tgtEl>
                                          <p:spTgt spid="4111"/>
                                        </p:tgtEl>
                                        <p:attrNameLst>
                                          <p:attrName>ppt_w</p:attrName>
                                        </p:attrNameLst>
                                      </p:cBhvr>
                                      <p:tavLst>
                                        <p:tav tm="0">
                                          <p:val>
                                            <p:strVal val="ppt_w"/>
                                          </p:val>
                                        </p:tav>
                                        <p:tav tm="100000">
                                          <p:val>
                                            <p:fltVal val="0"/>
                                          </p:val>
                                        </p:tav>
                                      </p:tavLst>
                                    </p:anim>
                                    <p:anim calcmode="lin" valueType="num">
                                      <p:cBhvr>
                                        <p:cTn id="82" dur="500"/>
                                        <p:tgtEl>
                                          <p:spTgt spid="4111"/>
                                        </p:tgtEl>
                                        <p:attrNameLst>
                                          <p:attrName>ppt_h</p:attrName>
                                        </p:attrNameLst>
                                      </p:cBhvr>
                                      <p:tavLst>
                                        <p:tav tm="0">
                                          <p:val>
                                            <p:strVal val="ppt_h"/>
                                          </p:val>
                                        </p:tav>
                                        <p:tav tm="100000">
                                          <p:val>
                                            <p:fltVal val="0"/>
                                          </p:val>
                                        </p:tav>
                                      </p:tavLst>
                                    </p:anim>
                                    <p:animEffect filter="fade">
                                      <p:cBhvr>
                                        <p:cTn id="83" dur="500"/>
                                        <p:tgtEl>
                                          <p:spTgt spid="4111"/>
                                        </p:tgtEl>
                                      </p:cBhvr>
                                    </p:animEffect>
                                    <p:set>
                                      <p:cBhvr>
                                        <p:cTn id="84" dur="1" fill="hold">
                                          <p:stCondLst>
                                            <p:cond delay="499"/>
                                          </p:stCondLst>
                                        </p:cTn>
                                        <p:tgtEl>
                                          <p:spTgt spid="4111"/>
                                        </p:tgtEl>
                                        <p:attrNameLst>
                                          <p:attrName>style.visibility</p:attrName>
                                        </p:attrNameLst>
                                      </p:cBhvr>
                                      <p:to>
                                        <p:strVal val="hidden"/>
                                      </p:to>
                                    </p:set>
                                  </p:childTnLst>
                                </p:cTn>
                              </p:par>
                            </p:childTnLst>
                          </p:cTn>
                        </p:par>
                        <p:par>
                          <p:cTn id="85" fill="hold" nodeType="afterGroup">
                            <p:stCondLst>
                              <p:cond delay="500"/>
                            </p:stCondLst>
                            <p:childTnLst>
                              <p:par>
                                <p:cTn id="86" presetID="3" presetClass="entr" presetSubtype="10" fill="hold" grpId="0" nodeType="afterEffect">
                                  <p:stCondLst>
                                    <p:cond delay="0"/>
                                  </p:stCondLst>
                                  <p:childTnLst>
                                    <p:set>
                                      <p:cBhvr>
                                        <p:cTn id="87" dur="1" fill="hold">
                                          <p:stCondLst>
                                            <p:cond delay="0"/>
                                          </p:stCondLst>
                                        </p:cTn>
                                        <p:tgtEl>
                                          <p:spTgt spid="37"/>
                                        </p:tgtEl>
                                        <p:attrNameLst>
                                          <p:attrName>style.visibility</p:attrName>
                                        </p:attrNameLst>
                                      </p:cBhvr>
                                      <p:to>
                                        <p:strVal val="visible"/>
                                      </p:to>
                                    </p:set>
                                    <p:animEffect transition="in" filter="blinds(horizontal)">
                                      <p:cBhvr>
                                        <p:cTn id="88"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ldLvl="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长方形 289">
            <a:extLst>
              <a:ext uri="{FF2B5EF4-FFF2-40B4-BE49-F238E27FC236}">
                <a16:creationId xmlns:a16="http://schemas.microsoft.com/office/drawing/2014/main" id="{C6AE816B-512A-5E4E-81CD-111EEF1C2C61}"/>
              </a:ext>
            </a:extLst>
          </p:cNvPr>
          <p:cNvSpPr>
            <a:spLocks noChangeArrowheads="1"/>
          </p:cNvSpPr>
          <p:nvPr/>
        </p:nvSpPr>
        <p:spPr bwMode="auto">
          <a:xfrm>
            <a:off x="-26988" y="242888"/>
            <a:ext cx="6480176" cy="606425"/>
          </a:xfrm>
          <a:prstGeom prst="rect">
            <a:avLst/>
          </a:prstGeom>
          <a:gradFill rotWithShape="0">
            <a:gsLst>
              <a:gs pos="0">
                <a:srgbClr val="990033"/>
              </a:gs>
              <a:gs pos="100000">
                <a:srgbClr val="460017">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67628" tIns="35243" rIns="67628" bIns="35243"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en-US"/>
          </a:p>
        </p:txBody>
      </p:sp>
      <p:sp>
        <p:nvSpPr>
          <p:cNvPr id="75778" name="矩形 8">
            <a:extLst>
              <a:ext uri="{FF2B5EF4-FFF2-40B4-BE49-F238E27FC236}">
                <a16:creationId xmlns:a16="http://schemas.microsoft.com/office/drawing/2014/main" id="{2CDA5BC4-0947-F74E-9CBC-99BCF26834ED}"/>
              </a:ext>
            </a:extLst>
          </p:cNvPr>
          <p:cNvSpPr>
            <a:spLocks noChangeArrowheads="1"/>
          </p:cNvSpPr>
          <p:nvPr/>
        </p:nvSpPr>
        <p:spPr bwMode="auto">
          <a:xfrm>
            <a:off x="2411413" y="523875"/>
            <a:ext cx="20891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endParaRPr lang="zh-CN" altLang="en-US" sz="15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4102" name="Picture 2" descr="PPECLOGO-eff-0-1">
            <a:extLst>
              <a:ext uri="{FF2B5EF4-FFF2-40B4-BE49-F238E27FC236}">
                <a16:creationId xmlns:a16="http://schemas.microsoft.com/office/drawing/2014/main" id="{864E890C-BB1F-A343-869E-0746E1C069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7863" y="525463"/>
            <a:ext cx="627062"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3" descr="PPECLOGO-eff-0-2">
            <a:extLst>
              <a:ext uri="{FF2B5EF4-FFF2-40B4-BE49-F238E27FC236}">
                <a16:creationId xmlns:a16="http://schemas.microsoft.com/office/drawing/2014/main" id="{6B493078-57CA-A64B-8692-3EB27E2BB4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6600" y="506413"/>
            <a:ext cx="5778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6" descr="PPECLOGO-eff-0-1">
            <a:extLst>
              <a:ext uri="{FF2B5EF4-FFF2-40B4-BE49-F238E27FC236}">
                <a16:creationId xmlns:a16="http://schemas.microsoft.com/office/drawing/2014/main" id="{0A552148-B1B5-1A49-8DB9-FF19EE77EF2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6038" y="533400"/>
            <a:ext cx="23495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8" descr="PPECLOGO-eff-0-2">
            <a:extLst>
              <a:ext uri="{FF2B5EF4-FFF2-40B4-BE49-F238E27FC236}">
                <a16:creationId xmlns:a16="http://schemas.microsoft.com/office/drawing/2014/main" id="{C8C208D6-7B3D-C84D-B411-0F013E34F63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6200" y="377825"/>
            <a:ext cx="57943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11" descr="PPECLOGO-eff-5-4">
            <a:extLst>
              <a:ext uri="{FF2B5EF4-FFF2-40B4-BE49-F238E27FC236}">
                <a16:creationId xmlns:a16="http://schemas.microsoft.com/office/drawing/2014/main" id="{28829A65-0B60-434C-9B8B-0419BF5C201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53063" y="449263"/>
            <a:ext cx="5334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7" name="Picture 12" descr="PPECLOGO-eff-0-1">
            <a:extLst>
              <a:ext uri="{FF2B5EF4-FFF2-40B4-BE49-F238E27FC236}">
                <a16:creationId xmlns:a16="http://schemas.microsoft.com/office/drawing/2014/main" id="{492F39FB-0AA8-A04C-AF4E-F5F4AC2E755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89413" y="874713"/>
            <a:ext cx="309562"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Picture 15" descr="PPECLOGO-eff2-1-3">
            <a:extLst>
              <a:ext uri="{FF2B5EF4-FFF2-40B4-BE49-F238E27FC236}">
                <a16:creationId xmlns:a16="http://schemas.microsoft.com/office/drawing/2014/main" id="{833D7571-176A-D34F-B41F-71CD526C011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51025" y="477838"/>
            <a:ext cx="25876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6" descr="PPECLOGO-eff2-1-4">
            <a:extLst>
              <a:ext uri="{FF2B5EF4-FFF2-40B4-BE49-F238E27FC236}">
                <a16:creationId xmlns:a16="http://schemas.microsoft.com/office/drawing/2014/main" id="{CDB88767-42A6-8C4B-BE50-F1621FF1D39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30725" y="731838"/>
            <a:ext cx="4159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0" name="Picture 17" descr="PPECLOGO-eff2-1-3">
            <a:extLst>
              <a:ext uri="{FF2B5EF4-FFF2-40B4-BE49-F238E27FC236}">
                <a16:creationId xmlns:a16="http://schemas.microsoft.com/office/drawing/2014/main" id="{242F6758-D9D6-D541-851E-F137F8A531B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45063" y="534988"/>
            <a:ext cx="211137"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18" descr="PPECLOGO-eff2-1-3">
            <a:extLst>
              <a:ext uri="{FF2B5EF4-FFF2-40B4-BE49-F238E27FC236}">
                <a16:creationId xmlns:a16="http://schemas.microsoft.com/office/drawing/2014/main" id="{A70900CB-001B-AA40-BFC3-46098B9BC2A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43513" y="788988"/>
            <a:ext cx="166687" cy="11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89" name="网络 586">
            <a:extLst>
              <a:ext uri="{FF2B5EF4-FFF2-40B4-BE49-F238E27FC236}">
                <a16:creationId xmlns:a16="http://schemas.microsoft.com/office/drawing/2014/main" id="{7C10E5D8-981E-9148-89A3-EA73979F9FBA}"/>
              </a:ext>
            </a:extLst>
          </p:cNvPr>
          <p:cNvSpPr>
            <a:spLocks/>
          </p:cNvSpPr>
          <p:nvPr/>
        </p:nvSpPr>
        <p:spPr bwMode="auto">
          <a:xfrm>
            <a:off x="19050" y="314325"/>
            <a:ext cx="506413" cy="484188"/>
          </a:xfrm>
          <a:custGeom>
            <a:avLst/>
            <a:gdLst>
              <a:gd name="T0" fmla="*/ 0 w 1889279"/>
              <a:gd name="T1" fmla="*/ 0 h 1810503"/>
              <a:gd name="T2" fmla="*/ 0 w 1889279"/>
              <a:gd name="T3" fmla="*/ 0 h 1810503"/>
              <a:gd name="T4" fmla="*/ 0 w 1889279"/>
              <a:gd name="T5" fmla="*/ 0 h 1810503"/>
              <a:gd name="T6" fmla="*/ 0 w 1889279"/>
              <a:gd name="T7" fmla="*/ 0 h 1810503"/>
              <a:gd name="T8" fmla="*/ 0 w 1889279"/>
              <a:gd name="T9" fmla="*/ 0 h 1810503"/>
              <a:gd name="T10" fmla="*/ 0 w 1889279"/>
              <a:gd name="T11" fmla="*/ 0 h 1810503"/>
              <a:gd name="T12" fmla="*/ 0 w 1889279"/>
              <a:gd name="T13" fmla="*/ 0 h 1810503"/>
              <a:gd name="T14" fmla="*/ 0 w 1889279"/>
              <a:gd name="T15" fmla="*/ 0 h 1810503"/>
              <a:gd name="T16" fmla="*/ 0 w 1889279"/>
              <a:gd name="T17" fmla="*/ 0 h 1810503"/>
              <a:gd name="T18" fmla="*/ 0 w 1889279"/>
              <a:gd name="T19" fmla="*/ 0 h 1810503"/>
              <a:gd name="T20" fmla="*/ 0 w 1889279"/>
              <a:gd name="T21" fmla="*/ 0 h 1810503"/>
              <a:gd name="T22" fmla="*/ 0 w 1889279"/>
              <a:gd name="T23" fmla="*/ 0 h 1810503"/>
              <a:gd name="T24" fmla="*/ 0 w 1889279"/>
              <a:gd name="T25" fmla="*/ 0 h 1810503"/>
              <a:gd name="T26" fmla="*/ 0 w 1889279"/>
              <a:gd name="T27" fmla="*/ 0 h 1810503"/>
              <a:gd name="T28" fmla="*/ 0 w 1889279"/>
              <a:gd name="T29" fmla="*/ 0 h 1810503"/>
              <a:gd name="T30" fmla="*/ 0 w 1889279"/>
              <a:gd name="T31" fmla="*/ 0 h 1810503"/>
              <a:gd name="T32" fmla="*/ 0 w 1889279"/>
              <a:gd name="T33" fmla="*/ 0 h 1810503"/>
              <a:gd name="T34" fmla="*/ 0 w 1889279"/>
              <a:gd name="T35" fmla="*/ 0 h 1810503"/>
              <a:gd name="T36" fmla="*/ 0 w 1889279"/>
              <a:gd name="T37" fmla="*/ 0 h 1810503"/>
              <a:gd name="T38" fmla="*/ 0 w 1889279"/>
              <a:gd name="T39" fmla="*/ 0 h 1810503"/>
              <a:gd name="T40" fmla="*/ 0 w 1889279"/>
              <a:gd name="T41" fmla="*/ 0 h 1810503"/>
              <a:gd name="T42" fmla="*/ 0 w 1889279"/>
              <a:gd name="T43" fmla="*/ 0 h 1810503"/>
              <a:gd name="T44" fmla="*/ 0 w 1889279"/>
              <a:gd name="T45" fmla="*/ 0 h 1810503"/>
              <a:gd name="T46" fmla="*/ 0 w 1889279"/>
              <a:gd name="T47" fmla="*/ 0 h 1810503"/>
              <a:gd name="T48" fmla="*/ 0 w 1889279"/>
              <a:gd name="T49" fmla="*/ 0 h 1810503"/>
              <a:gd name="T50" fmla="*/ 0 w 1889279"/>
              <a:gd name="T51" fmla="*/ 0 h 1810503"/>
              <a:gd name="T52" fmla="*/ 0 w 1889279"/>
              <a:gd name="T53" fmla="*/ 0 h 1810503"/>
              <a:gd name="T54" fmla="*/ 0 w 1889279"/>
              <a:gd name="T55" fmla="*/ 0 h 1810503"/>
              <a:gd name="T56" fmla="*/ 0 w 1889279"/>
              <a:gd name="T57" fmla="*/ 0 h 1810503"/>
              <a:gd name="T58" fmla="*/ 0 w 1889279"/>
              <a:gd name="T59" fmla="*/ 0 h 1810503"/>
              <a:gd name="T60" fmla="*/ 0 w 1889279"/>
              <a:gd name="T61" fmla="*/ 0 h 1810503"/>
              <a:gd name="T62" fmla="*/ 0 w 1889279"/>
              <a:gd name="T63" fmla="*/ 0 h 1810503"/>
              <a:gd name="T64" fmla="*/ 0 w 1889279"/>
              <a:gd name="T65" fmla="*/ 0 h 1810503"/>
              <a:gd name="T66" fmla="*/ 0 w 1889279"/>
              <a:gd name="T67" fmla="*/ 0 h 1810503"/>
              <a:gd name="T68" fmla="*/ 0 w 1889279"/>
              <a:gd name="T69" fmla="*/ 0 h 1810503"/>
              <a:gd name="T70" fmla="*/ 0 w 1889279"/>
              <a:gd name="T71" fmla="*/ 0 h 1810503"/>
              <a:gd name="T72" fmla="*/ 0 w 1889279"/>
              <a:gd name="T73" fmla="*/ 0 h 1810503"/>
              <a:gd name="T74" fmla="*/ 0 w 1889279"/>
              <a:gd name="T75" fmla="*/ 0 h 18105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89279"/>
              <a:gd name="T115" fmla="*/ 0 h 1810503"/>
              <a:gd name="T116" fmla="*/ 1889279 w 1889279"/>
              <a:gd name="T117" fmla="*/ 1810503 h 18105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lnTo>
                  <a:pt x="953521" y="1355186"/>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lnTo>
                  <a:pt x="953521" y="931303"/>
                </a:ln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lnTo>
                  <a:pt x="900586" y="1702"/>
                </a:lnTo>
                <a:close/>
                <a:moveTo>
                  <a:pt x="953521" y="0"/>
                </a:moveTo>
                <a:lnTo>
                  <a:pt x="981035" y="1330"/>
                </a:lnTo>
                <a:cubicBezTo>
                  <a:pt x="1124068" y="53565"/>
                  <a:pt x="1247786" y="180867"/>
                  <a:pt x="1332000" y="354889"/>
                </a:cubicBezTo>
                <a:cubicBezTo>
                  <a:pt x="1219743" y="403080"/>
                  <a:pt x="1090709" y="429800"/>
                  <a:pt x="953521" y="430954"/>
                </a:cubicBezTo>
                <a:lnTo>
                  <a:pt x="9535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nchor="ctr"/>
          <a:lstStyle/>
          <a:p>
            <a:endParaRPr lang="zh-CN" altLang="en-US"/>
          </a:p>
        </p:txBody>
      </p:sp>
      <p:pic>
        <p:nvPicPr>
          <p:cNvPr id="75790" name="Picture 22" descr="未标题-4">
            <a:extLst>
              <a:ext uri="{FF2B5EF4-FFF2-40B4-BE49-F238E27FC236}">
                <a16:creationId xmlns:a16="http://schemas.microsoft.com/office/drawing/2014/main" id="{E4B8A714-1E13-D643-AA46-083D114D218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75463" y="68263"/>
            <a:ext cx="2230437"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91" name="Text Box 4">
            <a:extLst>
              <a:ext uri="{FF2B5EF4-FFF2-40B4-BE49-F238E27FC236}">
                <a16:creationId xmlns:a16="http://schemas.microsoft.com/office/drawing/2014/main" id="{D13D129B-C04C-2A4C-8850-7516174D8408}"/>
              </a:ext>
            </a:extLst>
          </p:cNvPr>
          <p:cNvSpPr txBox="1">
            <a:spLocks noChangeArrowheads="1"/>
          </p:cNvSpPr>
          <p:nvPr/>
        </p:nvSpPr>
        <p:spPr bwMode="auto">
          <a:xfrm>
            <a:off x="974725" y="4384675"/>
            <a:ext cx="1841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sz="2000" b="1">
              <a:solidFill>
                <a:schemeClr val="bg1"/>
              </a:solidFill>
              <a:latin typeface="宋体" panose="02010600030101010101" pitchFamily="2" charset="-122"/>
            </a:endParaRPr>
          </a:p>
        </p:txBody>
      </p:sp>
      <p:sp>
        <p:nvSpPr>
          <p:cNvPr id="19" name="Text Box 5">
            <a:extLst>
              <a:ext uri="{FF2B5EF4-FFF2-40B4-BE49-F238E27FC236}">
                <a16:creationId xmlns:a16="http://schemas.microsoft.com/office/drawing/2014/main" id="{6E4EFBCB-1AE5-CA4B-8326-D64A2EC40409}"/>
              </a:ext>
            </a:extLst>
          </p:cNvPr>
          <p:cNvSpPr txBox="1">
            <a:spLocks noChangeArrowheads="1"/>
          </p:cNvSpPr>
          <p:nvPr/>
        </p:nvSpPr>
        <p:spPr bwMode="auto">
          <a:xfrm>
            <a:off x="280988" y="1844675"/>
            <a:ext cx="8531225" cy="152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kumimoji="1" lang="zh-CN" altLang="en-US" sz="2000" b="1">
                <a:latin typeface="宋体" panose="02010600030101010101" pitchFamily="2" charset="-122"/>
              </a:rPr>
              <a:t>    所以，本例中可以定义用户服务程序的类型为</a:t>
            </a:r>
            <a:r>
              <a:rPr kumimoji="1" lang="en-US" altLang="zh-CN" sz="2000" b="1">
                <a:solidFill>
                  <a:srgbClr val="FF0000"/>
                </a:solidFill>
                <a:latin typeface="宋体" panose="02010600030101010101" pitchFamily="2" charset="-122"/>
              </a:rPr>
              <a:t>0AH</a:t>
            </a:r>
            <a:r>
              <a:rPr kumimoji="1" lang="zh-CN" altLang="en-US" sz="2000" b="1">
                <a:latin typeface="宋体" panose="02010600030101010101" pitchFamily="2" charset="-122"/>
              </a:rPr>
              <a:t>。并且设定</a:t>
            </a:r>
            <a:r>
              <a:rPr kumimoji="1" lang="en-US" altLang="zh-CN" sz="2000" b="1">
                <a:latin typeface="宋体" panose="02010600030101010101" pitchFamily="2" charset="-122"/>
              </a:rPr>
              <a:t>1</a:t>
            </a:r>
            <a:r>
              <a:rPr kumimoji="1" lang="zh-CN" altLang="en-US" sz="2000" b="1">
                <a:latin typeface="宋体" panose="02010600030101010101" pitchFamily="2" charset="-122"/>
              </a:rPr>
              <a:t>个计数变量，每当</a:t>
            </a:r>
            <a:r>
              <a:rPr kumimoji="1" lang="en-US" altLang="zh-CN" sz="2000" b="1">
                <a:latin typeface="宋体" panose="02010600030101010101" pitchFamily="2" charset="-122"/>
              </a:rPr>
              <a:t>B4</a:t>
            </a:r>
            <a:r>
              <a:rPr kumimoji="1" lang="zh-CN" altLang="en-US" sz="2000" b="1">
                <a:latin typeface="宋体" panose="02010600030101010101" pitchFamily="2" charset="-122"/>
              </a:rPr>
              <a:t>端子接收到第</a:t>
            </a:r>
            <a:r>
              <a:rPr kumimoji="1" lang="en-US" altLang="zh-CN" sz="2000" b="1">
                <a:latin typeface="宋体" panose="02010600030101010101" pitchFamily="2" charset="-122"/>
              </a:rPr>
              <a:t>10</a:t>
            </a:r>
            <a:r>
              <a:rPr kumimoji="1" lang="zh-CN" altLang="en-US" sz="2000" b="1">
                <a:latin typeface="宋体" panose="02010600030101010101" pitchFamily="2" charset="-122"/>
              </a:rPr>
              <a:t>次（</a:t>
            </a:r>
            <a:r>
              <a:rPr kumimoji="1" lang="en-US" altLang="zh-CN" sz="2000" b="1">
                <a:solidFill>
                  <a:srgbClr val="C00000"/>
                </a:solidFill>
                <a:latin typeface="宋体" panose="02010600030101010101" pitchFamily="2" charset="-122"/>
              </a:rPr>
              <a:t>100ms</a:t>
            </a:r>
            <a:r>
              <a:rPr kumimoji="1" lang="zh-CN" altLang="en-US" sz="2000" b="1">
                <a:solidFill>
                  <a:srgbClr val="C00000"/>
                </a:solidFill>
                <a:latin typeface="宋体" panose="02010600030101010101" pitchFamily="2" charset="-122"/>
              </a:rPr>
              <a:t>*</a:t>
            </a:r>
            <a:r>
              <a:rPr kumimoji="1" lang="en-US" altLang="zh-CN" sz="2000" b="1">
                <a:solidFill>
                  <a:srgbClr val="C00000"/>
                </a:solidFill>
                <a:latin typeface="宋体" panose="02010600030101010101" pitchFamily="2" charset="-122"/>
              </a:rPr>
              <a:t>10=1s</a:t>
            </a:r>
            <a:r>
              <a:rPr kumimoji="1" lang="zh-CN" altLang="en-US" sz="2000" b="1">
                <a:latin typeface="宋体" panose="02010600030101010101" pitchFamily="2" charset="-122"/>
              </a:rPr>
              <a:t>）用户中断，在自定义的中断服务程序中完成</a:t>
            </a:r>
            <a:r>
              <a:rPr kumimoji="1" lang="en-US" altLang="zh-CN" sz="2000" b="1">
                <a:latin typeface="宋体" panose="02010600030101010101" pitchFamily="2" charset="-122"/>
              </a:rPr>
              <a:t>1</a:t>
            </a:r>
            <a:r>
              <a:rPr kumimoji="1" lang="zh-CN" altLang="en-US" sz="2000" b="1">
                <a:latin typeface="宋体" panose="02010600030101010101" pitchFamily="2" charset="-122"/>
              </a:rPr>
              <a:t>次字符串显示。</a:t>
            </a:r>
            <a:endParaRPr kumimoji="1" lang="en-US" altLang="zh-CN" sz="2000" b="1">
              <a:latin typeface="宋体" panose="02010600030101010101" pitchFamily="2" charset="-122"/>
            </a:endParaRPr>
          </a:p>
          <a:p>
            <a:pPr eaLnBrk="1" hangingPunct="1">
              <a:lnSpc>
                <a:spcPct val="120000"/>
              </a:lnSpc>
            </a:pPr>
            <a:r>
              <a:rPr kumimoji="1" lang="en-US" altLang="zh-CN" sz="2000" b="1">
                <a:solidFill>
                  <a:srgbClr val="000099"/>
                </a:solidFill>
                <a:latin typeface="宋体" panose="02010600030101010101" pitchFamily="2" charset="-122"/>
              </a:rPr>
              <a:t>    </a:t>
            </a:r>
            <a:r>
              <a:rPr kumimoji="1" lang="zh-CN" altLang="en-US" sz="2000" b="1">
                <a:solidFill>
                  <a:srgbClr val="000099"/>
                </a:solidFill>
                <a:latin typeface="宋体" panose="02010600030101010101" pitchFamily="2" charset="-122"/>
              </a:rPr>
              <a:t>为此，需要进行的操作为：</a:t>
            </a:r>
          </a:p>
        </p:txBody>
      </p:sp>
      <p:sp>
        <p:nvSpPr>
          <p:cNvPr id="75793" name="文本框 5">
            <a:extLst>
              <a:ext uri="{FF2B5EF4-FFF2-40B4-BE49-F238E27FC236}">
                <a16:creationId xmlns:a16="http://schemas.microsoft.com/office/drawing/2014/main" id="{C8653927-6AEA-0E4E-8743-FB12926794F6}"/>
              </a:ext>
            </a:extLst>
          </p:cNvPr>
          <p:cNvSpPr>
            <a:spLocks noChangeArrowheads="1"/>
          </p:cNvSpPr>
          <p:nvPr/>
        </p:nvSpPr>
        <p:spPr bwMode="auto">
          <a:xfrm>
            <a:off x="325438" y="328613"/>
            <a:ext cx="5805487"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buFont typeface="Arial" panose="020B0604020202020204" pitchFamily="34" charset="0"/>
              <a:buNone/>
            </a:pPr>
            <a:r>
              <a:rPr lang="zh-CN" altLang="en-US" sz="2400" b="1" noProof="1">
                <a:solidFill>
                  <a:schemeClr val="bg1"/>
                </a:solidFill>
                <a:ea typeface="微软雅黑" panose="020B0503020204020204" pitchFamily="34" charset="-122"/>
                <a:sym typeface="Arial" panose="020B0604020202020204" pitchFamily="34" charset="0"/>
              </a:rPr>
              <a:t>   用户</a:t>
            </a:r>
            <a:r>
              <a:rPr lang="zh-CN" altLang="en-US" sz="2400" b="1" noProof="1">
                <a:solidFill>
                  <a:schemeClr val="bg1"/>
                </a:solidFill>
                <a:ea typeface="微软雅黑" panose="020B0503020204020204" pitchFamily="34" charset="-122"/>
                <a:sym typeface="+mn-ea"/>
              </a:rPr>
              <a:t>中断应用开发举例</a:t>
            </a:r>
            <a:endParaRPr lang="zh-CN" altLang="en-US" sz="2400" b="1" noProof="1">
              <a:solidFill>
                <a:schemeClr val="bg1"/>
              </a:solidFill>
              <a:ea typeface="微软雅黑" panose="020B0503020204020204" pitchFamily="34" charset="-122"/>
              <a:sym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4102"/>
                                        </p:tgtEl>
                                        <p:attrNameLst>
                                          <p:attrName>style.visibility</p:attrName>
                                        </p:attrNameLst>
                                      </p:cBhvr>
                                      <p:to>
                                        <p:strVal val="visible"/>
                                      </p:to>
                                    </p:set>
                                    <p:animEffect>
                                      <p:cBhvr>
                                        <p:cTn id="7" dur="500"/>
                                        <p:tgtEl>
                                          <p:spTgt spid="4102"/>
                                        </p:tgtEl>
                                      </p:cBhvr>
                                    </p:animEffect>
                                  </p:childTnLst>
                                </p:cTn>
                              </p:par>
                              <p:par>
                                <p:cTn id="8" presetID="10" presetClass="entr" presetSubtype="0" fill="hold" nodeType="withEffect">
                                  <p:stCondLst>
                                    <p:cond delay="0"/>
                                  </p:stCondLst>
                                  <p:childTnLst>
                                    <p:set>
                                      <p:cBhvr>
                                        <p:cTn id="9" dur="1" fill="hold">
                                          <p:stCondLst>
                                            <p:cond delay="0"/>
                                          </p:stCondLst>
                                        </p:cTn>
                                        <p:tgtEl>
                                          <p:spTgt spid="4105"/>
                                        </p:tgtEl>
                                        <p:attrNameLst>
                                          <p:attrName>style.visibility</p:attrName>
                                        </p:attrNameLst>
                                      </p:cBhvr>
                                      <p:to>
                                        <p:strVal val="visible"/>
                                      </p:to>
                                    </p:set>
                                    <p:animEffect>
                                      <p:cBhvr>
                                        <p:cTn id="10" dur="500"/>
                                        <p:tgtEl>
                                          <p:spTgt spid="4105"/>
                                        </p:tgtEl>
                                      </p:cBhvr>
                                    </p:animEffect>
                                  </p:childTnLst>
                                </p:cTn>
                              </p:par>
                              <p:par>
                                <p:cTn id="11" presetID="10" presetClass="entr" presetSubtype="0" fill="hold" nodeType="withEffect">
                                  <p:stCondLst>
                                    <p:cond delay="0"/>
                                  </p:stCondLst>
                                  <p:childTnLst>
                                    <p:set>
                                      <p:cBhvr>
                                        <p:cTn id="12" dur="1" fill="hold">
                                          <p:stCondLst>
                                            <p:cond delay="0"/>
                                          </p:stCondLst>
                                        </p:cTn>
                                        <p:tgtEl>
                                          <p:spTgt spid="4107"/>
                                        </p:tgtEl>
                                        <p:attrNameLst>
                                          <p:attrName>style.visibility</p:attrName>
                                        </p:attrNameLst>
                                      </p:cBhvr>
                                      <p:to>
                                        <p:strVal val="visible"/>
                                      </p:to>
                                    </p:set>
                                    <p:animEffect>
                                      <p:cBhvr>
                                        <p:cTn id="13" dur="500"/>
                                        <p:tgtEl>
                                          <p:spTgt spid="4107"/>
                                        </p:tgtEl>
                                      </p:cBhvr>
                                    </p:animEffect>
                                  </p:childTnLst>
                                </p:cTn>
                              </p:par>
                              <p:par>
                                <p:cTn id="14" presetID="10" presetClass="entr" presetSubtype="0" fill="hold" nodeType="withEffect">
                                  <p:stCondLst>
                                    <p:cond delay="0"/>
                                  </p:stCondLst>
                                  <p:childTnLst>
                                    <p:set>
                                      <p:cBhvr>
                                        <p:cTn id="15" dur="1" fill="hold">
                                          <p:stCondLst>
                                            <p:cond delay="0"/>
                                          </p:stCondLst>
                                        </p:cTn>
                                        <p:tgtEl>
                                          <p:spTgt spid="4103"/>
                                        </p:tgtEl>
                                        <p:attrNameLst>
                                          <p:attrName>style.visibility</p:attrName>
                                        </p:attrNameLst>
                                      </p:cBhvr>
                                      <p:to>
                                        <p:strVal val="visible"/>
                                      </p:to>
                                    </p:set>
                                    <p:animEffect>
                                      <p:cBhvr>
                                        <p:cTn id="16" dur="500"/>
                                        <p:tgtEl>
                                          <p:spTgt spid="4103"/>
                                        </p:tgtEl>
                                      </p:cBhvr>
                                    </p:animEffect>
                                  </p:childTnLst>
                                </p:cTn>
                              </p:par>
                              <p:par>
                                <p:cTn id="17" presetID="10" presetClass="entr" presetSubtype="0" fill="hold" nodeType="withEffect">
                                  <p:stCondLst>
                                    <p:cond delay="0"/>
                                  </p:stCondLst>
                                  <p:childTnLst>
                                    <p:set>
                                      <p:cBhvr>
                                        <p:cTn id="18" dur="1" fill="hold">
                                          <p:stCondLst>
                                            <p:cond delay="0"/>
                                          </p:stCondLst>
                                        </p:cTn>
                                        <p:tgtEl>
                                          <p:spTgt spid="4106"/>
                                        </p:tgtEl>
                                        <p:attrNameLst>
                                          <p:attrName>style.visibility</p:attrName>
                                        </p:attrNameLst>
                                      </p:cBhvr>
                                      <p:to>
                                        <p:strVal val="visible"/>
                                      </p:to>
                                    </p:set>
                                    <p:animEffect>
                                      <p:cBhvr>
                                        <p:cTn id="19" dur="500"/>
                                        <p:tgtEl>
                                          <p:spTgt spid="4106"/>
                                        </p:tgtEl>
                                      </p:cBhvr>
                                    </p:animEffect>
                                  </p:childTnLst>
                                </p:cTn>
                              </p:par>
                              <p:par>
                                <p:cTn id="20" presetID="10" presetClass="entr" presetSubtype="0" fill="hold" nodeType="withEffect">
                                  <p:stCondLst>
                                    <p:cond delay="0"/>
                                  </p:stCondLst>
                                  <p:childTnLst>
                                    <p:set>
                                      <p:cBhvr>
                                        <p:cTn id="21" dur="1" fill="hold">
                                          <p:stCondLst>
                                            <p:cond delay="0"/>
                                          </p:stCondLst>
                                        </p:cTn>
                                        <p:tgtEl>
                                          <p:spTgt spid="4104"/>
                                        </p:tgtEl>
                                        <p:attrNameLst>
                                          <p:attrName>style.visibility</p:attrName>
                                        </p:attrNameLst>
                                      </p:cBhvr>
                                      <p:to>
                                        <p:strVal val="visible"/>
                                      </p:to>
                                    </p:set>
                                    <p:animEffect>
                                      <p:cBhvr>
                                        <p:cTn id="22" dur="500"/>
                                        <p:tgtEl>
                                          <p:spTgt spid="4104"/>
                                        </p:tgtEl>
                                      </p:cBhvr>
                                    </p:animEffect>
                                  </p:childTnLst>
                                </p:cTn>
                              </p:par>
                              <p:par>
                                <p:cTn id="23" presetID="35" presetClass="path" presetSubtype="0" fill="hold" nodeType="withEffect">
                                  <p:stCondLst>
                                    <p:cond delay="0"/>
                                  </p:stCondLst>
                                  <p:childTnLst>
                                    <p:animMotion origin="layout" path="M 0 0  L -0.25 0  E" pathEditMode="relative" rAng="0" ptsTypes="">
                                      <p:cBhvr>
                                        <p:cTn id="24" dur="500" fill="hold"/>
                                        <p:tgtEl>
                                          <p:spTgt spid="4106"/>
                                        </p:tgtEl>
                                        <p:attrNameLst>
                                          <p:attrName>ppt_x,ppt_y</p:attrName>
                                        </p:attrNameLst>
                                      </p:cBhvr>
                                      <p:rCtr x="0" y="0"/>
                                    </p:animMotion>
                                  </p:childTnLst>
                                </p:cTn>
                              </p:par>
                              <p:par>
                                <p:cTn id="25" presetID="35" presetClass="path" presetSubtype="0" fill="hold" nodeType="withEffect">
                                  <p:stCondLst>
                                    <p:cond delay="0"/>
                                  </p:stCondLst>
                                  <p:childTnLst>
                                    <p:animMotion origin="layout" path="M 4.16667E-6 3.33333E-6 L -0.31632 3.33333E-6 " pathEditMode="relative" rAng="0" ptsTypes="AA">
                                      <p:cBhvr>
                                        <p:cTn id="26" dur="500" fill="hold"/>
                                        <p:tgtEl>
                                          <p:spTgt spid="4103"/>
                                        </p:tgtEl>
                                        <p:attrNameLst>
                                          <p:attrName>ppt_x,ppt_y</p:attrName>
                                        </p:attrNameLst>
                                      </p:cBhvr>
                                      <p:rCtr x="-1581100" y="0"/>
                                    </p:animMotion>
                                  </p:childTnLst>
                                </p:cTn>
                              </p:par>
                              <p:par>
                                <p:cTn id="27" presetID="35" presetClass="path" presetSubtype="0" fill="hold" nodeType="withEffect">
                                  <p:stCondLst>
                                    <p:cond delay="0"/>
                                  </p:stCondLst>
                                  <p:childTnLst>
                                    <p:animMotion origin="layout" path="M 0.00504 -1.85185E-6 L -0.46684 -1.85185E-6 " pathEditMode="relative" rAng="0" ptsTypes="AA">
                                      <p:cBhvr>
                                        <p:cTn id="28" dur="500" fill="hold"/>
                                        <p:tgtEl>
                                          <p:spTgt spid="4104"/>
                                        </p:tgtEl>
                                        <p:attrNameLst>
                                          <p:attrName>ppt_x,ppt_y</p:attrName>
                                        </p:attrNameLst>
                                      </p:cBhvr>
                                      <p:rCtr x="-2358900" y="0"/>
                                    </p:animMotion>
                                  </p:childTnLst>
                                </p:cTn>
                              </p:par>
                              <p:par>
                                <p:cTn id="29" presetID="35" presetClass="path" presetSubtype="0" fill="hold" nodeType="withEffect">
                                  <p:stCondLst>
                                    <p:cond delay="0"/>
                                  </p:stCondLst>
                                  <p:childTnLst>
                                    <p:animMotion origin="layout" path="M -3.05556E-6 1.11111E-6 L -0.19531 1.11111E-6 " pathEditMode="relative" rAng="0" ptsTypes="AA">
                                      <p:cBhvr>
                                        <p:cTn id="30" dur="500" fill="hold"/>
                                        <p:tgtEl>
                                          <p:spTgt spid="4105"/>
                                        </p:tgtEl>
                                        <p:attrNameLst>
                                          <p:attrName>ppt_x,ppt_y</p:attrName>
                                        </p:attrNameLst>
                                      </p:cBhvr>
                                      <p:rCtr x="-976900" y="0"/>
                                    </p:animMotion>
                                  </p:childTnLst>
                                </p:cTn>
                              </p:par>
                              <p:par>
                                <p:cTn id="31" presetID="35" presetClass="path" presetSubtype="0" fill="hold" nodeType="withEffect">
                                  <p:stCondLst>
                                    <p:cond delay="0"/>
                                  </p:stCondLst>
                                  <p:childTnLst>
                                    <p:animMotion origin="layout" path="M 3.05556E-6 -1.85185E-6 L -0.33577 -1.85185E-6 " pathEditMode="relative" rAng="0" ptsTypes="AA">
                                      <p:cBhvr>
                                        <p:cTn id="32" dur="500" fill="hold"/>
                                        <p:tgtEl>
                                          <p:spTgt spid="4102"/>
                                        </p:tgtEl>
                                        <p:attrNameLst>
                                          <p:attrName>ppt_x,ppt_y</p:attrName>
                                        </p:attrNameLst>
                                      </p:cBhvr>
                                      <p:rCtr x="-1678300" y="0"/>
                                    </p:animMotion>
                                  </p:childTnLst>
                                </p:cTn>
                              </p:par>
                              <p:par>
                                <p:cTn id="33" presetID="35" presetClass="path" presetSubtype="0" fill="hold" nodeType="withEffect">
                                  <p:stCondLst>
                                    <p:cond delay="0"/>
                                  </p:stCondLst>
                                  <p:childTnLst>
                                    <p:animMotion origin="layout" path="M 1.66667E-6 -1.85185E-6 L -0.57188 -1.85185E-6 " pathEditMode="relative" rAng="0" ptsTypes="AA">
                                      <p:cBhvr>
                                        <p:cTn id="34" dur="500" fill="hold"/>
                                        <p:tgtEl>
                                          <p:spTgt spid="4107"/>
                                        </p:tgtEl>
                                        <p:attrNameLst>
                                          <p:attrName>ppt_x,ppt_y</p:attrName>
                                        </p:attrNameLst>
                                      </p:cBhvr>
                                      <p:rCtr x="-2858900" y="0"/>
                                    </p:animMotion>
                                  </p:childTnLst>
                                </p:cTn>
                              </p:par>
                              <p:par>
                                <p:cTn id="35" presetID="10" presetClass="exit" presetSubtype="0" fill="hold" nodeType="withEffect">
                                  <p:stCondLst>
                                    <p:cond delay="0"/>
                                  </p:stCondLst>
                                  <p:childTnLst>
                                    <p:animEffect>
                                      <p:cBhvr>
                                        <p:cTn id="36" dur="500"/>
                                        <p:tgtEl>
                                          <p:spTgt spid="4107"/>
                                        </p:tgtEl>
                                      </p:cBhvr>
                                    </p:animEffect>
                                    <p:set>
                                      <p:cBhvr>
                                        <p:cTn id="37" dur="1" fill="hold">
                                          <p:stCondLst>
                                            <p:cond delay="499"/>
                                          </p:stCondLst>
                                        </p:cTn>
                                        <p:tgtEl>
                                          <p:spTgt spid="4107"/>
                                        </p:tgtEl>
                                        <p:attrNameLst>
                                          <p:attrName>style.visibility</p:attrName>
                                        </p:attrNameLst>
                                      </p:cBhvr>
                                      <p:to>
                                        <p:strVal val="hidden"/>
                                      </p:to>
                                    </p:set>
                                  </p:childTnLst>
                                </p:cTn>
                              </p:par>
                              <p:par>
                                <p:cTn id="38" presetID="10" presetClass="exit" presetSubtype="0" fill="hold" nodeType="withEffect">
                                  <p:stCondLst>
                                    <p:cond delay="0"/>
                                  </p:stCondLst>
                                  <p:childTnLst>
                                    <p:animEffect>
                                      <p:cBhvr>
                                        <p:cTn id="39" dur="500"/>
                                        <p:tgtEl>
                                          <p:spTgt spid="4105"/>
                                        </p:tgtEl>
                                      </p:cBhvr>
                                    </p:animEffect>
                                    <p:set>
                                      <p:cBhvr>
                                        <p:cTn id="40" dur="1" fill="hold">
                                          <p:stCondLst>
                                            <p:cond delay="499"/>
                                          </p:stCondLst>
                                        </p:cTn>
                                        <p:tgtEl>
                                          <p:spTgt spid="4105"/>
                                        </p:tgtEl>
                                        <p:attrNameLst>
                                          <p:attrName>style.visibility</p:attrName>
                                        </p:attrNameLst>
                                      </p:cBhvr>
                                      <p:to>
                                        <p:strVal val="hidden"/>
                                      </p:to>
                                    </p:set>
                                  </p:childTnLst>
                                </p:cTn>
                              </p:par>
                              <p:par>
                                <p:cTn id="41" presetID="10" presetClass="exit" presetSubtype="0" fill="hold" nodeType="withEffect">
                                  <p:stCondLst>
                                    <p:cond delay="0"/>
                                  </p:stCondLst>
                                  <p:childTnLst>
                                    <p:animEffect>
                                      <p:cBhvr>
                                        <p:cTn id="42" dur="500"/>
                                        <p:tgtEl>
                                          <p:spTgt spid="4103"/>
                                        </p:tgtEl>
                                      </p:cBhvr>
                                    </p:animEffect>
                                    <p:set>
                                      <p:cBhvr>
                                        <p:cTn id="43" dur="1" fill="hold">
                                          <p:stCondLst>
                                            <p:cond delay="499"/>
                                          </p:stCondLst>
                                        </p:cTn>
                                        <p:tgtEl>
                                          <p:spTgt spid="4103"/>
                                        </p:tgtEl>
                                        <p:attrNameLst>
                                          <p:attrName>style.visibility</p:attrName>
                                        </p:attrNameLst>
                                      </p:cBhvr>
                                      <p:to>
                                        <p:strVal val="hidden"/>
                                      </p:to>
                                    </p:set>
                                  </p:childTnLst>
                                </p:cTn>
                              </p:par>
                              <p:par>
                                <p:cTn id="44" presetID="10" presetClass="exit" presetSubtype="0" fill="hold" nodeType="withEffect">
                                  <p:stCondLst>
                                    <p:cond delay="0"/>
                                  </p:stCondLst>
                                  <p:childTnLst>
                                    <p:animEffect>
                                      <p:cBhvr>
                                        <p:cTn id="45" dur="500"/>
                                        <p:tgtEl>
                                          <p:spTgt spid="4106"/>
                                        </p:tgtEl>
                                      </p:cBhvr>
                                    </p:animEffect>
                                    <p:set>
                                      <p:cBhvr>
                                        <p:cTn id="46" dur="1" fill="hold">
                                          <p:stCondLst>
                                            <p:cond delay="499"/>
                                          </p:stCondLst>
                                        </p:cTn>
                                        <p:tgtEl>
                                          <p:spTgt spid="4106"/>
                                        </p:tgtEl>
                                        <p:attrNameLst>
                                          <p:attrName>style.visibility</p:attrName>
                                        </p:attrNameLst>
                                      </p:cBhvr>
                                      <p:to>
                                        <p:strVal val="hidden"/>
                                      </p:to>
                                    </p:set>
                                  </p:childTnLst>
                                </p:cTn>
                              </p:par>
                              <p:par>
                                <p:cTn id="47" presetID="10" presetClass="exit" presetSubtype="0" fill="hold" nodeType="withEffect">
                                  <p:stCondLst>
                                    <p:cond delay="0"/>
                                  </p:stCondLst>
                                  <p:childTnLst>
                                    <p:animEffect>
                                      <p:cBhvr>
                                        <p:cTn id="48" dur="500"/>
                                        <p:tgtEl>
                                          <p:spTgt spid="4102"/>
                                        </p:tgtEl>
                                      </p:cBhvr>
                                    </p:animEffect>
                                    <p:set>
                                      <p:cBhvr>
                                        <p:cTn id="49" dur="1" fill="hold">
                                          <p:stCondLst>
                                            <p:cond delay="499"/>
                                          </p:stCondLst>
                                        </p:cTn>
                                        <p:tgtEl>
                                          <p:spTgt spid="4102"/>
                                        </p:tgtEl>
                                        <p:attrNameLst>
                                          <p:attrName>style.visibility</p:attrName>
                                        </p:attrNameLst>
                                      </p:cBhvr>
                                      <p:to>
                                        <p:strVal val="hidden"/>
                                      </p:to>
                                    </p:set>
                                  </p:childTnLst>
                                </p:cTn>
                              </p:par>
                              <p:par>
                                <p:cTn id="50" presetID="10" presetClass="exit" presetSubtype="0" fill="hold" nodeType="withEffect">
                                  <p:stCondLst>
                                    <p:cond delay="0"/>
                                  </p:stCondLst>
                                  <p:childTnLst>
                                    <p:animEffect>
                                      <p:cBhvr>
                                        <p:cTn id="51" dur="500"/>
                                        <p:tgtEl>
                                          <p:spTgt spid="4104"/>
                                        </p:tgtEl>
                                      </p:cBhvr>
                                    </p:animEffect>
                                    <p:set>
                                      <p:cBhvr>
                                        <p:cTn id="52" dur="1" fill="hold">
                                          <p:stCondLst>
                                            <p:cond delay="499"/>
                                          </p:stCondLst>
                                        </p:cTn>
                                        <p:tgtEl>
                                          <p:spTgt spid="4104"/>
                                        </p:tgtEl>
                                        <p:attrNameLst>
                                          <p:attrName>style.visibility</p:attrName>
                                        </p:attrNameLst>
                                      </p:cBhvr>
                                      <p:to>
                                        <p:strVal val="hidden"/>
                                      </p:to>
                                    </p:set>
                                  </p:childTnLst>
                                </p:cTn>
                              </p:par>
                              <p:par>
                                <p:cTn id="53" presetID="10" presetClass="entr" presetSubtype="0" fill="hold" nodeType="withEffect">
                                  <p:stCondLst>
                                    <p:cond delay="0"/>
                                  </p:stCondLst>
                                  <p:childTnLst>
                                    <p:set>
                                      <p:cBhvr>
                                        <p:cTn id="54" dur="1" fill="hold">
                                          <p:stCondLst>
                                            <p:cond delay="0"/>
                                          </p:stCondLst>
                                        </p:cTn>
                                        <p:tgtEl>
                                          <p:spTgt spid="4108"/>
                                        </p:tgtEl>
                                        <p:attrNameLst>
                                          <p:attrName>style.visibility</p:attrName>
                                        </p:attrNameLst>
                                      </p:cBhvr>
                                      <p:to>
                                        <p:strVal val="visible"/>
                                      </p:to>
                                    </p:set>
                                    <p:animEffect>
                                      <p:cBhvr>
                                        <p:cTn id="55" dur="500"/>
                                        <p:tgtEl>
                                          <p:spTgt spid="4108"/>
                                        </p:tgtEl>
                                      </p:cBhvr>
                                    </p:animEffect>
                                  </p:childTnLst>
                                </p:cTn>
                              </p:par>
                              <p:par>
                                <p:cTn id="56" presetID="10" presetClass="entr" presetSubtype="0" fill="hold" nodeType="withEffect">
                                  <p:stCondLst>
                                    <p:cond delay="0"/>
                                  </p:stCondLst>
                                  <p:childTnLst>
                                    <p:set>
                                      <p:cBhvr>
                                        <p:cTn id="57" dur="1" fill="hold">
                                          <p:stCondLst>
                                            <p:cond delay="0"/>
                                          </p:stCondLst>
                                        </p:cTn>
                                        <p:tgtEl>
                                          <p:spTgt spid="4109"/>
                                        </p:tgtEl>
                                        <p:attrNameLst>
                                          <p:attrName>style.visibility</p:attrName>
                                        </p:attrNameLst>
                                      </p:cBhvr>
                                      <p:to>
                                        <p:strVal val="visible"/>
                                      </p:to>
                                    </p:set>
                                    <p:animEffect>
                                      <p:cBhvr>
                                        <p:cTn id="58" dur="500"/>
                                        <p:tgtEl>
                                          <p:spTgt spid="4109"/>
                                        </p:tgtEl>
                                      </p:cBhvr>
                                    </p:animEffect>
                                  </p:childTnLst>
                                </p:cTn>
                              </p:par>
                              <p:par>
                                <p:cTn id="59" presetID="10" presetClass="entr" presetSubtype="0" fill="hold" nodeType="withEffect">
                                  <p:stCondLst>
                                    <p:cond delay="0"/>
                                  </p:stCondLst>
                                  <p:childTnLst>
                                    <p:set>
                                      <p:cBhvr>
                                        <p:cTn id="60" dur="1" fill="hold">
                                          <p:stCondLst>
                                            <p:cond delay="0"/>
                                          </p:stCondLst>
                                        </p:cTn>
                                        <p:tgtEl>
                                          <p:spTgt spid="4110"/>
                                        </p:tgtEl>
                                        <p:attrNameLst>
                                          <p:attrName>style.visibility</p:attrName>
                                        </p:attrNameLst>
                                      </p:cBhvr>
                                      <p:to>
                                        <p:strVal val="visible"/>
                                      </p:to>
                                    </p:set>
                                    <p:animEffect>
                                      <p:cBhvr>
                                        <p:cTn id="61" dur="500"/>
                                        <p:tgtEl>
                                          <p:spTgt spid="4110"/>
                                        </p:tgtEl>
                                      </p:cBhvr>
                                    </p:animEffect>
                                  </p:childTnLst>
                                </p:cTn>
                              </p:par>
                              <p:par>
                                <p:cTn id="62" presetID="10" presetClass="entr" presetSubtype="0" fill="hold" nodeType="withEffect">
                                  <p:stCondLst>
                                    <p:cond delay="0"/>
                                  </p:stCondLst>
                                  <p:childTnLst>
                                    <p:set>
                                      <p:cBhvr>
                                        <p:cTn id="63" dur="1" fill="hold">
                                          <p:stCondLst>
                                            <p:cond delay="0"/>
                                          </p:stCondLst>
                                        </p:cTn>
                                        <p:tgtEl>
                                          <p:spTgt spid="4111"/>
                                        </p:tgtEl>
                                        <p:attrNameLst>
                                          <p:attrName>style.visibility</p:attrName>
                                        </p:attrNameLst>
                                      </p:cBhvr>
                                      <p:to>
                                        <p:strVal val="visible"/>
                                      </p:to>
                                    </p:set>
                                    <p:animEffect>
                                      <p:cBhvr>
                                        <p:cTn id="64" dur="500"/>
                                        <p:tgtEl>
                                          <p:spTgt spid="4111"/>
                                        </p:tgtEl>
                                      </p:cBhvr>
                                    </p:animEffect>
                                  </p:childTnLst>
                                </p:cTn>
                              </p:par>
                              <p:par>
                                <p:cTn id="65" presetID="53" presetClass="exit" presetSubtype="0" fill="hold" nodeType="withEffect">
                                  <p:stCondLst>
                                    <p:cond delay="0"/>
                                  </p:stCondLst>
                                  <p:childTnLst>
                                    <p:anim calcmode="lin" valueType="num">
                                      <p:cBhvr>
                                        <p:cTn id="66" dur="500"/>
                                        <p:tgtEl>
                                          <p:spTgt spid="4108"/>
                                        </p:tgtEl>
                                        <p:attrNameLst>
                                          <p:attrName>ppt_w</p:attrName>
                                        </p:attrNameLst>
                                      </p:cBhvr>
                                      <p:tavLst>
                                        <p:tav tm="0">
                                          <p:val>
                                            <p:strVal val="ppt_w"/>
                                          </p:val>
                                        </p:tav>
                                        <p:tav tm="100000">
                                          <p:val>
                                            <p:fltVal val="0"/>
                                          </p:val>
                                        </p:tav>
                                      </p:tavLst>
                                    </p:anim>
                                    <p:anim calcmode="lin" valueType="num">
                                      <p:cBhvr>
                                        <p:cTn id="67" dur="500"/>
                                        <p:tgtEl>
                                          <p:spTgt spid="4108"/>
                                        </p:tgtEl>
                                        <p:attrNameLst>
                                          <p:attrName>ppt_h</p:attrName>
                                        </p:attrNameLst>
                                      </p:cBhvr>
                                      <p:tavLst>
                                        <p:tav tm="0">
                                          <p:val>
                                            <p:strVal val="ppt_h"/>
                                          </p:val>
                                        </p:tav>
                                        <p:tav tm="100000">
                                          <p:val>
                                            <p:fltVal val="0"/>
                                          </p:val>
                                        </p:tav>
                                      </p:tavLst>
                                    </p:anim>
                                    <p:animEffect>
                                      <p:cBhvr>
                                        <p:cTn id="68" dur="500"/>
                                        <p:tgtEl>
                                          <p:spTgt spid="4108"/>
                                        </p:tgtEl>
                                      </p:cBhvr>
                                    </p:animEffect>
                                    <p:set>
                                      <p:cBhvr>
                                        <p:cTn id="69" dur="1" fill="hold">
                                          <p:stCondLst>
                                            <p:cond delay="499"/>
                                          </p:stCondLst>
                                        </p:cTn>
                                        <p:tgtEl>
                                          <p:spTgt spid="4108"/>
                                        </p:tgtEl>
                                        <p:attrNameLst>
                                          <p:attrName>style.visibility</p:attrName>
                                        </p:attrNameLst>
                                      </p:cBhvr>
                                      <p:to>
                                        <p:strVal val="hidden"/>
                                      </p:to>
                                    </p:set>
                                  </p:childTnLst>
                                </p:cTn>
                              </p:par>
                              <p:par>
                                <p:cTn id="70" presetID="53" presetClass="exit" presetSubtype="0" fill="hold" nodeType="withEffect">
                                  <p:stCondLst>
                                    <p:cond delay="0"/>
                                  </p:stCondLst>
                                  <p:childTnLst>
                                    <p:anim calcmode="lin" valueType="num">
                                      <p:cBhvr>
                                        <p:cTn id="71" dur="500"/>
                                        <p:tgtEl>
                                          <p:spTgt spid="4109"/>
                                        </p:tgtEl>
                                        <p:attrNameLst>
                                          <p:attrName>ppt_w</p:attrName>
                                        </p:attrNameLst>
                                      </p:cBhvr>
                                      <p:tavLst>
                                        <p:tav tm="0">
                                          <p:val>
                                            <p:strVal val="ppt_w"/>
                                          </p:val>
                                        </p:tav>
                                        <p:tav tm="100000">
                                          <p:val>
                                            <p:fltVal val="0"/>
                                          </p:val>
                                        </p:tav>
                                      </p:tavLst>
                                    </p:anim>
                                    <p:anim calcmode="lin" valueType="num">
                                      <p:cBhvr>
                                        <p:cTn id="72" dur="500"/>
                                        <p:tgtEl>
                                          <p:spTgt spid="4109"/>
                                        </p:tgtEl>
                                        <p:attrNameLst>
                                          <p:attrName>ppt_h</p:attrName>
                                        </p:attrNameLst>
                                      </p:cBhvr>
                                      <p:tavLst>
                                        <p:tav tm="0">
                                          <p:val>
                                            <p:strVal val="ppt_h"/>
                                          </p:val>
                                        </p:tav>
                                        <p:tav tm="100000">
                                          <p:val>
                                            <p:fltVal val="0"/>
                                          </p:val>
                                        </p:tav>
                                      </p:tavLst>
                                    </p:anim>
                                    <p:animEffect>
                                      <p:cBhvr>
                                        <p:cTn id="73" dur="500"/>
                                        <p:tgtEl>
                                          <p:spTgt spid="4109"/>
                                        </p:tgtEl>
                                      </p:cBhvr>
                                    </p:animEffect>
                                    <p:set>
                                      <p:cBhvr>
                                        <p:cTn id="74" dur="1" fill="hold">
                                          <p:stCondLst>
                                            <p:cond delay="499"/>
                                          </p:stCondLst>
                                        </p:cTn>
                                        <p:tgtEl>
                                          <p:spTgt spid="4109"/>
                                        </p:tgtEl>
                                        <p:attrNameLst>
                                          <p:attrName>style.visibility</p:attrName>
                                        </p:attrNameLst>
                                      </p:cBhvr>
                                      <p:to>
                                        <p:strVal val="hidden"/>
                                      </p:to>
                                    </p:set>
                                  </p:childTnLst>
                                </p:cTn>
                              </p:par>
                              <p:par>
                                <p:cTn id="75" presetID="53" presetClass="exit" presetSubtype="0" fill="hold" nodeType="withEffect">
                                  <p:stCondLst>
                                    <p:cond delay="0"/>
                                  </p:stCondLst>
                                  <p:childTnLst>
                                    <p:anim calcmode="lin" valueType="num">
                                      <p:cBhvr>
                                        <p:cTn id="76" dur="500"/>
                                        <p:tgtEl>
                                          <p:spTgt spid="4110"/>
                                        </p:tgtEl>
                                        <p:attrNameLst>
                                          <p:attrName>ppt_w</p:attrName>
                                        </p:attrNameLst>
                                      </p:cBhvr>
                                      <p:tavLst>
                                        <p:tav tm="0">
                                          <p:val>
                                            <p:strVal val="ppt_w"/>
                                          </p:val>
                                        </p:tav>
                                        <p:tav tm="100000">
                                          <p:val>
                                            <p:fltVal val="0"/>
                                          </p:val>
                                        </p:tav>
                                      </p:tavLst>
                                    </p:anim>
                                    <p:anim calcmode="lin" valueType="num">
                                      <p:cBhvr>
                                        <p:cTn id="77" dur="500"/>
                                        <p:tgtEl>
                                          <p:spTgt spid="4110"/>
                                        </p:tgtEl>
                                        <p:attrNameLst>
                                          <p:attrName>ppt_h</p:attrName>
                                        </p:attrNameLst>
                                      </p:cBhvr>
                                      <p:tavLst>
                                        <p:tav tm="0">
                                          <p:val>
                                            <p:strVal val="ppt_h"/>
                                          </p:val>
                                        </p:tav>
                                        <p:tav tm="100000">
                                          <p:val>
                                            <p:fltVal val="0"/>
                                          </p:val>
                                        </p:tav>
                                      </p:tavLst>
                                    </p:anim>
                                    <p:animEffect>
                                      <p:cBhvr>
                                        <p:cTn id="78" dur="500"/>
                                        <p:tgtEl>
                                          <p:spTgt spid="4110"/>
                                        </p:tgtEl>
                                      </p:cBhvr>
                                    </p:animEffect>
                                    <p:set>
                                      <p:cBhvr>
                                        <p:cTn id="79" dur="1" fill="hold">
                                          <p:stCondLst>
                                            <p:cond delay="499"/>
                                          </p:stCondLst>
                                        </p:cTn>
                                        <p:tgtEl>
                                          <p:spTgt spid="4110"/>
                                        </p:tgtEl>
                                        <p:attrNameLst>
                                          <p:attrName>style.visibility</p:attrName>
                                        </p:attrNameLst>
                                      </p:cBhvr>
                                      <p:to>
                                        <p:strVal val="hidden"/>
                                      </p:to>
                                    </p:set>
                                  </p:childTnLst>
                                </p:cTn>
                              </p:par>
                              <p:par>
                                <p:cTn id="80" presetID="53" presetClass="exit" presetSubtype="0" fill="hold" nodeType="withEffect">
                                  <p:stCondLst>
                                    <p:cond delay="0"/>
                                  </p:stCondLst>
                                  <p:childTnLst>
                                    <p:anim calcmode="lin" valueType="num">
                                      <p:cBhvr>
                                        <p:cTn id="81" dur="500"/>
                                        <p:tgtEl>
                                          <p:spTgt spid="4111"/>
                                        </p:tgtEl>
                                        <p:attrNameLst>
                                          <p:attrName>ppt_w</p:attrName>
                                        </p:attrNameLst>
                                      </p:cBhvr>
                                      <p:tavLst>
                                        <p:tav tm="0">
                                          <p:val>
                                            <p:strVal val="ppt_w"/>
                                          </p:val>
                                        </p:tav>
                                        <p:tav tm="100000">
                                          <p:val>
                                            <p:fltVal val="0"/>
                                          </p:val>
                                        </p:tav>
                                      </p:tavLst>
                                    </p:anim>
                                    <p:anim calcmode="lin" valueType="num">
                                      <p:cBhvr>
                                        <p:cTn id="82" dur="500"/>
                                        <p:tgtEl>
                                          <p:spTgt spid="4111"/>
                                        </p:tgtEl>
                                        <p:attrNameLst>
                                          <p:attrName>ppt_h</p:attrName>
                                        </p:attrNameLst>
                                      </p:cBhvr>
                                      <p:tavLst>
                                        <p:tav tm="0">
                                          <p:val>
                                            <p:strVal val="ppt_h"/>
                                          </p:val>
                                        </p:tav>
                                        <p:tav tm="100000">
                                          <p:val>
                                            <p:fltVal val="0"/>
                                          </p:val>
                                        </p:tav>
                                      </p:tavLst>
                                    </p:anim>
                                    <p:animEffect>
                                      <p:cBhvr>
                                        <p:cTn id="83" dur="500"/>
                                        <p:tgtEl>
                                          <p:spTgt spid="4111"/>
                                        </p:tgtEl>
                                      </p:cBhvr>
                                    </p:animEffect>
                                    <p:set>
                                      <p:cBhvr>
                                        <p:cTn id="84" dur="1" fill="hold">
                                          <p:stCondLst>
                                            <p:cond delay="499"/>
                                          </p:stCondLst>
                                        </p:cTn>
                                        <p:tgtEl>
                                          <p:spTgt spid="4111"/>
                                        </p:tgtEl>
                                        <p:attrNameLst>
                                          <p:attrName>style.visibility</p:attrName>
                                        </p:attrNameLst>
                                      </p:cBhvr>
                                      <p:to>
                                        <p:strVal val="hidden"/>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grpId="0" nodeType="clickEffect">
                                  <p:stCondLst>
                                    <p:cond delay="0"/>
                                  </p:stCondLst>
                                  <p:childTnLst>
                                    <p:set>
                                      <p:cBhvr>
                                        <p:cTn id="88" dur="1" fill="hold">
                                          <p:stCondLst>
                                            <p:cond delay="499"/>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长方形 289">
            <a:extLst>
              <a:ext uri="{FF2B5EF4-FFF2-40B4-BE49-F238E27FC236}">
                <a16:creationId xmlns:a16="http://schemas.microsoft.com/office/drawing/2014/main" id="{B80542E0-BFE8-BD4C-A66A-305E984DA09A}"/>
              </a:ext>
            </a:extLst>
          </p:cNvPr>
          <p:cNvSpPr>
            <a:spLocks noChangeArrowheads="1"/>
          </p:cNvSpPr>
          <p:nvPr/>
        </p:nvSpPr>
        <p:spPr bwMode="auto">
          <a:xfrm>
            <a:off x="-26988" y="242888"/>
            <a:ext cx="6480176" cy="606425"/>
          </a:xfrm>
          <a:prstGeom prst="rect">
            <a:avLst/>
          </a:prstGeom>
          <a:gradFill rotWithShape="0">
            <a:gsLst>
              <a:gs pos="0">
                <a:srgbClr val="990033"/>
              </a:gs>
              <a:gs pos="100000">
                <a:srgbClr val="460017">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67628" tIns="35243" rIns="67628" bIns="35243"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en-US"/>
          </a:p>
        </p:txBody>
      </p:sp>
      <p:sp>
        <p:nvSpPr>
          <p:cNvPr id="77826" name="矩形 8">
            <a:extLst>
              <a:ext uri="{FF2B5EF4-FFF2-40B4-BE49-F238E27FC236}">
                <a16:creationId xmlns:a16="http://schemas.microsoft.com/office/drawing/2014/main" id="{4EDA1A3A-0230-0048-9497-48F13B1DDC58}"/>
              </a:ext>
            </a:extLst>
          </p:cNvPr>
          <p:cNvSpPr>
            <a:spLocks noChangeArrowheads="1"/>
          </p:cNvSpPr>
          <p:nvPr/>
        </p:nvSpPr>
        <p:spPr bwMode="auto">
          <a:xfrm>
            <a:off x="2411413" y="523875"/>
            <a:ext cx="20891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endParaRPr lang="zh-CN" altLang="en-US" sz="15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4102" name="Picture 2" descr="PPECLOGO-eff-0-1">
            <a:extLst>
              <a:ext uri="{FF2B5EF4-FFF2-40B4-BE49-F238E27FC236}">
                <a16:creationId xmlns:a16="http://schemas.microsoft.com/office/drawing/2014/main" id="{F601EE5E-CC28-DF4C-AAA5-2927B906AF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7863" y="525463"/>
            <a:ext cx="627062"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3" descr="PPECLOGO-eff-0-2">
            <a:extLst>
              <a:ext uri="{FF2B5EF4-FFF2-40B4-BE49-F238E27FC236}">
                <a16:creationId xmlns:a16="http://schemas.microsoft.com/office/drawing/2014/main" id="{9DDFC62B-6077-1742-89B1-53C92AD292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6600" y="506413"/>
            <a:ext cx="5778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6" descr="PPECLOGO-eff-0-1">
            <a:extLst>
              <a:ext uri="{FF2B5EF4-FFF2-40B4-BE49-F238E27FC236}">
                <a16:creationId xmlns:a16="http://schemas.microsoft.com/office/drawing/2014/main" id="{52C9A4C5-9B0A-094C-BFC1-DF2330887CA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6038" y="533400"/>
            <a:ext cx="23495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8" descr="PPECLOGO-eff-0-2">
            <a:extLst>
              <a:ext uri="{FF2B5EF4-FFF2-40B4-BE49-F238E27FC236}">
                <a16:creationId xmlns:a16="http://schemas.microsoft.com/office/drawing/2014/main" id="{65DA78B1-A7E5-1247-B336-46542EDE6FD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6200" y="377825"/>
            <a:ext cx="57943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11" descr="PPECLOGO-eff-5-4">
            <a:extLst>
              <a:ext uri="{FF2B5EF4-FFF2-40B4-BE49-F238E27FC236}">
                <a16:creationId xmlns:a16="http://schemas.microsoft.com/office/drawing/2014/main" id="{E52B85BC-A10F-574E-8BF1-29E724B0BDC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53063" y="449263"/>
            <a:ext cx="5334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7" name="Picture 12" descr="PPECLOGO-eff-0-1">
            <a:extLst>
              <a:ext uri="{FF2B5EF4-FFF2-40B4-BE49-F238E27FC236}">
                <a16:creationId xmlns:a16="http://schemas.microsoft.com/office/drawing/2014/main" id="{6DF9D410-6D81-BE4A-B248-FBE394E50EB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89413" y="874713"/>
            <a:ext cx="309562"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Picture 15" descr="PPECLOGO-eff2-1-3">
            <a:extLst>
              <a:ext uri="{FF2B5EF4-FFF2-40B4-BE49-F238E27FC236}">
                <a16:creationId xmlns:a16="http://schemas.microsoft.com/office/drawing/2014/main" id="{4634EAE4-CB86-6B4E-8A5C-2C6AB88C993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51025" y="477838"/>
            <a:ext cx="25876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6" descr="PPECLOGO-eff2-1-4">
            <a:extLst>
              <a:ext uri="{FF2B5EF4-FFF2-40B4-BE49-F238E27FC236}">
                <a16:creationId xmlns:a16="http://schemas.microsoft.com/office/drawing/2014/main" id="{3E21413D-67D0-9444-8745-DB4143C5BDC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30725" y="731838"/>
            <a:ext cx="4159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0" name="Picture 17" descr="PPECLOGO-eff2-1-3">
            <a:extLst>
              <a:ext uri="{FF2B5EF4-FFF2-40B4-BE49-F238E27FC236}">
                <a16:creationId xmlns:a16="http://schemas.microsoft.com/office/drawing/2014/main" id="{9AAB84E7-5FE8-5B47-AFA0-9356D80432C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45063" y="534988"/>
            <a:ext cx="211137"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18" descr="PPECLOGO-eff2-1-3">
            <a:extLst>
              <a:ext uri="{FF2B5EF4-FFF2-40B4-BE49-F238E27FC236}">
                <a16:creationId xmlns:a16="http://schemas.microsoft.com/office/drawing/2014/main" id="{2917BC23-C269-9B45-A5D5-4035D52DFB3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43513" y="788988"/>
            <a:ext cx="166687" cy="11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37" name="网络 586">
            <a:extLst>
              <a:ext uri="{FF2B5EF4-FFF2-40B4-BE49-F238E27FC236}">
                <a16:creationId xmlns:a16="http://schemas.microsoft.com/office/drawing/2014/main" id="{6226F0FD-FD91-C24A-866C-C2DC7BF46667}"/>
              </a:ext>
            </a:extLst>
          </p:cNvPr>
          <p:cNvSpPr>
            <a:spLocks/>
          </p:cNvSpPr>
          <p:nvPr/>
        </p:nvSpPr>
        <p:spPr bwMode="auto">
          <a:xfrm>
            <a:off x="19050" y="314325"/>
            <a:ext cx="506413" cy="484188"/>
          </a:xfrm>
          <a:custGeom>
            <a:avLst/>
            <a:gdLst>
              <a:gd name="T0" fmla="*/ 0 w 1889279"/>
              <a:gd name="T1" fmla="*/ 0 h 1810503"/>
              <a:gd name="T2" fmla="*/ 0 w 1889279"/>
              <a:gd name="T3" fmla="*/ 0 h 1810503"/>
              <a:gd name="T4" fmla="*/ 0 w 1889279"/>
              <a:gd name="T5" fmla="*/ 0 h 1810503"/>
              <a:gd name="T6" fmla="*/ 0 w 1889279"/>
              <a:gd name="T7" fmla="*/ 0 h 1810503"/>
              <a:gd name="T8" fmla="*/ 0 w 1889279"/>
              <a:gd name="T9" fmla="*/ 0 h 1810503"/>
              <a:gd name="T10" fmla="*/ 0 w 1889279"/>
              <a:gd name="T11" fmla="*/ 0 h 1810503"/>
              <a:gd name="T12" fmla="*/ 0 w 1889279"/>
              <a:gd name="T13" fmla="*/ 0 h 1810503"/>
              <a:gd name="T14" fmla="*/ 0 w 1889279"/>
              <a:gd name="T15" fmla="*/ 0 h 1810503"/>
              <a:gd name="T16" fmla="*/ 0 w 1889279"/>
              <a:gd name="T17" fmla="*/ 0 h 1810503"/>
              <a:gd name="T18" fmla="*/ 0 w 1889279"/>
              <a:gd name="T19" fmla="*/ 0 h 1810503"/>
              <a:gd name="T20" fmla="*/ 0 w 1889279"/>
              <a:gd name="T21" fmla="*/ 0 h 1810503"/>
              <a:gd name="T22" fmla="*/ 0 w 1889279"/>
              <a:gd name="T23" fmla="*/ 0 h 1810503"/>
              <a:gd name="T24" fmla="*/ 0 w 1889279"/>
              <a:gd name="T25" fmla="*/ 0 h 1810503"/>
              <a:gd name="T26" fmla="*/ 0 w 1889279"/>
              <a:gd name="T27" fmla="*/ 0 h 1810503"/>
              <a:gd name="T28" fmla="*/ 0 w 1889279"/>
              <a:gd name="T29" fmla="*/ 0 h 1810503"/>
              <a:gd name="T30" fmla="*/ 0 w 1889279"/>
              <a:gd name="T31" fmla="*/ 0 h 1810503"/>
              <a:gd name="T32" fmla="*/ 0 w 1889279"/>
              <a:gd name="T33" fmla="*/ 0 h 1810503"/>
              <a:gd name="T34" fmla="*/ 0 w 1889279"/>
              <a:gd name="T35" fmla="*/ 0 h 1810503"/>
              <a:gd name="T36" fmla="*/ 0 w 1889279"/>
              <a:gd name="T37" fmla="*/ 0 h 1810503"/>
              <a:gd name="T38" fmla="*/ 0 w 1889279"/>
              <a:gd name="T39" fmla="*/ 0 h 1810503"/>
              <a:gd name="T40" fmla="*/ 0 w 1889279"/>
              <a:gd name="T41" fmla="*/ 0 h 1810503"/>
              <a:gd name="T42" fmla="*/ 0 w 1889279"/>
              <a:gd name="T43" fmla="*/ 0 h 1810503"/>
              <a:gd name="T44" fmla="*/ 0 w 1889279"/>
              <a:gd name="T45" fmla="*/ 0 h 1810503"/>
              <a:gd name="T46" fmla="*/ 0 w 1889279"/>
              <a:gd name="T47" fmla="*/ 0 h 1810503"/>
              <a:gd name="T48" fmla="*/ 0 w 1889279"/>
              <a:gd name="T49" fmla="*/ 0 h 1810503"/>
              <a:gd name="T50" fmla="*/ 0 w 1889279"/>
              <a:gd name="T51" fmla="*/ 0 h 1810503"/>
              <a:gd name="T52" fmla="*/ 0 w 1889279"/>
              <a:gd name="T53" fmla="*/ 0 h 1810503"/>
              <a:gd name="T54" fmla="*/ 0 w 1889279"/>
              <a:gd name="T55" fmla="*/ 0 h 1810503"/>
              <a:gd name="T56" fmla="*/ 0 w 1889279"/>
              <a:gd name="T57" fmla="*/ 0 h 1810503"/>
              <a:gd name="T58" fmla="*/ 0 w 1889279"/>
              <a:gd name="T59" fmla="*/ 0 h 1810503"/>
              <a:gd name="T60" fmla="*/ 0 w 1889279"/>
              <a:gd name="T61" fmla="*/ 0 h 1810503"/>
              <a:gd name="T62" fmla="*/ 0 w 1889279"/>
              <a:gd name="T63" fmla="*/ 0 h 1810503"/>
              <a:gd name="T64" fmla="*/ 0 w 1889279"/>
              <a:gd name="T65" fmla="*/ 0 h 1810503"/>
              <a:gd name="T66" fmla="*/ 0 w 1889279"/>
              <a:gd name="T67" fmla="*/ 0 h 1810503"/>
              <a:gd name="T68" fmla="*/ 0 w 1889279"/>
              <a:gd name="T69" fmla="*/ 0 h 1810503"/>
              <a:gd name="T70" fmla="*/ 0 w 1889279"/>
              <a:gd name="T71" fmla="*/ 0 h 1810503"/>
              <a:gd name="T72" fmla="*/ 0 w 1889279"/>
              <a:gd name="T73" fmla="*/ 0 h 1810503"/>
              <a:gd name="T74" fmla="*/ 0 w 1889279"/>
              <a:gd name="T75" fmla="*/ 0 h 18105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89279"/>
              <a:gd name="T115" fmla="*/ 0 h 1810503"/>
              <a:gd name="T116" fmla="*/ 1889279 w 1889279"/>
              <a:gd name="T117" fmla="*/ 1810503 h 18105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lnTo>
                  <a:pt x="953521" y="1355186"/>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lnTo>
                  <a:pt x="953521" y="931303"/>
                </a:ln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lnTo>
                  <a:pt x="900586" y="1702"/>
                </a:lnTo>
                <a:close/>
                <a:moveTo>
                  <a:pt x="953521" y="0"/>
                </a:moveTo>
                <a:lnTo>
                  <a:pt x="981035" y="1330"/>
                </a:lnTo>
                <a:cubicBezTo>
                  <a:pt x="1124068" y="53565"/>
                  <a:pt x="1247786" y="180867"/>
                  <a:pt x="1332000" y="354889"/>
                </a:cubicBezTo>
                <a:cubicBezTo>
                  <a:pt x="1219743" y="403080"/>
                  <a:pt x="1090709" y="429800"/>
                  <a:pt x="953521" y="430954"/>
                </a:cubicBezTo>
                <a:lnTo>
                  <a:pt x="9535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nchor="ctr"/>
          <a:lstStyle/>
          <a:p>
            <a:endParaRPr lang="zh-CN" altLang="en-US"/>
          </a:p>
        </p:txBody>
      </p:sp>
      <p:pic>
        <p:nvPicPr>
          <p:cNvPr id="77838" name="Picture 22" descr="未标题-4">
            <a:extLst>
              <a:ext uri="{FF2B5EF4-FFF2-40B4-BE49-F238E27FC236}">
                <a16:creationId xmlns:a16="http://schemas.microsoft.com/office/drawing/2014/main" id="{38A5F77A-7D56-004A-BBDD-9271DC42513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75463" y="68263"/>
            <a:ext cx="2230437"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39" name="Text Box 4">
            <a:extLst>
              <a:ext uri="{FF2B5EF4-FFF2-40B4-BE49-F238E27FC236}">
                <a16:creationId xmlns:a16="http://schemas.microsoft.com/office/drawing/2014/main" id="{41D928EE-BA94-614A-B375-D6CBB08773E2}"/>
              </a:ext>
            </a:extLst>
          </p:cNvPr>
          <p:cNvSpPr txBox="1">
            <a:spLocks noChangeArrowheads="1"/>
          </p:cNvSpPr>
          <p:nvPr/>
        </p:nvSpPr>
        <p:spPr bwMode="auto">
          <a:xfrm>
            <a:off x="884238" y="4143375"/>
            <a:ext cx="1841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sz="2000" b="1">
              <a:solidFill>
                <a:schemeClr val="bg1"/>
              </a:solidFill>
              <a:latin typeface="宋体" panose="02010600030101010101" pitchFamily="2" charset="-122"/>
            </a:endParaRPr>
          </a:p>
        </p:txBody>
      </p:sp>
      <p:sp>
        <p:nvSpPr>
          <p:cNvPr id="77840" name="TextBox 4">
            <a:extLst>
              <a:ext uri="{FF2B5EF4-FFF2-40B4-BE49-F238E27FC236}">
                <a16:creationId xmlns:a16="http://schemas.microsoft.com/office/drawing/2014/main" id="{13739F08-AAAB-D24C-B779-94F97D71E648}"/>
              </a:ext>
            </a:extLst>
          </p:cNvPr>
          <p:cNvSpPr txBox="1">
            <a:spLocks noChangeArrowheads="1"/>
          </p:cNvSpPr>
          <p:nvPr/>
        </p:nvSpPr>
        <p:spPr bwMode="auto">
          <a:xfrm>
            <a:off x="525463" y="1152525"/>
            <a:ext cx="7861300" cy="287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20000"/>
              </a:spcBef>
              <a:buFont typeface="宋体" panose="02010600030101010101" pitchFamily="2" charset="-122"/>
              <a:buAutoNum type="circleNumDbPlain"/>
            </a:pPr>
            <a:r>
              <a:rPr kumimoji="1" lang="zh-CN" altLang="en-US" sz="2000" b="1">
                <a:latin typeface="宋体" panose="02010600030101010101" pitchFamily="2" charset="-122"/>
              </a:rPr>
              <a:t>保存原来系统</a:t>
            </a:r>
            <a:r>
              <a:rPr kumimoji="1" lang="en-US" altLang="zh-CN" sz="2000" b="1">
                <a:latin typeface="宋体" panose="02010600030101010101" pitchFamily="2" charset="-122"/>
              </a:rPr>
              <a:t>0AH</a:t>
            </a:r>
            <a:r>
              <a:rPr kumimoji="1" lang="zh-CN" altLang="en-US" sz="2000" b="1">
                <a:latin typeface="宋体" panose="02010600030101010101" pitchFamily="2" charset="-122"/>
              </a:rPr>
              <a:t>中断向量到数据段</a:t>
            </a:r>
            <a:r>
              <a:rPr kumimoji="1" lang="en-US" altLang="zh-CN" sz="2000" b="1">
                <a:latin typeface="宋体" panose="02010600030101010101" pitchFamily="2" charset="-122"/>
              </a:rPr>
              <a:t>OLD0A</a:t>
            </a:r>
            <a:r>
              <a:rPr kumimoji="1" lang="zh-CN" altLang="en-US" sz="2000" b="1">
                <a:latin typeface="宋体" panose="02010600030101010101" pitchFamily="2" charset="-122"/>
              </a:rPr>
              <a:t>双字单元；</a:t>
            </a:r>
            <a:endParaRPr kumimoji="1" lang="en-US" altLang="zh-CN" sz="2000" b="1">
              <a:latin typeface="宋体" panose="02010600030101010101" pitchFamily="2" charset="-122"/>
            </a:endParaRPr>
          </a:p>
          <a:p>
            <a:pPr eaLnBrk="1" hangingPunct="1">
              <a:lnSpc>
                <a:spcPct val="130000"/>
              </a:lnSpc>
              <a:spcBef>
                <a:spcPct val="20000"/>
              </a:spcBef>
              <a:buFont typeface="宋体" panose="02010600030101010101" pitchFamily="2" charset="-122"/>
              <a:buAutoNum type="circleNumDbPlain"/>
            </a:pPr>
            <a:endParaRPr kumimoji="1" lang="en-US" altLang="zh-CN" sz="1000" b="1">
              <a:solidFill>
                <a:srgbClr val="0000CC"/>
              </a:solidFill>
              <a:latin typeface="宋体" panose="02010600030101010101" pitchFamily="2" charset="-122"/>
            </a:endParaRPr>
          </a:p>
          <a:p>
            <a:pPr eaLnBrk="1"/>
            <a:r>
              <a:rPr kumimoji="1" lang="en-US" altLang="zh-CN" sz="2000" b="1">
                <a:solidFill>
                  <a:srgbClr val="000099"/>
                </a:solidFill>
                <a:latin typeface="宋体" panose="02010600030101010101" pitchFamily="2" charset="-122"/>
              </a:rPr>
              <a:t>READ0A    PROC            </a:t>
            </a:r>
            <a:r>
              <a:rPr kumimoji="1" lang="zh-CN" altLang="en-US" sz="2000" b="1">
                <a:solidFill>
                  <a:srgbClr val="000099"/>
                </a:solidFill>
                <a:latin typeface="宋体" panose="02010600030101010101" pitchFamily="2" charset="-122"/>
              </a:rPr>
              <a:t>    </a:t>
            </a:r>
            <a:r>
              <a:rPr kumimoji="1" lang="en-US" altLang="zh-CN" sz="2000" b="1">
                <a:solidFill>
                  <a:srgbClr val="C00000"/>
                </a:solidFill>
                <a:latin typeface="宋体" panose="02010600030101010101" pitchFamily="2" charset="-122"/>
              </a:rPr>
              <a:t>;</a:t>
            </a:r>
            <a:r>
              <a:rPr kumimoji="1" lang="zh-CN" altLang="en-US" sz="2000" b="1">
                <a:solidFill>
                  <a:srgbClr val="C00000"/>
                </a:solidFill>
                <a:latin typeface="宋体" panose="02010600030101010101" pitchFamily="2" charset="-122"/>
              </a:rPr>
              <a:t>转移系统</a:t>
            </a:r>
            <a:r>
              <a:rPr kumimoji="1" lang="en-US" altLang="zh-CN" sz="2000" b="1">
                <a:solidFill>
                  <a:srgbClr val="C00000"/>
                </a:solidFill>
                <a:latin typeface="宋体" panose="02010600030101010101" pitchFamily="2" charset="-122"/>
              </a:rPr>
              <a:t>0AH</a:t>
            </a:r>
            <a:r>
              <a:rPr kumimoji="1" lang="zh-CN" altLang="en-US" sz="2000" b="1">
                <a:solidFill>
                  <a:srgbClr val="C00000"/>
                </a:solidFill>
                <a:latin typeface="宋体" panose="02010600030101010101" pitchFamily="2" charset="-122"/>
              </a:rPr>
              <a:t>型中断向量</a:t>
            </a:r>
          </a:p>
          <a:p>
            <a:pPr eaLnBrk="1"/>
            <a:r>
              <a:rPr kumimoji="1" lang="en-US" altLang="zh-CN" sz="2000" b="1">
                <a:solidFill>
                  <a:srgbClr val="000099"/>
                </a:solidFill>
                <a:latin typeface="宋体" panose="02010600030101010101" pitchFamily="2" charset="-122"/>
              </a:rPr>
              <a:t>          MOV     AX,35</a:t>
            </a:r>
            <a:r>
              <a:rPr kumimoji="1" lang="en-US" altLang="zh-CN" sz="2000" b="1">
                <a:solidFill>
                  <a:srgbClr val="C00000"/>
                </a:solidFill>
                <a:latin typeface="宋体" panose="02010600030101010101" pitchFamily="2" charset="-122"/>
              </a:rPr>
              <a:t>0A</a:t>
            </a:r>
            <a:r>
              <a:rPr kumimoji="1" lang="en-US" altLang="zh-CN" sz="2000" b="1">
                <a:solidFill>
                  <a:srgbClr val="000099"/>
                </a:solidFill>
                <a:latin typeface="宋体" panose="02010600030101010101" pitchFamily="2" charset="-122"/>
              </a:rPr>
              <a:t>H</a:t>
            </a:r>
            <a:endParaRPr kumimoji="1" lang="zh-CN" altLang="en-US" sz="2000" b="1">
              <a:solidFill>
                <a:srgbClr val="000099"/>
              </a:solidFill>
              <a:latin typeface="宋体" panose="02010600030101010101" pitchFamily="2" charset="-122"/>
            </a:endParaRPr>
          </a:p>
          <a:p>
            <a:pPr eaLnBrk="1"/>
            <a:r>
              <a:rPr kumimoji="1" lang="en-US" altLang="zh-CN" sz="2000" b="1">
                <a:solidFill>
                  <a:srgbClr val="000099"/>
                </a:solidFill>
                <a:latin typeface="宋体" panose="02010600030101010101" pitchFamily="2" charset="-122"/>
              </a:rPr>
              <a:t>          INT     21H</a:t>
            </a:r>
            <a:endParaRPr kumimoji="1" lang="zh-CN" altLang="en-US" sz="2000" b="1">
              <a:solidFill>
                <a:srgbClr val="000099"/>
              </a:solidFill>
              <a:latin typeface="宋体" panose="02010600030101010101" pitchFamily="2" charset="-122"/>
            </a:endParaRPr>
          </a:p>
          <a:p>
            <a:pPr eaLnBrk="1"/>
            <a:r>
              <a:rPr kumimoji="1" lang="en-US" altLang="zh-CN" sz="2000" b="1">
                <a:solidFill>
                  <a:srgbClr val="000099"/>
                </a:solidFill>
                <a:latin typeface="宋体" panose="02010600030101010101" pitchFamily="2" charset="-122"/>
              </a:rPr>
              <a:t>          MOV     WORD PTR OLD0A,BX</a:t>
            </a:r>
            <a:endParaRPr kumimoji="1" lang="zh-CN" altLang="en-US" sz="2000" b="1">
              <a:solidFill>
                <a:srgbClr val="000099"/>
              </a:solidFill>
              <a:latin typeface="宋体" panose="02010600030101010101" pitchFamily="2" charset="-122"/>
            </a:endParaRPr>
          </a:p>
          <a:p>
            <a:pPr eaLnBrk="1"/>
            <a:r>
              <a:rPr kumimoji="1" lang="en-US" altLang="zh-CN" sz="2000" b="1">
                <a:solidFill>
                  <a:srgbClr val="000099"/>
                </a:solidFill>
                <a:latin typeface="宋体" panose="02010600030101010101" pitchFamily="2" charset="-122"/>
              </a:rPr>
              <a:t>          MOV     WORD PTR OLD0A+2,ES</a:t>
            </a:r>
            <a:endParaRPr kumimoji="1" lang="zh-CN" altLang="en-US" sz="2000" b="1">
              <a:solidFill>
                <a:srgbClr val="000099"/>
              </a:solidFill>
              <a:latin typeface="宋体" panose="02010600030101010101" pitchFamily="2" charset="-122"/>
            </a:endParaRPr>
          </a:p>
          <a:p>
            <a:pPr eaLnBrk="1"/>
            <a:r>
              <a:rPr kumimoji="1" lang="en-US" altLang="zh-CN" sz="2000" b="1">
                <a:solidFill>
                  <a:srgbClr val="000099"/>
                </a:solidFill>
                <a:latin typeface="宋体" panose="02010600030101010101" pitchFamily="2" charset="-122"/>
              </a:rPr>
              <a:t>          RET</a:t>
            </a:r>
            <a:endParaRPr kumimoji="1" lang="zh-CN" altLang="en-US" sz="2000" b="1">
              <a:solidFill>
                <a:srgbClr val="000099"/>
              </a:solidFill>
              <a:latin typeface="宋体" panose="02010600030101010101" pitchFamily="2" charset="-122"/>
            </a:endParaRPr>
          </a:p>
          <a:p>
            <a:pPr eaLnBrk="1"/>
            <a:r>
              <a:rPr kumimoji="1" lang="en-US" altLang="zh-CN" sz="2000" b="1">
                <a:solidFill>
                  <a:srgbClr val="000099"/>
                </a:solidFill>
                <a:latin typeface="宋体" panose="02010600030101010101" pitchFamily="2" charset="-122"/>
              </a:rPr>
              <a:t>READ0A    ENDP</a:t>
            </a:r>
            <a:endParaRPr kumimoji="1" lang="de-DE" altLang="en-US" sz="2000" b="1">
              <a:solidFill>
                <a:srgbClr val="CC0099"/>
              </a:solidFill>
              <a:latin typeface="宋体" panose="02010600030101010101" pitchFamily="2" charset="-122"/>
            </a:endParaRPr>
          </a:p>
        </p:txBody>
      </p:sp>
      <p:sp>
        <p:nvSpPr>
          <p:cNvPr id="77841" name="文本框 5">
            <a:extLst>
              <a:ext uri="{FF2B5EF4-FFF2-40B4-BE49-F238E27FC236}">
                <a16:creationId xmlns:a16="http://schemas.microsoft.com/office/drawing/2014/main" id="{0481702E-4EE9-EC41-B7A7-74D51200328F}"/>
              </a:ext>
            </a:extLst>
          </p:cNvPr>
          <p:cNvSpPr>
            <a:spLocks noChangeArrowheads="1"/>
          </p:cNvSpPr>
          <p:nvPr/>
        </p:nvSpPr>
        <p:spPr bwMode="auto">
          <a:xfrm>
            <a:off x="325438" y="328613"/>
            <a:ext cx="5805487"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buFont typeface="Arial" panose="020B0604020202020204" pitchFamily="34" charset="0"/>
              <a:buNone/>
            </a:pPr>
            <a:r>
              <a:rPr lang="zh-CN" altLang="en-US" sz="2400" b="1" noProof="1">
                <a:solidFill>
                  <a:schemeClr val="bg1"/>
                </a:solidFill>
                <a:ea typeface="微软雅黑" panose="020B0503020204020204" pitchFamily="34" charset="-122"/>
                <a:sym typeface="Arial" panose="020B0604020202020204" pitchFamily="34" charset="0"/>
              </a:rPr>
              <a:t>   用户</a:t>
            </a:r>
            <a:r>
              <a:rPr lang="zh-CN" altLang="en-US" sz="2400" b="1" noProof="1">
                <a:solidFill>
                  <a:schemeClr val="bg1"/>
                </a:solidFill>
                <a:ea typeface="微软雅黑" panose="020B0503020204020204" pitchFamily="34" charset="-122"/>
                <a:sym typeface="+mn-ea"/>
              </a:rPr>
              <a:t>中断应用开发举例</a:t>
            </a:r>
            <a:endParaRPr lang="zh-CN" altLang="en-US" sz="2400" b="1" noProof="1">
              <a:solidFill>
                <a:schemeClr val="bg1"/>
              </a:solidFill>
              <a:ea typeface="微软雅黑" panose="020B0503020204020204" pitchFamily="34" charset="-122"/>
              <a:sym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4102"/>
                                        </p:tgtEl>
                                        <p:attrNameLst>
                                          <p:attrName>style.visibility</p:attrName>
                                        </p:attrNameLst>
                                      </p:cBhvr>
                                      <p:to>
                                        <p:strVal val="visible"/>
                                      </p:to>
                                    </p:set>
                                    <p:animEffect>
                                      <p:cBhvr>
                                        <p:cTn id="7" dur="500"/>
                                        <p:tgtEl>
                                          <p:spTgt spid="4102"/>
                                        </p:tgtEl>
                                      </p:cBhvr>
                                    </p:animEffect>
                                  </p:childTnLst>
                                </p:cTn>
                              </p:par>
                              <p:par>
                                <p:cTn id="8" presetID="10" presetClass="entr" presetSubtype="0" fill="hold" nodeType="withEffect">
                                  <p:stCondLst>
                                    <p:cond delay="0"/>
                                  </p:stCondLst>
                                  <p:childTnLst>
                                    <p:set>
                                      <p:cBhvr>
                                        <p:cTn id="9" dur="1" fill="hold">
                                          <p:stCondLst>
                                            <p:cond delay="0"/>
                                          </p:stCondLst>
                                        </p:cTn>
                                        <p:tgtEl>
                                          <p:spTgt spid="4105"/>
                                        </p:tgtEl>
                                        <p:attrNameLst>
                                          <p:attrName>style.visibility</p:attrName>
                                        </p:attrNameLst>
                                      </p:cBhvr>
                                      <p:to>
                                        <p:strVal val="visible"/>
                                      </p:to>
                                    </p:set>
                                    <p:animEffect>
                                      <p:cBhvr>
                                        <p:cTn id="10" dur="500"/>
                                        <p:tgtEl>
                                          <p:spTgt spid="4105"/>
                                        </p:tgtEl>
                                      </p:cBhvr>
                                    </p:animEffect>
                                  </p:childTnLst>
                                </p:cTn>
                              </p:par>
                              <p:par>
                                <p:cTn id="11" presetID="10" presetClass="entr" presetSubtype="0" fill="hold" nodeType="withEffect">
                                  <p:stCondLst>
                                    <p:cond delay="0"/>
                                  </p:stCondLst>
                                  <p:childTnLst>
                                    <p:set>
                                      <p:cBhvr>
                                        <p:cTn id="12" dur="1" fill="hold">
                                          <p:stCondLst>
                                            <p:cond delay="0"/>
                                          </p:stCondLst>
                                        </p:cTn>
                                        <p:tgtEl>
                                          <p:spTgt spid="4107"/>
                                        </p:tgtEl>
                                        <p:attrNameLst>
                                          <p:attrName>style.visibility</p:attrName>
                                        </p:attrNameLst>
                                      </p:cBhvr>
                                      <p:to>
                                        <p:strVal val="visible"/>
                                      </p:to>
                                    </p:set>
                                    <p:animEffect>
                                      <p:cBhvr>
                                        <p:cTn id="13" dur="500"/>
                                        <p:tgtEl>
                                          <p:spTgt spid="4107"/>
                                        </p:tgtEl>
                                      </p:cBhvr>
                                    </p:animEffect>
                                  </p:childTnLst>
                                </p:cTn>
                              </p:par>
                              <p:par>
                                <p:cTn id="14" presetID="10" presetClass="entr" presetSubtype="0" fill="hold" nodeType="withEffect">
                                  <p:stCondLst>
                                    <p:cond delay="0"/>
                                  </p:stCondLst>
                                  <p:childTnLst>
                                    <p:set>
                                      <p:cBhvr>
                                        <p:cTn id="15" dur="1" fill="hold">
                                          <p:stCondLst>
                                            <p:cond delay="0"/>
                                          </p:stCondLst>
                                        </p:cTn>
                                        <p:tgtEl>
                                          <p:spTgt spid="4103"/>
                                        </p:tgtEl>
                                        <p:attrNameLst>
                                          <p:attrName>style.visibility</p:attrName>
                                        </p:attrNameLst>
                                      </p:cBhvr>
                                      <p:to>
                                        <p:strVal val="visible"/>
                                      </p:to>
                                    </p:set>
                                    <p:animEffect>
                                      <p:cBhvr>
                                        <p:cTn id="16" dur="500"/>
                                        <p:tgtEl>
                                          <p:spTgt spid="4103"/>
                                        </p:tgtEl>
                                      </p:cBhvr>
                                    </p:animEffect>
                                  </p:childTnLst>
                                </p:cTn>
                              </p:par>
                              <p:par>
                                <p:cTn id="17" presetID="10" presetClass="entr" presetSubtype="0" fill="hold" nodeType="withEffect">
                                  <p:stCondLst>
                                    <p:cond delay="0"/>
                                  </p:stCondLst>
                                  <p:childTnLst>
                                    <p:set>
                                      <p:cBhvr>
                                        <p:cTn id="18" dur="1" fill="hold">
                                          <p:stCondLst>
                                            <p:cond delay="0"/>
                                          </p:stCondLst>
                                        </p:cTn>
                                        <p:tgtEl>
                                          <p:spTgt spid="4106"/>
                                        </p:tgtEl>
                                        <p:attrNameLst>
                                          <p:attrName>style.visibility</p:attrName>
                                        </p:attrNameLst>
                                      </p:cBhvr>
                                      <p:to>
                                        <p:strVal val="visible"/>
                                      </p:to>
                                    </p:set>
                                    <p:animEffect>
                                      <p:cBhvr>
                                        <p:cTn id="19" dur="500"/>
                                        <p:tgtEl>
                                          <p:spTgt spid="4106"/>
                                        </p:tgtEl>
                                      </p:cBhvr>
                                    </p:animEffect>
                                  </p:childTnLst>
                                </p:cTn>
                              </p:par>
                              <p:par>
                                <p:cTn id="20" presetID="10" presetClass="entr" presetSubtype="0" fill="hold" nodeType="withEffect">
                                  <p:stCondLst>
                                    <p:cond delay="0"/>
                                  </p:stCondLst>
                                  <p:childTnLst>
                                    <p:set>
                                      <p:cBhvr>
                                        <p:cTn id="21" dur="1" fill="hold">
                                          <p:stCondLst>
                                            <p:cond delay="0"/>
                                          </p:stCondLst>
                                        </p:cTn>
                                        <p:tgtEl>
                                          <p:spTgt spid="4104"/>
                                        </p:tgtEl>
                                        <p:attrNameLst>
                                          <p:attrName>style.visibility</p:attrName>
                                        </p:attrNameLst>
                                      </p:cBhvr>
                                      <p:to>
                                        <p:strVal val="visible"/>
                                      </p:to>
                                    </p:set>
                                    <p:animEffect>
                                      <p:cBhvr>
                                        <p:cTn id="22" dur="500"/>
                                        <p:tgtEl>
                                          <p:spTgt spid="4104"/>
                                        </p:tgtEl>
                                      </p:cBhvr>
                                    </p:animEffect>
                                  </p:childTnLst>
                                </p:cTn>
                              </p:par>
                              <p:par>
                                <p:cTn id="23" presetID="35" presetClass="path" presetSubtype="0" fill="hold" nodeType="withEffect">
                                  <p:stCondLst>
                                    <p:cond delay="0"/>
                                  </p:stCondLst>
                                  <p:childTnLst>
                                    <p:animMotion origin="layout" path="M 0 0  L -0.25 0  E" pathEditMode="relative" rAng="0" ptsTypes="">
                                      <p:cBhvr>
                                        <p:cTn id="24" dur="500" fill="hold"/>
                                        <p:tgtEl>
                                          <p:spTgt spid="4106"/>
                                        </p:tgtEl>
                                        <p:attrNameLst>
                                          <p:attrName>ppt_x,ppt_y</p:attrName>
                                        </p:attrNameLst>
                                      </p:cBhvr>
                                      <p:rCtr x="0" y="0"/>
                                    </p:animMotion>
                                  </p:childTnLst>
                                </p:cTn>
                              </p:par>
                              <p:par>
                                <p:cTn id="25" presetID="35" presetClass="path" presetSubtype="0" fill="hold" nodeType="withEffect">
                                  <p:stCondLst>
                                    <p:cond delay="0"/>
                                  </p:stCondLst>
                                  <p:childTnLst>
                                    <p:animMotion origin="layout" path="M 4.16667E-6 3.33333E-6 L -0.31632 3.33333E-6 " pathEditMode="relative" rAng="0" ptsTypes="AA">
                                      <p:cBhvr>
                                        <p:cTn id="26" dur="500" fill="hold"/>
                                        <p:tgtEl>
                                          <p:spTgt spid="4103"/>
                                        </p:tgtEl>
                                        <p:attrNameLst>
                                          <p:attrName>ppt_x,ppt_y</p:attrName>
                                        </p:attrNameLst>
                                      </p:cBhvr>
                                      <p:rCtr x="-1581100" y="0"/>
                                    </p:animMotion>
                                  </p:childTnLst>
                                </p:cTn>
                              </p:par>
                              <p:par>
                                <p:cTn id="27" presetID="35" presetClass="path" presetSubtype="0" fill="hold" nodeType="withEffect">
                                  <p:stCondLst>
                                    <p:cond delay="0"/>
                                  </p:stCondLst>
                                  <p:childTnLst>
                                    <p:animMotion origin="layout" path="M 0.00504 -1.85185E-6 L -0.46684 -1.85185E-6 " pathEditMode="relative" rAng="0" ptsTypes="AA">
                                      <p:cBhvr>
                                        <p:cTn id="28" dur="500" fill="hold"/>
                                        <p:tgtEl>
                                          <p:spTgt spid="4104"/>
                                        </p:tgtEl>
                                        <p:attrNameLst>
                                          <p:attrName>ppt_x,ppt_y</p:attrName>
                                        </p:attrNameLst>
                                      </p:cBhvr>
                                      <p:rCtr x="-2358900" y="0"/>
                                    </p:animMotion>
                                  </p:childTnLst>
                                </p:cTn>
                              </p:par>
                              <p:par>
                                <p:cTn id="29" presetID="35" presetClass="path" presetSubtype="0" fill="hold" nodeType="withEffect">
                                  <p:stCondLst>
                                    <p:cond delay="0"/>
                                  </p:stCondLst>
                                  <p:childTnLst>
                                    <p:animMotion origin="layout" path="M -3.05556E-6 1.11111E-6 L -0.19531 1.11111E-6 " pathEditMode="relative" rAng="0" ptsTypes="AA">
                                      <p:cBhvr>
                                        <p:cTn id="30" dur="500" fill="hold"/>
                                        <p:tgtEl>
                                          <p:spTgt spid="4105"/>
                                        </p:tgtEl>
                                        <p:attrNameLst>
                                          <p:attrName>ppt_x,ppt_y</p:attrName>
                                        </p:attrNameLst>
                                      </p:cBhvr>
                                      <p:rCtr x="-976900" y="0"/>
                                    </p:animMotion>
                                  </p:childTnLst>
                                </p:cTn>
                              </p:par>
                              <p:par>
                                <p:cTn id="31" presetID="35" presetClass="path" presetSubtype="0" fill="hold" nodeType="withEffect">
                                  <p:stCondLst>
                                    <p:cond delay="0"/>
                                  </p:stCondLst>
                                  <p:childTnLst>
                                    <p:animMotion origin="layout" path="M 3.05556E-6 -1.85185E-6 L -0.33577 -1.85185E-6 " pathEditMode="relative" rAng="0" ptsTypes="AA">
                                      <p:cBhvr>
                                        <p:cTn id="32" dur="500" fill="hold"/>
                                        <p:tgtEl>
                                          <p:spTgt spid="4102"/>
                                        </p:tgtEl>
                                        <p:attrNameLst>
                                          <p:attrName>ppt_x,ppt_y</p:attrName>
                                        </p:attrNameLst>
                                      </p:cBhvr>
                                      <p:rCtr x="-1678300" y="0"/>
                                    </p:animMotion>
                                  </p:childTnLst>
                                </p:cTn>
                              </p:par>
                              <p:par>
                                <p:cTn id="33" presetID="35" presetClass="path" presetSubtype="0" fill="hold" nodeType="withEffect">
                                  <p:stCondLst>
                                    <p:cond delay="0"/>
                                  </p:stCondLst>
                                  <p:childTnLst>
                                    <p:animMotion origin="layout" path="M 1.66667E-6 -1.85185E-6 L -0.57188 -1.85185E-6 " pathEditMode="relative" rAng="0" ptsTypes="AA">
                                      <p:cBhvr>
                                        <p:cTn id="34" dur="500" fill="hold"/>
                                        <p:tgtEl>
                                          <p:spTgt spid="4107"/>
                                        </p:tgtEl>
                                        <p:attrNameLst>
                                          <p:attrName>ppt_x,ppt_y</p:attrName>
                                        </p:attrNameLst>
                                      </p:cBhvr>
                                      <p:rCtr x="-2858900" y="0"/>
                                    </p:animMotion>
                                  </p:childTnLst>
                                </p:cTn>
                              </p:par>
                              <p:par>
                                <p:cTn id="35" presetID="10" presetClass="exit" presetSubtype="0" fill="hold" nodeType="withEffect">
                                  <p:stCondLst>
                                    <p:cond delay="0"/>
                                  </p:stCondLst>
                                  <p:childTnLst>
                                    <p:animEffect>
                                      <p:cBhvr>
                                        <p:cTn id="36" dur="500"/>
                                        <p:tgtEl>
                                          <p:spTgt spid="4107"/>
                                        </p:tgtEl>
                                      </p:cBhvr>
                                    </p:animEffect>
                                    <p:set>
                                      <p:cBhvr>
                                        <p:cTn id="37" dur="1" fill="hold">
                                          <p:stCondLst>
                                            <p:cond delay="499"/>
                                          </p:stCondLst>
                                        </p:cTn>
                                        <p:tgtEl>
                                          <p:spTgt spid="4107"/>
                                        </p:tgtEl>
                                        <p:attrNameLst>
                                          <p:attrName>style.visibility</p:attrName>
                                        </p:attrNameLst>
                                      </p:cBhvr>
                                      <p:to>
                                        <p:strVal val="hidden"/>
                                      </p:to>
                                    </p:set>
                                  </p:childTnLst>
                                </p:cTn>
                              </p:par>
                              <p:par>
                                <p:cTn id="38" presetID="10" presetClass="exit" presetSubtype="0" fill="hold" nodeType="withEffect">
                                  <p:stCondLst>
                                    <p:cond delay="0"/>
                                  </p:stCondLst>
                                  <p:childTnLst>
                                    <p:animEffect>
                                      <p:cBhvr>
                                        <p:cTn id="39" dur="500"/>
                                        <p:tgtEl>
                                          <p:spTgt spid="4105"/>
                                        </p:tgtEl>
                                      </p:cBhvr>
                                    </p:animEffect>
                                    <p:set>
                                      <p:cBhvr>
                                        <p:cTn id="40" dur="1" fill="hold">
                                          <p:stCondLst>
                                            <p:cond delay="499"/>
                                          </p:stCondLst>
                                        </p:cTn>
                                        <p:tgtEl>
                                          <p:spTgt spid="4105"/>
                                        </p:tgtEl>
                                        <p:attrNameLst>
                                          <p:attrName>style.visibility</p:attrName>
                                        </p:attrNameLst>
                                      </p:cBhvr>
                                      <p:to>
                                        <p:strVal val="hidden"/>
                                      </p:to>
                                    </p:set>
                                  </p:childTnLst>
                                </p:cTn>
                              </p:par>
                              <p:par>
                                <p:cTn id="41" presetID="10" presetClass="exit" presetSubtype="0" fill="hold" nodeType="withEffect">
                                  <p:stCondLst>
                                    <p:cond delay="0"/>
                                  </p:stCondLst>
                                  <p:childTnLst>
                                    <p:animEffect>
                                      <p:cBhvr>
                                        <p:cTn id="42" dur="500"/>
                                        <p:tgtEl>
                                          <p:spTgt spid="4103"/>
                                        </p:tgtEl>
                                      </p:cBhvr>
                                    </p:animEffect>
                                    <p:set>
                                      <p:cBhvr>
                                        <p:cTn id="43" dur="1" fill="hold">
                                          <p:stCondLst>
                                            <p:cond delay="499"/>
                                          </p:stCondLst>
                                        </p:cTn>
                                        <p:tgtEl>
                                          <p:spTgt spid="4103"/>
                                        </p:tgtEl>
                                        <p:attrNameLst>
                                          <p:attrName>style.visibility</p:attrName>
                                        </p:attrNameLst>
                                      </p:cBhvr>
                                      <p:to>
                                        <p:strVal val="hidden"/>
                                      </p:to>
                                    </p:set>
                                  </p:childTnLst>
                                </p:cTn>
                              </p:par>
                              <p:par>
                                <p:cTn id="44" presetID="10" presetClass="exit" presetSubtype="0" fill="hold" nodeType="withEffect">
                                  <p:stCondLst>
                                    <p:cond delay="0"/>
                                  </p:stCondLst>
                                  <p:childTnLst>
                                    <p:animEffect>
                                      <p:cBhvr>
                                        <p:cTn id="45" dur="500"/>
                                        <p:tgtEl>
                                          <p:spTgt spid="4106"/>
                                        </p:tgtEl>
                                      </p:cBhvr>
                                    </p:animEffect>
                                    <p:set>
                                      <p:cBhvr>
                                        <p:cTn id="46" dur="1" fill="hold">
                                          <p:stCondLst>
                                            <p:cond delay="499"/>
                                          </p:stCondLst>
                                        </p:cTn>
                                        <p:tgtEl>
                                          <p:spTgt spid="4106"/>
                                        </p:tgtEl>
                                        <p:attrNameLst>
                                          <p:attrName>style.visibility</p:attrName>
                                        </p:attrNameLst>
                                      </p:cBhvr>
                                      <p:to>
                                        <p:strVal val="hidden"/>
                                      </p:to>
                                    </p:set>
                                  </p:childTnLst>
                                </p:cTn>
                              </p:par>
                              <p:par>
                                <p:cTn id="47" presetID="10" presetClass="exit" presetSubtype="0" fill="hold" nodeType="withEffect">
                                  <p:stCondLst>
                                    <p:cond delay="0"/>
                                  </p:stCondLst>
                                  <p:childTnLst>
                                    <p:animEffect>
                                      <p:cBhvr>
                                        <p:cTn id="48" dur="500"/>
                                        <p:tgtEl>
                                          <p:spTgt spid="4102"/>
                                        </p:tgtEl>
                                      </p:cBhvr>
                                    </p:animEffect>
                                    <p:set>
                                      <p:cBhvr>
                                        <p:cTn id="49" dur="1" fill="hold">
                                          <p:stCondLst>
                                            <p:cond delay="499"/>
                                          </p:stCondLst>
                                        </p:cTn>
                                        <p:tgtEl>
                                          <p:spTgt spid="4102"/>
                                        </p:tgtEl>
                                        <p:attrNameLst>
                                          <p:attrName>style.visibility</p:attrName>
                                        </p:attrNameLst>
                                      </p:cBhvr>
                                      <p:to>
                                        <p:strVal val="hidden"/>
                                      </p:to>
                                    </p:set>
                                  </p:childTnLst>
                                </p:cTn>
                              </p:par>
                              <p:par>
                                <p:cTn id="50" presetID="10" presetClass="exit" presetSubtype="0" fill="hold" nodeType="withEffect">
                                  <p:stCondLst>
                                    <p:cond delay="0"/>
                                  </p:stCondLst>
                                  <p:childTnLst>
                                    <p:animEffect>
                                      <p:cBhvr>
                                        <p:cTn id="51" dur="500"/>
                                        <p:tgtEl>
                                          <p:spTgt spid="4104"/>
                                        </p:tgtEl>
                                      </p:cBhvr>
                                    </p:animEffect>
                                    <p:set>
                                      <p:cBhvr>
                                        <p:cTn id="52" dur="1" fill="hold">
                                          <p:stCondLst>
                                            <p:cond delay="499"/>
                                          </p:stCondLst>
                                        </p:cTn>
                                        <p:tgtEl>
                                          <p:spTgt spid="4104"/>
                                        </p:tgtEl>
                                        <p:attrNameLst>
                                          <p:attrName>style.visibility</p:attrName>
                                        </p:attrNameLst>
                                      </p:cBhvr>
                                      <p:to>
                                        <p:strVal val="hidden"/>
                                      </p:to>
                                    </p:set>
                                  </p:childTnLst>
                                </p:cTn>
                              </p:par>
                              <p:par>
                                <p:cTn id="53" presetID="10" presetClass="entr" presetSubtype="0" fill="hold" nodeType="withEffect">
                                  <p:stCondLst>
                                    <p:cond delay="0"/>
                                  </p:stCondLst>
                                  <p:childTnLst>
                                    <p:set>
                                      <p:cBhvr>
                                        <p:cTn id="54" dur="1" fill="hold">
                                          <p:stCondLst>
                                            <p:cond delay="0"/>
                                          </p:stCondLst>
                                        </p:cTn>
                                        <p:tgtEl>
                                          <p:spTgt spid="4108"/>
                                        </p:tgtEl>
                                        <p:attrNameLst>
                                          <p:attrName>style.visibility</p:attrName>
                                        </p:attrNameLst>
                                      </p:cBhvr>
                                      <p:to>
                                        <p:strVal val="visible"/>
                                      </p:to>
                                    </p:set>
                                    <p:animEffect>
                                      <p:cBhvr>
                                        <p:cTn id="55" dur="500"/>
                                        <p:tgtEl>
                                          <p:spTgt spid="4108"/>
                                        </p:tgtEl>
                                      </p:cBhvr>
                                    </p:animEffect>
                                  </p:childTnLst>
                                </p:cTn>
                              </p:par>
                              <p:par>
                                <p:cTn id="56" presetID="10" presetClass="entr" presetSubtype="0" fill="hold" nodeType="withEffect">
                                  <p:stCondLst>
                                    <p:cond delay="0"/>
                                  </p:stCondLst>
                                  <p:childTnLst>
                                    <p:set>
                                      <p:cBhvr>
                                        <p:cTn id="57" dur="1" fill="hold">
                                          <p:stCondLst>
                                            <p:cond delay="0"/>
                                          </p:stCondLst>
                                        </p:cTn>
                                        <p:tgtEl>
                                          <p:spTgt spid="4109"/>
                                        </p:tgtEl>
                                        <p:attrNameLst>
                                          <p:attrName>style.visibility</p:attrName>
                                        </p:attrNameLst>
                                      </p:cBhvr>
                                      <p:to>
                                        <p:strVal val="visible"/>
                                      </p:to>
                                    </p:set>
                                    <p:animEffect>
                                      <p:cBhvr>
                                        <p:cTn id="58" dur="500"/>
                                        <p:tgtEl>
                                          <p:spTgt spid="4109"/>
                                        </p:tgtEl>
                                      </p:cBhvr>
                                    </p:animEffect>
                                  </p:childTnLst>
                                </p:cTn>
                              </p:par>
                              <p:par>
                                <p:cTn id="59" presetID="10" presetClass="entr" presetSubtype="0" fill="hold" nodeType="withEffect">
                                  <p:stCondLst>
                                    <p:cond delay="0"/>
                                  </p:stCondLst>
                                  <p:childTnLst>
                                    <p:set>
                                      <p:cBhvr>
                                        <p:cTn id="60" dur="1" fill="hold">
                                          <p:stCondLst>
                                            <p:cond delay="0"/>
                                          </p:stCondLst>
                                        </p:cTn>
                                        <p:tgtEl>
                                          <p:spTgt spid="4110"/>
                                        </p:tgtEl>
                                        <p:attrNameLst>
                                          <p:attrName>style.visibility</p:attrName>
                                        </p:attrNameLst>
                                      </p:cBhvr>
                                      <p:to>
                                        <p:strVal val="visible"/>
                                      </p:to>
                                    </p:set>
                                    <p:animEffect>
                                      <p:cBhvr>
                                        <p:cTn id="61" dur="500"/>
                                        <p:tgtEl>
                                          <p:spTgt spid="4110"/>
                                        </p:tgtEl>
                                      </p:cBhvr>
                                    </p:animEffect>
                                  </p:childTnLst>
                                </p:cTn>
                              </p:par>
                              <p:par>
                                <p:cTn id="62" presetID="10" presetClass="entr" presetSubtype="0" fill="hold" nodeType="withEffect">
                                  <p:stCondLst>
                                    <p:cond delay="0"/>
                                  </p:stCondLst>
                                  <p:childTnLst>
                                    <p:set>
                                      <p:cBhvr>
                                        <p:cTn id="63" dur="1" fill="hold">
                                          <p:stCondLst>
                                            <p:cond delay="0"/>
                                          </p:stCondLst>
                                        </p:cTn>
                                        <p:tgtEl>
                                          <p:spTgt spid="4111"/>
                                        </p:tgtEl>
                                        <p:attrNameLst>
                                          <p:attrName>style.visibility</p:attrName>
                                        </p:attrNameLst>
                                      </p:cBhvr>
                                      <p:to>
                                        <p:strVal val="visible"/>
                                      </p:to>
                                    </p:set>
                                    <p:animEffect>
                                      <p:cBhvr>
                                        <p:cTn id="64" dur="500"/>
                                        <p:tgtEl>
                                          <p:spTgt spid="4111"/>
                                        </p:tgtEl>
                                      </p:cBhvr>
                                    </p:animEffect>
                                  </p:childTnLst>
                                </p:cTn>
                              </p:par>
                              <p:par>
                                <p:cTn id="65" presetID="53" presetClass="exit" presetSubtype="0" fill="hold" nodeType="withEffect">
                                  <p:stCondLst>
                                    <p:cond delay="0"/>
                                  </p:stCondLst>
                                  <p:childTnLst>
                                    <p:anim calcmode="lin" valueType="num">
                                      <p:cBhvr>
                                        <p:cTn id="66" dur="500"/>
                                        <p:tgtEl>
                                          <p:spTgt spid="4108"/>
                                        </p:tgtEl>
                                        <p:attrNameLst>
                                          <p:attrName>ppt_w</p:attrName>
                                        </p:attrNameLst>
                                      </p:cBhvr>
                                      <p:tavLst>
                                        <p:tav tm="0">
                                          <p:val>
                                            <p:strVal val="ppt_w"/>
                                          </p:val>
                                        </p:tav>
                                        <p:tav tm="100000">
                                          <p:val>
                                            <p:fltVal val="0"/>
                                          </p:val>
                                        </p:tav>
                                      </p:tavLst>
                                    </p:anim>
                                    <p:anim calcmode="lin" valueType="num">
                                      <p:cBhvr>
                                        <p:cTn id="67" dur="500"/>
                                        <p:tgtEl>
                                          <p:spTgt spid="4108"/>
                                        </p:tgtEl>
                                        <p:attrNameLst>
                                          <p:attrName>ppt_h</p:attrName>
                                        </p:attrNameLst>
                                      </p:cBhvr>
                                      <p:tavLst>
                                        <p:tav tm="0">
                                          <p:val>
                                            <p:strVal val="ppt_h"/>
                                          </p:val>
                                        </p:tav>
                                        <p:tav tm="100000">
                                          <p:val>
                                            <p:fltVal val="0"/>
                                          </p:val>
                                        </p:tav>
                                      </p:tavLst>
                                    </p:anim>
                                    <p:animEffect>
                                      <p:cBhvr>
                                        <p:cTn id="68" dur="500"/>
                                        <p:tgtEl>
                                          <p:spTgt spid="4108"/>
                                        </p:tgtEl>
                                      </p:cBhvr>
                                    </p:animEffect>
                                    <p:set>
                                      <p:cBhvr>
                                        <p:cTn id="69" dur="1" fill="hold">
                                          <p:stCondLst>
                                            <p:cond delay="499"/>
                                          </p:stCondLst>
                                        </p:cTn>
                                        <p:tgtEl>
                                          <p:spTgt spid="4108"/>
                                        </p:tgtEl>
                                        <p:attrNameLst>
                                          <p:attrName>style.visibility</p:attrName>
                                        </p:attrNameLst>
                                      </p:cBhvr>
                                      <p:to>
                                        <p:strVal val="hidden"/>
                                      </p:to>
                                    </p:set>
                                  </p:childTnLst>
                                </p:cTn>
                              </p:par>
                              <p:par>
                                <p:cTn id="70" presetID="53" presetClass="exit" presetSubtype="0" fill="hold" nodeType="withEffect">
                                  <p:stCondLst>
                                    <p:cond delay="0"/>
                                  </p:stCondLst>
                                  <p:childTnLst>
                                    <p:anim calcmode="lin" valueType="num">
                                      <p:cBhvr>
                                        <p:cTn id="71" dur="500"/>
                                        <p:tgtEl>
                                          <p:spTgt spid="4109"/>
                                        </p:tgtEl>
                                        <p:attrNameLst>
                                          <p:attrName>ppt_w</p:attrName>
                                        </p:attrNameLst>
                                      </p:cBhvr>
                                      <p:tavLst>
                                        <p:tav tm="0">
                                          <p:val>
                                            <p:strVal val="ppt_w"/>
                                          </p:val>
                                        </p:tav>
                                        <p:tav tm="100000">
                                          <p:val>
                                            <p:fltVal val="0"/>
                                          </p:val>
                                        </p:tav>
                                      </p:tavLst>
                                    </p:anim>
                                    <p:anim calcmode="lin" valueType="num">
                                      <p:cBhvr>
                                        <p:cTn id="72" dur="500"/>
                                        <p:tgtEl>
                                          <p:spTgt spid="4109"/>
                                        </p:tgtEl>
                                        <p:attrNameLst>
                                          <p:attrName>ppt_h</p:attrName>
                                        </p:attrNameLst>
                                      </p:cBhvr>
                                      <p:tavLst>
                                        <p:tav tm="0">
                                          <p:val>
                                            <p:strVal val="ppt_h"/>
                                          </p:val>
                                        </p:tav>
                                        <p:tav tm="100000">
                                          <p:val>
                                            <p:fltVal val="0"/>
                                          </p:val>
                                        </p:tav>
                                      </p:tavLst>
                                    </p:anim>
                                    <p:animEffect>
                                      <p:cBhvr>
                                        <p:cTn id="73" dur="500"/>
                                        <p:tgtEl>
                                          <p:spTgt spid="4109"/>
                                        </p:tgtEl>
                                      </p:cBhvr>
                                    </p:animEffect>
                                    <p:set>
                                      <p:cBhvr>
                                        <p:cTn id="74" dur="1" fill="hold">
                                          <p:stCondLst>
                                            <p:cond delay="499"/>
                                          </p:stCondLst>
                                        </p:cTn>
                                        <p:tgtEl>
                                          <p:spTgt spid="4109"/>
                                        </p:tgtEl>
                                        <p:attrNameLst>
                                          <p:attrName>style.visibility</p:attrName>
                                        </p:attrNameLst>
                                      </p:cBhvr>
                                      <p:to>
                                        <p:strVal val="hidden"/>
                                      </p:to>
                                    </p:set>
                                  </p:childTnLst>
                                </p:cTn>
                              </p:par>
                              <p:par>
                                <p:cTn id="75" presetID="53" presetClass="exit" presetSubtype="0" fill="hold" nodeType="withEffect">
                                  <p:stCondLst>
                                    <p:cond delay="0"/>
                                  </p:stCondLst>
                                  <p:childTnLst>
                                    <p:anim calcmode="lin" valueType="num">
                                      <p:cBhvr>
                                        <p:cTn id="76" dur="500"/>
                                        <p:tgtEl>
                                          <p:spTgt spid="4110"/>
                                        </p:tgtEl>
                                        <p:attrNameLst>
                                          <p:attrName>ppt_w</p:attrName>
                                        </p:attrNameLst>
                                      </p:cBhvr>
                                      <p:tavLst>
                                        <p:tav tm="0">
                                          <p:val>
                                            <p:strVal val="ppt_w"/>
                                          </p:val>
                                        </p:tav>
                                        <p:tav tm="100000">
                                          <p:val>
                                            <p:fltVal val="0"/>
                                          </p:val>
                                        </p:tav>
                                      </p:tavLst>
                                    </p:anim>
                                    <p:anim calcmode="lin" valueType="num">
                                      <p:cBhvr>
                                        <p:cTn id="77" dur="500"/>
                                        <p:tgtEl>
                                          <p:spTgt spid="4110"/>
                                        </p:tgtEl>
                                        <p:attrNameLst>
                                          <p:attrName>ppt_h</p:attrName>
                                        </p:attrNameLst>
                                      </p:cBhvr>
                                      <p:tavLst>
                                        <p:tav tm="0">
                                          <p:val>
                                            <p:strVal val="ppt_h"/>
                                          </p:val>
                                        </p:tav>
                                        <p:tav tm="100000">
                                          <p:val>
                                            <p:fltVal val="0"/>
                                          </p:val>
                                        </p:tav>
                                      </p:tavLst>
                                    </p:anim>
                                    <p:animEffect>
                                      <p:cBhvr>
                                        <p:cTn id="78" dur="500"/>
                                        <p:tgtEl>
                                          <p:spTgt spid="4110"/>
                                        </p:tgtEl>
                                      </p:cBhvr>
                                    </p:animEffect>
                                    <p:set>
                                      <p:cBhvr>
                                        <p:cTn id="79" dur="1" fill="hold">
                                          <p:stCondLst>
                                            <p:cond delay="499"/>
                                          </p:stCondLst>
                                        </p:cTn>
                                        <p:tgtEl>
                                          <p:spTgt spid="4110"/>
                                        </p:tgtEl>
                                        <p:attrNameLst>
                                          <p:attrName>style.visibility</p:attrName>
                                        </p:attrNameLst>
                                      </p:cBhvr>
                                      <p:to>
                                        <p:strVal val="hidden"/>
                                      </p:to>
                                    </p:set>
                                  </p:childTnLst>
                                </p:cTn>
                              </p:par>
                              <p:par>
                                <p:cTn id="80" presetID="53" presetClass="exit" presetSubtype="0" fill="hold" nodeType="withEffect">
                                  <p:stCondLst>
                                    <p:cond delay="0"/>
                                  </p:stCondLst>
                                  <p:childTnLst>
                                    <p:anim calcmode="lin" valueType="num">
                                      <p:cBhvr>
                                        <p:cTn id="81" dur="500"/>
                                        <p:tgtEl>
                                          <p:spTgt spid="4111"/>
                                        </p:tgtEl>
                                        <p:attrNameLst>
                                          <p:attrName>ppt_w</p:attrName>
                                        </p:attrNameLst>
                                      </p:cBhvr>
                                      <p:tavLst>
                                        <p:tav tm="0">
                                          <p:val>
                                            <p:strVal val="ppt_w"/>
                                          </p:val>
                                        </p:tav>
                                        <p:tav tm="100000">
                                          <p:val>
                                            <p:fltVal val="0"/>
                                          </p:val>
                                        </p:tav>
                                      </p:tavLst>
                                    </p:anim>
                                    <p:anim calcmode="lin" valueType="num">
                                      <p:cBhvr>
                                        <p:cTn id="82" dur="500"/>
                                        <p:tgtEl>
                                          <p:spTgt spid="4111"/>
                                        </p:tgtEl>
                                        <p:attrNameLst>
                                          <p:attrName>ppt_h</p:attrName>
                                        </p:attrNameLst>
                                      </p:cBhvr>
                                      <p:tavLst>
                                        <p:tav tm="0">
                                          <p:val>
                                            <p:strVal val="ppt_h"/>
                                          </p:val>
                                        </p:tav>
                                        <p:tav tm="100000">
                                          <p:val>
                                            <p:fltVal val="0"/>
                                          </p:val>
                                        </p:tav>
                                      </p:tavLst>
                                    </p:anim>
                                    <p:animEffect>
                                      <p:cBhvr>
                                        <p:cTn id="83" dur="500"/>
                                        <p:tgtEl>
                                          <p:spTgt spid="4111"/>
                                        </p:tgtEl>
                                      </p:cBhvr>
                                    </p:animEffect>
                                    <p:set>
                                      <p:cBhvr>
                                        <p:cTn id="84" dur="1" fill="hold">
                                          <p:stCondLst>
                                            <p:cond delay="499"/>
                                          </p:stCondLst>
                                        </p:cTn>
                                        <p:tgtEl>
                                          <p:spTgt spid="41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长方形 289">
            <a:extLst>
              <a:ext uri="{FF2B5EF4-FFF2-40B4-BE49-F238E27FC236}">
                <a16:creationId xmlns:a16="http://schemas.microsoft.com/office/drawing/2014/main" id="{CEB3E2B4-0469-BE4C-93A1-FF342FFACE83}"/>
              </a:ext>
            </a:extLst>
          </p:cNvPr>
          <p:cNvSpPr>
            <a:spLocks noChangeArrowheads="1"/>
          </p:cNvSpPr>
          <p:nvPr/>
        </p:nvSpPr>
        <p:spPr bwMode="auto">
          <a:xfrm>
            <a:off x="-26988" y="242888"/>
            <a:ext cx="6480176" cy="606425"/>
          </a:xfrm>
          <a:prstGeom prst="rect">
            <a:avLst/>
          </a:prstGeom>
          <a:gradFill rotWithShape="0">
            <a:gsLst>
              <a:gs pos="0">
                <a:srgbClr val="990033"/>
              </a:gs>
              <a:gs pos="100000">
                <a:srgbClr val="460017">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67628" tIns="35243" rIns="67628" bIns="35243"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en-US"/>
          </a:p>
        </p:txBody>
      </p:sp>
      <p:sp>
        <p:nvSpPr>
          <p:cNvPr id="79874" name="矩形 8">
            <a:extLst>
              <a:ext uri="{FF2B5EF4-FFF2-40B4-BE49-F238E27FC236}">
                <a16:creationId xmlns:a16="http://schemas.microsoft.com/office/drawing/2014/main" id="{12A4C27D-1D96-6342-8938-3371F5F00A87}"/>
              </a:ext>
            </a:extLst>
          </p:cNvPr>
          <p:cNvSpPr>
            <a:spLocks noChangeArrowheads="1"/>
          </p:cNvSpPr>
          <p:nvPr/>
        </p:nvSpPr>
        <p:spPr bwMode="auto">
          <a:xfrm>
            <a:off x="2411413" y="523875"/>
            <a:ext cx="20891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endParaRPr lang="zh-CN" altLang="en-US" sz="15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4102" name="Picture 2" descr="PPECLOGO-eff-0-1">
            <a:extLst>
              <a:ext uri="{FF2B5EF4-FFF2-40B4-BE49-F238E27FC236}">
                <a16:creationId xmlns:a16="http://schemas.microsoft.com/office/drawing/2014/main" id="{62CE5EEB-2D4D-8040-BDAF-205BE717B2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7863" y="525463"/>
            <a:ext cx="627062"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3" descr="PPECLOGO-eff-0-2">
            <a:extLst>
              <a:ext uri="{FF2B5EF4-FFF2-40B4-BE49-F238E27FC236}">
                <a16:creationId xmlns:a16="http://schemas.microsoft.com/office/drawing/2014/main" id="{C6D7535F-F459-E340-92EE-FDB12E9EE5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6600" y="506413"/>
            <a:ext cx="5778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6" descr="PPECLOGO-eff-0-1">
            <a:extLst>
              <a:ext uri="{FF2B5EF4-FFF2-40B4-BE49-F238E27FC236}">
                <a16:creationId xmlns:a16="http://schemas.microsoft.com/office/drawing/2014/main" id="{D9DC4B14-C489-1445-BC7B-40901B252B2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6038" y="533400"/>
            <a:ext cx="23495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8" descr="PPECLOGO-eff-0-2">
            <a:extLst>
              <a:ext uri="{FF2B5EF4-FFF2-40B4-BE49-F238E27FC236}">
                <a16:creationId xmlns:a16="http://schemas.microsoft.com/office/drawing/2014/main" id="{8DAF63DF-BE58-9F41-B4AB-D34783C9F29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6200" y="377825"/>
            <a:ext cx="57943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11" descr="PPECLOGO-eff-5-4">
            <a:extLst>
              <a:ext uri="{FF2B5EF4-FFF2-40B4-BE49-F238E27FC236}">
                <a16:creationId xmlns:a16="http://schemas.microsoft.com/office/drawing/2014/main" id="{B2E32B41-A82B-504A-A9EE-1C529737D76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53063" y="449263"/>
            <a:ext cx="5334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7" name="Picture 12" descr="PPECLOGO-eff-0-1">
            <a:extLst>
              <a:ext uri="{FF2B5EF4-FFF2-40B4-BE49-F238E27FC236}">
                <a16:creationId xmlns:a16="http://schemas.microsoft.com/office/drawing/2014/main" id="{97297AE9-50E7-944F-AF1E-D2EA297C370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89413" y="874713"/>
            <a:ext cx="309562"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Picture 15" descr="PPECLOGO-eff2-1-3">
            <a:extLst>
              <a:ext uri="{FF2B5EF4-FFF2-40B4-BE49-F238E27FC236}">
                <a16:creationId xmlns:a16="http://schemas.microsoft.com/office/drawing/2014/main" id="{7A756D5F-CECB-0746-8D39-B6178FF3F43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51025" y="477838"/>
            <a:ext cx="25876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6" descr="PPECLOGO-eff2-1-4">
            <a:extLst>
              <a:ext uri="{FF2B5EF4-FFF2-40B4-BE49-F238E27FC236}">
                <a16:creationId xmlns:a16="http://schemas.microsoft.com/office/drawing/2014/main" id="{26A70547-A9D1-8048-B3AD-5F17869BF59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30725" y="731838"/>
            <a:ext cx="4159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0" name="Picture 17" descr="PPECLOGO-eff2-1-3">
            <a:extLst>
              <a:ext uri="{FF2B5EF4-FFF2-40B4-BE49-F238E27FC236}">
                <a16:creationId xmlns:a16="http://schemas.microsoft.com/office/drawing/2014/main" id="{434034F5-9EB5-E447-8892-F884B142F7E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45063" y="534988"/>
            <a:ext cx="211137"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18" descr="PPECLOGO-eff2-1-3">
            <a:extLst>
              <a:ext uri="{FF2B5EF4-FFF2-40B4-BE49-F238E27FC236}">
                <a16:creationId xmlns:a16="http://schemas.microsoft.com/office/drawing/2014/main" id="{46CE43AD-23CD-3747-9403-ACE6A6F409A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43513" y="788988"/>
            <a:ext cx="166687" cy="11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5" name="网络 586">
            <a:extLst>
              <a:ext uri="{FF2B5EF4-FFF2-40B4-BE49-F238E27FC236}">
                <a16:creationId xmlns:a16="http://schemas.microsoft.com/office/drawing/2014/main" id="{A13C6D02-3363-DC4F-9236-351271D5358B}"/>
              </a:ext>
            </a:extLst>
          </p:cNvPr>
          <p:cNvSpPr>
            <a:spLocks/>
          </p:cNvSpPr>
          <p:nvPr/>
        </p:nvSpPr>
        <p:spPr bwMode="auto">
          <a:xfrm>
            <a:off x="19050" y="314325"/>
            <a:ext cx="506413" cy="484188"/>
          </a:xfrm>
          <a:custGeom>
            <a:avLst/>
            <a:gdLst>
              <a:gd name="T0" fmla="*/ 0 w 1889279"/>
              <a:gd name="T1" fmla="*/ 0 h 1810503"/>
              <a:gd name="T2" fmla="*/ 0 w 1889279"/>
              <a:gd name="T3" fmla="*/ 0 h 1810503"/>
              <a:gd name="T4" fmla="*/ 0 w 1889279"/>
              <a:gd name="T5" fmla="*/ 0 h 1810503"/>
              <a:gd name="T6" fmla="*/ 0 w 1889279"/>
              <a:gd name="T7" fmla="*/ 0 h 1810503"/>
              <a:gd name="T8" fmla="*/ 0 w 1889279"/>
              <a:gd name="T9" fmla="*/ 0 h 1810503"/>
              <a:gd name="T10" fmla="*/ 0 w 1889279"/>
              <a:gd name="T11" fmla="*/ 0 h 1810503"/>
              <a:gd name="T12" fmla="*/ 0 w 1889279"/>
              <a:gd name="T13" fmla="*/ 0 h 1810503"/>
              <a:gd name="T14" fmla="*/ 0 w 1889279"/>
              <a:gd name="T15" fmla="*/ 0 h 1810503"/>
              <a:gd name="T16" fmla="*/ 0 w 1889279"/>
              <a:gd name="T17" fmla="*/ 0 h 1810503"/>
              <a:gd name="T18" fmla="*/ 0 w 1889279"/>
              <a:gd name="T19" fmla="*/ 0 h 1810503"/>
              <a:gd name="T20" fmla="*/ 0 w 1889279"/>
              <a:gd name="T21" fmla="*/ 0 h 1810503"/>
              <a:gd name="T22" fmla="*/ 0 w 1889279"/>
              <a:gd name="T23" fmla="*/ 0 h 1810503"/>
              <a:gd name="T24" fmla="*/ 0 w 1889279"/>
              <a:gd name="T25" fmla="*/ 0 h 1810503"/>
              <a:gd name="T26" fmla="*/ 0 w 1889279"/>
              <a:gd name="T27" fmla="*/ 0 h 1810503"/>
              <a:gd name="T28" fmla="*/ 0 w 1889279"/>
              <a:gd name="T29" fmla="*/ 0 h 1810503"/>
              <a:gd name="T30" fmla="*/ 0 w 1889279"/>
              <a:gd name="T31" fmla="*/ 0 h 1810503"/>
              <a:gd name="T32" fmla="*/ 0 w 1889279"/>
              <a:gd name="T33" fmla="*/ 0 h 1810503"/>
              <a:gd name="T34" fmla="*/ 0 w 1889279"/>
              <a:gd name="T35" fmla="*/ 0 h 1810503"/>
              <a:gd name="T36" fmla="*/ 0 w 1889279"/>
              <a:gd name="T37" fmla="*/ 0 h 1810503"/>
              <a:gd name="T38" fmla="*/ 0 w 1889279"/>
              <a:gd name="T39" fmla="*/ 0 h 1810503"/>
              <a:gd name="T40" fmla="*/ 0 w 1889279"/>
              <a:gd name="T41" fmla="*/ 0 h 1810503"/>
              <a:gd name="T42" fmla="*/ 0 w 1889279"/>
              <a:gd name="T43" fmla="*/ 0 h 1810503"/>
              <a:gd name="T44" fmla="*/ 0 w 1889279"/>
              <a:gd name="T45" fmla="*/ 0 h 1810503"/>
              <a:gd name="T46" fmla="*/ 0 w 1889279"/>
              <a:gd name="T47" fmla="*/ 0 h 1810503"/>
              <a:gd name="T48" fmla="*/ 0 w 1889279"/>
              <a:gd name="T49" fmla="*/ 0 h 1810503"/>
              <a:gd name="T50" fmla="*/ 0 w 1889279"/>
              <a:gd name="T51" fmla="*/ 0 h 1810503"/>
              <a:gd name="T52" fmla="*/ 0 w 1889279"/>
              <a:gd name="T53" fmla="*/ 0 h 1810503"/>
              <a:gd name="T54" fmla="*/ 0 w 1889279"/>
              <a:gd name="T55" fmla="*/ 0 h 1810503"/>
              <a:gd name="T56" fmla="*/ 0 w 1889279"/>
              <a:gd name="T57" fmla="*/ 0 h 1810503"/>
              <a:gd name="T58" fmla="*/ 0 w 1889279"/>
              <a:gd name="T59" fmla="*/ 0 h 1810503"/>
              <a:gd name="T60" fmla="*/ 0 w 1889279"/>
              <a:gd name="T61" fmla="*/ 0 h 1810503"/>
              <a:gd name="T62" fmla="*/ 0 w 1889279"/>
              <a:gd name="T63" fmla="*/ 0 h 1810503"/>
              <a:gd name="T64" fmla="*/ 0 w 1889279"/>
              <a:gd name="T65" fmla="*/ 0 h 1810503"/>
              <a:gd name="T66" fmla="*/ 0 w 1889279"/>
              <a:gd name="T67" fmla="*/ 0 h 1810503"/>
              <a:gd name="T68" fmla="*/ 0 w 1889279"/>
              <a:gd name="T69" fmla="*/ 0 h 1810503"/>
              <a:gd name="T70" fmla="*/ 0 w 1889279"/>
              <a:gd name="T71" fmla="*/ 0 h 1810503"/>
              <a:gd name="T72" fmla="*/ 0 w 1889279"/>
              <a:gd name="T73" fmla="*/ 0 h 1810503"/>
              <a:gd name="T74" fmla="*/ 0 w 1889279"/>
              <a:gd name="T75" fmla="*/ 0 h 18105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89279"/>
              <a:gd name="T115" fmla="*/ 0 h 1810503"/>
              <a:gd name="T116" fmla="*/ 1889279 w 1889279"/>
              <a:gd name="T117" fmla="*/ 1810503 h 18105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lnTo>
                  <a:pt x="953521" y="1355186"/>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lnTo>
                  <a:pt x="953521" y="931303"/>
                </a:ln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lnTo>
                  <a:pt x="900586" y="1702"/>
                </a:lnTo>
                <a:close/>
                <a:moveTo>
                  <a:pt x="953521" y="0"/>
                </a:moveTo>
                <a:lnTo>
                  <a:pt x="981035" y="1330"/>
                </a:lnTo>
                <a:cubicBezTo>
                  <a:pt x="1124068" y="53565"/>
                  <a:pt x="1247786" y="180867"/>
                  <a:pt x="1332000" y="354889"/>
                </a:cubicBezTo>
                <a:cubicBezTo>
                  <a:pt x="1219743" y="403080"/>
                  <a:pt x="1090709" y="429800"/>
                  <a:pt x="953521" y="430954"/>
                </a:cubicBezTo>
                <a:lnTo>
                  <a:pt x="9535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nchor="ctr"/>
          <a:lstStyle/>
          <a:p>
            <a:endParaRPr lang="zh-CN" altLang="en-US"/>
          </a:p>
        </p:txBody>
      </p:sp>
      <p:pic>
        <p:nvPicPr>
          <p:cNvPr id="79886" name="Picture 22" descr="未标题-4">
            <a:extLst>
              <a:ext uri="{FF2B5EF4-FFF2-40B4-BE49-F238E27FC236}">
                <a16:creationId xmlns:a16="http://schemas.microsoft.com/office/drawing/2014/main" id="{B8FBF0C1-ABC3-1142-9ACE-B20DEDBAAE2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75463" y="68263"/>
            <a:ext cx="2230437"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7" name="Text Box 4">
            <a:extLst>
              <a:ext uri="{FF2B5EF4-FFF2-40B4-BE49-F238E27FC236}">
                <a16:creationId xmlns:a16="http://schemas.microsoft.com/office/drawing/2014/main" id="{AF93A2DF-8734-CE49-9CD0-0F8CBC106ED7}"/>
              </a:ext>
            </a:extLst>
          </p:cNvPr>
          <p:cNvSpPr txBox="1">
            <a:spLocks noChangeArrowheads="1"/>
          </p:cNvSpPr>
          <p:nvPr/>
        </p:nvSpPr>
        <p:spPr bwMode="auto">
          <a:xfrm>
            <a:off x="884238" y="4143375"/>
            <a:ext cx="1841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sz="2000" b="1">
              <a:solidFill>
                <a:schemeClr val="bg1"/>
              </a:solidFill>
              <a:latin typeface="宋体" panose="02010600030101010101" pitchFamily="2" charset="-122"/>
            </a:endParaRPr>
          </a:p>
        </p:txBody>
      </p:sp>
      <p:sp>
        <p:nvSpPr>
          <p:cNvPr id="79888" name="TextBox 4">
            <a:extLst>
              <a:ext uri="{FF2B5EF4-FFF2-40B4-BE49-F238E27FC236}">
                <a16:creationId xmlns:a16="http://schemas.microsoft.com/office/drawing/2014/main" id="{130651D7-946F-DE4A-88B4-1A1F05F9AB2B}"/>
              </a:ext>
            </a:extLst>
          </p:cNvPr>
          <p:cNvSpPr txBox="1">
            <a:spLocks noChangeArrowheads="1"/>
          </p:cNvSpPr>
          <p:nvPr/>
        </p:nvSpPr>
        <p:spPr bwMode="auto">
          <a:xfrm>
            <a:off x="525463" y="1000125"/>
            <a:ext cx="786130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20000"/>
              </a:spcBef>
            </a:pPr>
            <a:r>
              <a:rPr kumimoji="1" lang="zh-CN" altLang="en-US" sz="2000" b="1">
                <a:latin typeface="宋体" panose="02010600030101010101" pitchFamily="2" charset="-122"/>
              </a:rPr>
              <a:t>②置换</a:t>
            </a:r>
            <a:r>
              <a:rPr kumimoji="1" lang="en-US" altLang="zh-CN" sz="2000" b="1">
                <a:latin typeface="宋体" panose="02010600030101010101" pitchFamily="2" charset="-122"/>
              </a:rPr>
              <a:t>0AH</a:t>
            </a:r>
            <a:r>
              <a:rPr kumimoji="1" lang="zh-CN" altLang="en-US" sz="2000" b="1">
                <a:latin typeface="宋体" panose="02010600030101010101" pitchFamily="2" charset="-122"/>
              </a:rPr>
              <a:t>中断向量使其指向用户自行设计的中断服务程序；</a:t>
            </a:r>
          </a:p>
        </p:txBody>
      </p:sp>
      <p:sp>
        <p:nvSpPr>
          <p:cNvPr id="79889" name="文本框 5">
            <a:extLst>
              <a:ext uri="{FF2B5EF4-FFF2-40B4-BE49-F238E27FC236}">
                <a16:creationId xmlns:a16="http://schemas.microsoft.com/office/drawing/2014/main" id="{795AA079-6A1B-F847-B136-87A282788358}"/>
              </a:ext>
            </a:extLst>
          </p:cNvPr>
          <p:cNvSpPr>
            <a:spLocks noChangeArrowheads="1"/>
          </p:cNvSpPr>
          <p:nvPr/>
        </p:nvSpPr>
        <p:spPr bwMode="auto">
          <a:xfrm>
            <a:off x="325438" y="328613"/>
            <a:ext cx="5805487"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buFont typeface="Arial" panose="020B0604020202020204" pitchFamily="34" charset="0"/>
              <a:buNone/>
            </a:pPr>
            <a:r>
              <a:rPr lang="zh-CN" altLang="en-US" sz="2400" b="1" noProof="1">
                <a:solidFill>
                  <a:schemeClr val="bg1"/>
                </a:solidFill>
                <a:ea typeface="微软雅黑" panose="020B0503020204020204" pitchFamily="34" charset="-122"/>
                <a:sym typeface="Arial" panose="020B0604020202020204" pitchFamily="34" charset="0"/>
              </a:rPr>
              <a:t>   用户</a:t>
            </a:r>
            <a:r>
              <a:rPr lang="zh-CN" altLang="en-US" sz="2400" b="1" noProof="1">
                <a:solidFill>
                  <a:schemeClr val="bg1"/>
                </a:solidFill>
                <a:ea typeface="微软雅黑" panose="020B0503020204020204" pitchFamily="34" charset="-122"/>
                <a:sym typeface="+mn-ea"/>
              </a:rPr>
              <a:t>中断应用开发举例</a:t>
            </a:r>
            <a:endParaRPr lang="zh-CN" altLang="en-US" sz="2400" b="1" noProof="1">
              <a:solidFill>
                <a:schemeClr val="bg1"/>
              </a:solidFill>
              <a:ea typeface="微软雅黑" panose="020B0503020204020204" pitchFamily="34" charset="-122"/>
              <a:sym typeface="Arial" panose="020B0604020202020204" pitchFamily="34" charset="0"/>
            </a:endParaRPr>
          </a:p>
        </p:txBody>
      </p:sp>
      <p:sp>
        <p:nvSpPr>
          <p:cNvPr id="79890" name="矩形 1">
            <a:extLst>
              <a:ext uri="{FF2B5EF4-FFF2-40B4-BE49-F238E27FC236}">
                <a16:creationId xmlns:a16="http://schemas.microsoft.com/office/drawing/2014/main" id="{4D5E1867-2EF1-FB4A-8B5C-70B8D97DC5C1}"/>
              </a:ext>
            </a:extLst>
          </p:cNvPr>
          <p:cNvSpPr>
            <a:spLocks noChangeArrowheads="1"/>
          </p:cNvSpPr>
          <p:nvPr/>
        </p:nvSpPr>
        <p:spPr bwMode="auto">
          <a:xfrm>
            <a:off x="1317625" y="1628775"/>
            <a:ext cx="6659563" cy="317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r>
              <a:rPr kumimoji="1" lang="en-US" altLang="zh-CN" sz="2000" b="1">
                <a:solidFill>
                  <a:srgbClr val="000099"/>
                </a:solidFill>
                <a:latin typeface="宋体" panose="02010600030101010101" pitchFamily="2" charset="-122"/>
              </a:rPr>
              <a:t>WRITE0A   PROC           </a:t>
            </a:r>
            <a:r>
              <a:rPr kumimoji="1" lang="en-US" altLang="zh-CN" sz="2000" b="1">
                <a:solidFill>
                  <a:srgbClr val="C00000"/>
                </a:solidFill>
                <a:latin typeface="宋体" panose="02010600030101010101" pitchFamily="2" charset="-122"/>
              </a:rPr>
              <a:t>;</a:t>
            </a:r>
            <a:r>
              <a:rPr kumimoji="1" lang="zh-CN" altLang="en-US" sz="2000" b="1">
                <a:solidFill>
                  <a:srgbClr val="C00000"/>
                </a:solidFill>
                <a:latin typeface="宋体" panose="02010600030101010101" pitchFamily="2" charset="-122"/>
              </a:rPr>
              <a:t>写入用户</a:t>
            </a:r>
            <a:r>
              <a:rPr kumimoji="1" lang="en-US" altLang="zh-CN" sz="2000" b="1">
                <a:solidFill>
                  <a:srgbClr val="C00000"/>
                </a:solidFill>
                <a:latin typeface="宋体" panose="02010600030101010101" pitchFamily="2" charset="-122"/>
              </a:rPr>
              <a:t>0AH</a:t>
            </a:r>
            <a:r>
              <a:rPr kumimoji="1" lang="zh-CN" altLang="en-US" sz="2000" b="1">
                <a:solidFill>
                  <a:srgbClr val="C00000"/>
                </a:solidFill>
                <a:latin typeface="宋体" panose="02010600030101010101" pitchFamily="2" charset="-122"/>
              </a:rPr>
              <a:t>型中断向量</a:t>
            </a:r>
          </a:p>
          <a:p>
            <a:pPr eaLnBrk="1"/>
            <a:r>
              <a:rPr kumimoji="1" lang="en-US" altLang="zh-CN" sz="2000" b="1">
                <a:solidFill>
                  <a:srgbClr val="000099"/>
                </a:solidFill>
                <a:latin typeface="宋体" panose="02010600030101010101" pitchFamily="2" charset="-122"/>
              </a:rPr>
              <a:t>          PUSH    DS</a:t>
            </a:r>
            <a:endParaRPr kumimoji="1" lang="zh-CN" altLang="en-US" sz="2000" b="1">
              <a:solidFill>
                <a:srgbClr val="000099"/>
              </a:solidFill>
              <a:latin typeface="宋体" panose="02010600030101010101" pitchFamily="2" charset="-122"/>
            </a:endParaRPr>
          </a:p>
          <a:p>
            <a:pPr eaLnBrk="1"/>
            <a:r>
              <a:rPr kumimoji="1" lang="en-US" altLang="zh-CN" sz="2000" b="1">
                <a:solidFill>
                  <a:srgbClr val="000099"/>
                </a:solidFill>
                <a:latin typeface="宋体" panose="02010600030101010101" pitchFamily="2" charset="-122"/>
              </a:rPr>
              <a:t>          MOV     AX,CODE</a:t>
            </a:r>
            <a:endParaRPr kumimoji="1" lang="zh-CN" altLang="en-US" sz="2000" b="1">
              <a:solidFill>
                <a:srgbClr val="000099"/>
              </a:solidFill>
              <a:latin typeface="宋体" panose="02010600030101010101" pitchFamily="2" charset="-122"/>
            </a:endParaRPr>
          </a:p>
          <a:p>
            <a:pPr eaLnBrk="1"/>
            <a:r>
              <a:rPr kumimoji="1" lang="en-US" altLang="zh-CN" sz="2000" b="1">
                <a:solidFill>
                  <a:srgbClr val="000099"/>
                </a:solidFill>
                <a:latin typeface="宋体" panose="02010600030101010101" pitchFamily="2" charset="-122"/>
              </a:rPr>
              <a:t>          MOV     DS,AX</a:t>
            </a:r>
            <a:endParaRPr kumimoji="1" lang="zh-CN" altLang="en-US" sz="2000" b="1">
              <a:solidFill>
                <a:srgbClr val="000099"/>
              </a:solidFill>
              <a:latin typeface="宋体" panose="02010600030101010101" pitchFamily="2" charset="-122"/>
            </a:endParaRPr>
          </a:p>
          <a:p>
            <a:pPr eaLnBrk="1"/>
            <a:r>
              <a:rPr kumimoji="1" lang="en-US" altLang="zh-CN" sz="2000" b="1">
                <a:solidFill>
                  <a:srgbClr val="000099"/>
                </a:solidFill>
                <a:latin typeface="宋体" panose="02010600030101010101" pitchFamily="2" charset="-122"/>
              </a:rPr>
              <a:t>          MOV     DX,OFFSET SERVICE</a:t>
            </a:r>
            <a:endParaRPr kumimoji="1" lang="zh-CN" altLang="en-US" sz="2000" b="1">
              <a:solidFill>
                <a:srgbClr val="000099"/>
              </a:solidFill>
              <a:latin typeface="宋体" panose="02010600030101010101" pitchFamily="2" charset="-122"/>
            </a:endParaRPr>
          </a:p>
          <a:p>
            <a:pPr eaLnBrk="1"/>
            <a:r>
              <a:rPr kumimoji="1" lang="en-US" altLang="zh-CN" sz="2000" b="1">
                <a:solidFill>
                  <a:srgbClr val="000099"/>
                </a:solidFill>
                <a:latin typeface="宋体" panose="02010600030101010101" pitchFamily="2" charset="-122"/>
              </a:rPr>
              <a:t>          MOV     AX,25</a:t>
            </a:r>
            <a:r>
              <a:rPr kumimoji="1" lang="en-US" altLang="zh-CN" sz="2000" b="1">
                <a:solidFill>
                  <a:srgbClr val="C00000"/>
                </a:solidFill>
                <a:latin typeface="宋体" panose="02010600030101010101" pitchFamily="2" charset="-122"/>
              </a:rPr>
              <a:t>0A</a:t>
            </a:r>
            <a:r>
              <a:rPr kumimoji="1" lang="en-US" altLang="zh-CN" sz="2000" b="1">
                <a:solidFill>
                  <a:srgbClr val="000099"/>
                </a:solidFill>
                <a:latin typeface="宋体" panose="02010600030101010101" pitchFamily="2" charset="-122"/>
              </a:rPr>
              <a:t>H</a:t>
            </a:r>
            <a:endParaRPr kumimoji="1" lang="zh-CN" altLang="en-US" sz="2000" b="1">
              <a:solidFill>
                <a:srgbClr val="000099"/>
              </a:solidFill>
              <a:latin typeface="宋体" panose="02010600030101010101" pitchFamily="2" charset="-122"/>
            </a:endParaRPr>
          </a:p>
          <a:p>
            <a:pPr eaLnBrk="1"/>
            <a:r>
              <a:rPr kumimoji="1" lang="en-US" altLang="zh-CN" sz="2000" b="1">
                <a:solidFill>
                  <a:srgbClr val="000099"/>
                </a:solidFill>
                <a:latin typeface="宋体" panose="02010600030101010101" pitchFamily="2" charset="-122"/>
              </a:rPr>
              <a:t>          INT     21H</a:t>
            </a:r>
            <a:endParaRPr kumimoji="1" lang="zh-CN" altLang="en-US" sz="2000" b="1">
              <a:solidFill>
                <a:srgbClr val="000099"/>
              </a:solidFill>
              <a:latin typeface="宋体" panose="02010600030101010101" pitchFamily="2" charset="-122"/>
            </a:endParaRPr>
          </a:p>
          <a:p>
            <a:pPr eaLnBrk="1"/>
            <a:r>
              <a:rPr kumimoji="1" lang="en-US" altLang="zh-CN" sz="2000" b="1">
                <a:solidFill>
                  <a:srgbClr val="000099"/>
                </a:solidFill>
                <a:latin typeface="宋体" panose="02010600030101010101" pitchFamily="2" charset="-122"/>
              </a:rPr>
              <a:t>          POP     DS</a:t>
            </a:r>
            <a:endParaRPr kumimoji="1" lang="zh-CN" altLang="en-US" sz="2000" b="1">
              <a:solidFill>
                <a:srgbClr val="000099"/>
              </a:solidFill>
              <a:latin typeface="宋体" panose="02010600030101010101" pitchFamily="2" charset="-122"/>
            </a:endParaRPr>
          </a:p>
          <a:p>
            <a:pPr eaLnBrk="1"/>
            <a:r>
              <a:rPr kumimoji="1" lang="en-US" altLang="zh-CN" sz="2000" b="1">
                <a:solidFill>
                  <a:srgbClr val="000099"/>
                </a:solidFill>
                <a:latin typeface="宋体" panose="02010600030101010101" pitchFamily="2" charset="-122"/>
              </a:rPr>
              <a:t>          RET</a:t>
            </a:r>
            <a:endParaRPr kumimoji="1" lang="zh-CN" altLang="en-US" sz="2000" b="1">
              <a:solidFill>
                <a:srgbClr val="000099"/>
              </a:solidFill>
              <a:latin typeface="宋体" panose="02010600030101010101" pitchFamily="2" charset="-122"/>
            </a:endParaRPr>
          </a:p>
          <a:p>
            <a:pPr eaLnBrk="1"/>
            <a:r>
              <a:rPr kumimoji="1" lang="en-US" altLang="zh-CN" sz="2000" b="1">
                <a:solidFill>
                  <a:srgbClr val="000099"/>
                </a:solidFill>
                <a:latin typeface="宋体" panose="02010600030101010101" pitchFamily="2" charset="-122"/>
              </a:rPr>
              <a:t>WRITE0A   ENDP</a:t>
            </a:r>
            <a:endParaRPr lang="en-GB" altLang="en-US" sz="20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4102"/>
                                        </p:tgtEl>
                                        <p:attrNameLst>
                                          <p:attrName>style.visibility</p:attrName>
                                        </p:attrNameLst>
                                      </p:cBhvr>
                                      <p:to>
                                        <p:strVal val="visible"/>
                                      </p:to>
                                    </p:set>
                                    <p:animEffect>
                                      <p:cBhvr>
                                        <p:cTn id="7" dur="500"/>
                                        <p:tgtEl>
                                          <p:spTgt spid="4102"/>
                                        </p:tgtEl>
                                      </p:cBhvr>
                                    </p:animEffect>
                                  </p:childTnLst>
                                </p:cTn>
                              </p:par>
                              <p:par>
                                <p:cTn id="8" presetID="10" presetClass="entr" presetSubtype="0" fill="hold" nodeType="withEffect">
                                  <p:stCondLst>
                                    <p:cond delay="0"/>
                                  </p:stCondLst>
                                  <p:childTnLst>
                                    <p:set>
                                      <p:cBhvr>
                                        <p:cTn id="9" dur="1" fill="hold">
                                          <p:stCondLst>
                                            <p:cond delay="0"/>
                                          </p:stCondLst>
                                        </p:cTn>
                                        <p:tgtEl>
                                          <p:spTgt spid="4105"/>
                                        </p:tgtEl>
                                        <p:attrNameLst>
                                          <p:attrName>style.visibility</p:attrName>
                                        </p:attrNameLst>
                                      </p:cBhvr>
                                      <p:to>
                                        <p:strVal val="visible"/>
                                      </p:to>
                                    </p:set>
                                    <p:animEffect>
                                      <p:cBhvr>
                                        <p:cTn id="10" dur="500"/>
                                        <p:tgtEl>
                                          <p:spTgt spid="4105"/>
                                        </p:tgtEl>
                                      </p:cBhvr>
                                    </p:animEffect>
                                  </p:childTnLst>
                                </p:cTn>
                              </p:par>
                              <p:par>
                                <p:cTn id="11" presetID="10" presetClass="entr" presetSubtype="0" fill="hold" nodeType="withEffect">
                                  <p:stCondLst>
                                    <p:cond delay="0"/>
                                  </p:stCondLst>
                                  <p:childTnLst>
                                    <p:set>
                                      <p:cBhvr>
                                        <p:cTn id="12" dur="1" fill="hold">
                                          <p:stCondLst>
                                            <p:cond delay="0"/>
                                          </p:stCondLst>
                                        </p:cTn>
                                        <p:tgtEl>
                                          <p:spTgt spid="4107"/>
                                        </p:tgtEl>
                                        <p:attrNameLst>
                                          <p:attrName>style.visibility</p:attrName>
                                        </p:attrNameLst>
                                      </p:cBhvr>
                                      <p:to>
                                        <p:strVal val="visible"/>
                                      </p:to>
                                    </p:set>
                                    <p:animEffect>
                                      <p:cBhvr>
                                        <p:cTn id="13" dur="500"/>
                                        <p:tgtEl>
                                          <p:spTgt spid="4107"/>
                                        </p:tgtEl>
                                      </p:cBhvr>
                                    </p:animEffect>
                                  </p:childTnLst>
                                </p:cTn>
                              </p:par>
                              <p:par>
                                <p:cTn id="14" presetID="10" presetClass="entr" presetSubtype="0" fill="hold" nodeType="withEffect">
                                  <p:stCondLst>
                                    <p:cond delay="0"/>
                                  </p:stCondLst>
                                  <p:childTnLst>
                                    <p:set>
                                      <p:cBhvr>
                                        <p:cTn id="15" dur="1" fill="hold">
                                          <p:stCondLst>
                                            <p:cond delay="0"/>
                                          </p:stCondLst>
                                        </p:cTn>
                                        <p:tgtEl>
                                          <p:spTgt spid="4103"/>
                                        </p:tgtEl>
                                        <p:attrNameLst>
                                          <p:attrName>style.visibility</p:attrName>
                                        </p:attrNameLst>
                                      </p:cBhvr>
                                      <p:to>
                                        <p:strVal val="visible"/>
                                      </p:to>
                                    </p:set>
                                    <p:animEffect>
                                      <p:cBhvr>
                                        <p:cTn id="16" dur="500"/>
                                        <p:tgtEl>
                                          <p:spTgt spid="4103"/>
                                        </p:tgtEl>
                                      </p:cBhvr>
                                    </p:animEffect>
                                  </p:childTnLst>
                                </p:cTn>
                              </p:par>
                              <p:par>
                                <p:cTn id="17" presetID="10" presetClass="entr" presetSubtype="0" fill="hold" nodeType="withEffect">
                                  <p:stCondLst>
                                    <p:cond delay="0"/>
                                  </p:stCondLst>
                                  <p:childTnLst>
                                    <p:set>
                                      <p:cBhvr>
                                        <p:cTn id="18" dur="1" fill="hold">
                                          <p:stCondLst>
                                            <p:cond delay="0"/>
                                          </p:stCondLst>
                                        </p:cTn>
                                        <p:tgtEl>
                                          <p:spTgt spid="4106"/>
                                        </p:tgtEl>
                                        <p:attrNameLst>
                                          <p:attrName>style.visibility</p:attrName>
                                        </p:attrNameLst>
                                      </p:cBhvr>
                                      <p:to>
                                        <p:strVal val="visible"/>
                                      </p:to>
                                    </p:set>
                                    <p:animEffect>
                                      <p:cBhvr>
                                        <p:cTn id="19" dur="500"/>
                                        <p:tgtEl>
                                          <p:spTgt spid="4106"/>
                                        </p:tgtEl>
                                      </p:cBhvr>
                                    </p:animEffect>
                                  </p:childTnLst>
                                </p:cTn>
                              </p:par>
                              <p:par>
                                <p:cTn id="20" presetID="10" presetClass="entr" presetSubtype="0" fill="hold" nodeType="withEffect">
                                  <p:stCondLst>
                                    <p:cond delay="0"/>
                                  </p:stCondLst>
                                  <p:childTnLst>
                                    <p:set>
                                      <p:cBhvr>
                                        <p:cTn id="21" dur="1" fill="hold">
                                          <p:stCondLst>
                                            <p:cond delay="0"/>
                                          </p:stCondLst>
                                        </p:cTn>
                                        <p:tgtEl>
                                          <p:spTgt spid="4104"/>
                                        </p:tgtEl>
                                        <p:attrNameLst>
                                          <p:attrName>style.visibility</p:attrName>
                                        </p:attrNameLst>
                                      </p:cBhvr>
                                      <p:to>
                                        <p:strVal val="visible"/>
                                      </p:to>
                                    </p:set>
                                    <p:animEffect>
                                      <p:cBhvr>
                                        <p:cTn id="22" dur="500"/>
                                        <p:tgtEl>
                                          <p:spTgt spid="4104"/>
                                        </p:tgtEl>
                                      </p:cBhvr>
                                    </p:animEffect>
                                  </p:childTnLst>
                                </p:cTn>
                              </p:par>
                              <p:par>
                                <p:cTn id="23" presetID="35" presetClass="path" presetSubtype="0" fill="hold" nodeType="withEffect">
                                  <p:stCondLst>
                                    <p:cond delay="0"/>
                                  </p:stCondLst>
                                  <p:childTnLst>
                                    <p:animMotion origin="layout" path="M 0 0  L -0.25 0  E" pathEditMode="relative" rAng="0" ptsTypes="">
                                      <p:cBhvr>
                                        <p:cTn id="24" dur="500" fill="hold"/>
                                        <p:tgtEl>
                                          <p:spTgt spid="4106"/>
                                        </p:tgtEl>
                                        <p:attrNameLst>
                                          <p:attrName>ppt_x,ppt_y</p:attrName>
                                        </p:attrNameLst>
                                      </p:cBhvr>
                                      <p:rCtr x="0" y="0"/>
                                    </p:animMotion>
                                  </p:childTnLst>
                                </p:cTn>
                              </p:par>
                              <p:par>
                                <p:cTn id="25" presetID="35" presetClass="path" presetSubtype="0" fill="hold" nodeType="withEffect">
                                  <p:stCondLst>
                                    <p:cond delay="0"/>
                                  </p:stCondLst>
                                  <p:childTnLst>
                                    <p:animMotion origin="layout" path="M 4.16667E-6 3.33333E-6 L -0.31632 3.33333E-6 " pathEditMode="relative" rAng="0" ptsTypes="AA">
                                      <p:cBhvr>
                                        <p:cTn id="26" dur="500" fill="hold"/>
                                        <p:tgtEl>
                                          <p:spTgt spid="4103"/>
                                        </p:tgtEl>
                                        <p:attrNameLst>
                                          <p:attrName>ppt_x,ppt_y</p:attrName>
                                        </p:attrNameLst>
                                      </p:cBhvr>
                                      <p:rCtr x="-1581100" y="0"/>
                                    </p:animMotion>
                                  </p:childTnLst>
                                </p:cTn>
                              </p:par>
                              <p:par>
                                <p:cTn id="27" presetID="35" presetClass="path" presetSubtype="0" fill="hold" nodeType="withEffect">
                                  <p:stCondLst>
                                    <p:cond delay="0"/>
                                  </p:stCondLst>
                                  <p:childTnLst>
                                    <p:animMotion origin="layout" path="M 0.00504 -1.85185E-6 L -0.46684 -1.85185E-6 " pathEditMode="relative" rAng="0" ptsTypes="AA">
                                      <p:cBhvr>
                                        <p:cTn id="28" dur="500" fill="hold"/>
                                        <p:tgtEl>
                                          <p:spTgt spid="4104"/>
                                        </p:tgtEl>
                                        <p:attrNameLst>
                                          <p:attrName>ppt_x,ppt_y</p:attrName>
                                        </p:attrNameLst>
                                      </p:cBhvr>
                                      <p:rCtr x="-2358900" y="0"/>
                                    </p:animMotion>
                                  </p:childTnLst>
                                </p:cTn>
                              </p:par>
                              <p:par>
                                <p:cTn id="29" presetID="35" presetClass="path" presetSubtype="0" fill="hold" nodeType="withEffect">
                                  <p:stCondLst>
                                    <p:cond delay="0"/>
                                  </p:stCondLst>
                                  <p:childTnLst>
                                    <p:animMotion origin="layout" path="M -3.05556E-6 1.11111E-6 L -0.19531 1.11111E-6 " pathEditMode="relative" rAng="0" ptsTypes="AA">
                                      <p:cBhvr>
                                        <p:cTn id="30" dur="500" fill="hold"/>
                                        <p:tgtEl>
                                          <p:spTgt spid="4105"/>
                                        </p:tgtEl>
                                        <p:attrNameLst>
                                          <p:attrName>ppt_x,ppt_y</p:attrName>
                                        </p:attrNameLst>
                                      </p:cBhvr>
                                      <p:rCtr x="-976900" y="0"/>
                                    </p:animMotion>
                                  </p:childTnLst>
                                </p:cTn>
                              </p:par>
                              <p:par>
                                <p:cTn id="31" presetID="35" presetClass="path" presetSubtype="0" fill="hold" nodeType="withEffect">
                                  <p:stCondLst>
                                    <p:cond delay="0"/>
                                  </p:stCondLst>
                                  <p:childTnLst>
                                    <p:animMotion origin="layout" path="M 3.05556E-6 -1.85185E-6 L -0.33577 -1.85185E-6 " pathEditMode="relative" rAng="0" ptsTypes="AA">
                                      <p:cBhvr>
                                        <p:cTn id="32" dur="500" fill="hold"/>
                                        <p:tgtEl>
                                          <p:spTgt spid="4102"/>
                                        </p:tgtEl>
                                        <p:attrNameLst>
                                          <p:attrName>ppt_x,ppt_y</p:attrName>
                                        </p:attrNameLst>
                                      </p:cBhvr>
                                      <p:rCtr x="-1678300" y="0"/>
                                    </p:animMotion>
                                  </p:childTnLst>
                                </p:cTn>
                              </p:par>
                              <p:par>
                                <p:cTn id="33" presetID="35" presetClass="path" presetSubtype="0" fill="hold" nodeType="withEffect">
                                  <p:stCondLst>
                                    <p:cond delay="0"/>
                                  </p:stCondLst>
                                  <p:childTnLst>
                                    <p:animMotion origin="layout" path="M 1.66667E-6 -1.85185E-6 L -0.57188 -1.85185E-6 " pathEditMode="relative" rAng="0" ptsTypes="AA">
                                      <p:cBhvr>
                                        <p:cTn id="34" dur="500" fill="hold"/>
                                        <p:tgtEl>
                                          <p:spTgt spid="4107"/>
                                        </p:tgtEl>
                                        <p:attrNameLst>
                                          <p:attrName>ppt_x,ppt_y</p:attrName>
                                        </p:attrNameLst>
                                      </p:cBhvr>
                                      <p:rCtr x="-2858900" y="0"/>
                                    </p:animMotion>
                                  </p:childTnLst>
                                </p:cTn>
                              </p:par>
                              <p:par>
                                <p:cTn id="35" presetID="10" presetClass="exit" presetSubtype="0" fill="hold" nodeType="withEffect">
                                  <p:stCondLst>
                                    <p:cond delay="0"/>
                                  </p:stCondLst>
                                  <p:childTnLst>
                                    <p:animEffect>
                                      <p:cBhvr>
                                        <p:cTn id="36" dur="500"/>
                                        <p:tgtEl>
                                          <p:spTgt spid="4107"/>
                                        </p:tgtEl>
                                      </p:cBhvr>
                                    </p:animEffect>
                                    <p:set>
                                      <p:cBhvr>
                                        <p:cTn id="37" dur="1" fill="hold">
                                          <p:stCondLst>
                                            <p:cond delay="499"/>
                                          </p:stCondLst>
                                        </p:cTn>
                                        <p:tgtEl>
                                          <p:spTgt spid="4107"/>
                                        </p:tgtEl>
                                        <p:attrNameLst>
                                          <p:attrName>style.visibility</p:attrName>
                                        </p:attrNameLst>
                                      </p:cBhvr>
                                      <p:to>
                                        <p:strVal val="hidden"/>
                                      </p:to>
                                    </p:set>
                                  </p:childTnLst>
                                </p:cTn>
                              </p:par>
                              <p:par>
                                <p:cTn id="38" presetID="10" presetClass="exit" presetSubtype="0" fill="hold" nodeType="withEffect">
                                  <p:stCondLst>
                                    <p:cond delay="0"/>
                                  </p:stCondLst>
                                  <p:childTnLst>
                                    <p:animEffect>
                                      <p:cBhvr>
                                        <p:cTn id="39" dur="500"/>
                                        <p:tgtEl>
                                          <p:spTgt spid="4105"/>
                                        </p:tgtEl>
                                      </p:cBhvr>
                                    </p:animEffect>
                                    <p:set>
                                      <p:cBhvr>
                                        <p:cTn id="40" dur="1" fill="hold">
                                          <p:stCondLst>
                                            <p:cond delay="499"/>
                                          </p:stCondLst>
                                        </p:cTn>
                                        <p:tgtEl>
                                          <p:spTgt spid="4105"/>
                                        </p:tgtEl>
                                        <p:attrNameLst>
                                          <p:attrName>style.visibility</p:attrName>
                                        </p:attrNameLst>
                                      </p:cBhvr>
                                      <p:to>
                                        <p:strVal val="hidden"/>
                                      </p:to>
                                    </p:set>
                                  </p:childTnLst>
                                </p:cTn>
                              </p:par>
                              <p:par>
                                <p:cTn id="41" presetID="10" presetClass="exit" presetSubtype="0" fill="hold" nodeType="withEffect">
                                  <p:stCondLst>
                                    <p:cond delay="0"/>
                                  </p:stCondLst>
                                  <p:childTnLst>
                                    <p:animEffect>
                                      <p:cBhvr>
                                        <p:cTn id="42" dur="500"/>
                                        <p:tgtEl>
                                          <p:spTgt spid="4103"/>
                                        </p:tgtEl>
                                      </p:cBhvr>
                                    </p:animEffect>
                                    <p:set>
                                      <p:cBhvr>
                                        <p:cTn id="43" dur="1" fill="hold">
                                          <p:stCondLst>
                                            <p:cond delay="499"/>
                                          </p:stCondLst>
                                        </p:cTn>
                                        <p:tgtEl>
                                          <p:spTgt spid="4103"/>
                                        </p:tgtEl>
                                        <p:attrNameLst>
                                          <p:attrName>style.visibility</p:attrName>
                                        </p:attrNameLst>
                                      </p:cBhvr>
                                      <p:to>
                                        <p:strVal val="hidden"/>
                                      </p:to>
                                    </p:set>
                                  </p:childTnLst>
                                </p:cTn>
                              </p:par>
                              <p:par>
                                <p:cTn id="44" presetID="10" presetClass="exit" presetSubtype="0" fill="hold" nodeType="withEffect">
                                  <p:stCondLst>
                                    <p:cond delay="0"/>
                                  </p:stCondLst>
                                  <p:childTnLst>
                                    <p:animEffect>
                                      <p:cBhvr>
                                        <p:cTn id="45" dur="500"/>
                                        <p:tgtEl>
                                          <p:spTgt spid="4106"/>
                                        </p:tgtEl>
                                      </p:cBhvr>
                                    </p:animEffect>
                                    <p:set>
                                      <p:cBhvr>
                                        <p:cTn id="46" dur="1" fill="hold">
                                          <p:stCondLst>
                                            <p:cond delay="499"/>
                                          </p:stCondLst>
                                        </p:cTn>
                                        <p:tgtEl>
                                          <p:spTgt spid="4106"/>
                                        </p:tgtEl>
                                        <p:attrNameLst>
                                          <p:attrName>style.visibility</p:attrName>
                                        </p:attrNameLst>
                                      </p:cBhvr>
                                      <p:to>
                                        <p:strVal val="hidden"/>
                                      </p:to>
                                    </p:set>
                                  </p:childTnLst>
                                </p:cTn>
                              </p:par>
                              <p:par>
                                <p:cTn id="47" presetID="10" presetClass="exit" presetSubtype="0" fill="hold" nodeType="withEffect">
                                  <p:stCondLst>
                                    <p:cond delay="0"/>
                                  </p:stCondLst>
                                  <p:childTnLst>
                                    <p:animEffect>
                                      <p:cBhvr>
                                        <p:cTn id="48" dur="500"/>
                                        <p:tgtEl>
                                          <p:spTgt spid="4102"/>
                                        </p:tgtEl>
                                      </p:cBhvr>
                                    </p:animEffect>
                                    <p:set>
                                      <p:cBhvr>
                                        <p:cTn id="49" dur="1" fill="hold">
                                          <p:stCondLst>
                                            <p:cond delay="499"/>
                                          </p:stCondLst>
                                        </p:cTn>
                                        <p:tgtEl>
                                          <p:spTgt spid="4102"/>
                                        </p:tgtEl>
                                        <p:attrNameLst>
                                          <p:attrName>style.visibility</p:attrName>
                                        </p:attrNameLst>
                                      </p:cBhvr>
                                      <p:to>
                                        <p:strVal val="hidden"/>
                                      </p:to>
                                    </p:set>
                                  </p:childTnLst>
                                </p:cTn>
                              </p:par>
                              <p:par>
                                <p:cTn id="50" presetID="10" presetClass="exit" presetSubtype="0" fill="hold" nodeType="withEffect">
                                  <p:stCondLst>
                                    <p:cond delay="0"/>
                                  </p:stCondLst>
                                  <p:childTnLst>
                                    <p:animEffect>
                                      <p:cBhvr>
                                        <p:cTn id="51" dur="500"/>
                                        <p:tgtEl>
                                          <p:spTgt spid="4104"/>
                                        </p:tgtEl>
                                      </p:cBhvr>
                                    </p:animEffect>
                                    <p:set>
                                      <p:cBhvr>
                                        <p:cTn id="52" dur="1" fill="hold">
                                          <p:stCondLst>
                                            <p:cond delay="499"/>
                                          </p:stCondLst>
                                        </p:cTn>
                                        <p:tgtEl>
                                          <p:spTgt spid="4104"/>
                                        </p:tgtEl>
                                        <p:attrNameLst>
                                          <p:attrName>style.visibility</p:attrName>
                                        </p:attrNameLst>
                                      </p:cBhvr>
                                      <p:to>
                                        <p:strVal val="hidden"/>
                                      </p:to>
                                    </p:set>
                                  </p:childTnLst>
                                </p:cTn>
                              </p:par>
                              <p:par>
                                <p:cTn id="53" presetID="10" presetClass="entr" presetSubtype="0" fill="hold" nodeType="withEffect">
                                  <p:stCondLst>
                                    <p:cond delay="0"/>
                                  </p:stCondLst>
                                  <p:childTnLst>
                                    <p:set>
                                      <p:cBhvr>
                                        <p:cTn id="54" dur="1" fill="hold">
                                          <p:stCondLst>
                                            <p:cond delay="0"/>
                                          </p:stCondLst>
                                        </p:cTn>
                                        <p:tgtEl>
                                          <p:spTgt spid="4108"/>
                                        </p:tgtEl>
                                        <p:attrNameLst>
                                          <p:attrName>style.visibility</p:attrName>
                                        </p:attrNameLst>
                                      </p:cBhvr>
                                      <p:to>
                                        <p:strVal val="visible"/>
                                      </p:to>
                                    </p:set>
                                    <p:animEffect>
                                      <p:cBhvr>
                                        <p:cTn id="55" dur="500"/>
                                        <p:tgtEl>
                                          <p:spTgt spid="4108"/>
                                        </p:tgtEl>
                                      </p:cBhvr>
                                    </p:animEffect>
                                  </p:childTnLst>
                                </p:cTn>
                              </p:par>
                              <p:par>
                                <p:cTn id="56" presetID="10" presetClass="entr" presetSubtype="0" fill="hold" nodeType="withEffect">
                                  <p:stCondLst>
                                    <p:cond delay="0"/>
                                  </p:stCondLst>
                                  <p:childTnLst>
                                    <p:set>
                                      <p:cBhvr>
                                        <p:cTn id="57" dur="1" fill="hold">
                                          <p:stCondLst>
                                            <p:cond delay="0"/>
                                          </p:stCondLst>
                                        </p:cTn>
                                        <p:tgtEl>
                                          <p:spTgt spid="4109"/>
                                        </p:tgtEl>
                                        <p:attrNameLst>
                                          <p:attrName>style.visibility</p:attrName>
                                        </p:attrNameLst>
                                      </p:cBhvr>
                                      <p:to>
                                        <p:strVal val="visible"/>
                                      </p:to>
                                    </p:set>
                                    <p:animEffect>
                                      <p:cBhvr>
                                        <p:cTn id="58" dur="500"/>
                                        <p:tgtEl>
                                          <p:spTgt spid="4109"/>
                                        </p:tgtEl>
                                      </p:cBhvr>
                                    </p:animEffect>
                                  </p:childTnLst>
                                </p:cTn>
                              </p:par>
                              <p:par>
                                <p:cTn id="59" presetID="10" presetClass="entr" presetSubtype="0" fill="hold" nodeType="withEffect">
                                  <p:stCondLst>
                                    <p:cond delay="0"/>
                                  </p:stCondLst>
                                  <p:childTnLst>
                                    <p:set>
                                      <p:cBhvr>
                                        <p:cTn id="60" dur="1" fill="hold">
                                          <p:stCondLst>
                                            <p:cond delay="0"/>
                                          </p:stCondLst>
                                        </p:cTn>
                                        <p:tgtEl>
                                          <p:spTgt spid="4110"/>
                                        </p:tgtEl>
                                        <p:attrNameLst>
                                          <p:attrName>style.visibility</p:attrName>
                                        </p:attrNameLst>
                                      </p:cBhvr>
                                      <p:to>
                                        <p:strVal val="visible"/>
                                      </p:to>
                                    </p:set>
                                    <p:animEffect>
                                      <p:cBhvr>
                                        <p:cTn id="61" dur="500"/>
                                        <p:tgtEl>
                                          <p:spTgt spid="4110"/>
                                        </p:tgtEl>
                                      </p:cBhvr>
                                    </p:animEffect>
                                  </p:childTnLst>
                                </p:cTn>
                              </p:par>
                              <p:par>
                                <p:cTn id="62" presetID="10" presetClass="entr" presetSubtype="0" fill="hold" nodeType="withEffect">
                                  <p:stCondLst>
                                    <p:cond delay="0"/>
                                  </p:stCondLst>
                                  <p:childTnLst>
                                    <p:set>
                                      <p:cBhvr>
                                        <p:cTn id="63" dur="1" fill="hold">
                                          <p:stCondLst>
                                            <p:cond delay="0"/>
                                          </p:stCondLst>
                                        </p:cTn>
                                        <p:tgtEl>
                                          <p:spTgt spid="4111"/>
                                        </p:tgtEl>
                                        <p:attrNameLst>
                                          <p:attrName>style.visibility</p:attrName>
                                        </p:attrNameLst>
                                      </p:cBhvr>
                                      <p:to>
                                        <p:strVal val="visible"/>
                                      </p:to>
                                    </p:set>
                                    <p:animEffect>
                                      <p:cBhvr>
                                        <p:cTn id="64" dur="500"/>
                                        <p:tgtEl>
                                          <p:spTgt spid="4111"/>
                                        </p:tgtEl>
                                      </p:cBhvr>
                                    </p:animEffect>
                                  </p:childTnLst>
                                </p:cTn>
                              </p:par>
                              <p:par>
                                <p:cTn id="65" presetID="53" presetClass="exit" presetSubtype="0" fill="hold" nodeType="withEffect">
                                  <p:stCondLst>
                                    <p:cond delay="0"/>
                                  </p:stCondLst>
                                  <p:childTnLst>
                                    <p:anim calcmode="lin" valueType="num">
                                      <p:cBhvr>
                                        <p:cTn id="66" dur="500"/>
                                        <p:tgtEl>
                                          <p:spTgt spid="4108"/>
                                        </p:tgtEl>
                                        <p:attrNameLst>
                                          <p:attrName>ppt_w</p:attrName>
                                        </p:attrNameLst>
                                      </p:cBhvr>
                                      <p:tavLst>
                                        <p:tav tm="0">
                                          <p:val>
                                            <p:strVal val="ppt_w"/>
                                          </p:val>
                                        </p:tav>
                                        <p:tav tm="100000">
                                          <p:val>
                                            <p:fltVal val="0"/>
                                          </p:val>
                                        </p:tav>
                                      </p:tavLst>
                                    </p:anim>
                                    <p:anim calcmode="lin" valueType="num">
                                      <p:cBhvr>
                                        <p:cTn id="67" dur="500"/>
                                        <p:tgtEl>
                                          <p:spTgt spid="4108"/>
                                        </p:tgtEl>
                                        <p:attrNameLst>
                                          <p:attrName>ppt_h</p:attrName>
                                        </p:attrNameLst>
                                      </p:cBhvr>
                                      <p:tavLst>
                                        <p:tav tm="0">
                                          <p:val>
                                            <p:strVal val="ppt_h"/>
                                          </p:val>
                                        </p:tav>
                                        <p:tav tm="100000">
                                          <p:val>
                                            <p:fltVal val="0"/>
                                          </p:val>
                                        </p:tav>
                                      </p:tavLst>
                                    </p:anim>
                                    <p:animEffect>
                                      <p:cBhvr>
                                        <p:cTn id="68" dur="500"/>
                                        <p:tgtEl>
                                          <p:spTgt spid="4108"/>
                                        </p:tgtEl>
                                      </p:cBhvr>
                                    </p:animEffect>
                                    <p:set>
                                      <p:cBhvr>
                                        <p:cTn id="69" dur="1" fill="hold">
                                          <p:stCondLst>
                                            <p:cond delay="499"/>
                                          </p:stCondLst>
                                        </p:cTn>
                                        <p:tgtEl>
                                          <p:spTgt spid="4108"/>
                                        </p:tgtEl>
                                        <p:attrNameLst>
                                          <p:attrName>style.visibility</p:attrName>
                                        </p:attrNameLst>
                                      </p:cBhvr>
                                      <p:to>
                                        <p:strVal val="hidden"/>
                                      </p:to>
                                    </p:set>
                                  </p:childTnLst>
                                </p:cTn>
                              </p:par>
                              <p:par>
                                <p:cTn id="70" presetID="53" presetClass="exit" presetSubtype="0" fill="hold" nodeType="withEffect">
                                  <p:stCondLst>
                                    <p:cond delay="0"/>
                                  </p:stCondLst>
                                  <p:childTnLst>
                                    <p:anim calcmode="lin" valueType="num">
                                      <p:cBhvr>
                                        <p:cTn id="71" dur="500"/>
                                        <p:tgtEl>
                                          <p:spTgt spid="4109"/>
                                        </p:tgtEl>
                                        <p:attrNameLst>
                                          <p:attrName>ppt_w</p:attrName>
                                        </p:attrNameLst>
                                      </p:cBhvr>
                                      <p:tavLst>
                                        <p:tav tm="0">
                                          <p:val>
                                            <p:strVal val="ppt_w"/>
                                          </p:val>
                                        </p:tav>
                                        <p:tav tm="100000">
                                          <p:val>
                                            <p:fltVal val="0"/>
                                          </p:val>
                                        </p:tav>
                                      </p:tavLst>
                                    </p:anim>
                                    <p:anim calcmode="lin" valueType="num">
                                      <p:cBhvr>
                                        <p:cTn id="72" dur="500"/>
                                        <p:tgtEl>
                                          <p:spTgt spid="4109"/>
                                        </p:tgtEl>
                                        <p:attrNameLst>
                                          <p:attrName>ppt_h</p:attrName>
                                        </p:attrNameLst>
                                      </p:cBhvr>
                                      <p:tavLst>
                                        <p:tav tm="0">
                                          <p:val>
                                            <p:strVal val="ppt_h"/>
                                          </p:val>
                                        </p:tav>
                                        <p:tav tm="100000">
                                          <p:val>
                                            <p:fltVal val="0"/>
                                          </p:val>
                                        </p:tav>
                                      </p:tavLst>
                                    </p:anim>
                                    <p:animEffect>
                                      <p:cBhvr>
                                        <p:cTn id="73" dur="500"/>
                                        <p:tgtEl>
                                          <p:spTgt spid="4109"/>
                                        </p:tgtEl>
                                      </p:cBhvr>
                                    </p:animEffect>
                                    <p:set>
                                      <p:cBhvr>
                                        <p:cTn id="74" dur="1" fill="hold">
                                          <p:stCondLst>
                                            <p:cond delay="499"/>
                                          </p:stCondLst>
                                        </p:cTn>
                                        <p:tgtEl>
                                          <p:spTgt spid="4109"/>
                                        </p:tgtEl>
                                        <p:attrNameLst>
                                          <p:attrName>style.visibility</p:attrName>
                                        </p:attrNameLst>
                                      </p:cBhvr>
                                      <p:to>
                                        <p:strVal val="hidden"/>
                                      </p:to>
                                    </p:set>
                                  </p:childTnLst>
                                </p:cTn>
                              </p:par>
                              <p:par>
                                <p:cTn id="75" presetID="53" presetClass="exit" presetSubtype="0" fill="hold" nodeType="withEffect">
                                  <p:stCondLst>
                                    <p:cond delay="0"/>
                                  </p:stCondLst>
                                  <p:childTnLst>
                                    <p:anim calcmode="lin" valueType="num">
                                      <p:cBhvr>
                                        <p:cTn id="76" dur="500"/>
                                        <p:tgtEl>
                                          <p:spTgt spid="4110"/>
                                        </p:tgtEl>
                                        <p:attrNameLst>
                                          <p:attrName>ppt_w</p:attrName>
                                        </p:attrNameLst>
                                      </p:cBhvr>
                                      <p:tavLst>
                                        <p:tav tm="0">
                                          <p:val>
                                            <p:strVal val="ppt_w"/>
                                          </p:val>
                                        </p:tav>
                                        <p:tav tm="100000">
                                          <p:val>
                                            <p:fltVal val="0"/>
                                          </p:val>
                                        </p:tav>
                                      </p:tavLst>
                                    </p:anim>
                                    <p:anim calcmode="lin" valueType="num">
                                      <p:cBhvr>
                                        <p:cTn id="77" dur="500"/>
                                        <p:tgtEl>
                                          <p:spTgt spid="4110"/>
                                        </p:tgtEl>
                                        <p:attrNameLst>
                                          <p:attrName>ppt_h</p:attrName>
                                        </p:attrNameLst>
                                      </p:cBhvr>
                                      <p:tavLst>
                                        <p:tav tm="0">
                                          <p:val>
                                            <p:strVal val="ppt_h"/>
                                          </p:val>
                                        </p:tav>
                                        <p:tav tm="100000">
                                          <p:val>
                                            <p:fltVal val="0"/>
                                          </p:val>
                                        </p:tav>
                                      </p:tavLst>
                                    </p:anim>
                                    <p:animEffect>
                                      <p:cBhvr>
                                        <p:cTn id="78" dur="500"/>
                                        <p:tgtEl>
                                          <p:spTgt spid="4110"/>
                                        </p:tgtEl>
                                      </p:cBhvr>
                                    </p:animEffect>
                                    <p:set>
                                      <p:cBhvr>
                                        <p:cTn id="79" dur="1" fill="hold">
                                          <p:stCondLst>
                                            <p:cond delay="499"/>
                                          </p:stCondLst>
                                        </p:cTn>
                                        <p:tgtEl>
                                          <p:spTgt spid="4110"/>
                                        </p:tgtEl>
                                        <p:attrNameLst>
                                          <p:attrName>style.visibility</p:attrName>
                                        </p:attrNameLst>
                                      </p:cBhvr>
                                      <p:to>
                                        <p:strVal val="hidden"/>
                                      </p:to>
                                    </p:set>
                                  </p:childTnLst>
                                </p:cTn>
                              </p:par>
                              <p:par>
                                <p:cTn id="80" presetID="53" presetClass="exit" presetSubtype="0" fill="hold" nodeType="withEffect">
                                  <p:stCondLst>
                                    <p:cond delay="0"/>
                                  </p:stCondLst>
                                  <p:childTnLst>
                                    <p:anim calcmode="lin" valueType="num">
                                      <p:cBhvr>
                                        <p:cTn id="81" dur="500"/>
                                        <p:tgtEl>
                                          <p:spTgt spid="4111"/>
                                        </p:tgtEl>
                                        <p:attrNameLst>
                                          <p:attrName>ppt_w</p:attrName>
                                        </p:attrNameLst>
                                      </p:cBhvr>
                                      <p:tavLst>
                                        <p:tav tm="0">
                                          <p:val>
                                            <p:strVal val="ppt_w"/>
                                          </p:val>
                                        </p:tav>
                                        <p:tav tm="100000">
                                          <p:val>
                                            <p:fltVal val="0"/>
                                          </p:val>
                                        </p:tav>
                                      </p:tavLst>
                                    </p:anim>
                                    <p:anim calcmode="lin" valueType="num">
                                      <p:cBhvr>
                                        <p:cTn id="82" dur="500"/>
                                        <p:tgtEl>
                                          <p:spTgt spid="4111"/>
                                        </p:tgtEl>
                                        <p:attrNameLst>
                                          <p:attrName>ppt_h</p:attrName>
                                        </p:attrNameLst>
                                      </p:cBhvr>
                                      <p:tavLst>
                                        <p:tav tm="0">
                                          <p:val>
                                            <p:strVal val="ppt_h"/>
                                          </p:val>
                                        </p:tav>
                                        <p:tav tm="100000">
                                          <p:val>
                                            <p:fltVal val="0"/>
                                          </p:val>
                                        </p:tav>
                                      </p:tavLst>
                                    </p:anim>
                                    <p:animEffect>
                                      <p:cBhvr>
                                        <p:cTn id="83" dur="500"/>
                                        <p:tgtEl>
                                          <p:spTgt spid="4111"/>
                                        </p:tgtEl>
                                      </p:cBhvr>
                                    </p:animEffect>
                                    <p:set>
                                      <p:cBhvr>
                                        <p:cTn id="84" dur="1" fill="hold">
                                          <p:stCondLst>
                                            <p:cond delay="499"/>
                                          </p:stCondLst>
                                        </p:cTn>
                                        <p:tgtEl>
                                          <p:spTgt spid="41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长方形 289">
            <a:extLst>
              <a:ext uri="{FF2B5EF4-FFF2-40B4-BE49-F238E27FC236}">
                <a16:creationId xmlns:a16="http://schemas.microsoft.com/office/drawing/2014/main" id="{1907E2C9-C911-1249-AF24-6356533076F0}"/>
              </a:ext>
            </a:extLst>
          </p:cNvPr>
          <p:cNvSpPr>
            <a:spLocks noChangeArrowheads="1"/>
          </p:cNvSpPr>
          <p:nvPr/>
        </p:nvSpPr>
        <p:spPr bwMode="auto">
          <a:xfrm>
            <a:off x="-26988" y="242888"/>
            <a:ext cx="6480176" cy="606425"/>
          </a:xfrm>
          <a:prstGeom prst="rect">
            <a:avLst/>
          </a:prstGeom>
          <a:gradFill rotWithShape="0">
            <a:gsLst>
              <a:gs pos="0">
                <a:srgbClr val="990033"/>
              </a:gs>
              <a:gs pos="100000">
                <a:srgbClr val="460017">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67628" tIns="35243" rIns="67628" bIns="35243"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en-US"/>
          </a:p>
        </p:txBody>
      </p:sp>
      <p:sp>
        <p:nvSpPr>
          <p:cNvPr id="81922" name="矩形 8">
            <a:extLst>
              <a:ext uri="{FF2B5EF4-FFF2-40B4-BE49-F238E27FC236}">
                <a16:creationId xmlns:a16="http://schemas.microsoft.com/office/drawing/2014/main" id="{9934C7A3-6EC7-3C41-A812-831793527DBB}"/>
              </a:ext>
            </a:extLst>
          </p:cNvPr>
          <p:cNvSpPr>
            <a:spLocks noChangeArrowheads="1"/>
          </p:cNvSpPr>
          <p:nvPr/>
        </p:nvSpPr>
        <p:spPr bwMode="auto">
          <a:xfrm>
            <a:off x="2411413" y="523875"/>
            <a:ext cx="20891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endParaRPr lang="zh-CN" altLang="en-US" sz="15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4102" name="Picture 2" descr="PPECLOGO-eff-0-1">
            <a:extLst>
              <a:ext uri="{FF2B5EF4-FFF2-40B4-BE49-F238E27FC236}">
                <a16:creationId xmlns:a16="http://schemas.microsoft.com/office/drawing/2014/main" id="{45B3C9FD-CC74-A249-96F5-5A77B77DD5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7863" y="525463"/>
            <a:ext cx="627062"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3" descr="PPECLOGO-eff-0-2">
            <a:extLst>
              <a:ext uri="{FF2B5EF4-FFF2-40B4-BE49-F238E27FC236}">
                <a16:creationId xmlns:a16="http://schemas.microsoft.com/office/drawing/2014/main" id="{A9EA6673-249A-864A-8A6F-35CF0DC7F8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6600" y="506413"/>
            <a:ext cx="5778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6" descr="PPECLOGO-eff-0-1">
            <a:extLst>
              <a:ext uri="{FF2B5EF4-FFF2-40B4-BE49-F238E27FC236}">
                <a16:creationId xmlns:a16="http://schemas.microsoft.com/office/drawing/2014/main" id="{7BBBE94F-EF33-7B47-AC6E-1EF760FC377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6038" y="533400"/>
            <a:ext cx="23495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8" descr="PPECLOGO-eff-0-2">
            <a:extLst>
              <a:ext uri="{FF2B5EF4-FFF2-40B4-BE49-F238E27FC236}">
                <a16:creationId xmlns:a16="http://schemas.microsoft.com/office/drawing/2014/main" id="{3DE6EE62-CB5D-A740-BE05-1DC5CC8A8D8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6200" y="377825"/>
            <a:ext cx="57943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11" descr="PPECLOGO-eff-5-4">
            <a:extLst>
              <a:ext uri="{FF2B5EF4-FFF2-40B4-BE49-F238E27FC236}">
                <a16:creationId xmlns:a16="http://schemas.microsoft.com/office/drawing/2014/main" id="{E0E12DBB-1E7E-7642-BBED-2F823B899D3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53063" y="449263"/>
            <a:ext cx="5334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7" name="Picture 12" descr="PPECLOGO-eff-0-1">
            <a:extLst>
              <a:ext uri="{FF2B5EF4-FFF2-40B4-BE49-F238E27FC236}">
                <a16:creationId xmlns:a16="http://schemas.microsoft.com/office/drawing/2014/main" id="{81640022-2370-8448-BA2F-59A2D3A3901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89413" y="874713"/>
            <a:ext cx="309562"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Picture 15" descr="PPECLOGO-eff2-1-3">
            <a:extLst>
              <a:ext uri="{FF2B5EF4-FFF2-40B4-BE49-F238E27FC236}">
                <a16:creationId xmlns:a16="http://schemas.microsoft.com/office/drawing/2014/main" id="{26E56B9E-271E-DE40-91F9-B2FC627AEC6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51025" y="477838"/>
            <a:ext cx="25876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6" descr="PPECLOGO-eff2-1-4">
            <a:extLst>
              <a:ext uri="{FF2B5EF4-FFF2-40B4-BE49-F238E27FC236}">
                <a16:creationId xmlns:a16="http://schemas.microsoft.com/office/drawing/2014/main" id="{3C1E4123-55F3-F94B-B0FC-18057854716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30725" y="731838"/>
            <a:ext cx="4159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0" name="Picture 17" descr="PPECLOGO-eff2-1-3">
            <a:extLst>
              <a:ext uri="{FF2B5EF4-FFF2-40B4-BE49-F238E27FC236}">
                <a16:creationId xmlns:a16="http://schemas.microsoft.com/office/drawing/2014/main" id="{147C3CF2-2205-5E42-8A2A-D24F7297766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45063" y="534988"/>
            <a:ext cx="211137"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18" descr="PPECLOGO-eff2-1-3">
            <a:extLst>
              <a:ext uri="{FF2B5EF4-FFF2-40B4-BE49-F238E27FC236}">
                <a16:creationId xmlns:a16="http://schemas.microsoft.com/office/drawing/2014/main" id="{0A2A2888-3079-C14A-ABBB-1A0A1EA2899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43513" y="788988"/>
            <a:ext cx="166687" cy="11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33" name="网络 586">
            <a:extLst>
              <a:ext uri="{FF2B5EF4-FFF2-40B4-BE49-F238E27FC236}">
                <a16:creationId xmlns:a16="http://schemas.microsoft.com/office/drawing/2014/main" id="{515D0EB4-BED9-DC4A-BFED-2A900068142F}"/>
              </a:ext>
            </a:extLst>
          </p:cNvPr>
          <p:cNvSpPr>
            <a:spLocks/>
          </p:cNvSpPr>
          <p:nvPr/>
        </p:nvSpPr>
        <p:spPr bwMode="auto">
          <a:xfrm>
            <a:off x="19050" y="314325"/>
            <a:ext cx="506413" cy="484188"/>
          </a:xfrm>
          <a:custGeom>
            <a:avLst/>
            <a:gdLst>
              <a:gd name="T0" fmla="*/ 0 w 1889279"/>
              <a:gd name="T1" fmla="*/ 0 h 1810503"/>
              <a:gd name="T2" fmla="*/ 0 w 1889279"/>
              <a:gd name="T3" fmla="*/ 0 h 1810503"/>
              <a:gd name="T4" fmla="*/ 0 w 1889279"/>
              <a:gd name="T5" fmla="*/ 0 h 1810503"/>
              <a:gd name="T6" fmla="*/ 0 w 1889279"/>
              <a:gd name="T7" fmla="*/ 0 h 1810503"/>
              <a:gd name="T8" fmla="*/ 0 w 1889279"/>
              <a:gd name="T9" fmla="*/ 0 h 1810503"/>
              <a:gd name="T10" fmla="*/ 0 w 1889279"/>
              <a:gd name="T11" fmla="*/ 0 h 1810503"/>
              <a:gd name="T12" fmla="*/ 0 w 1889279"/>
              <a:gd name="T13" fmla="*/ 0 h 1810503"/>
              <a:gd name="T14" fmla="*/ 0 w 1889279"/>
              <a:gd name="T15" fmla="*/ 0 h 1810503"/>
              <a:gd name="T16" fmla="*/ 0 w 1889279"/>
              <a:gd name="T17" fmla="*/ 0 h 1810503"/>
              <a:gd name="T18" fmla="*/ 0 w 1889279"/>
              <a:gd name="T19" fmla="*/ 0 h 1810503"/>
              <a:gd name="T20" fmla="*/ 0 w 1889279"/>
              <a:gd name="T21" fmla="*/ 0 h 1810503"/>
              <a:gd name="T22" fmla="*/ 0 w 1889279"/>
              <a:gd name="T23" fmla="*/ 0 h 1810503"/>
              <a:gd name="T24" fmla="*/ 0 w 1889279"/>
              <a:gd name="T25" fmla="*/ 0 h 1810503"/>
              <a:gd name="T26" fmla="*/ 0 w 1889279"/>
              <a:gd name="T27" fmla="*/ 0 h 1810503"/>
              <a:gd name="T28" fmla="*/ 0 w 1889279"/>
              <a:gd name="T29" fmla="*/ 0 h 1810503"/>
              <a:gd name="T30" fmla="*/ 0 w 1889279"/>
              <a:gd name="T31" fmla="*/ 0 h 1810503"/>
              <a:gd name="T32" fmla="*/ 0 w 1889279"/>
              <a:gd name="T33" fmla="*/ 0 h 1810503"/>
              <a:gd name="T34" fmla="*/ 0 w 1889279"/>
              <a:gd name="T35" fmla="*/ 0 h 1810503"/>
              <a:gd name="T36" fmla="*/ 0 w 1889279"/>
              <a:gd name="T37" fmla="*/ 0 h 1810503"/>
              <a:gd name="T38" fmla="*/ 0 w 1889279"/>
              <a:gd name="T39" fmla="*/ 0 h 1810503"/>
              <a:gd name="T40" fmla="*/ 0 w 1889279"/>
              <a:gd name="T41" fmla="*/ 0 h 1810503"/>
              <a:gd name="T42" fmla="*/ 0 w 1889279"/>
              <a:gd name="T43" fmla="*/ 0 h 1810503"/>
              <a:gd name="T44" fmla="*/ 0 w 1889279"/>
              <a:gd name="T45" fmla="*/ 0 h 1810503"/>
              <a:gd name="T46" fmla="*/ 0 w 1889279"/>
              <a:gd name="T47" fmla="*/ 0 h 1810503"/>
              <a:gd name="T48" fmla="*/ 0 w 1889279"/>
              <a:gd name="T49" fmla="*/ 0 h 1810503"/>
              <a:gd name="T50" fmla="*/ 0 w 1889279"/>
              <a:gd name="T51" fmla="*/ 0 h 1810503"/>
              <a:gd name="T52" fmla="*/ 0 w 1889279"/>
              <a:gd name="T53" fmla="*/ 0 h 1810503"/>
              <a:gd name="T54" fmla="*/ 0 w 1889279"/>
              <a:gd name="T55" fmla="*/ 0 h 1810503"/>
              <a:gd name="T56" fmla="*/ 0 w 1889279"/>
              <a:gd name="T57" fmla="*/ 0 h 1810503"/>
              <a:gd name="T58" fmla="*/ 0 w 1889279"/>
              <a:gd name="T59" fmla="*/ 0 h 1810503"/>
              <a:gd name="T60" fmla="*/ 0 w 1889279"/>
              <a:gd name="T61" fmla="*/ 0 h 1810503"/>
              <a:gd name="T62" fmla="*/ 0 w 1889279"/>
              <a:gd name="T63" fmla="*/ 0 h 1810503"/>
              <a:gd name="T64" fmla="*/ 0 w 1889279"/>
              <a:gd name="T65" fmla="*/ 0 h 1810503"/>
              <a:gd name="T66" fmla="*/ 0 w 1889279"/>
              <a:gd name="T67" fmla="*/ 0 h 1810503"/>
              <a:gd name="T68" fmla="*/ 0 w 1889279"/>
              <a:gd name="T69" fmla="*/ 0 h 1810503"/>
              <a:gd name="T70" fmla="*/ 0 w 1889279"/>
              <a:gd name="T71" fmla="*/ 0 h 1810503"/>
              <a:gd name="T72" fmla="*/ 0 w 1889279"/>
              <a:gd name="T73" fmla="*/ 0 h 1810503"/>
              <a:gd name="T74" fmla="*/ 0 w 1889279"/>
              <a:gd name="T75" fmla="*/ 0 h 18105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89279"/>
              <a:gd name="T115" fmla="*/ 0 h 1810503"/>
              <a:gd name="T116" fmla="*/ 1889279 w 1889279"/>
              <a:gd name="T117" fmla="*/ 1810503 h 18105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lnTo>
                  <a:pt x="953521" y="1355186"/>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lnTo>
                  <a:pt x="953521" y="931303"/>
                </a:ln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lnTo>
                  <a:pt x="900586" y="1702"/>
                </a:lnTo>
                <a:close/>
                <a:moveTo>
                  <a:pt x="953521" y="0"/>
                </a:moveTo>
                <a:lnTo>
                  <a:pt x="981035" y="1330"/>
                </a:lnTo>
                <a:cubicBezTo>
                  <a:pt x="1124068" y="53565"/>
                  <a:pt x="1247786" y="180867"/>
                  <a:pt x="1332000" y="354889"/>
                </a:cubicBezTo>
                <a:cubicBezTo>
                  <a:pt x="1219743" y="403080"/>
                  <a:pt x="1090709" y="429800"/>
                  <a:pt x="953521" y="430954"/>
                </a:cubicBezTo>
                <a:lnTo>
                  <a:pt x="9535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nchor="ctr"/>
          <a:lstStyle/>
          <a:p>
            <a:endParaRPr lang="zh-CN" altLang="en-US"/>
          </a:p>
        </p:txBody>
      </p:sp>
      <p:pic>
        <p:nvPicPr>
          <p:cNvPr id="81934" name="Picture 22" descr="未标题-4">
            <a:extLst>
              <a:ext uri="{FF2B5EF4-FFF2-40B4-BE49-F238E27FC236}">
                <a16:creationId xmlns:a16="http://schemas.microsoft.com/office/drawing/2014/main" id="{ECCF343E-58E7-4F44-A485-8246CA8AB56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75463" y="68263"/>
            <a:ext cx="2230437"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35" name="Text Box 4">
            <a:extLst>
              <a:ext uri="{FF2B5EF4-FFF2-40B4-BE49-F238E27FC236}">
                <a16:creationId xmlns:a16="http://schemas.microsoft.com/office/drawing/2014/main" id="{E1ED24FC-297A-E94B-939D-A9F392C23D92}"/>
              </a:ext>
            </a:extLst>
          </p:cNvPr>
          <p:cNvSpPr txBox="1">
            <a:spLocks noChangeArrowheads="1"/>
          </p:cNvSpPr>
          <p:nvPr/>
        </p:nvSpPr>
        <p:spPr bwMode="auto">
          <a:xfrm>
            <a:off x="884238" y="4143375"/>
            <a:ext cx="1841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sz="2000" b="1">
              <a:solidFill>
                <a:schemeClr val="bg1"/>
              </a:solidFill>
              <a:latin typeface="宋体" panose="02010600030101010101" pitchFamily="2" charset="-122"/>
            </a:endParaRPr>
          </a:p>
        </p:txBody>
      </p:sp>
      <p:sp>
        <p:nvSpPr>
          <p:cNvPr id="81936" name="TextBox 4">
            <a:extLst>
              <a:ext uri="{FF2B5EF4-FFF2-40B4-BE49-F238E27FC236}">
                <a16:creationId xmlns:a16="http://schemas.microsoft.com/office/drawing/2014/main" id="{A8041AFD-C72F-4C47-81E0-94390CF46B40}"/>
              </a:ext>
            </a:extLst>
          </p:cNvPr>
          <p:cNvSpPr txBox="1">
            <a:spLocks noChangeArrowheads="1"/>
          </p:cNvSpPr>
          <p:nvPr/>
        </p:nvSpPr>
        <p:spPr bwMode="auto">
          <a:xfrm>
            <a:off x="525463" y="1000125"/>
            <a:ext cx="786130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20000"/>
              </a:spcBef>
            </a:pPr>
            <a:r>
              <a:rPr kumimoji="1" lang="zh-CN" altLang="en-US" sz="2000" b="1">
                <a:latin typeface="宋体" panose="02010600030101010101" pitchFamily="2" charset="-122"/>
              </a:rPr>
              <a:t>③打开用户中断；</a:t>
            </a:r>
            <a:endParaRPr kumimoji="1" lang="de-DE" altLang="en-US" sz="2000" b="1">
              <a:latin typeface="宋体" panose="02010600030101010101" pitchFamily="2" charset="-122"/>
            </a:endParaRPr>
          </a:p>
        </p:txBody>
      </p:sp>
      <p:sp>
        <p:nvSpPr>
          <p:cNvPr id="81937" name="文本框 5">
            <a:extLst>
              <a:ext uri="{FF2B5EF4-FFF2-40B4-BE49-F238E27FC236}">
                <a16:creationId xmlns:a16="http://schemas.microsoft.com/office/drawing/2014/main" id="{6083CA6D-FC57-CE4F-A74D-64BF1845C4AD}"/>
              </a:ext>
            </a:extLst>
          </p:cNvPr>
          <p:cNvSpPr>
            <a:spLocks noChangeArrowheads="1"/>
          </p:cNvSpPr>
          <p:nvPr/>
        </p:nvSpPr>
        <p:spPr bwMode="auto">
          <a:xfrm>
            <a:off x="325438" y="328613"/>
            <a:ext cx="5805487"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buFont typeface="Arial" panose="020B0604020202020204" pitchFamily="34" charset="0"/>
              <a:buNone/>
            </a:pPr>
            <a:r>
              <a:rPr lang="zh-CN" altLang="en-US" sz="2400" b="1" noProof="1">
                <a:solidFill>
                  <a:schemeClr val="bg1"/>
                </a:solidFill>
                <a:ea typeface="微软雅黑" panose="020B0503020204020204" pitchFamily="34" charset="-122"/>
                <a:sym typeface="Arial" panose="020B0604020202020204" pitchFamily="34" charset="0"/>
              </a:rPr>
              <a:t>   用户</a:t>
            </a:r>
            <a:r>
              <a:rPr lang="zh-CN" altLang="en-US" sz="2400" b="1" noProof="1">
                <a:solidFill>
                  <a:schemeClr val="bg1"/>
                </a:solidFill>
                <a:ea typeface="微软雅黑" panose="020B0503020204020204" pitchFamily="34" charset="-122"/>
                <a:sym typeface="+mn-ea"/>
              </a:rPr>
              <a:t>中断应用开发举例</a:t>
            </a:r>
            <a:endParaRPr lang="zh-CN" altLang="en-US" sz="2400" b="1" noProof="1">
              <a:solidFill>
                <a:schemeClr val="bg1"/>
              </a:solidFill>
              <a:ea typeface="微软雅黑" panose="020B0503020204020204" pitchFamily="34" charset="-122"/>
              <a:sym typeface="Arial" panose="020B0604020202020204" pitchFamily="34" charset="0"/>
            </a:endParaRPr>
          </a:p>
        </p:txBody>
      </p:sp>
      <p:sp>
        <p:nvSpPr>
          <p:cNvPr id="81938" name="矩形 1">
            <a:extLst>
              <a:ext uri="{FF2B5EF4-FFF2-40B4-BE49-F238E27FC236}">
                <a16:creationId xmlns:a16="http://schemas.microsoft.com/office/drawing/2014/main" id="{0B72C9FA-826B-B747-9281-43B7F94B2CEB}"/>
              </a:ext>
            </a:extLst>
          </p:cNvPr>
          <p:cNvSpPr>
            <a:spLocks noChangeArrowheads="1"/>
          </p:cNvSpPr>
          <p:nvPr/>
        </p:nvSpPr>
        <p:spPr bwMode="auto">
          <a:xfrm>
            <a:off x="884238" y="1771650"/>
            <a:ext cx="7502525"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r>
              <a:rPr kumimoji="1" lang="en-US" altLang="zh-CN" sz="2000" b="1">
                <a:solidFill>
                  <a:srgbClr val="000099"/>
                </a:solidFill>
                <a:latin typeface="宋体" panose="02010600030101010101" pitchFamily="2" charset="-122"/>
              </a:rPr>
              <a:t>I8259A	 </a:t>
            </a:r>
            <a:r>
              <a:rPr kumimoji="1" lang="zh-CN" altLang="en-US" sz="2000" b="1">
                <a:solidFill>
                  <a:srgbClr val="000099"/>
                </a:solidFill>
                <a:latin typeface="宋体" panose="02010600030101010101" pitchFamily="2" charset="-122"/>
              </a:rPr>
              <a:t>  </a:t>
            </a:r>
            <a:r>
              <a:rPr kumimoji="1" lang="en-US" altLang="zh-CN" sz="2000" b="1">
                <a:solidFill>
                  <a:srgbClr val="000099"/>
                </a:solidFill>
                <a:latin typeface="宋体" panose="02010600030101010101" pitchFamily="2" charset="-122"/>
              </a:rPr>
              <a:t>PROC</a:t>
            </a:r>
            <a:endParaRPr kumimoji="1" lang="zh-CN" altLang="en-US" sz="2000" b="1">
              <a:solidFill>
                <a:srgbClr val="000099"/>
              </a:solidFill>
              <a:latin typeface="宋体" panose="02010600030101010101" pitchFamily="2" charset="-122"/>
            </a:endParaRPr>
          </a:p>
          <a:p>
            <a:pPr eaLnBrk="1"/>
            <a:r>
              <a:rPr kumimoji="1" lang="en-US" altLang="zh-CN" sz="2000" b="1">
                <a:solidFill>
                  <a:srgbClr val="000099"/>
                </a:solidFill>
                <a:latin typeface="宋体" panose="02010600030101010101" pitchFamily="2" charset="-122"/>
              </a:rPr>
              <a:t>	   IN	</a:t>
            </a:r>
            <a:r>
              <a:rPr kumimoji="1" lang="zh-CN" altLang="en-US" sz="2000" b="1">
                <a:solidFill>
                  <a:srgbClr val="000099"/>
                </a:solidFill>
                <a:latin typeface="宋体" panose="02010600030101010101" pitchFamily="2" charset="-122"/>
              </a:rPr>
              <a:t> </a:t>
            </a:r>
            <a:r>
              <a:rPr kumimoji="1" lang="en-US" altLang="zh-CN" sz="2000" b="1">
                <a:solidFill>
                  <a:srgbClr val="000099"/>
                </a:solidFill>
                <a:latin typeface="宋体" panose="02010600030101010101" pitchFamily="2" charset="-122"/>
              </a:rPr>
              <a:t>AL</a:t>
            </a:r>
            <a:r>
              <a:rPr kumimoji="1" lang="zh-CN" altLang="en-US" sz="2000" b="1">
                <a:solidFill>
                  <a:srgbClr val="000099"/>
                </a:solidFill>
                <a:latin typeface="宋体" panose="02010600030101010101" pitchFamily="2" charset="-122"/>
              </a:rPr>
              <a:t>， </a:t>
            </a:r>
            <a:r>
              <a:rPr kumimoji="1" lang="en-US" altLang="zh-CN" sz="2000" b="1">
                <a:solidFill>
                  <a:srgbClr val="000099"/>
                </a:solidFill>
                <a:latin typeface="宋体" panose="02010600030101010101" pitchFamily="2" charset="-122"/>
              </a:rPr>
              <a:t>A1H</a:t>
            </a:r>
            <a:endParaRPr kumimoji="1" lang="zh-CN" altLang="en-US" sz="2000" b="1">
              <a:solidFill>
                <a:srgbClr val="000099"/>
              </a:solidFill>
              <a:latin typeface="宋体" panose="02010600030101010101" pitchFamily="2" charset="-122"/>
            </a:endParaRPr>
          </a:p>
          <a:p>
            <a:pPr eaLnBrk="1"/>
            <a:r>
              <a:rPr kumimoji="1" lang="en-US" altLang="zh-CN" sz="2000" b="1">
                <a:solidFill>
                  <a:srgbClr val="000099"/>
                </a:solidFill>
                <a:latin typeface="宋体" panose="02010600030101010101" pitchFamily="2" charset="-122"/>
              </a:rPr>
              <a:t> 	   AND  AL</a:t>
            </a:r>
            <a:r>
              <a:rPr kumimoji="1" lang="zh-CN" altLang="en-US" sz="2000" b="1">
                <a:solidFill>
                  <a:srgbClr val="000099"/>
                </a:solidFill>
                <a:latin typeface="宋体" panose="02010600030101010101" pitchFamily="2" charset="-122"/>
              </a:rPr>
              <a:t>，</a:t>
            </a:r>
            <a:r>
              <a:rPr kumimoji="1" lang="en-US" altLang="zh-CN" sz="2000" b="1">
                <a:solidFill>
                  <a:srgbClr val="000099"/>
                </a:solidFill>
                <a:latin typeface="宋体" panose="02010600030101010101" pitchFamily="2" charset="-122"/>
              </a:rPr>
              <a:t>111111</a:t>
            </a:r>
            <a:r>
              <a:rPr kumimoji="1" lang="en-US" altLang="zh-CN" sz="2000" b="1">
                <a:solidFill>
                  <a:srgbClr val="C00000"/>
                </a:solidFill>
                <a:latin typeface="宋体" panose="02010600030101010101" pitchFamily="2" charset="-122"/>
              </a:rPr>
              <a:t>0</a:t>
            </a:r>
            <a:r>
              <a:rPr kumimoji="1" lang="en-US" altLang="zh-CN" sz="2000" b="1">
                <a:solidFill>
                  <a:srgbClr val="000099"/>
                </a:solidFill>
                <a:latin typeface="宋体" panose="02010600030101010101" pitchFamily="2" charset="-122"/>
              </a:rPr>
              <a:t>1B</a:t>
            </a:r>
            <a:endParaRPr kumimoji="1" lang="zh-CN" altLang="en-US" sz="2000" b="1">
              <a:solidFill>
                <a:srgbClr val="000099"/>
              </a:solidFill>
              <a:latin typeface="宋体" panose="02010600030101010101" pitchFamily="2" charset="-122"/>
            </a:endParaRPr>
          </a:p>
          <a:p>
            <a:pPr eaLnBrk="1"/>
            <a:r>
              <a:rPr kumimoji="1" lang="en-US" altLang="zh-CN" sz="2000" b="1">
                <a:solidFill>
                  <a:srgbClr val="000099"/>
                </a:solidFill>
                <a:latin typeface="宋体" panose="02010600030101010101" pitchFamily="2" charset="-122"/>
              </a:rPr>
              <a:t>	   OUT  0A1H</a:t>
            </a:r>
            <a:r>
              <a:rPr kumimoji="1" lang="zh-CN" altLang="en-US" sz="2000" b="1">
                <a:solidFill>
                  <a:srgbClr val="000099"/>
                </a:solidFill>
                <a:latin typeface="宋体" panose="02010600030101010101" pitchFamily="2" charset="-122"/>
              </a:rPr>
              <a:t>，</a:t>
            </a:r>
            <a:r>
              <a:rPr kumimoji="1" lang="en-US" altLang="zh-CN" sz="2000" b="1">
                <a:solidFill>
                  <a:srgbClr val="000099"/>
                </a:solidFill>
                <a:latin typeface="宋体" panose="02010600030101010101" pitchFamily="2" charset="-122"/>
              </a:rPr>
              <a:t>AL	</a:t>
            </a:r>
            <a:r>
              <a:rPr kumimoji="1" lang="zh-CN" altLang="en-US" sz="2000" b="1">
                <a:solidFill>
                  <a:srgbClr val="000099"/>
                </a:solidFill>
                <a:latin typeface="宋体" panose="02010600030101010101" pitchFamily="2" charset="-122"/>
              </a:rPr>
              <a:t>       ；</a:t>
            </a:r>
            <a:r>
              <a:rPr kumimoji="1" lang="zh-CN" altLang="en-US" sz="2000" b="1">
                <a:solidFill>
                  <a:srgbClr val="C00000"/>
                </a:solidFill>
                <a:latin typeface="宋体" panose="02010600030101010101" pitchFamily="2" charset="-122"/>
              </a:rPr>
              <a:t>从</a:t>
            </a:r>
            <a:r>
              <a:rPr kumimoji="1" lang="en-US" altLang="zh-CN" sz="2000" b="1">
                <a:solidFill>
                  <a:srgbClr val="C00000"/>
                </a:solidFill>
                <a:latin typeface="宋体" panose="02010600030101010101" pitchFamily="2" charset="-122"/>
              </a:rPr>
              <a:t>8259A IMR1</a:t>
            </a:r>
            <a:r>
              <a:rPr kumimoji="1" lang="zh-CN" altLang="en-US" sz="2000" b="1">
                <a:solidFill>
                  <a:srgbClr val="C00000"/>
                </a:solidFill>
                <a:latin typeface="宋体" panose="02010600030101010101" pitchFamily="2" charset="-122"/>
              </a:rPr>
              <a:t>置</a:t>
            </a:r>
            <a:r>
              <a:rPr kumimoji="1" lang="en-US" altLang="zh-CN" sz="2000" b="1">
                <a:solidFill>
                  <a:srgbClr val="C00000"/>
                </a:solidFill>
                <a:latin typeface="宋体" panose="02010600030101010101" pitchFamily="2" charset="-122"/>
              </a:rPr>
              <a:t>0</a:t>
            </a:r>
            <a:endParaRPr kumimoji="1" lang="zh-CN" altLang="en-US" sz="2000" b="1">
              <a:solidFill>
                <a:srgbClr val="C00000"/>
              </a:solidFill>
              <a:latin typeface="宋体" panose="02010600030101010101" pitchFamily="2" charset="-122"/>
            </a:endParaRPr>
          </a:p>
          <a:p>
            <a:pPr eaLnBrk="1"/>
            <a:r>
              <a:rPr kumimoji="1" lang="en-US" altLang="zh-CN" sz="2000" b="1">
                <a:solidFill>
                  <a:srgbClr val="000099"/>
                </a:solidFill>
                <a:latin typeface="宋体" panose="02010600030101010101" pitchFamily="2" charset="-122"/>
              </a:rPr>
              <a:t>	   IN   AL</a:t>
            </a:r>
            <a:r>
              <a:rPr kumimoji="1" lang="zh-CN" altLang="en-US" sz="2000" b="1">
                <a:solidFill>
                  <a:srgbClr val="000099"/>
                </a:solidFill>
                <a:latin typeface="宋体" panose="02010600030101010101" pitchFamily="2" charset="-122"/>
              </a:rPr>
              <a:t>，</a:t>
            </a:r>
            <a:r>
              <a:rPr kumimoji="1" lang="en-US" altLang="zh-CN" sz="2000" b="1">
                <a:solidFill>
                  <a:srgbClr val="000099"/>
                </a:solidFill>
                <a:latin typeface="宋体" panose="02010600030101010101" pitchFamily="2" charset="-122"/>
              </a:rPr>
              <a:t>21H</a:t>
            </a:r>
            <a:endParaRPr kumimoji="1" lang="zh-CN" altLang="en-US" sz="2000" b="1">
              <a:solidFill>
                <a:srgbClr val="000099"/>
              </a:solidFill>
              <a:latin typeface="宋体" panose="02010600030101010101" pitchFamily="2" charset="-122"/>
            </a:endParaRPr>
          </a:p>
          <a:p>
            <a:pPr eaLnBrk="1"/>
            <a:r>
              <a:rPr kumimoji="1" lang="en-US" altLang="zh-CN" sz="2000" b="1">
                <a:solidFill>
                  <a:srgbClr val="000099"/>
                </a:solidFill>
                <a:latin typeface="宋体" panose="02010600030101010101" pitchFamily="2" charset="-122"/>
              </a:rPr>
              <a:t>	   AND  AL</a:t>
            </a:r>
            <a:r>
              <a:rPr kumimoji="1" lang="zh-CN" altLang="en-US" sz="2000" b="1">
                <a:solidFill>
                  <a:srgbClr val="000099"/>
                </a:solidFill>
                <a:latin typeface="宋体" panose="02010600030101010101" pitchFamily="2" charset="-122"/>
              </a:rPr>
              <a:t>，</a:t>
            </a:r>
            <a:r>
              <a:rPr kumimoji="1" lang="en-US" altLang="zh-CN" sz="2000" b="1">
                <a:solidFill>
                  <a:srgbClr val="000099"/>
                </a:solidFill>
                <a:latin typeface="宋体" panose="02010600030101010101" pitchFamily="2" charset="-122"/>
              </a:rPr>
              <a:t>11111</a:t>
            </a:r>
            <a:r>
              <a:rPr kumimoji="1" lang="en-US" altLang="zh-CN" sz="2000" b="1">
                <a:solidFill>
                  <a:srgbClr val="C00000"/>
                </a:solidFill>
                <a:latin typeface="宋体" panose="02010600030101010101" pitchFamily="2" charset="-122"/>
              </a:rPr>
              <a:t>0</a:t>
            </a:r>
            <a:r>
              <a:rPr kumimoji="1" lang="en-US" altLang="zh-CN" sz="2000" b="1">
                <a:solidFill>
                  <a:srgbClr val="000099"/>
                </a:solidFill>
                <a:latin typeface="宋体" panose="02010600030101010101" pitchFamily="2" charset="-122"/>
              </a:rPr>
              <a:t>11B</a:t>
            </a:r>
            <a:endParaRPr kumimoji="1" lang="zh-CN" altLang="en-US" sz="2000" b="1">
              <a:solidFill>
                <a:srgbClr val="000099"/>
              </a:solidFill>
              <a:latin typeface="宋体" panose="02010600030101010101" pitchFamily="2" charset="-122"/>
            </a:endParaRPr>
          </a:p>
          <a:p>
            <a:pPr eaLnBrk="1"/>
            <a:r>
              <a:rPr kumimoji="1" lang="en-US" altLang="zh-CN" sz="2000" b="1">
                <a:solidFill>
                  <a:srgbClr val="000099"/>
                </a:solidFill>
                <a:latin typeface="宋体" panose="02010600030101010101" pitchFamily="2" charset="-122"/>
              </a:rPr>
              <a:t>          OUT  21H,</a:t>
            </a:r>
            <a:r>
              <a:rPr kumimoji="1" lang="zh-CN" altLang="en-US" sz="2000" b="1">
                <a:solidFill>
                  <a:srgbClr val="000099"/>
                </a:solidFill>
                <a:latin typeface="宋体" panose="02010600030101010101" pitchFamily="2" charset="-122"/>
              </a:rPr>
              <a:t> </a:t>
            </a:r>
            <a:r>
              <a:rPr kumimoji="1" lang="en-US" altLang="zh-CN" sz="2000" b="1">
                <a:solidFill>
                  <a:srgbClr val="000099"/>
                </a:solidFill>
                <a:latin typeface="宋体" panose="02010600030101010101" pitchFamily="2" charset="-122"/>
              </a:rPr>
              <a:t>AL	       </a:t>
            </a:r>
            <a:r>
              <a:rPr kumimoji="1" lang="zh-CN" altLang="en-US" sz="2000" b="1">
                <a:solidFill>
                  <a:srgbClr val="000099"/>
                </a:solidFill>
                <a:latin typeface="宋体" panose="02010600030101010101" pitchFamily="2" charset="-122"/>
              </a:rPr>
              <a:t>；</a:t>
            </a:r>
            <a:r>
              <a:rPr kumimoji="1" lang="zh-CN" altLang="en-US" sz="2000" b="1">
                <a:solidFill>
                  <a:srgbClr val="C00000"/>
                </a:solidFill>
                <a:latin typeface="宋体" panose="02010600030101010101" pitchFamily="2" charset="-122"/>
              </a:rPr>
              <a:t>主</a:t>
            </a:r>
            <a:r>
              <a:rPr kumimoji="1" lang="en-US" altLang="zh-CN" sz="2000" b="1">
                <a:solidFill>
                  <a:srgbClr val="C00000"/>
                </a:solidFill>
                <a:latin typeface="宋体" panose="02010600030101010101" pitchFamily="2" charset="-122"/>
              </a:rPr>
              <a:t>8259A IMR2</a:t>
            </a:r>
            <a:r>
              <a:rPr kumimoji="1" lang="zh-CN" altLang="en-US" sz="2000" b="1">
                <a:solidFill>
                  <a:srgbClr val="C00000"/>
                </a:solidFill>
                <a:latin typeface="宋体" panose="02010600030101010101" pitchFamily="2" charset="-122"/>
              </a:rPr>
              <a:t>置</a:t>
            </a:r>
            <a:r>
              <a:rPr kumimoji="1" lang="en-US" altLang="zh-CN" sz="2000" b="1">
                <a:solidFill>
                  <a:srgbClr val="C00000"/>
                </a:solidFill>
                <a:latin typeface="宋体" panose="02010600030101010101" pitchFamily="2" charset="-122"/>
              </a:rPr>
              <a:t>0</a:t>
            </a:r>
            <a:endParaRPr kumimoji="1" lang="zh-CN" altLang="en-US" sz="2000" b="1">
              <a:solidFill>
                <a:srgbClr val="C00000"/>
              </a:solidFill>
              <a:latin typeface="宋体" panose="02010600030101010101" pitchFamily="2" charset="-122"/>
            </a:endParaRPr>
          </a:p>
          <a:p>
            <a:pPr eaLnBrk="1"/>
            <a:r>
              <a:rPr kumimoji="1" lang="en-US" altLang="zh-CN" sz="2000" b="1">
                <a:solidFill>
                  <a:srgbClr val="000099"/>
                </a:solidFill>
                <a:latin typeface="宋体" panose="02010600030101010101" pitchFamily="2" charset="-122"/>
              </a:rPr>
              <a:t>	  </a:t>
            </a:r>
            <a:r>
              <a:rPr kumimoji="1" lang="zh-CN" altLang="en-US" sz="2000" b="1">
                <a:solidFill>
                  <a:srgbClr val="000099"/>
                </a:solidFill>
                <a:latin typeface="宋体" panose="02010600030101010101" pitchFamily="2" charset="-122"/>
              </a:rPr>
              <a:t> </a:t>
            </a:r>
            <a:r>
              <a:rPr kumimoji="1" lang="en-US" altLang="zh-CN" sz="2000" b="1">
                <a:solidFill>
                  <a:srgbClr val="000099"/>
                </a:solidFill>
                <a:latin typeface="宋体" panose="02010600030101010101" pitchFamily="2" charset="-122"/>
              </a:rPr>
              <a:t>RET</a:t>
            </a:r>
            <a:endParaRPr kumimoji="1" lang="zh-CN" altLang="en-US" sz="2000" b="1">
              <a:solidFill>
                <a:srgbClr val="000099"/>
              </a:solidFill>
              <a:latin typeface="宋体" panose="02010600030101010101" pitchFamily="2" charset="-122"/>
            </a:endParaRPr>
          </a:p>
          <a:p>
            <a:pPr eaLnBrk="1"/>
            <a:r>
              <a:rPr kumimoji="1" lang="en-US" altLang="zh-CN" sz="2000" b="1">
                <a:solidFill>
                  <a:srgbClr val="000099"/>
                </a:solidFill>
                <a:latin typeface="宋体" panose="02010600030101010101" pitchFamily="2" charset="-122"/>
              </a:rPr>
              <a:t>I8259A   </a:t>
            </a:r>
            <a:r>
              <a:rPr kumimoji="1" lang="zh-CN" altLang="en-US" sz="2000" b="1">
                <a:solidFill>
                  <a:srgbClr val="000099"/>
                </a:solidFill>
                <a:latin typeface="宋体" panose="02010600030101010101" pitchFamily="2" charset="-122"/>
              </a:rPr>
              <a:t> </a:t>
            </a:r>
            <a:r>
              <a:rPr kumimoji="1" lang="en-US" altLang="zh-CN" sz="2000" b="1">
                <a:solidFill>
                  <a:srgbClr val="000099"/>
                </a:solidFill>
                <a:latin typeface="宋体" panose="02010600030101010101" pitchFamily="2" charset="-122"/>
              </a:rPr>
              <a:t>ENDP</a:t>
            </a:r>
            <a:endParaRPr kumimoji="1" lang="zh-CN" altLang="en-US" sz="2000" b="1">
              <a:solidFill>
                <a:srgbClr val="000099"/>
              </a:solidFill>
              <a:latin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4102"/>
                                        </p:tgtEl>
                                        <p:attrNameLst>
                                          <p:attrName>style.visibility</p:attrName>
                                        </p:attrNameLst>
                                      </p:cBhvr>
                                      <p:to>
                                        <p:strVal val="visible"/>
                                      </p:to>
                                    </p:set>
                                    <p:animEffect>
                                      <p:cBhvr>
                                        <p:cTn id="7" dur="500"/>
                                        <p:tgtEl>
                                          <p:spTgt spid="4102"/>
                                        </p:tgtEl>
                                      </p:cBhvr>
                                    </p:animEffect>
                                  </p:childTnLst>
                                </p:cTn>
                              </p:par>
                              <p:par>
                                <p:cTn id="8" presetID="10" presetClass="entr" presetSubtype="0" fill="hold" nodeType="withEffect">
                                  <p:stCondLst>
                                    <p:cond delay="0"/>
                                  </p:stCondLst>
                                  <p:childTnLst>
                                    <p:set>
                                      <p:cBhvr>
                                        <p:cTn id="9" dur="1" fill="hold">
                                          <p:stCondLst>
                                            <p:cond delay="0"/>
                                          </p:stCondLst>
                                        </p:cTn>
                                        <p:tgtEl>
                                          <p:spTgt spid="4105"/>
                                        </p:tgtEl>
                                        <p:attrNameLst>
                                          <p:attrName>style.visibility</p:attrName>
                                        </p:attrNameLst>
                                      </p:cBhvr>
                                      <p:to>
                                        <p:strVal val="visible"/>
                                      </p:to>
                                    </p:set>
                                    <p:animEffect>
                                      <p:cBhvr>
                                        <p:cTn id="10" dur="500"/>
                                        <p:tgtEl>
                                          <p:spTgt spid="4105"/>
                                        </p:tgtEl>
                                      </p:cBhvr>
                                    </p:animEffect>
                                  </p:childTnLst>
                                </p:cTn>
                              </p:par>
                              <p:par>
                                <p:cTn id="11" presetID="10" presetClass="entr" presetSubtype="0" fill="hold" nodeType="withEffect">
                                  <p:stCondLst>
                                    <p:cond delay="0"/>
                                  </p:stCondLst>
                                  <p:childTnLst>
                                    <p:set>
                                      <p:cBhvr>
                                        <p:cTn id="12" dur="1" fill="hold">
                                          <p:stCondLst>
                                            <p:cond delay="0"/>
                                          </p:stCondLst>
                                        </p:cTn>
                                        <p:tgtEl>
                                          <p:spTgt spid="4107"/>
                                        </p:tgtEl>
                                        <p:attrNameLst>
                                          <p:attrName>style.visibility</p:attrName>
                                        </p:attrNameLst>
                                      </p:cBhvr>
                                      <p:to>
                                        <p:strVal val="visible"/>
                                      </p:to>
                                    </p:set>
                                    <p:animEffect>
                                      <p:cBhvr>
                                        <p:cTn id="13" dur="500"/>
                                        <p:tgtEl>
                                          <p:spTgt spid="4107"/>
                                        </p:tgtEl>
                                      </p:cBhvr>
                                    </p:animEffect>
                                  </p:childTnLst>
                                </p:cTn>
                              </p:par>
                              <p:par>
                                <p:cTn id="14" presetID="10" presetClass="entr" presetSubtype="0" fill="hold" nodeType="withEffect">
                                  <p:stCondLst>
                                    <p:cond delay="0"/>
                                  </p:stCondLst>
                                  <p:childTnLst>
                                    <p:set>
                                      <p:cBhvr>
                                        <p:cTn id="15" dur="1" fill="hold">
                                          <p:stCondLst>
                                            <p:cond delay="0"/>
                                          </p:stCondLst>
                                        </p:cTn>
                                        <p:tgtEl>
                                          <p:spTgt spid="4103"/>
                                        </p:tgtEl>
                                        <p:attrNameLst>
                                          <p:attrName>style.visibility</p:attrName>
                                        </p:attrNameLst>
                                      </p:cBhvr>
                                      <p:to>
                                        <p:strVal val="visible"/>
                                      </p:to>
                                    </p:set>
                                    <p:animEffect>
                                      <p:cBhvr>
                                        <p:cTn id="16" dur="500"/>
                                        <p:tgtEl>
                                          <p:spTgt spid="4103"/>
                                        </p:tgtEl>
                                      </p:cBhvr>
                                    </p:animEffect>
                                  </p:childTnLst>
                                </p:cTn>
                              </p:par>
                              <p:par>
                                <p:cTn id="17" presetID="10" presetClass="entr" presetSubtype="0" fill="hold" nodeType="withEffect">
                                  <p:stCondLst>
                                    <p:cond delay="0"/>
                                  </p:stCondLst>
                                  <p:childTnLst>
                                    <p:set>
                                      <p:cBhvr>
                                        <p:cTn id="18" dur="1" fill="hold">
                                          <p:stCondLst>
                                            <p:cond delay="0"/>
                                          </p:stCondLst>
                                        </p:cTn>
                                        <p:tgtEl>
                                          <p:spTgt spid="4106"/>
                                        </p:tgtEl>
                                        <p:attrNameLst>
                                          <p:attrName>style.visibility</p:attrName>
                                        </p:attrNameLst>
                                      </p:cBhvr>
                                      <p:to>
                                        <p:strVal val="visible"/>
                                      </p:to>
                                    </p:set>
                                    <p:animEffect>
                                      <p:cBhvr>
                                        <p:cTn id="19" dur="500"/>
                                        <p:tgtEl>
                                          <p:spTgt spid="4106"/>
                                        </p:tgtEl>
                                      </p:cBhvr>
                                    </p:animEffect>
                                  </p:childTnLst>
                                </p:cTn>
                              </p:par>
                              <p:par>
                                <p:cTn id="20" presetID="10" presetClass="entr" presetSubtype="0" fill="hold" nodeType="withEffect">
                                  <p:stCondLst>
                                    <p:cond delay="0"/>
                                  </p:stCondLst>
                                  <p:childTnLst>
                                    <p:set>
                                      <p:cBhvr>
                                        <p:cTn id="21" dur="1" fill="hold">
                                          <p:stCondLst>
                                            <p:cond delay="0"/>
                                          </p:stCondLst>
                                        </p:cTn>
                                        <p:tgtEl>
                                          <p:spTgt spid="4104"/>
                                        </p:tgtEl>
                                        <p:attrNameLst>
                                          <p:attrName>style.visibility</p:attrName>
                                        </p:attrNameLst>
                                      </p:cBhvr>
                                      <p:to>
                                        <p:strVal val="visible"/>
                                      </p:to>
                                    </p:set>
                                    <p:animEffect>
                                      <p:cBhvr>
                                        <p:cTn id="22" dur="500"/>
                                        <p:tgtEl>
                                          <p:spTgt spid="4104"/>
                                        </p:tgtEl>
                                      </p:cBhvr>
                                    </p:animEffect>
                                  </p:childTnLst>
                                </p:cTn>
                              </p:par>
                              <p:par>
                                <p:cTn id="23" presetID="35" presetClass="path" presetSubtype="0" fill="hold" nodeType="withEffect">
                                  <p:stCondLst>
                                    <p:cond delay="0"/>
                                  </p:stCondLst>
                                  <p:childTnLst>
                                    <p:animMotion origin="layout" path="M 0 0  L -0.25 0  E" pathEditMode="relative" rAng="0" ptsTypes="">
                                      <p:cBhvr>
                                        <p:cTn id="24" dur="500" fill="hold"/>
                                        <p:tgtEl>
                                          <p:spTgt spid="4106"/>
                                        </p:tgtEl>
                                        <p:attrNameLst>
                                          <p:attrName>ppt_x,ppt_y</p:attrName>
                                        </p:attrNameLst>
                                      </p:cBhvr>
                                      <p:rCtr x="0" y="0"/>
                                    </p:animMotion>
                                  </p:childTnLst>
                                </p:cTn>
                              </p:par>
                              <p:par>
                                <p:cTn id="25" presetID="35" presetClass="path" presetSubtype="0" fill="hold" nodeType="withEffect">
                                  <p:stCondLst>
                                    <p:cond delay="0"/>
                                  </p:stCondLst>
                                  <p:childTnLst>
                                    <p:animMotion origin="layout" path="M 4.16667E-6 3.33333E-6 L -0.31632 3.33333E-6 " pathEditMode="relative" rAng="0" ptsTypes="AA">
                                      <p:cBhvr>
                                        <p:cTn id="26" dur="500" fill="hold"/>
                                        <p:tgtEl>
                                          <p:spTgt spid="4103"/>
                                        </p:tgtEl>
                                        <p:attrNameLst>
                                          <p:attrName>ppt_x,ppt_y</p:attrName>
                                        </p:attrNameLst>
                                      </p:cBhvr>
                                      <p:rCtr x="-1581100" y="0"/>
                                    </p:animMotion>
                                  </p:childTnLst>
                                </p:cTn>
                              </p:par>
                              <p:par>
                                <p:cTn id="27" presetID="35" presetClass="path" presetSubtype="0" fill="hold" nodeType="withEffect">
                                  <p:stCondLst>
                                    <p:cond delay="0"/>
                                  </p:stCondLst>
                                  <p:childTnLst>
                                    <p:animMotion origin="layout" path="M 0.00504 -1.85185E-6 L -0.46684 -1.85185E-6 " pathEditMode="relative" rAng="0" ptsTypes="AA">
                                      <p:cBhvr>
                                        <p:cTn id="28" dur="500" fill="hold"/>
                                        <p:tgtEl>
                                          <p:spTgt spid="4104"/>
                                        </p:tgtEl>
                                        <p:attrNameLst>
                                          <p:attrName>ppt_x,ppt_y</p:attrName>
                                        </p:attrNameLst>
                                      </p:cBhvr>
                                      <p:rCtr x="-2358900" y="0"/>
                                    </p:animMotion>
                                  </p:childTnLst>
                                </p:cTn>
                              </p:par>
                              <p:par>
                                <p:cTn id="29" presetID="35" presetClass="path" presetSubtype="0" fill="hold" nodeType="withEffect">
                                  <p:stCondLst>
                                    <p:cond delay="0"/>
                                  </p:stCondLst>
                                  <p:childTnLst>
                                    <p:animMotion origin="layout" path="M -3.05556E-6 1.11111E-6 L -0.19531 1.11111E-6 " pathEditMode="relative" rAng="0" ptsTypes="AA">
                                      <p:cBhvr>
                                        <p:cTn id="30" dur="500" fill="hold"/>
                                        <p:tgtEl>
                                          <p:spTgt spid="4105"/>
                                        </p:tgtEl>
                                        <p:attrNameLst>
                                          <p:attrName>ppt_x,ppt_y</p:attrName>
                                        </p:attrNameLst>
                                      </p:cBhvr>
                                      <p:rCtr x="-976900" y="0"/>
                                    </p:animMotion>
                                  </p:childTnLst>
                                </p:cTn>
                              </p:par>
                              <p:par>
                                <p:cTn id="31" presetID="35" presetClass="path" presetSubtype="0" fill="hold" nodeType="withEffect">
                                  <p:stCondLst>
                                    <p:cond delay="0"/>
                                  </p:stCondLst>
                                  <p:childTnLst>
                                    <p:animMotion origin="layout" path="M 3.05556E-6 -1.85185E-6 L -0.33577 -1.85185E-6 " pathEditMode="relative" rAng="0" ptsTypes="AA">
                                      <p:cBhvr>
                                        <p:cTn id="32" dur="500" fill="hold"/>
                                        <p:tgtEl>
                                          <p:spTgt spid="4102"/>
                                        </p:tgtEl>
                                        <p:attrNameLst>
                                          <p:attrName>ppt_x,ppt_y</p:attrName>
                                        </p:attrNameLst>
                                      </p:cBhvr>
                                      <p:rCtr x="-1678300" y="0"/>
                                    </p:animMotion>
                                  </p:childTnLst>
                                </p:cTn>
                              </p:par>
                              <p:par>
                                <p:cTn id="33" presetID="35" presetClass="path" presetSubtype="0" fill="hold" nodeType="withEffect">
                                  <p:stCondLst>
                                    <p:cond delay="0"/>
                                  </p:stCondLst>
                                  <p:childTnLst>
                                    <p:animMotion origin="layout" path="M 1.66667E-6 -1.85185E-6 L -0.57188 -1.85185E-6 " pathEditMode="relative" rAng="0" ptsTypes="AA">
                                      <p:cBhvr>
                                        <p:cTn id="34" dur="500" fill="hold"/>
                                        <p:tgtEl>
                                          <p:spTgt spid="4107"/>
                                        </p:tgtEl>
                                        <p:attrNameLst>
                                          <p:attrName>ppt_x,ppt_y</p:attrName>
                                        </p:attrNameLst>
                                      </p:cBhvr>
                                      <p:rCtr x="-2858900" y="0"/>
                                    </p:animMotion>
                                  </p:childTnLst>
                                </p:cTn>
                              </p:par>
                              <p:par>
                                <p:cTn id="35" presetID="10" presetClass="exit" presetSubtype="0" fill="hold" nodeType="withEffect">
                                  <p:stCondLst>
                                    <p:cond delay="0"/>
                                  </p:stCondLst>
                                  <p:childTnLst>
                                    <p:animEffect>
                                      <p:cBhvr>
                                        <p:cTn id="36" dur="500"/>
                                        <p:tgtEl>
                                          <p:spTgt spid="4107"/>
                                        </p:tgtEl>
                                      </p:cBhvr>
                                    </p:animEffect>
                                    <p:set>
                                      <p:cBhvr>
                                        <p:cTn id="37" dur="1" fill="hold">
                                          <p:stCondLst>
                                            <p:cond delay="499"/>
                                          </p:stCondLst>
                                        </p:cTn>
                                        <p:tgtEl>
                                          <p:spTgt spid="4107"/>
                                        </p:tgtEl>
                                        <p:attrNameLst>
                                          <p:attrName>style.visibility</p:attrName>
                                        </p:attrNameLst>
                                      </p:cBhvr>
                                      <p:to>
                                        <p:strVal val="hidden"/>
                                      </p:to>
                                    </p:set>
                                  </p:childTnLst>
                                </p:cTn>
                              </p:par>
                              <p:par>
                                <p:cTn id="38" presetID="10" presetClass="exit" presetSubtype="0" fill="hold" nodeType="withEffect">
                                  <p:stCondLst>
                                    <p:cond delay="0"/>
                                  </p:stCondLst>
                                  <p:childTnLst>
                                    <p:animEffect>
                                      <p:cBhvr>
                                        <p:cTn id="39" dur="500"/>
                                        <p:tgtEl>
                                          <p:spTgt spid="4105"/>
                                        </p:tgtEl>
                                      </p:cBhvr>
                                    </p:animEffect>
                                    <p:set>
                                      <p:cBhvr>
                                        <p:cTn id="40" dur="1" fill="hold">
                                          <p:stCondLst>
                                            <p:cond delay="499"/>
                                          </p:stCondLst>
                                        </p:cTn>
                                        <p:tgtEl>
                                          <p:spTgt spid="4105"/>
                                        </p:tgtEl>
                                        <p:attrNameLst>
                                          <p:attrName>style.visibility</p:attrName>
                                        </p:attrNameLst>
                                      </p:cBhvr>
                                      <p:to>
                                        <p:strVal val="hidden"/>
                                      </p:to>
                                    </p:set>
                                  </p:childTnLst>
                                </p:cTn>
                              </p:par>
                              <p:par>
                                <p:cTn id="41" presetID="10" presetClass="exit" presetSubtype="0" fill="hold" nodeType="withEffect">
                                  <p:stCondLst>
                                    <p:cond delay="0"/>
                                  </p:stCondLst>
                                  <p:childTnLst>
                                    <p:animEffect>
                                      <p:cBhvr>
                                        <p:cTn id="42" dur="500"/>
                                        <p:tgtEl>
                                          <p:spTgt spid="4103"/>
                                        </p:tgtEl>
                                      </p:cBhvr>
                                    </p:animEffect>
                                    <p:set>
                                      <p:cBhvr>
                                        <p:cTn id="43" dur="1" fill="hold">
                                          <p:stCondLst>
                                            <p:cond delay="499"/>
                                          </p:stCondLst>
                                        </p:cTn>
                                        <p:tgtEl>
                                          <p:spTgt spid="4103"/>
                                        </p:tgtEl>
                                        <p:attrNameLst>
                                          <p:attrName>style.visibility</p:attrName>
                                        </p:attrNameLst>
                                      </p:cBhvr>
                                      <p:to>
                                        <p:strVal val="hidden"/>
                                      </p:to>
                                    </p:set>
                                  </p:childTnLst>
                                </p:cTn>
                              </p:par>
                              <p:par>
                                <p:cTn id="44" presetID="10" presetClass="exit" presetSubtype="0" fill="hold" nodeType="withEffect">
                                  <p:stCondLst>
                                    <p:cond delay="0"/>
                                  </p:stCondLst>
                                  <p:childTnLst>
                                    <p:animEffect>
                                      <p:cBhvr>
                                        <p:cTn id="45" dur="500"/>
                                        <p:tgtEl>
                                          <p:spTgt spid="4106"/>
                                        </p:tgtEl>
                                      </p:cBhvr>
                                    </p:animEffect>
                                    <p:set>
                                      <p:cBhvr>
                                        <p:cTn id="46" dur="1" fill="hold">
                                          <p:stCondLst>
                                            <p:cond delay="499"/>
                                          </p:stCondLst>
                                        </p:cTn>
                                        <p:tgtEl>
                                          <p:spTgt spid="4106"/>
                                        </p:tgtEl>
                                        <p:attrNameLst>
                                          <p:attrName>style.visibility</p:attrName>
                                        </p:attrNameLst>
                                      </p:cBhvr>
                                      <p:to>
                                        <p:strVal val="hidden"/>
                                      </p:to>
                                    </p:set>
                                  </p:childTnLst>
                                </p:cTn>
                              </p:par>
                              <p:par>
                                <p:cTn id="47" presetID="10" presetClass="exit" presetSubtype="0" fill="hold" nodeType="withEffect">
                                  <p:stCondLst>
                                    <p:cond delay="0"/>
                                  </p:stCondLst>
                                  <p:childTnLst>
                                    <p:animEffect>
                                      <p:cBhvr>
                                        <p:cTn id="48" dur="500"/>
                                        <p:tgtEl>
                                          <p:spTgt spid="4102"/>
                                        </p:tgtEl>
                                      </p:cBhvr>
                                    </p:animEffect>
                                    <p:set>
                                      <p:cBhvr>
                                        <p:cTn id="49" dur="1" fill="hold">
                                          <p:stCondLst>
                                            <p:cond delay="499"/>
                                          </p:stCondLst>
                                        </p:cTn>
                                        <p:tgtEl>
                                          <p:spTgt spid="4102"/>
                                        </p:tgtEl>
                                        <p:attrNameLst>
                                          <p:attrName>style.visibility</p:attrName>
                                        </p:attrNameLst>
                                      </p:cBhvr>
                                      <p:to>
                                        <p:strVal val="hidden"/>
                                      </p:to>
                                    </p:set>
                                  </p:childTnLst>
                                </p:cTn>
                              </p:par>
                              <p:par>
                                <p:cTn id="50" presetID="10" presetClass="exit" presetSubtype="0" fill="hold" nodeType="withEffect">
                                  <p:stCondLst>
                                    <p:cond delay="0"/>
                                  </p:stCondLst>
                                  <p:childTnLst>
                                    <p:animEffect>
                                      <p:cBhvr>
                                        <p:cTn id="51" dur="500"/>
                                        <p:tgtEl>
                                          <p:spTgt spid="4104"/>
                                        </p:tgtEl>
                                      </p:cBhvr>
                                    </p:animEffect>
                                    <p:set>
                                      <p:cBhvr>
                                        <p:cTn id="52" dur="1" fill="hold">
                                          <p:stCondLst>
                                            <p:cond delay="499"/>
                                          </p:stCondLst>
                                        </p:cTn>
                                        <p:tgtEl>
                                          <p:spTgt spid="4104"/>
                                        </p:tgtEl>
                                        <p:attrNameLst>
                                          <p:attrName>style.visibility</p:attrName>
                                        </p:attrNameLst>
                                      </p:cBhvr>
                                      <p:to>
                                        <p:strVal val="hidden"/>
                                      </p:to>
                                    </p:set>
                                  </p:childTnLst>
                                </p:cTn>
                              </p:par>
                              <p:par>
                                <p:cTn id="53" presetID="10" presetClass="entr" presetSubtype="0" fill="hold" nodeType="withEffect">
                                  <p:stCondLst>
                                    <p:cond delay="0"/>
                                  </p:stCondLst>
                                  <p:childTnLst>
                                    <p:set>
                                      <p:cBhvr>
                                        <p:cTn id="54" dur="1" fill="hold">
                                          <p:stCondLst>
                                            <p:cond delay="0"/>
                                          </p:stCondLst>
                                        </p:cTn>
                                        <p:tgtEl>
                                          <p:spTgt spid="4108"/>
                                        </p:tgtEl>
                                        <p:attrNameLst>
                                          <p:attrName>style.visibility</p:attrName>
                                        </p:attrNameLst>
                                      </p:cBhvr>
                                      <p:to>
                                        <p:strVal val="visible"/>
                                      </p:to>
                                    </p:set>
                                    <p:animEffect>
                                      <p:cBhvr>
                                        <p:cTn id="55" dur="500"/>
                                        <p:tgtEl>
                                          <p:spTgt spid="4108"/>
                                        </p:tgtEl>
                                      </p:cBhvr>
                                    </p:animEffect>
                                  </p:childTnLst>
                                </p:cTn>
                              </p:par>
                              <p:par>
                                <p:cTn id="56" presetID="10" presetClass="entr" presetSubtype="0" fill="hold" nodeType="withEffect">
                                  <p:stCondLst>
                                    <p:cond delay="0"/>
                                  </p:stCondLst>
                                  <p:childTnLst>
                                    <p:set>
                                      <p:cBhvr>
                                        <p:cTn id="57" dur="1" fill="hold">
                                          <p:stCondLst>
                                            <p:cond delay="0"/>
                                          </p:stCondLst>
                                        </p:cTn>
                                        <p:tgtEl>
                                          <p:spTgt spid="4109"/>
                                        </p:tgtEl>
                                        <p:attrNameLst>
                                          <p:attrName>style.visibility</p:attrName>
                                        </p:attrNameLst>
                                      </p:cBhvr>
                                      <p:to>
                                        <p:strVal val="visible"/>
                                      </p:to>
                                    </p:set>
                                    <p:animEffect>
                                      <p:cBhvr>
                                        <p:cTn id="58" dur="500"/>
                                        <p:tgtEl>
                                          <p:spTgt spid="4109"/>
                                        </p:tgtEl>
                                      </p:cBhvr>
                                    </p:animEffect>
                                  </p:childTnLst>
                                </p:cTn>
                              </p:par>
                              <p:par>
                                <p:cTn id="59" presetID="10" presetClass="entr" presetSubtype="0" fill="hold" nodeType="withEffect">
                                  <p:stCondLst>
                                    <p:cond delay="0"/>
                                  </p:stCondLst>
                                  <p:childTnLst>
                                    <p:set>
                                      <p:cBhvr>
                                        <p:cTn id="60" dur="1" fill="hold">
                                          <p:stCondLst>
                                            <p:cond delay="0"/>
                                          </p:stCondLst>
                                        </p:cTn>
                                        <p:tgtEl>
                                          <p:spTgt spid="4110"/>
                                        </p:tgtEl>
                                        <p:attrNameLst>
                                          <p:attrName>style.visibility</p:attrName>
                                        </p:attrNameLst>
                                      </p:cBhvr>
                                      <p:to>
                                        <p:strVal val="visible"/>
                                      </p:to>
                                    </p:set>
                                    <p:animEffect>
                                      <p:cBhvr>
                                        <p:cTn id="61" dur="500"/>
                                        <p:tgtEl>
                                          <p:spTgt spid="4110"/>
                                        </p:tgtEl>
                                      </p:cBhvr>
                                    </p:animEffect>
                                  </p:childTnLst>
                                </p:cTn>
                              </p:par>
                              <p:par>
                                <p:cTn id="62" presetID="10" presetClass="entr" presetSubtype="0" fill="hold" nodeType="withEffect">
                                  <p:stCondLst>
                                    <p:cond delay="0"/>
                                  </p:stCondLst>
                                  <p:childTnLst>
                                    <p:set>
                                      <p:cBhvr>
                                        <p:cTn id="63" dur="1" fill="hold">
                                          <p:stCondLst>
                                            <p:cond delay="0"/>
                                          </p:stCondLst>
                                        </p:cTn>
                                        <p:tgtEl>
                                          <p:spTgt spid="4111"/>
                                        </p:tgtEl>
                                        <p:attrNameLst>
                                          <p:attrName>style.visibility</p:attrName>
                                        </p:attrNameLst>
                                      </p:cBhvr>
                                      <p:to>
                                        <p:strVal val="visible"/>
                                      </p:to>
                                    </p:set>
                                    <p:animEffect>
                                      <p:cBhvr>
                                        <p:cTn id="64" dur="500"/>
                                        <p:tgtEl>
                                          <p:spTgt spid="4111"/>
                                        </p:tgtEl>
                                      </p:cBhvr>
                                    </p:animEffect>
                                  </p:childTnLst>
                                </p:cTn>
                              </p:par>
                              <p:par>
                                <p:cTn id="65" presetID="53" presetClass="exit" presetSubtype="0" fill="hold" nodeType="withEffect">
                                  <p:stCondLst>
                                    <p:cond delay="0"/>
                                  </p:stCondLst>
                                  <p:childTnLst>
                                    <p:anim calcmode="lin" valueType="num">
                                      <p:cBhvr>
                                        <p:cTn id="66" dur="500"/>
                                        <p:tgtEl>
                                          <p:spTgt spid="4108"/>
                                        </p:tgtEl>
                                        <p:attrNameLst>
                                          <p:attrName>ppt_w</p:attrName>
                                        </p:attrNameLst>
                                      </p:cBhvr>
                                      <p:tavLst>
                                        <p:tav tm="0">
                                          <p:val>
                                            <p:strVal val="ppt_w"/>
                                          </p:val>
                                        </p:tav>
                                        <p:tav tm="100000">
                                          <p:val>
                                            <p:fltVal val="0"/>
                                          </p:val>
                                        </p:tav>
                                      </p:tavLst>
                                    </p:anim>
                                    <p:anim calcmode="lin" valueType="num">
                                      <p:cBhvr>
                                        <p:cTn id="67" dur="500"/>
                                        <p:tgtEl>
                                          <p:spTgt spid="4108"/>
                                        </p:tgtEl>
                                        <p:attrNameLst>
                                          <p:attrName>ppt_h</p:attrName>
                                        </p:attrNameLst>
                                      </p:cBhvr>
                                      <p:tavLst>
                                        <p:tav tm="0">
                                          <p:val>
                                            <p:strVal val="ppt_h"/>
                                          </p:val>
                                        </p:tav>
                                        <p:tav tm="100000">
                                          <p:val>
                                            <p:fltVal val="0"/>
                                          </p:val>
                                        </p:tav>
                                      </p:tavLst>
                                    </p:anim>
                                    <p:animEffect>
                                      <p:cBhvr>
                                        <p:cTn id="68" dur="500"/>
                                        <p:tgtEl>
                                          <p:spTgt spid="4108"/>
                                        </p:tgtEl>
                                      </p:cBhvr>
                                    </p:animEffect>
                                    <p:set>
                                      <p:cBhvr>
                                        <p:cTn id="69" dur="1" fill="hold">
                                          <p:stCondLst>
                                            <p:cond delay="499"/>
                                          </p:stCondLst>
                                        </p:cTn>
                                        <p:tgtEl>
                                          <p:spTgt spid="4108"/>
                                        </p:tgtEl>
                                        <p:attrNameLst>
                                          <p:attrName>style.visibility</p:attrName>
                                        </p:attrNameLst>
                                      </p:cBhvr>
                                      <p:to>
                                        <p:strVal val="hidden"/>
                                      </p:to>
                                    </p:set>
                                  </p:childTnLst>
                                </p:cTn>
                              </p:par>
                              <p:par>
                                <p:cTn id="70" presetID="53" presetClass="exit" presetSubtype="0" fill="hold" nodeType="withEffect">
                                  <p:stCondLst>
                                    <p:cond delay="0"/>
                                  </p:stCondLst>
                                  <p:childTnLst>
                                    <p:anim calcmode="lin" valueType="num">
                                      <p:cBhvr>
                                        <p:cTn id="71" dur="500"/>
                                        <p:tgtEl>
                                          <p:spTgt spid="4109"/>
                                        </p:tgtEl>
                                        <p:attrNameLst>
                                          <p:attrName>ppt_w</p:attrName>
                                        </p:attrNameLst>
                                      </p:cBhvr>
                                      <p:tavLst>
                                        <p:tav tm="0">
                                          <p:val>
                                            <p:strVal val="ppt_w"/>
                                          </p:val>
                                        </p:tav>
                                        <p:tav tm="100000">
                                          <p:val>
                                            <p:fltVal val="0"/>
                                          </p:val>
                                        </p:tav>
                                      </p:tavLst>
                                    </p:anim>
                                    <p:anim calcmode="lin" valueType="num">
                                      <p:cBhvr>
                                        <p:cTn id="72" dur="500"/>
                                        <p:tgtEl>
                                          <p:spTgt spid="4109"/>
                                        </p:tgtEl>
                                        <p:attrNameLst>
                                          <p:attrName>ppt_h</p:attrName>
                                        </p:attrNameLst>
                                      </p:cBhvr>
                                      <p:tavLst>
                                        <p:tav tm="0">
                                          <p:val>
                                            <p:strVal val="ppt_h"/>
                                          </p:val>
                                        </p:tav>
                                        <p:tav tm="100000">
                                          <p:val>
                                            <p:fltVal val="0"/>
                                          </p:val>
                                        </p:tav>
                                      </p:tavLst>
                                    </p:anim>
                                    <p:animEffect>
                                      <p:cBhvr>
                                        <p:cTn id="73" dur="500"/>
                                        <p:tgtEl>
                                          <p:spTgt spid="4109"/>
                                        </p:tgtEl>
                                      </p:cBhvr>
                                    </p:animEffect>
                                    <p:set>
                                      <p:cBhvr>
                                        <p:cTn id="74" dur="1" fill="hold">
                                          <p:stCondLst>
                                            <p:cond delay="499"/>
                                          </p:stCondLst>
                                        </p:cTn>
                                        <p:tgtEl>
                                          <p:spTgt spid="4109"/>
                                        </p:tgtEl>
                                        <p:attrNameLst>
                                          <p:attrName>style.visibility</p:attrName>
                                        </p:attrNameLst>
                                      </p:cBhvr>
                                      <p:to>
                                        <p:strVal val="hidden"/>
                                      </p:to>
                                    </p:set>
                                  </p:childTnLst>
                                </p:cTn>
                              </p:par>
                              <p:par>
                                <p:cTn id="75" presetID="53" presetClass="exit" presetSubtype="0" fill="hold" nodeType="withEffect">
                                  <p:stCondLst>
                                    <p:cond delay="0"/>
                                  </p:stCondLst>
                                  <p:childTnLst>
                                    <p:anim calcmode="lin" valueType="num">
                                      <p:cBhvr>
                                        <p:cTn id="76" dur="500"/>
                                        <p:tgtEl>
                                          <p:spTgt spid="4110"/>
                                        </p:tgtEl>
                                        <p:attrNameLst>
                                          <p:attrName>ppt_w</p:attrName>
                                        </p:attrNameLst>
                                      </p:cBhvr>
                                      <p:tavLst>
                                        <p:tav tm="0">
                                          <p:val>
                                            <p:strVal val="ppt_w"/>
                                          </p:val>
                                        </p:tav>
                                        <p:tav tm="100000">
                                          <p:val>
                                            <p:fltVal val="0"/>
                                          </p:val>
                                        </p:tav>
                                      </p:tavLst>
                                    </p:anim>
                                    <p:anim calcmode="lin" valueType="num">
                                      <p:cBhvr>
                                        <p:cTn id="77" dur="500"/>
                                        <p:tgtEl>
                                          <p:spTgt spid="4110"/>
                                        </p:tgtEl>
                                        <p:attrNameLst>
                                          <p:attrName>ppt_h</p:attrName>
                                        </p:attrNameLst>
                                      </p:cBhvr>
                                      <p:tavLst>
                                        <p:tav tm="0">
                                          <p:val>
                                            <p:strVal val="ppt_h"/>
                                          </p:val>
                                        </p:tav>
                                        <p:tav tm="100000">
                                          <p:val>
                                            <p:fltVal val="0"/>
                                          </p:val>
                                        </p:tav>
                                      </p:tavLst>
                                    </p:anim>
                                    <p:animEffect>
                                      <p:cBhvr>
                                        <p:cTn id="78" dur="500"/>
                                        <p:tgtEl>
                                          <p:spTgt spid="4110"/>
                                        </p:tgtEl>
                                      </p:cBhvr>
                                    </p:animEffect>
                                    <p:set>
                                      <p:cBhvr>
                                        <p:cTn id="79" dur="1" fill="hold">
                                          <p:stCondLst>
                                            <p:cond delay="499"/>
                                          </p:stCondLst>
                                        </p:cTn>
                                        <p:tgtEl>
                                          <p:spTgt spid="4110"/>
                                        </p:tgtEl>
                                        <p:attrNameLst>
                                          <p:attrName>style.visibility</p:attrName>
                                        </p:attrNameLst>
                                      </p:cBhvr>
                                      <p:to>
                                        <p:strVal val="hidden"/>
                                      </p:to>
                                    </p:set>
                                  </p:childTnLst>
                                </p:cTn>
                              </p:par>
                              <p:par>
                                <p:cTn id="80" presetID="53" presetClass="exit" presetSubtype="0" fill="hold" nodeType="withEffect">
                                  <p:stCondLst>
                                    <p:cond delay="0"/>
                                  </p:stCondLst>
                                  <p:childTnLst>
                                    <p:anim calcmode="lin" valueType="num">
                                      <p:cBhvr>
                                        <p:cTn id="81" dur="500"/>
                                        <p:tgtEl>
                                          <p:spTgt spid="4111"/>
                                        </p:tgtEl>
                                        <p:attrNameLst>
                                          <p:attrName>ppt_w</p:attrName>
                                        </p:attrNameLst>
                                      </p:cBhvr>
                                      <p:tavLst>
                                        <p:tav tm="0">
                                          <p:val>
                                            <p:strVal val="ppt_w"/>
                                          </p:val>
                                        </p:tav>
                                        <p:tav tm="100000">
                                          <p:val>
                                            <p:fltVal val="0"/>
                                          </p:val>
                                        </p:tav>
                                      </p:tavLst>
                                    </p:anim>
                                    <p:anim calcmode="lin" valueType="num">
                                      <p:cBhvr>
                                        <p:cTn id="82" dur="500"/>
                                        <p:tgtEl>
                                          <p:spTgt spid="4111"/>
                                        </p:tgtEl>
                                        <p:attrNameLst>
                                          <p:attrName>ppt_h</p:attrName>
                                        </p:attrNameLst>
                                      </p:cBhvr>
                                      <p:tavLst>
                                        <p:tav tm="0">
                                          <p:val>
                                            <p:strVal val="ppt_h"/>
                                          </p:val>
                                        </p:tav>
                                        <p:tav tm="100000">
                                          <p:val>
                                            <p:fltVal val="0"/>
                                          </p:val>
                                        </p:tav>
                                      </p:tavLst>
                                    </p:anim>
                                    <p:animEffect>
                                      <p:cBhvr>
                                        <p:cTn id="83" dur="500"/>
                                        <p:tgtEl>
                                          <p:spTgt spid="4111"/>
                                        </p:tgtEl>
                                      </p:cBhvr>
                                    </p:animEffect>
                                    <p:set>
                                      <p:cBhvr>
                                        <p:cTn id="84" dur="1" fill="hold">
                                          <p:stCondLst>
                                            <p:cond delay="499"/>
                                          </p:stCondLst>
                                        </p:cTn>
                                        <p:tgtEl>
                                          <p:spTgt spid="41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长方形 289">
            <a:extLst>
              <a:ext uri="{FF2B5EF4-FFF2-40B4-BE49-F238E27FC236}">
                <a16:creationId xmlns:a16="http://schemas.microsoft.com/office/drawing/2014/main" id="{A4BE457F-111A-CC4F-98BA-5FDF4890FDF0}"/>
              </a:ext>
            </a:extLst>
          </p:cNvPr>
          <p:cNvSpPr>
            <a:spLocks noChangeArrowheads="1"/>
          </p:cNvSpPr>
          <p:nvPr/>
        </p:nvSpPr>
        <p:spPr bwMode="auto">
          <a:xfrm>
            <a:off x="-12700" y="244475"/>
            <a:ext cx="6481763" cy="606425"/>
          </a:xfrm>
          <a:prstGeom prst="rect">
            <a:avLst/>
          </a:prstGeom>
          <a:gradFill rotWithShape="0">
            <a:gsLst>
              <a:gs pos="0">
                <a:srgbClr val="990033"/>
              </a:gs>
              <a:gs pos="100000">
                <a:srgbClr val="460017">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67628" tIns="35243" rIns="67628" bIns="35243"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en-US"/>
          </a:p>
        </p:txBody>
      </p:sp>
      <p:sp>
        <p:nvSpPr>
          <p:cNvPr id="83970" name="矩形 8">
            <a:extLst>
              <a:ext uri="{FF2B5EF4-FFF2-40B4-BE49-F238E27FC236}">
                <a16:creationId xmlns:a16="http://schemas.microsoft.com/office/drawing/2014/main" id="{19C0827D-D267-7447-A406-A87B11F5D634}"/>
              </a:ext>
            </a:extLst>
          </p:cNvPr>
          <p:cNvSpPr>
            <a:spLocks noChangeArrowheads="1"/>
          </p:cNvSpPr>
          <p:nvPr/>
        </p:nvSpPr>
        <p:spPr bwMode="auto">
          <a:xfrm>
            <a:off x="2411413" y="523875"/>
            <a:ext cx="20891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endParaRPr lang="zh-CN" altLang="en-US" sz="15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4102" name="Picture 2" descr="PPECLOGO-eff-0-1">
            <a:extLst>
              <a:ext uri="{FF2B5EF4-FFF2-40B4-BE49-F238E27FC236}">
                <a16:creationId xmlns:a16="http://schemas.microsoft.com/office/drawing/2014/main" id="{4B9FCC7D-A3A8-2144-B87A-495030D9ED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7863" y="525463"/>
            <a:ext cx="627062"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3" descr="PPECLOGO-eff-0-2">
            <a:extLst>
              <a:ext uri="{FF2B5EF4-FFF2-40B4-BE49-F238E27FC236}">
                <a16:creationId xmlns:a16="http://schemas.microsoft.com/office/drawing/2014/main" id="{99C8638C-5543-E14C-A019-379C9CB9CD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6600" y="506413"/>
            <a:ext cx="5778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6" descr="PPECLOGO-eff-0-1">
            <a:extLst>
              <a:ext uri="{FF2B5EF4-FFF2-40B4-BE49-F238E27FC236}">
                <a16:creationId xmlns:a16="http://schemas.microsoft.com/office/drawing/2014/main" id="{5AB3917F-B163-9B4C-91C6-C0C2A3FA46E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6038" y="533400"/>
            <a:ext cx="23495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8" descr="PPECLOGO-eff-0-2">
            <a:extLst>
              <a:ext uri="{FF2B5EF4-FFF2-40B4-BE49-F238E27FC236}">
                <a16:creationId xmlns:a16="http://schemas.microsoft.com/office/drawing/2014/main" id="{C94D6114-EDF8-694C-8270-BE17B041C25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6200" y="377825"/>
            <a:ext cx="57943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11" descr="PPECLOGO-eff-5-4">
            <a:extLst>
              <a:ext uri="{FF2B5EF4-FFF2-40B4-BE49-F238E27FC236}">
                <a16:creationId xmlns:a16="http://schemas.microsoft.com/office/drawing/2014/main" id="{5E584131-F4D0-7C49-B776-BB28869A6C3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53063" y="449263"/>
            <a:ext cx="5334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7" name="Picture 12" descr="PPECLOGO-eff-0-1">
            <a:extLst>
              <a:ext uri="{FF2B5EF4-FFF2-40B4-BE49-F238E27FC236}">
                <a16:creationId xmlns:a16="http://schemas.microsoft.com/office/drawing/2014/main" id="{BB51B8C3-E184-1E44-89BD-9F11DC18130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89413" y="874713"/>
            <a:ext cx="309562"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Picture 15" descr="PPECLOGO-eff2-1-3">
            <a:extLst>
              <a:ext uri="{FF2B5EF4-FFF2-40B4-BE49-F238E27FC236}">
                <a16:creationId xmlns:a16="http://schemas.microsoft.com/office/drawing/2014/main" id="{89CAC7A3-FBE5-BC4B-AF82-EDE3F1499B8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51025" y="477838"/>
            <a:ext cx="25876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6" descr="PPECLOGO-eff2-1-4">
            <a:extLst>
              <a:ext uri="{FF2B5EF4-FFF2-40B4-BE49-F238E27FC236}">
                <a16:creationId xmlns:a16="http://schemas.microsoft.com/office/drawing/2014/main" id="{DE70807A-602A-C444-A433-1474AF4EC34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30725" y="731838"/>
            <a:ext cx="4159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0" name="Picture 17" descr="PPECLOGO-eff2-1-3">
            <a:extLst>
              <a:ext uri="{FF2B5EF4-FFF2-40B4-BE49-F238E27FC236}">
                <a16:creationId xmlns:a16="http://schemas.microsoft.com/office/drawing/2014/main" id="{FDAE2FD6-27F7-8248-A0F3-C4F694DA5F4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45063" y="534988"/>
            <a:ext cx="211137"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18" descr="PPECLOGO-eff2-1-3">
            <a:extLst>
              <a:ext uri="{FF2B5EF4-FFF2-40B4-BE49-F238E27FC236}">
                <a16:creationId xmlns:a16="http://schemas.microsoft.com/office/drawing/2014/main" id="{673398D0-4091-B745-BD95-CE749294C5B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43513" y="788988"/>
            <a:ext cx="166687" cy="11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981" name="网络 586">
            <a:extLst>
              <a:ext uri="{FF2B5EF4-FFF2-40B4-BE49-F238E27FC236}">
                <a16:creationId xmlns:a16="http://schemas.microsoft.com/office/drawing/2014/main" id="{B73CAA09-573A-6744-8D72-BC5FB91F0821}"/>
              </a:ext>
            </a:extLst>
          </p:cNvPr>
          <p:cNvSpPr>
            <a:spLocks/>
          </p:cNvSpPr>
          <p:nvPr/>
        </p:nvSpPr>
        <p:spPr bwMode="auto">
          <a:xfrm>
            <a:off x="19050" y="314325"/>
            <a:ext cx="506413" cy="484188"/>
          </a:xfrm>
          <a:custGeom>
            <a:avLst/>
            <a:gdLst>
              <a:gd name="T0" fmla="*/ 0 w 1889279"/>
              <a:gd name="T1" fmla="*/ 0 h 1810503"/>
              <a:gd name="T2" fmla="*/ 0 w 1889279"/>
              <a:gd name="T3" fmla="*/ 0 h 1810503"/>
              <a:gd name="T4" fmla="*/ 0 w 1889279"/>
              <a:gd name="T5" fmla="*/ 0 h 1810503"/>
              <a:gd name="T6" fmla="*/ 0 w 1889279"/>
              <a:gd name="T7" fmla="*/ 0 h 1810503"/>
              <a:gd name="T8" fmla="*/ 0 w 1889279"/>
              <a:gd name="T9" fmla="*/ 0 h 1810503"/>
              <a:gd name="T10" fmla="*/ 0 w 1889279"/>
              <a:gd name="T11" fmla="*/ 0 h 1810503"/>
              <a:gd name="T12" fmla="*/ 0 w 1889279"/>
              <a:gd name="T13" fmla="*/ 0 h 1810503"/>
              <a:gd name="T14" fmla="*/ 0 w 1889279"/>
              <a:gd name="T15" fmla="*/ 0 h 1810503"/>
              <a:gd name="T16" fmla="*/ 0 w 1889279"/>
              <a:gd name="T17" fmla="*/ 0 h 1810503"/>
              <a:gd name="T18" fmla="*/ 0 w 1889279"/>
              <a:gd name="T19" fmla="*/ 0 h 1810503"/>
              <a:gd name="T20" fmla="*/ 0 w 1889279"/>
              <a:gd name="T21" fmla="*/ 0 h 1810503"/>
              <a:gd name="T22" fmla="*/ 0 w 1889279"/>
              <a:gd name="T23" fmla="*/ 0 h 1810503"/>
              <a:gd name="T24" fmla="*/ 0 w 1889279"/>
              <a:gd name="T25" fmla="*/ 0 h 1810503"/>
              <a:gd name="T26" fmla="*/ 0 w 1889279"/>
              <a:gd name="T27" fmla="*/ 0 h 1810503"/>
              <a:gd name="T28" fmla="*/ 0 w 1889279"/>
              <a:gd name="T29" fmla="*/ 0 h 1810503"/>
              <a:gd name="T30" fmla="*/ 0 w 1889279"/>
              <a:gd name="T31" fmla="*/ 0 h 1810503"/>
              <a:gd name="T32" fmla="*/ 0 w 1889279"/>
              <a:gd name="T33" fmla="*/ 0 h 1810503"/>
              <a:gd name="T34" fmla="*/ 0 w 1889279"/>
              <a:gd name="T35" fmla="*/ 0 h 1810503"/>
              <a:gd name="T36" fmla="*/ 0 w 1889279"/>
              <a:gd name="T37" fmla="*/ 0 h 1810503"/>
              <a:gd name="T38" fmla="*/ 0 w 1889279"/>
              <a:gd name="T39" fmla="*/ 0 h 1810503"/>
              <a:gd name="T40" fmla="*/ 0 w 1889279"/>
              <a:gd name="T41" fmla="*/ 0 h 1810503"/>
              <a:gd name="T42" fmla="*/ 0 w 1889279"/>
              <a:gd name="T43" fmla="*/ 0 h 1810503"/>
              <a:gd name="T44" fmla="*/ 0 w 1889279"/>
              <a:gd name="T45" fmla="*/ 0 h 1810503"/>
              <a:gd name="T46" fmla="*/ 0 w 1889279"/>
              <a:gd name="T47" fmla="*/ 0 h 1810503"/>
              <a:gd name="T48" fmla="*/ 0 w 1889279"/>
              <a:gd name="T49" fmla="*/ 0 h 1810503"/>
              <a:gd name="T50" fmla="*/ 0 w 1889279"/>
              <a:gd name="T51" fmla="*/ 0 h 1810503"/>
              <a:gd name="T52" fmla="*/ 0 w 1889279"/>
              <a:gd name="T53" fmla="*/ 0 h 1810503"/>
              <a:gd name="T54" fmla="*/ 0 w 1889279"/>
              <a:gd name="T55" fmla="*/ 0 h 1810503"/>
              <a:gd name="T56" fmla="*/ 0 w 1889279"/>
              <a:gd name="T57" fmla="*/ 0 h 1810503"/>
              <a:gd name="T58" fmla="*/ 0 w 1889279"/>
              <a:gd name="T59" fmla="*/ 0 h 1810503"/>
              <a:gd name="T60" fmla="*/ 0 w 1889279"/>
              <a:gd name="T61" fmla="*/ 0 h 1810503"/>
              <a:gd name="T62" fmla="*/ 0 w 1889279"/>
              <a:gd name="T63" fmla="*/ 0 h 1810503"/>
              <a:gd name="T64" fmla="*/ 0 w 1889279"/>
              <a:gd name="T65" fmla="*/ 0 h 1810503"/>
              <a:gd name="T66" fmla="*/ 0 w 1889279"/>
              <a:gd name="T67" fmla="*/ 0 h 1810503"/>
              <a:gd name="T68" fmla="*/ 0 w 1889279"/>
              <a:gd name="T69" fmla="*/ 0 h 1810503"/>
              <a:gd name="T70" fmla="*/ 0 w 1889279"/>
              <a:gd name="T71" fmla="*/ 0 h 1810503"/>
              <a:gd name="T72" fmla="*/ 0 w 1889279"/>
              <a:gd name="T73" fmla="*/ 0 h 1810503"/>
              <a:gd name="T74" fmla="*/ 0 w 1889279"/>
              <a:gd name="T75" fmla="*/ 0 h 18105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89279"/>
              <a:gd name="T115" fmla="*/ 0 h 1810503"/>
              <a:gd name="T116" fmla="*/ 1889279 w 1889279"/>
              <a:gd name="T117" fmla="*/ 1810503 h 18105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lnTo>
                  <a:pt x="953521" y="1355186"/>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lnTo>
                  <a:pt x="953521" y="931303"/>
                </a:ln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lnTo>
                  <a:pt x="900586" y="1702"/>
                </a:lnTo>
                <a:close/>
                <a:moveTo>
                  <a:pt x="953521" y="0"/>
                </a:moveTo>
                <a:lnTo>
                  <a:pt x="981035" y="1330"/>
                </a:lnTo>
                <a:cubicBezTo>
                  <a:pt x="1124068" y="53565"/>
                  <a:pt x="1247786" y="180867"/>
                  <a:pt x="1332000" y="354889"/>
                </a:cubicBezTo>
                <a:cubicBezTo>
                  <a:pt x="1219743" y="403080"/>
                  <a:pt x="1090709" y="429800"/>
                  <a:pt x="953521" y="430954"/>
                </a:cubicBezTo>
                <a:lnTo>
                  <a:pt x="9535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nchor="ctr"/>
          <a:lstStyle/>
          <a:p>
            <a:endParaRPr lang="zh-CN" altLang="en-US"/>
          </a:p>
        </p:txBody>
      </p:sp>
      <p:pic>
        <p:nvPicPr>
          <p:cNvPr id="83982" name="Picture 22" descr="未标题-4">
            <a:extLst>
              <a:ext uri="{FF2B5EF4-FFF2-40B4-BE49-F238E27FC236}">
                <a16:creationId xmlns:a16="http://schemas.microsoft.com/office/drawing/2014/main" id="{8687F70D-0144-524B-AEA6-C4AAC928851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75463" y="68263"/>
            <a:ext cx="2230437"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983" name="Text Box 4">
            <a:extLst>
              <a:ext uri="{FF2B5EF4-FFF2-40B4-BE49-F238E27FC236}">
                <a16:creationId xmlns:a16="http://schemas.microsoft.com/office/drawing/2014/main" id="{52E36810-0E7A-174A-9059-057A0F7E9F23}"/>
              </a:ext>
            </a:extLst>
          </p:cNvPr>
          <p:cNvSpPr txBox="1">
            <a:spLocks noChangeArrowheads="1"/>
          </p:cNvSpPr>
          <p:nvPr/>
        </p:nvSpPr>
        <p:spPr bwMode="auto">
          <a:xfrm>
            <a:off x="884238" y="4143375"/>
            <a:ext cx="1841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sz="2000" b="1">
              <a:solidFill>
                <a:schemeClr val="bg1"/>
              </a:solidFill>
              <a:latin typeface="宋体" panose="02010600030101010101" pitchFamily="2" charset="-122"/>
            </a:endParaRPr>
          </a:p>
        </p:txBody>
      </p:sp>
      <p:sp>
        <p:nvSpPr>
          <p:cNvPr id="19" name="Text Box 5">
            <a:extLst>
              <a:ext uri="{FF2B5EF4-FFF2-40B4-BE49-F238E27FC236}">
                <a16:creationId xmlns:a16="http://schemas.microsoft.com/office/drawing/2014/main" id="{1FEBF6D5-82A6-D643-A22B-0DB0590B07B8}"/>
              </a:ext>
            </a:extLst>
          </p:cNvPr>
          <p:cNvSpPr txBox="1">
            <a:spLocks noChangeArrowheads="1"/>
          </p:cNvSpPr>
          <p:nvPr/>
        </p:nvSpPr>
        <p:spPr bwMode="auto">
          <a:xfrm>
            <a:off x="495300" y="952500"/>
            <a:ext cx="8128000" cy="187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30000"/>
              </a:lnSpc>
              <a:spcBef>
                <a:spcPct val="20000"/>
              </a:spcBef>
            </a:pPr>
            <a:r>
              <a:rPr lang="zh-CN" altLang="en-US" sz="2000" b="1">
                <a:latin typeface="宋体" panose="02010600030101010101" pitchFamily="2" charset="-122"/>
              </a:rPr>
              <a:t>④ 中断服务程序每执行</a:t>
            </a:r>
            <a:r>
              <a:rPr lang="en-US" altLang="en-US" sz="2000" b="1">
                <a:latin typeface="宋体" panose="02010600030101010101" pitchFamily="2" charset="-122"/>
              </a:rPr>
              <a:t>10</a:t>
            </a:r>
            <a:r>
              <a:rPr lang="zh-CN" altLang="en-US" sz="2000" b="1">
                <a:latin typeface="宋体" panose="02010600030101010101" pitchFamily="2" charset="-122"/>
              </a:rPr>
              <a:t>次时在其中显示</a:t>
            </a:r>
            <a:r>
              <a:rPr lang="en-US" altLang="en-US" sz="2000" b="1">
                <a:latin typeface="宋体" panose="02010600030101010101" pitchFamily="2" charset="-122"/>
              </a:rPr>
              <a:t>1</a:t>
            </a:r>
            <a:r>
              <a:rPr lang="zh-CN" altLang="en-US" sz="2000" b="1">
                <a:latin typeface="宋体" panose="02010600030101010101" pitchFamily="2" charset="-122"/>
              </a:rPr>
              <a:t>次字符串</a:t>
            </a:r>
            <a:r>
              <a:rPr lang="en-US" altLang="en-US" sz="2000" b="1">
                <a:latin typeface="宋体" panose="02010600030101010101" pitchFamily="2" charset="-122"/>
              </a:rPr>
              <a:t>(10x100ms=1s)</a:t>
            </a:r>
            <a:r>
              <a:rPr lang="zh-CN" altLang="en-US" sz="2000" b="1">
                <a:latin typeface="宋体" panose="02010600030101010101" pitchFamily="2" charset="-122"/>
              </a:rPr>
              <a:t>；</a:t>
            </a:r>
            <a:endParaRPr lang="en-US" altLang="zh-CN" sz="2000" b="1">
              <a:latin typeface="宋体" panose="02010600030101010101" pitchFamily="2" charset="-122"/>
            </a:endParaRPr>
          </a:p>
          <a:p>
            <a:pPr eaLnBrk="1" hangingPunct="1">
              <a:lnSpc>
                <a:spcPct val="130000"/>
              </a:lnSpc>
              <a:spcBef>
                <a:spcPct val="20000"/>
              </a:spcBef>
            </a:pPr>
            <a:r>
              <a:rPr lang="zh-CN" altLang="en-US" sz="2000" b="1">
                <a:latin typeface="宋体" panose="02010600030101010101" pitchFamily="2" charset="-122"/>
              </a:rPr>
              <a:t>⑤ 服务程序结束前向主</a:t>
            </a:r>
            <a:r>
              <a:rPr lang="en-US" altLang="en-US" sz="2000" b="1">
                <a:latin typeface="宋体" panose="02010600030101010101" pitchFamily="2" charset="-122"/>
              </a:rPr>
              <a:t>8259A</a:t>
            </a:r>
            <a:r>
              <a:rPr lang="zh-CN" altLang="en-US" sz="2000" b="1">
                <a:latin typeface="宋体" panose="02010600030101010101" pitchFamily="2" charset="-122"/>
              </a:rPr>
              <a:t>送结束命令；</a:t>
            </a:r>
          </a:p>
          <a:p>
            <a:pPr eaLnBrk="1" hangingPunct="1">
              <a:lnSpc>
                <a:spcPct val="130000"/>
              </a:lnSpc>
              <a:spcBef>
                <a:spcPct val="20000"/>
              </a:spcBef>
            </a:pPr>
            <a:endParaRPr lang="zh-CN" altLang="en-US" sz="2000" b="1">
              <a:latin typeface="宋体" panose="02010600030101010101" pitchFamily="2" charset="-122"/>
            </a:endParaRPr>
          </a:p>
          <a:p>
            <a:pPr eaLnBrk="1" hangingPunct="1">
              <a:lnSpc>
                <a:spcPct val="130000"/>
              </a:lnSpc>
              <a:spcBef>
                <a:spcPct val="20000"/>
              </a:spcBef>
            </a:pPr>
            <a:endParaRPr lang="de-DE" altLang="en-US" sz="2000" b="1">
              <a:latin typeface="宋体" panose="02010600030101010101" pitchFamily="2" charset="-122"/>
            </a:endParaRPr>
          </a:p>
        </p:txBody>
      </p:sp>
      <p:sp>
        <p:nvSpPr>
          <p:cNvPr id="83985" name="文本框 5">
            <a:extLst>
              <a:ext uri="{FF2B5EF4-FFF2-40B4-BE49-F238E27FC236}">
                <a16:creationId xmlns:a16="http://schemas.microsoft.com/office/drawing/2014/main" id="{3415BE4A-16EF-D44D-8629-F5BEB2C825C1}"/>
              </a:ext>
            </a:extLst>
          </p:cNvPr>
          <p:cNvSpPr>
            <a:spLocks noChangeArrowheads="1"/>
          </p:cNvSpPr>
          <p:nvPr/>
        </p:nvSpPr>
        <p:spPr bwMode="auto">
          <a:xfrm>
            <a:off x="325438" y="328613"/>
            <a:ext cx="5805487"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buFont typeface="Arial" panose="020B0604020202020204" pitchFamily="34" charset="0"/>
              <a:buNone/>
            </a:pPr>
            <a:r>
              <a:rPr lang="zh-CN" altLang="en-US" sz="2400" b="1" noProof="1">
                <a:solidFill>
                  <a:schemeClr val="bg1"/>
                </a:solidFill>
                <a:ea typeface="微软雅黑" panose="020B0503020204020204" pitchFamily="34" charset="-122"/>
                <a:sym typeface="Arial" panose="020B0604020202020204" pitchFamily="34" charset="0"/>
              </a:rPr>
              <a:t>   用户</a:t>
            </a:r>
            <a:r>
              <a:rPr lang="zh-CN" altLang="en-US" sz="2400" b="1" noProof="1">
                <a:solidFill>
                  <a:schemeClr val="bg1"/>
                </a:solidFill>
                <a:ea typeface="微软雅黑" panose="020B0503020204020204" pitchFamily="34" charset="-122"/>
                <a:sym typeface="+mn-ea"/>
              </a:rPr>
              <a:t>中断应用开发举例</a:t>
            </a:r>
            <a:endParaRPr lang="zh-CN" altLang="en-US" sz="2400" b="1" noProof="1">
              <a:solidFill>
                <a:schemeClr val="bg1"/>
              </a:solidFill>
              <a:ea typeface="微软雅黑" panose="020B0503020204020204" pitchFamily="34" charset="-122"/>
              <a:sym typeface="Arial" panose="020B0604020202020204" pitchFamily="34" charset="0"/>
            </a:endParaRPr>
          </a:p>
        </p:txBody>
      </p:sp>
      <p:sp>
        <p:nvSpPr>
          <p:cNvPr id="83986" name="矩形 1">
            <a:extLst>
              <a:ext uri="{FF2B5EF4-FFF2-40B4-BE49-F238E27FC236}">
                <a16:creationId xmlns:a16="http://schemas.microsoft.com/office/drawing/2014/main" id="{592BB8B0-B298-2040-8385-FE6B8C5E1DAA}"/>
              </a:ext>
            </a:extLst>
          </p:cNvPr>
          <p:cNvSpPr>
            <a:spLocks noChangeArrowheads="1"/>
          </p:cNvSpPr>
          <p:nvPr/>
        </p:nvSpPr>
        <p:spPr bwMode="auto">
          <a:xfrm>
            <a:off x="879475" y="1892300"/>
            <a:ext cx="6423025" cy="313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r>
              <a:rPr kumimoji="1" lang="en-US" altLang="zh-CN" b="1">
                <a:solidFill>
                  <a:srgbClr val="000099"/>
                </a:solidFill>
                <a:latin typeface="宋体" panose="02010600030101010101" pitchFamily="2" charset="-122"/>
              </a:rPr>
              <a:t>SERVICE   PROC</a:t>
            </a:r>
            <a:endParaRPr kumimoji="1" lang="zh-CN" altLang="en-US" b="1">
              <a:solidFill>
                <a:srgbClr val="000099"/>
              </a:solidFill>
              <a:latin typeface="宋体" panose="02010600030101010101" pitchFamily="2" charset="-122"/>
            </a:endParaRPr>
          </a:p>
          <a:p>
            <a:pPr eaLnBrk="1"/>
            <a:r>
              <a:rPr kumimoji="1" lang="en-US" altLang="zh-CN" b="1">
                <a:solidFill>
                  <a:srgbClr val="000099"/>
                </a:solidFill>
                <a:latin typeface="宋体" panose="02010600030101010101" pitchFamily="2" charset="-122"/>
              </a:rPr>
              <a:t>          PUSHA                    </a:t>
            </a:r>
            <a:r>
              <a:rPr kumimoji="1" lang="en-US" altLang="zh-CN" b="1">
                <a:solidFill>
                  <a:srgbClr val="C00000"/>
                </a:solidFill>
                <a:latin typeface="宋体" panose="02010600030101010101" pitchFamily="2" charset="-122"/>
              </a:rPr>
              <a:t>;</a:t>
            </a:r>
            <a:r>
              <a:rPr kumimoji="1" lang="zh-CN" altLang="en-US" b="1">
                <a:solidFill>
                  <a:srgbClr val="C00000"/>
                </a:solidFill>
                <a:latin typeface="宋体" panose="02010600030101010101" pitchFamily="2" charset="-122"/>
              </a:rPr>
              <a:t>保护现场</a:t>
            </a:r>
          </a:p>
          <a:p>
            <a:pPr eaLnBrk="1"/>
            <a:r>
              <a:rPr kumimoji="1" lang="en-US" altLang="zh-CN" b="1">
                <a:solidFill>
                  <a:srgbClr val="000099"/>
                </a:solidFill>
                <a:latin typeface="宋体" panose="02010600030101010101" pitchFamily="2" charset="-122"/>
              </a:rPr>
              <a:t>          PUSH    DS              </a:t>
            </a:r>
            <a:r>
              <a:rPr kumimoji="1" lang="zh-CN" altLang="en-US" b="1">
                <a:solidFill>
                  <a:srgbClr val="000099"/>
                </a:solidFill>
                <a:latin typeface="宋体" panose="02010600030101010101" pitchFamily="2" charset="-122"/>
              </a:rPr>
              <a:t> </a:t>
            </a:r>
            <a:r>
              <a:rPr kumimoji="1" lang="en-US" altLang="zh-CN" b="1">
                <a:solidFill>
                  <a:srgbClr val="C00000"/>
                </a:solidFill>
                <a:latin typeface="宋体" panose="02010600030101010101" pitchFamily="2" charset="-122"/>
              </a:rPr>
              <a:t>;DS=40H</a:t>
            </a:r>
            <a:endParaRPr kumimoji="1" lang="zh-CN" altLang="en-US" b="1">
              <a:solidFill>
                <a:srgbClr val="C00000"/>
              </a:solidFill>
              <a:latin typeface="宋体" panose="02010600030101010101" pitchFamily="2" charset="-122"/>
            </a:endParaRPr>
          </a:p>
          <a:p>
            <a:pPr eaLnBrk="1"/>
            <a:r>
              <a:rPr kumimoji="1" lang="en-US" altLang="zh-CN" b="1">
                <a:solidFill>
                  <a:srgbClr val="000099"/>
                </a:solidFill>
                <a:latin typeface="宋体" panose="02010600030101010101" pitchFamily="2" charset="-122"/>
              </a:rPr>
              <a:t>          MOV     AX,DATA</a:t>
            </a:r>
            <a:endParaRPr kumimoji="1" lang="zh-CN" altLang="en-US" b="1">
              <a:solidFill>
                <a:srgbClr val="000099"/>
              </a:solidFill>
              <a:latin typeface="宋体" panose="02010600030101010101" pitchFamily="2" charset="-122"/>
            </a:endParaRPr>
          </a:p>
          <a:p>
            <a:pPr eaLnBrk="1"/>
            <a:r>
              <a:rPr kumimoji="1" lang="en-US" altLang="zh-CN" b="1">
                <a:solidFill>
                  <a:srgbClr val="000099"/>
                </a:solidFill>
                <a:latin typeface="宋体" panose="02010600030101010101" pitchFamily="2" charset="-122"/>
              </a:rPr>
              <a:t>          MOV     DS,AX            </a:t>
            </a:r>
            <a:r>
              <a:rPr kumimoji="1" lang="en-US" altLang="zh-CN" b="1">
                <a:solidFill>
                  <a:srgbClr val="C00000"/>
                </a:solidFill>
                <a:latin typeface="宋体" panose="02010600030101010101" pitchFamily="2" charset="-122"/>
              </a:rPr>
              <a:t>;</a:t>
            </a:r>
            <a:r>
              <a:rPr kumimoji="1" lang="zh-CN" altLang="en-US" b="1">
                <a:solidFill>
                  <a:srgbClr val="C00000"/>
                </a:solidFill>
                <a:latin typeface="宋体" panose="02010600030101010101" pitchFamily="2" charset="-122"/>
              </a:rPr>
              <a:t>重新给</a:t>
            </a:r>
            <a:r>
              <a:rPr kumimoji="1" lang="en-US" altLang="zh-CN" b="1">
                <a:solidFill>
                  <a:srgbClr val="C00000"/>
                </a:solidFill>
                <a:latin typeface="宋体" panose="02010600030101010101" pitchFamily="2" charset="-122"/>
              </a:rPr>
              <a:t>DS</a:t>
            </a:r>
            <a:r>
              <a:rPr kumimoji="1" lang="zh-CN" altLang="en-US" b="1">
                <a:solidFill>
                  <a:srgbClr val="C00000"/>
                </a:solidFill>
                <a:latin typeface="宋体" panose="02010600030101010101" pitchFamily="2" charset="-122"/>
              </a:rPr>
              <a:t>赋值</a:t>
            </a:r>
          </a:p>
          <a:p>
            <a:pPr eaLnBrk="1"/>
            <a:r>
              <a:rPr kumimoji="1" lang="en-US" altLang="zh-CN" b="1">
                <a:solidFill>
                  <a:srgbClr val="000099"/>
                </a:solidFill>
                <a:latin typeface="宋体" panose="02010600030101010101" pitchFamily="2" charset="-122"/>
              </a:rPr>
              <a:t>          DEC     ICOUNT           </a:t>
            </a:r>
            <a:r>
              <a:rPr kumimoji="1" lang="en-US" altLang="zh-CN" b="1">
                <a:solidFill>
                  <a:srgbClr val="C00000"/>
                </a:solidFill>
                <a:latin typeface="宋体" panose="02010600030101010101" pitchFamily="2" charset="-122"/>
              </a:rPr>
              <a:t>;</a:t>
            </a:r>
            <a:r>
              <a:rPr kumimoji="1" lang="zh-CN" altLang="en-US" b="1">
                <a:solidFill>
                  <a:srgbClr val="C00000"/>
                </a:solidFill>
                <a:latin typeface="宋体" panose="02010600030101010101" pitchFamily="2" charset="-122"/>
              </a:rPr>
              <a:t>中断计数</a:t>
            </a:r>
          </a:p>
          <a:p>
            <a:pPr eaLnBrk="1"/>
            <a:r>
              <a:rPr kumimoji="1" lang="en-US" altLang="zh-CN" b="1">
                <a:solidFill>
                  <a:srgbClr val="000099"/>
                </a:solidFill>
                <a:latin typeface="宋体" panose="02010600030101010101" pitchFamily="2" charset="-122"/>
              </a:rPr>
              <a:t>          JNZ     EXIT             </a:t>
            </a:r>
            <a:r>
              <a:rPr kumimoji="1" lang="en-US" altLang="zh-CN" b="1">
                <a:solidFill>
                  <a:srgbClr val="C00000"/>
                </a:solidFill>
                <a:latin typeface="宋体" panose="02010600030101010101" pitchFamily="2" charset="-122"/>
              </a:rPr>
              <a:t>;</a:t>
            </a:r>
            <a:r>
              <a:rPr kumimoji="1" lang="zh-CN" altLang="en-US" b="1">
                <a:solidFill>
                  <a:srgbClr val="C00000"/>
                </a:solidFill>
                <a:latin typeface="宋体" panose="02010600030101010101" pitchFamily="2" charset="-122"/>
              </a:rPr>
              <a:t>不满</a:t>
            </a:r>
            <a:r>
              <a:rPr kumimoji="1" lang="en-US" altLang="zh-CN" b="1">
                <a:solidFill>
                  <a:srgbClr val="C00000"/>
                </a:solidFill>
                <a:latin typeface="宋体" panose="02010600030101010101" pitchFamily="2" charset="-122"/>
              </a:rPr>
              <a:t>10</a:t>
            </a:r>
            <a:r>
              <a:rPr kumimoji="1" lang="zh-CN" altLang="en-US" b="1">
                <a:solidFill>
                  <a:srgbClr val="C00000"/>
                </a:solidFill>
                <a:latin typeface="宋体" panose="02010600030101010101" pitchFamily="2" charset="-122"/>
              </a:rPr>
              <a:t>次转</a:t>
            </a:r>
            <a:endParaRPr kumimoji="1" lang="en-US" altLang="zh-CN" b="1">
              <a:solidFill>
                <a:srgbClr val="C00000"/>
              </a:solidFill>
              <a:latin typeface="宋体" panose="02010600030101010101" pitchFamily="2" charset="-122"/>
            </a:endParaRPr>
          </a:p>
          <a:p>
            <a:pPr eaLnBrk="1"/>
            <a:r>
              <a:rPr kumimoji="1" lang="en-US" altLang="zh-CN" b="1">
                <a:solidFill>
                  <a:srgbClr val="000099"/>
                </a:solidFill>
                <a:latin typeface="宋体" panose="02010600030101010101" pitchFamily="2" charset="-122"/>
              </a:rPr>
              <a:t>          MOV	  ICOUNT,10</a:t>
            </a:r>
            <a:endParaRPr kumimoji="1" lang="zh-CN" altLang="en-US" b="1">
              <a:solidFill>
                <a:srgbClr val="000099"/>
              </a:solidFill>
              <a:latin typeface="宋体" panose="02010600030101010101" pitchFamily="2" charset="-122"/>
            </a:endParaRPr>
          </a:p>
          <a:p>
            <a:pPr eaLnBrk="1"/>
            <a:r>
              <a:rPr kumimoji="1" lang="en-US" altLang="zh-CN" b="1">
                <a:solidFill>
                  <a:srgbClr val="000099"/>
                </a:solidFill>
                <a:latin typeface="宋体" panose="02010600030101010101" pitchFamily="2" charset="-122"/>
              </a:rPr>
              <a:t>          MOV	  AH,9	           </a:t>
            </a:r>
            <a:r>
              <a:rPr kumimoji="1" lang="en-US" altLang="zh-CN" b="1">
                <a:solidFill>
                  <a:srgbClr val="C00000"/>
                </a:solidFill>
                <a:latin typeface="宋体" panose="02010600030101010101" pitchFamily="2" charset="-122"/>
              </a:rPr>
              <a:t>;</a:t>
            </a:r>
            <a:r>
              <a:rPr kumimoji="1" lang="zh-CN" altLang="en-US" b="1">
                <a:solidFill>
                  <a:srgbClr val="C00000"/>
                </a:solidFill>
                <a:latin typeface="宋体" panose="02010600030101010101" pitchFamily="2" charset="-122"/>
              </a:rPr>
              <a:t>显示字符串</a:t>
            </a:r>
          </a:p>
          <a:p>
            <a:pPr eaLnBrk="1"/>
            <a:r>
              <a:rPr kumimoji="1" lang="en-US" altLang="zh-CN" b="1">
                <a:solidFill>
                  <a:srgbClr val="000099"/>
                </a:solidFill>
                <a:latin typeface="宋体" panose="02010600030101010101" pitchFamily="2" charset="-122"/>
              </a:rPr>
              <a:t>	  LEA	  DX,MESG</a:t>
            </a:r>
            <a:endParaRPr kumimoji="1" lang="zh-CN" altLang="en-US" b="1">
              <a:solidFill>
                <a:srgbClr val="000099"/>
              </a:solidFill>
              <a:latin typeface="宋体" panose="02010600030101010101" pitchFamily="2" charset="-122"/>
            </a:endParaRPr>
          </a:p>
          <a:p>
            <a:pPr eaLnBrk="1"/>
            <a:r>
              <a:rPr kumimoji="1" lang="en-US" altLang="zh-CN" b="1">
                <a:solidFill>
                  <a:srgbClr val="000099"/>
                </a:solidFill>
                <a:latin typeface="宋体" panose="02010600030101010101" pitchFamily="2" charset="-122"/>
              </a:rPr>
              <a:t>	  INT 	  21H</a:t>
            </a:r>
            <a:endParaRPr kumimoji="1" lang="zh-CN" altLang="en-US" b="1">
              <a:solidFill>
                <a:srgbClr val="000099"/>
              </a:solidFill>
              <a:latin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4102"/>
                                        </p:tgtEl>
                                        <p:attrNameLst>
                                          <p:attrName>style.visibility</p:attrName>
                                        </p:attrNameLst>
                                      </p:cBhvr>
                                      <p:to>
                                        <p:strVal val="visible"/>
                                      </p:to>
                                    </p:set>
                                    <p:animEffect>
                                      <p:cBhvr>
                                        <p:cTn id="7" dur="500"/>
                                        <p:tgtEl>
                                          <p:spTgt spid="4102"/>
                                        </p:tgtEl>
                                      </p:cBhvr>
                                    </p:animEffect>
                                  </p:childTnLst>
                                </p:cTn>
                              </p:par>
                              <p:par>
                                <p:cTn id="8" presetID="10" presetClass="entr" presetSubtype="0" fill="hold" nodeType="withEffect">
                                  <p:stCondLst>
                                    <p:cond delay="0"/>
                                  </p:stCondLst>
                                  <p:childTnLst>
                                    <p:set>
                                      <p:cBhvr>
                                        <p:cTn id="9" dur="1" fill="hold">
                                          <p:stCondLst>
                                            <p:cond delay="0"/>
                                          </p:stCondLst>
                                        </p:cTn>
                                        <p:tgtEl>
                                          <p:spTgt spid="4105"/>
                                        </p:tgtEl>
                                        <p:attrNameLst>
                                          <p:attrName>style.visibility</p:attrName>
                                        </p:attrNameLst>
                                      </p:cBhvr>
                                      <p:to>
                                        <p:strVal val="visible"/>
                                      </p:to>
                                    </p:set>
                                    <p:animEffect>
                                      <p:cBhvr>
                                        <p:cTn id="10" dur="500"/>
                                        <p:tgtEl>
                                          <p:spTgt spid="4105"/>
                                        </p:tgtEl>
                                      </p:cBhvr>
                                    </p:animEffect>
                                  </p:childTnLst>
                                </p:cTn>
                              </p:par>
                              <p:par>
                                <p:cTn id="11" presetID="10" presetClass="entr" presetSubtype="0" fill="hold" nodeType="withEffect">
                                  <p:stCondLst>
                                    <p:cond delay="0"/>
                                  </p:stCondLst>
                                  <p:childTnLst>
                                    <p:set>
                                      <p:cBhvr>
                                        <p:cTn id="12" dur="1" fill="hold">
                                          <p:stCondLst>
                                            <p:cond delay="0"/>
                                          </p:stCondLst>
                                        </p:cTn>
                                        <p:tgtEl>
                                          <p:spTgt spid="4107"/>
                                        </p:tgtEl>
                                        <p:attrNameLst>
                                          <p:attrName>style.visibility</p:attrName>
                                        </p:attrNameLst>
                                      </p:cBhvr>
                                      <p:to>
                                        <p:strVal val="visible"/>
                                      </p:to>
                                    </p:set>
                                    <p:animEffect>
                                      <p:cBhvr>
                                        <p:cTn id="13" dur="500"/>
                                        <p:tgtEl>
                                          <p:spTgt spid="4107"/>
                                        </p:tgtEl>
                                      </p:cBhvr>
                                    </p:animEffect>
                                  </p:childTnLst>
                                </p:cTn>
                              </p:par>
                              <p:par>
                                <p:cTn id="14" presetID="10" presetClass="entr" presetSubtype="0" fill="hold" nodeType="withEffect">
                                  <p:stCondLst>
                                    <p:cond delay="0"/>
                                  </p:stCondLst>
                                  <p:childTnLst>
                                    <p:set>
                                      <p:cBhvr>
                                        <p:cTn id="15" dur="1" fill="hold">
                                          <p:stCondLst>
                                            <p:cond delay="0"/>
                                          </p:stCondLst>
                                        </p:cTn>
                                        <p:tgtEl>
                                          <p:spTgt spid="4103"/>
                                        </p:tgtEl>
                                        <p:attrNameLst>
                                          <p:attrName>style.visibility</p:attrName>
                                        </p:attrNameLst>
                                      </p:cBhvr>
                                      <p:to>
                                        <p:strVal val="visible"/>
                                      </p:to>
                                    </p:set>
                                    <p:animEffect>
                                      <p:cBhvr>
                                        <p:cTn id="16" dur="500"/>
                                        <p:tgtEl>
                                          <p:spTgt spid="4103"/>
                                        </p:tgtEl>
                                      </p:cBhvr>
                                    </p:animEffect>
                                  </p:childTnLst>
                                </p:cTn>
                              </p:par>
                              <p:par>
                                <p:cTn id="17" presetID="10" presetClass="entr" presetSubtype="0" fill="hold" nodeType="withEffect">
                                  <p:stCondLst>
                                    <p:cond delay="0"/>
                                  </p:stCondLst>
                                  <p:childTnLst>
                                    <p:set>
                                      <p:cBhvr>
                                        <p:cTn id="18" dur="1" fill="hold">
                                          <p:stCondLst>
                                            <p:cond delay="0"/>
                                          </p:stCondLst>
                                        </p:cTn>
                                        <p:tgtEl>
                                          <p:spTgt spid="4106"/>
                                        </p:tgtEl>
                                        <p:attrNameLst>
                                          <p:attrName>style.visibility</p:attrName>
                                        </p:attrNameLst>
                                      </p:cBhvr>
                                      <p:to>
                                        <p:strVal val="visible"/>
                                      </p:to>
                                    </p:set>
                                    <p:animEffect>
                                      <p:cBhvr>
                                        <p:cTn id="19" dur="500"/>
                                        <p:tgtEl>
                                          <p:spTgt spid="4106"/>
                                        </p:tgtEl>
                                      </p:cBhvr>
                                    </p:animEffect>
                                  </p:childTnLst>
                                </p:cTn>
                              </p:par>
                              <p:par>
                                <p:cTn id="20" presetID="10" presetClass="entr" presetSubtype="0" fill="hold" nodeType="withEffect">
                                  <p:stCondLst>
                                    <p:cond delay="0"/>
                                  </p:stCondLst>
                                  <p:childTnLst>
                                    <p:set>
                                      <p:cBhvr>
                                        <p:cTn id="21" dur="1" fill="hold">
                                          <p:stCondLst>
                                            <p:cond delay="0"/>
                                          </p:stCondLst>
                                        </p:cTn>
                                        <p:tgtEl>
                                          <p:spTgt spid="4104"/>
                                        </p:tgtEl>
                                        <p:attrNameLst>
                                          <p:attrName>style.visibility</p:attrName>
                                        </p:attrNameLst>
                                      </p:cBhvr>
                                      <p:to>
                                        <p:strVal val="visible"/>
                                      </p:to>
                                    </p:set>
                                    <p:animEffect>
                                      <p:cBhvr>
                                        <p:cTn id="22" dur="500"/>
                                        <p:tgtEl>
                                          <p:spTgt spid="4104"/>
                                        </p:tgtEl>
                                      </p:cBhvr>
                                    </p:animEffect>
                                  </p:childTnLst>
                                </p:cTn>
                              </p:par>
                              <p:par>
                                <p:cTn id="23" presetID="35" presetClass="path" presetSubtype="0" fill="hold" nodeType="withEffect">
                                  <p:stCondLst>
                                    <p:cond delay="0"/>
                                  </p:stCondLst>
                                  <p:childTnLst>
                                    <p:animMotion origin="layout" path="M 0 0  L -0.25 0  E" pathEditMode="relative" rAng="0" ptsTypes="">
                                      <p:cBhvr>
                                        <p:cTn id="24" dur="500" fill="hold"/>
                                        <p:tgtEl>
                                          <p:spTgt spid="4106"/>
                                        </p:tgtEl>
                                        <p:attrNameLst>
                                          <p:attrName>ppt_x,ppt_y</p:attrName>
                                        </p:attrNameLst>
                                      </p:cBhvr>
                                      <p:rCtr x="0" y="0"/>
                                    </p:animMotion>
                                  </p:childTnLst>
                                </p:cTn>
                              </p:par>
                              <p:par>
                                <p:cTn id="25" presetID="35" presetClass="path" presetSubtype="0" fill="hold" nodeType="withEffect">
                                  <p:stCondLst>
                                    <p:cond delay="0"/>
                                  </p:stCondLst>
                                  <p:childTnLst>
                                    <p:animMotion origin="layout" path="M 4.16667E-6 3.33333E-6 L -0.31632 3.33333E-6 " pathEditMode="relative" rAng="0" ptsTypes="AA">
                                      <p:cBhvr>
                                        <p:cTn id="26" dur="500" fill="hold"/>
                                        <p:tgtEl>
                                          <p:spTgt spid="4103"/>
                                        </p:tgtEl>
                                        <p:attrNameLst>
                                          <p:attrName>ppt_x,ppt_y</p:attrName>
                                        </p:attrNameLst>
                                      </p:cBhvr>
                                      <p:rCtr x="-1581100" y="0"/>
                                    </p:animMotion>
                                  </p:childTnLst>
                                </p:cTn>
                              </p:par>
                              <p:par>
                                <p:cTn id="27" presetID="35" presetClass="path" presetSubtype="0" fill="hold" nodeType="withEffect">
                                  <p:stCondLst>
                                    <p:cond delay="0"/>
                                  </p:stCondLst>
                                  <p:childTnLst>
                                    <p:animMotion origin="layout" path="M 0.00504 -1.85185E-6 L -0.46684 -1.85185E-6 " pathEditMode="relative" rAng="0" ptsTypes="AA">
                                      <p:cBhvr>
                                        <p:cTn id="28" dur="500" fill="hold"/>
                                        <p:tgtEl>
                                          <p:spTgt spid="4104"/>
                                        </p:tgtEl>
                                        <p:attrNameLst>
                                          <p:attrName>ppt_x,ppt_y</p:attrName>
                                        </p:attrNameLst>
                                      </p:cBhvr>
                                      <p:rCtr x="-2358900" y="0"/>
                                    </p:animMotion>
                                  </p:childTnLst>
                                </p:cTn>
                              </p:par>
                              <p:par>
                                <p:cTn id="29" presetID="35" presetClass="path" presetSubtype="0" fill="hold" nodeType="withEffect">
                                  <p:stCondLst>
                                    <p:cond delay="0"/>
                                  </p:stCondLst>
                                  <p:childTnLst>
                                    <p:animMotion origin="layout" path="M -3.05556E-6 1.11111E-6 L -0.19531 1.11111E-6 " pathEditMode="relative" rAng="0" ptsTypes="AA">
                                      <p:cBhvr>
                                        <p:cTn id="30" dur="500" fill="hold"/>
                                        <p:tgtEl>
                                          <p:spTgt spid="4105"/>
                                        </p:tgtEl>
                                        <p:attrNameLst>
                                          <p:attrName>ppt_x,ppt_y</p:attrName>
                                        </p:attrNameLst>
                                      </p:cBhvr>
                                      <p:rCtr x="-976900" y="0"/>
                                    </p:animMotion>
                                  </p:childTnLst>
                                </p:cTn>
                              </p:par>
                              <p:par>
                                <p:cTn id="31" presetID="35" presetClass="path" presetSubtype="0" fill="hold" nodeType="withEffect">
                                  <p:stCondLst>
                                    <p:cond delay="0"/>
                                  </p:stCondLst>
                                  <p:childTnLst>
                                    <p:animMotion origin="layout" path="M 3.05556E-6 -1.85185E-6 L -0.33577 -1.85185E-6 " pathEditMode="relative" rAng="0" ptsTypes="AA">
                                      <p:cBhvr>
                                        <p:cTn id="32" dur="500" fill="hold"/>
                                        <p:tgtEl>
                                          <p:spTgt spid="4102"/>
                                        </p:tgtEl>
                                        <p:attrNameLst>
                                          <p:attrName>ppt_x,ppt_y</p:attrName>
                                        </p:attrNameLst>
                                      </p:cBhvr>
                                      <p:rCtr x="-1678300" y="0"/>
                                    </p:animMotion>
                                  </p:childTnLst>
                                </p:cTn>
                              </p:par>
                              <p:par>
                                <p:cTn id="33" presetID="35" presetClass="path" presetSubtype="0" fill="hold" nodeType="withEffect">
                                  <p:stCondLst>
                                    <p:cond delay="0"/>
                                  </p:stCondLst>
                                  <p:childTnLst>
                                    <p:animMotion origin="layout" path="M 1.66667E-6 -1.85185E-6 L -0.57188 -1.85185E-6 " pathEditMode="relative" rAng="0" ptsTypes="AA">
                                      <p:cBhvr>
                                        <p:cTn id="34" dur="500" fill="hold"/>
                                        <p:tgtEl>
                                          <p:spTgt spid="4107"/>
                                        </p:tgtEl>
                                        <p:attrNameLst>
                                          <p:attrName>ppt_x,ppt_y</p:attrName>
                                        </p:attrNameLst>
                                      </p:cBhvr>
                                      <p:rCtr x="-2858900" y="0"/>
                                    </p:animMotion>
                                  </p:childTnLst>
                                </p:cTn>
                              </p:par>
                              <p:par>
                                <p:cTn id="35" presetID="10" presetClass="exit" presetSubtype="0" fill="hold" nodeType="withEffect">
                                  <p:stCondLst>
                                    <p:cond delay="0"/>
                                  </p:stCondLst>
                                  <p:childTnLst>
                                    <p:animEffect>
                                      <p:cBhvr>
                                        <p:cTn id="36" dur="500"/>
                                        <p:tgtEl>
                                          <p:spTgt spid="4107"/>
                                        </p:tgtEl>
                                      </p:cBhvr>
                                    </p:animEffect>
                                    <p:set>
                                      <p:cBhvr>
                                        <p:cTn id="37" dur="1" fill="hold">
                                          <p:stCondLst>
                                            <p:cond delay="499"/>
                                          </p:stCondLst>
                                        </p:cTn>
                                        <p:tgtEl>
                                          <p:spTgt spid="4107"/>
                                        </p:tgtEl>
                                        <p:attrNameLst>
                                          <p:attrName>style.visibility</p:attrName>
                                        </p:attrNameLst>
                                      </p:cBhvr>
                                      <p:to>
                                        <p:strVal val="hidden"/>
                                      </p:to>
                                    </p:set>
                                  </p:childTnLst>
                                </p:cTn>
                              </p:par>
                              <p:par>
                                <p:cTn id="38" presetID="10" presetClass="exit" presetSubtype="0" fill="hold" nodeType="withEffect">
                                  <p:stCondLst>
                                    <p:cond delay="0"/>
                                  </p:stCondLst>
                                  <p:childTnLst>
                                    <p:animEffect>
                                      <p:cBhvr>
                                        <p:cTn id="39" dur="500"/>
                                        <p:tgtEl>
                                          <p:spTgt spid="4105"/>
                                        </p:tgtEl>
                                      </p:cBhvr>
                                    </p:animEffect>
                                    <p:set>
                                      <p:cBhvr>
                                        <p:cTn id="40" dur="1" fill="hold">
                                          <p:stCondLst>
                                            <p:cond delay="499"/>
                                          </p:stCondLst>
                                        </p:cTn>
                                        <p:tgtEl>
                                          <p:spTgt spid="4105"/>
                                        </p:tgtEl>
                                        <p:attrNameLst>
                                          <p:attrName>style.visibility</p:attrName>
                                        </p:attrNameLst>
                                      </p:cBhvr>
                                      <p:to>
                                        <p:strVal val="hidden"/>
                                      </p:to>
                                    </p:set>
                                  </p:childTnLst>
                                </p:cTn>
                              </p:par>
                              <p:par>
                                <p:cTn id="41" presetID="10" presetClass="exit" presetSubtype="0" fill="hold" nodeType="withEffect">
                                  <p:stCondLst>
                                    <p:cond delay="0"/>
                                  </p:stCondLst>
                                  <p:childTnLst>
                                    <p:animEffect>
                                      <p:cBhvr>
                                        <p:cTn id="42" dur="500"/>
                                        <p:tgtEl>
                                          <p:spTgt spid="4103"/>
                                        </p:tgtEl>
                                      </p:cBhvr>
                                    </p:animEffect>
                                    <p:set>
                                      <p:cBhvr>
                                        <p:cTn id="43" dur="1" fill="hold">
                                          <p:stCondLst>
                                            <p:cond delay="499"/>
                                          </p:stCondLst>
                                        </p:cTn>
                                        <p:tgtEl>
                                          <p:spTgt spid="4103"/>
                                        </p:tgtEl>
                                        <p:attrNameLst>
                                          <p:attrName>style.visibility</p:attrName>
                                        </p:attrNameLst>
                                      </p:cBhvr>
                                      <p:to>
                                        <p:strVal val="hidden"/>
                                      </p:to>
                                    </p:set>
                                  </p:childTnLst>
                                </p:cTn>
                              </p:par>
                              <p:par>
                                <p:cTn id="44" presetID="10" presetClass="exit" presetSubtype="0" fill="hold" nodeType="withEffect">
                                  <p:stCondLst>
                                    <p:cond delay="0"/>
                                  </p:stCondLst>
                                  <p:childTnLst>
                                    <p:animEffect>
                                      <p:cBhvr>
                                        <p:cTn id="45" dur="500"/>
                                        <p:tgtEl>
                                          <p:spTgt spid="4106"/>
                                        </p:tgtEl>
                                      </p:cBhvr>
                                    </p:animEffect>
                                    <p:set>
                                      <p:cBhvr>
                                        <p:cTn id="46" dur="1" fill="hold">
                                          <p:stCondLst>
                                            <p:cond delay="499"/>
                                          </p:stCondLst>
                                        </p:cTn>
                                        <p:tgtEl>
                                          <p:spTgt spid="4106"/>
                                        </p:tgtEl>
                                        <p:attrNameLst>
                                          <p:attrName>style.visibility</p:attrName>
                                        </p:attrNameLst>
                                      </p:cBhvr>
                                      <p:to>
                                        <p:strVal val="hidden"/>
                                      </p:to>
                                    </p:set>
                                  </p:childTnLst>
                                </p:cTn>
                              </p:par>
                              <p:par>
                                <p:cTn id="47" presetID="10" presetClass="exit" presetSubtype="0" fill="hold" nodeType="withEffect">
                                  <p:stCondLst>
                                    <p:cond delay="0"/>
                                  </p:stCondLst>
                                  <p:childTnLst>
                                    <p:animEffect>
                                      <p:cBhvr>
                                        <p:cTn id="48" dur="500"/>
                                        <p:tgtEl>
                                          <p:spTgt spid="4102"/>
                                        </p:tgtEl>
                                      </p:cBhvr>
                                    </p:animEffect>
                                    <p:set>
                                      <p:cBhvr>
                                        <p:cTn id="49" dur="1" fill="hold">
                                          <p:stCondLst>
                                            <p:cond delay="499"/>
                                          </p:stCondLst>
                                        </p:cTn>
                                        <p:tgtEl>
                                          <p:spTgt spid="4102"/>
                                        </p:tgtEl>
                                        <p:attrNameLst>
                                          <p:attrName>style.visibility</p:attrName>
                                        </p:attrNameLst>
                                      </p:cBhvr>
                                      <p:to>
                                        <p:strVal val="hidden"/>
                                      </p:to>
                                    </p:set>
                                  </p:childTnLst>
                                </p:cTn>
                              </p:par>
                              <p:par>
                                <p:cTn id="50" presetID="10" presetClass="exit" presetSubtype="0" fill="hold" nodeType="withEffect">
                                  <p:stCondLst>
                                    <p:cond delay="0"/>
                                  </p:stCondLst>
                                  <p:childTnLst>
                                    <p:animEffect>
                                      <p:cBhvr>
                                        <p:cTn id="51" dur="500"/>
                                        <p:tgtEl>
                                          <p:spTgt spid="4104"/>
                                        </p:tgtEl>
                                      </p:cBhvr>
                                    </p:animEffect>
                                    <p:set>
                                      <p:cBhvr>
                                        <p:cTn id="52" dur="1" fill="hold">
                                          <p:stCondLst>
                                            <p:cond delay="499"/>
                                          </p:stCondLst>
                                        </p:cTn>
                                        <p:tgtEl>
                                          <p:spTgt spid="4104"/>
                                        </p:tgtEl>
                                        <p:attrNameLst>
                                          <p:attrName>style.visibility</p:attrName>
                                        </p:attrNameLst>
                                      </p:cBhvr>
                                      <p:to>
                                        <p:strVal val="hidden"/>
                                      </p:to>
                                    </p:set>
                                  </p:childTnLst>
                                </p:cTn>
                              </p:par>
                              <p:par>
                                <p:cTn id="53" presetID="10" presetClass="entr" presetSubtype="0" fill="hold" nodeType="withEffect">
                                  <p:stCondLst>
                                    <p:cond delay="0"/>
                                  </p:stCondLst>
                                  <p:childTnLst>
                                    <p:set>
                                      <p:cBhvr>
                                        <p:cTn id="54" dur="1" fill="hold">
                                          <p:stCondLst>
                                            <p:cond delay="0"/>
                                          </p:stCondLst>
                                        </p:cTn>
                                        <p:tgtEl>
                                          <p:spTgt spid="4108"/>
                                        </p:tgtEl>
                                        <p:attrNameLst>
                                          <p:attrName>style.visibility</p:attrName>
                                        </p:attrNameLst>
                                      </p:cBhvr>
                                      <p:to>
                                        <p:strVal val="visible"/>
                                      </p:to>
                                    </p:set>
                                    <p:animEffect>
                                      <p:cBhvr>
                                        <p:cTn id="55" dur="500"/>
                                        <p:tgtEl>
                                          <p:spTgt spid="4108"/>
                                        </p:tgtEl>
                                      </p:cBhvr>
                                    </p:animEffect>
                                  </p:childTnLst>
                                </p:cTn>
                              </p:par>
                              <p:par>
                                <p:cTn id="56" presetID="10" presetClass="entr" presetSubtype="0" fill="hold" nodeType="withEffect">
                                  <p:stCondLst>
                                    <p:cond delay="0"/>
                                  </p:stCondLst>
                                  <p:childTnLst>
                                    <p:set>
                                      <p:cBhvr>
                                        <p:cTn id="57" dur="1" fill="hold">
                                          <p:stCondLst>
                                            <p:cond delay="0"/>
                                          </p:stCondLst>
                                        </p:cTn>
                                        <p:tgtEl>
                                          <p:spTgt spid="4109"/>
                                        </p:tgtEl>
                                        <p:attrNameLst>
                                          <p:attrName>style.visibility</p:attrName>
                                        </p:attrNameLst>
                                      </p:cBhvr>
                                      <p:to>
                                        <p:strVal val="visible"/>
                                      </p:to>
                                    </p:set>
                                    <p:animEffect>
                                      <p:cBhvr>
                                        <p:cTn id="58" dur="500"/>
                                        <p:tgtEl>
                                          <p:spTgt spid="4109"/>
                                        </p:tgtEl>
                                      </p:cBhvr>
                                    </p:animEffect>
                                  </p:childTnLst>
                                </p:cTn>
                              </p:par>
                              <p:par>
                                <p:cTn id="59" presetID="10" presetClass="entr" presetSubtype="0" fill="hold" nodeType="withEffect">
                                  <p:stCondLst>
                                    <p:cond delay="0"/>
                                  </p:stCondLst>
                                  <p:childTnLst>
                                    <p:set>
                                      <p:cBhvr>
                                        <p:cTn id="60" dur="1" fill="hold">
                                          <p:stCondLst>
                                            <p:cond delay="0"/>
                                          </p:stCondLst>
                                        </p:cTn>
                                        <p:tgtEl>
                                          <p:spTgt spid="4110"/>
                                        </p:tgtEl>
                                        <p:attrNameLst>
                                          <p:attrName>style.visibility</p:attrName>
                                        </p:attrNameLst>
                                      </p:cBhvr>
                                      <p:to>
                                        <p:strVal val="visible"/>
                                      </p:to>
                                    </p:set>
                                    <p:animEffect>
                                      <p:cBhvr>
                                        <p:cTn id="61" dur="500"/>
                                        <p:tgtEl>
                                          <p:spTgt spid="4110"/>
                                        </p:tgtEl>
                                      </p:cBhvr>
                                    </p:animEffect>
                                  </p:childTnLst>
                                </p:cTn>
                              </p:par>
                              <p:par>
                                <p:cTn id="62" presetID="10" presetClass="entr" presetSubtype="0" fill="hold" nodeType="withEffect">
                                  <p:stCondLst>
                                    <p:cond delay="0"/>
                                  </p:stCondLst>
                                  <p:childTnLst>
                                    <p:set>
                                      <p:cBhvr>
                                        <p:cTn id="63" dur="1" fill="hold">
                                          <p:stCondLst>
                                            <p:cond delay="0"/>
                                          </p:stCondLst>
                                        </p:cTn>
                                        <p:tgtEl>
                                          <p:spTgt spid="4111"/>
                                        </p:tgtEl>
                                        <p:attrNameLst>
                                          <p:attrName>style.visibility</p:attrName>
                                        </p:attrNameLst>
                                      </p:cBhvr>
                                      <p:to>
                                        <p:strVal val="visible"/>
                                      </p:to>
                                    </p:set>
                                    <p:animEffect>
                                      <p:cBhvr>
                                        <p:cTn id="64" dur="500"/>
                                        <p:tgtEl>
                                          <p:spTgt spid="4111"/>
                                        </p:tgtEl>
                                      </p:cBhvr>
                                    </p:animEffect>
                                  </p:childTnLst>
                                </p:cTn>
                              </p:par>
                              <p:par>
                                <p:cTn id="65" presetID="53" presetClass="exit" presetSubtype="0" fill="hold" nodeType="withEffect">
                                  <p:stCondLst>
                                    <p:cond delay="0"/>
                                  </p:stCondLst>
                                  <p:childTnLst>
                                    <p:anim calcmode="lin" valueType="num">
                                      <p:cBhvr>
                                        <p:cTn id="66" dur="500"/>
                                        <p:tgtEl>
                                          <p:spTgt spid="4108"/>
                                        </p:tgtEl>
                                        <p:attrNameLst>
                                          <p:attrName>ppt_w</p:attrName>
                                        </p:attrNameLst>
                                      </p:cBhvr>
                                      <p:tavLst>
                                        <p:tav tm="0">
                                          <p:val>
                                            <p:strVal val="ppt_w"/>
                                          </p:val>
                                        </p:tav>
                                        <p:tav tm="100000">
                                          <p:val>
                                            <p:fltVal val="0"/>
                                          </p:val>
                                        </p:tav>
                                      </p:tavLst>
                                    </p:anim>
                                    <p:anim calcmode="lin" valueType="num">
                                      <p:cBhvr>
                                        <p:cTn id="67" dur="500"/>
                                        <p:tgtEl>
                                          <p:spTgt spid="4108"/>
                                        </p:tgtEl>
                                        <p:attrNameLst>
                                          <p:attrName>ppt_h</p:attrName>
                                        </p:attrNameLst>
                                      </p:cBhvr>
                                      <p:tavLst>
                                        <p:tav tm="0">
                                          <p:val>
                                            <p:strVal val="ppt_h"/>
                                          </p:val>
                                        </p:tav>
                                        <p:tav tm="100000">
                                          <p:val>
                                            <p:fltVal val="0"/>
                                          </p:val>
                                        </p:tav>
                                      </p:tavLst>
                                    </p:anim>
                                    <p:animEffect>
                                      <p:cBhvr>
                                        <p:cTn id="68" dur="500"/>
                                        <p:tgtEl>
                                          <p:spTgt spid="4108"/>
                                        </p:tgtEl>
                                      </p:cBhvr>
                                    </p:animEffect>
                                    <p:set>
                                      <p:cBhvr>
                                        <p:cTn id="69" dur="1" fill="hold">
                                          <p:stCondLst>
                                            <p:cond delay="499"/>
                                          </p:stCondLst>
                                        </p:cTn>
                                        <p:tgtEl>
                                          <p:spTgt spid="4108"/>
                                        </p:tgtEl>
                                        <p:attrNameLst>
                                          <p:attrName>style.visibility</p:attrName>
                                        </p:attrNameLst>
                                      </p:cBhvr>
                                      <p:to>
                                        <p:strVal val="hidden"/>
                                      </p:to>
                                    </p:set>
                                  </p:childTnLst>
                                </p:cTn>
                              </p:par>
                              <p:par>
                                <p:cTn id="70" presetID="53" presetClass="exit" presetSubtype="0" fill="hold" nodeType="withEffect">
                                  <p:stCondLst>
                                    <p:cond delay="0"/>
                                  </p:stCondLst>
                                  <p:childTnLst>
                                    <p:anim calcmode="lin" valueType="num">
                                      <p:cBhvr>
                                        <p:cTn id="71" dur="500"/>
                                        <p:tgtEl>
                                          <p:spTgt spid="4109"/>
                                        </p:tgtEl>
                                        <p:attrNameLst>
                                          <p:attrName>ppt_w</p:attrName>
                                        </p:attrNameLst>
                                      </p:cBhvr>
                                      <p:tavLst>
                                        <p:tav tm="0">
                                          <p:val>
                                            <p:strVal val="ppt_w"/>
                                          </p:val>
                                        </p:tav>
                                        <p:tav tm="100000">
                                          <p:val>
                                            <p:fltVal val="0"/>
                                          </p:val>
                                        </p:tav>
                                      </p:tavLst>
                                    </p:anim>
                                    <p:anim calcmode="lin" valueType="num">
                                      <p:cBhvr>
                                        <p:cTn id="72" dur="500"/>
                                        <p:tgtEl>
                                          <p:spTgt spid="4109"/>
                                        </p:tgtEl>
                                        <p:attrNameLst>
                                          <p:attrName>ppt_h</p:attrName>
                                        </p:attrNameLst>
                                      </p:cBhvr>
                                      <p:tavLst>
                                        <p:tav tm="0">
                                          <p:val>
                                            <p:strVal val="ppt_h"/>
                                          </p:val>
                                        </p:tav>
                                        <p:tav tm="100000">
                                          <p:val>
                                            <p:fltVal val="0"/>
                                          </p:val>
                                        </p:tav>
                                      </p:tavLst>
                                    </p:anim>
                                    <p:animEffect>
                                      <p:cBhvr>
                                        <p:cTn id="73" dur="500"/>
                                        <p:tgtEl>
                                          <p:spTgt spid="4109"/>
                                        </p:tgtEl>
                                      </p:cBhvr>
                                    </p:animEffect>
                                    <p:set>
                                      <p:cBhvr>
                                        <p:cTn id="74" dur="1" fill="hold">
                                          <p:stCondLst>
                                            <p:cond delay="499"/>
                                          </p:stCondLst>
                                        </p:cTn>
                                        <p:tgtEl>
                                          <p:spTgt spid="4109"/>
                                        </p:tgtEl>
                                        <p:attrNameLst>
                                          <p:attrName>style.visibility</p:attrName>
                                        </p:attrNameLst>
                                      </p:cBhvr>
                                      <p:to>
                                        <p:strVal val="hidden"/>
                                      </p:to>
                                    </p:set>
                                  </p:childTnLst>
                                </p:cTn>
                              </p:par>
                              <p:par>
                                <p:cTn id="75" presetID="53" presetClass="exit" presetSubtype="0" fill="hold" nodeType="withEffect">
                                  <p:stCondLst>
                                    <p:cond delay="0"/>
                                  </p:stCondLst>
                                  <p:childTnLst>
                                    <p:anim calcmode="lin" valueType="num">
                                      <p:cBhvr>
                                        <p:cTn id="76" dur="500"/>
                                        <p:tgtEl>
                                          <p:spTgt spid="4110"/>
                                        </p:tgtEl>
                                        <p:attrNameLst>
                                          <p:attrName>ppt_w</p:attrName>
                                        </p:attrNameLst>
                                      </p:cBhvr>
                                      <p:tavLst>
                                        <p:tav tm="0">
                                          <p:val>
                                            <p:strVal val="ppt_w"/>
                                          </p:val>
                                        </p:tav>
                                        <p:tav tm="100000">
                                          <p:val>
                                            <p:fltVal val="0"/>
                                          </p:val>
                                        </p:tav>
                                      </p:tavLst>
                                    </p:anim>
                                    <p:anim calcmode="lin" valueType="num">
                                      <p:cBhvr>
                                        <p:cTn id="77" dur="500"/>
                                        <p:tgtEl>
                                          <p:spTgt spid="4110"/>
                                        </p:tgtEl>
                                        <p:attrNameLst>
                                          <p:attrName>ppt_h</p:attrName>
                                        </p:attrNameLst>
                                      </p:cBhvr>
                                      <p:tavLst>
                                        <p:tav tm="0">
                                          <p:val>
                                            <p:strVal val="ppt_h"/>
                                          </p:val>
                                        </p:tav>
                                        <p:tav tm="100000">
                                          <p:val>
                                            <p:fltVal val="0"/>
                                          </p:val>
                                        </p:tav>
                                      </p:tavLst>
                                    </p:anim>
                                    <p:animEffect>
                                      <p:cBhvr>
                                        <p:cTn id="78" dur="500"/>
                                        <p:tgtEl>
                                          <p:spTgt spid="4110"/>
                                        </p:tgtEl>
                                      </p:cBhvr>
                                    </p:animEffect>
                                    <p:set>
                                      <p:cBhvr>
                                        <p:cTn id="79" dur="1" fill="hold">
                                          <p:stCondLst>
                                            <p:cond delay="499"/>
                                          </p:stCondLst>
                                        </p:cTn>
                                        <p:tgtEl>
                                          <p:spTgt spid="4110"/>
                                        </p:tgtEl>
                                        <p:attrNameLst>
                                          <p:attrName>style.visibility</p:attrName>
                                        </p:attrNameLst>
                                      </p:cBhvr>
                                      <p:to>
                                        <p:strVal val="hidden"/>
                                      </p:to>
                                    </p:set>
                                  </p:childTnLst>
                                </p:cTn>
                              </p:par>
                              <p:par>
                                <p:cTn id="80" presetID="53" presetClass="exit" presetSubtype="0" fill="hold" nodeType="withEffect">
                                  <p:stCondLst>
                                    <p:cond delay="0"/>
                                  </p:stCondLst>
                                  <p:childTnLst>
                                    <p:anim calcmode="lin" valueType="num">
                                      <p:cBhvr>
                                        <p:cTn id="81" dur="500"/>
                                        <p:tgtEl>
                                          <p:spTgt spid="4111"/>
                                        </p:tgtEl>
                                        <p:attrNameLst>
                                          <p:attrName>ppt_w</p:attrName>
                                        </p:attrNameLst>
                                      </p:cBhvr>
                                      <p:tavLst>
                                        <p:tav tm="0">
                                          <p:val>
                                            <p:strVal val="ppt_w"/>
                                          </p:val>
                                        </p:tav>
                                        <p:tav tm="100000">
                                          <p:val>
                                            <p:fltVal val="0"/>
                                          </p:val>
                                        </p:tav>
                                      </p:tavLst>
                                    </p:anim>
                                    <p:anim calcmode="lin" valueType="num">
                                      <p:cBhvr>
                                        <p:cTn id="82" dur="500"/>
                                        <p:tgtEl>
                                          <p:spTgt spid="4111"/>
                                        </p:tgtEl>
                                        <p:attrNameLst>
                                          <p:attrName>ppt_h</p:attrName>
                                        </p:attrNameLst>
                                      </p:cBhvr>
                                      <p:tavLst>
                                        <p:tav tm="0">
                                          <p:val>
                                            <p:strVal val="ppt_h"/>
                                          </p:val>
                                        </p:tav>
                                        <p:tav tm="100000">
                                          <p:val>
                                            <p:fltVal val="0"/>
                                          </p:val>
                                        </p:tav>
                                      </p:tavLst>
                                    </p:anim>
                                    <p:animEffect>
                                      <p:cBhvr>
                                        <p:cTn id="83" dur="500"/>
                                        <p:tgtEl>
                                          <p:spTgt spid="4111"/>
                                        </p:tgtEl>
                                      </p:cBhvr>
                                    </p:animEffect>
                                    <p:set>
                                      <p:cBhvr>
                                        <p:cTn id="84" dur="1" fill="hold">
                                          <p:stCondLst>
                                            <p:cond delay="499"/>
                                          </p:stCondLst>
                                        </p:cTn>
                                        <p:tgtEl>
                                          <p:spTgt spid="4111"/>
                                        </p:tgtEl>
                                        <p:attrNameLst>
                                          <p:attrName>style.visibility</p:attrName>
                                        </p:attrNameLst>
                                      </p:cBhvr>
                                      <p:to>
                                        <p:strVal val="hidden"/>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grpId="0" nodeType="clickEffect">
                                  <p:stCondLst>
                                    <p:cond delay="0"/>
                                  </p:stCondLst>
                                  <p:childTnLst>
                                    <p:set>
                                      <p:cBhvr>
                                        <p:cTn id="88" dur="1" fill="hold">
                                          <p:stCondLst>
                                            <p:cond delay="499"/>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长方形 289">
            <a:extLst>
              <a:ext uri="{FF2B5EF4-FFF2-40B4-BE49-F238E27FC236}">
                <a16:creationId xmlns:a16="http://schemas.microsoft.com/office/drawing/2014/main" id="{EF3B494F-156A-A344-AD65-EDAA9461EC0F}"/>
              </a:ext>
            </a:extLst>
          </p:cNvPr>
          <p:cNvSpPr>
            <a:spLocks noChangeArrowheads="1"/>
          </p:cNvSpPr>
          <p:nvPr/>
        </p:nvSpPr>
        <p:spPr bwMode="auto">
          <a:xfrm>
            <a:off x="-12700" y="244475"/>
            <a:ext cx="6481763" cy="606425"/>
          </a:xfrm>
          <a:prstGeom prst="rect">
            <a:avLst/>
          </a:prstGeom>
          <a:gradFill rotWithShape="0">
            <a:gsLst>
              <a:gs pos="0">
                <a:srgbClr val="990033"/>
              </a:gs>
              <a:gs pos="100000">
                <a:srgbClr val="460017">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67628" tIns="35243" rIns="67628" bIns="35243"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en-US"/>
          </a:p>
        </p:txBody>
      </p:sp>
      <p:sp>
        <p:nvSpPr>
          <p:cNvPr id="86018" name="矩形 8">
            <a:extLst>
              <a:ext uri="{FF2B5EF4-FFF2-40B4-BE49-F238E27FC236}">
                <a16:creationId xmlns:a16="http://schemas.microsoft.com/office/drawing/2014/main" id="{4064D300-A466-7946-847C-E2DAC450CC8C}"/>
              </a:ext>
            </a:extLst>
          </p:cNvPr>
          <p:cNvSpPr>
            <a:spLocks noChangeArrowheads="1"/>
          </p:cNvSpPr>
          <p:nvPr/>
        </p:nvSpPr>
        <p:spPr bwMode="auto">
          <a:xfrm>
            <a:off x="2411413" y="523875"/>
            <a:ext cx="20891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endParaRPr lang="zh-CN" altLang="en-US" sz="15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4102" name="Picture 2" descr="PPECLOGO-eff-0-1">
            <a:extLst>
              <a:ext uri="{FF2B5EF4-FFF2-40B4-BE49-F238E27FC236}">
                <a16:creationId xmlns:a16="http://schemas.microsoft.com/office/drawing/2014/main" id="{39A7800E-25A0-C444-8398-A3624297CE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7863" y="525463"/>
            <a:ext cx="627062"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3" descr="PPECLOGO-eff-0-2">
            <a:extLst>
              <a:ext uri="{FF2B5EF4-FFF2-40B4-BE49-F238E27FC236}">
                <a16:creationId xmlns:a16="http://schemas.microsoft.com/office/drawing/2014/main" id="{EB89836C-D28A-544C-AEA5-ACE50F8689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6600" y="506413"/>
            <a:ext cx="5778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6" descr="PPECLOGO-eff-0-1">
            <a:extLst>
              <a:ext uri="{FF2B5EF4-FFF2-40B4-BE49-F238E27FC236}">
                <a16:creationId xmlns:a16="http://schemas.microsoft.com/office/drawing/2014/main" id="{5E0018DD-0197-3044-8F86-D90DE691BFD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6038" y="533400"/>
            <a:ext cx="23495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8" descr="PPECLOGO-eff-0-2">
            <a:extLst>
              <a:ext uri="{FF2B5EF4-FFF2-40B4-BE49-F238E27FC236}">
                <a16:creationId xmlns:a16="http://schemas.microsoft.com/office/drawing/2014/main" id="{1B1813FB-B5EA-6744-AEFC-181B2AD0325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6200" y="377825"/>
            <a:ext cx="57943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11" descr="PPECLOGO-eff-5-4">
            <a:extLst>
              <a:ext uri="{FF2B5EF4-FFF2-40B4-BE49-F238E27FC236}">
                <a16:creationId xmlns:a16="http://schemas.microsoft.com/office/drawing/2014/main" id="{1489C475-7AAA-D54A-B770-DDC9E266FD2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53063" y="449263"/>
            <a:ext cx="5334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7" name="Picture 12" descr="PPECLOGO-eff-0-1">
            <a:extLst>
              <a:ext uri="{FF2B5EF4-FFF2-40B4-BE49-F238E27FC236}">
                <a16:creationId xmlns:a16="http://schemas.microsoft.com/office/drawing/2014/main" id="{F8E8A8DA-654A-1F4A-A7D9-999EF4C90B3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89413" y="874713"/>
            <a:ext cx="309562"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Picture 15" descr="PPECLOGO-eff2-1-3">
            <a:extLst>
              <a:ext uri="{FF2B5EF4-FFF2-40B4-BE49-F238E27FC236}">
                <a16:creationId xmlns:a16="http://schemas.microsoft.com/office/drawing/2014/main" id="{A788F8A6-A679-334C-818B-63F88371394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51025" y="477838"/>
            <a:ext cx="25876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6" descr="PPECLOGO-eff2-1-4">
            <a:extLst>
              <a:ext uri="{FF2B5EF4-FFF2-40B4-BE49-F238E27FC236}">
                <a16:creationId xmlns:a16="http://schemas.microsoft.com/office/drawing/2014/main" id="{94899DD1-5F0E-2349-BFBF-9375C23B63D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30725" y="731838"/>
            <a:ext cx="4159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0" name="Picture 17" descr="PPECLOGO-eff2-1-3">
            <a:extLst>
              <a:ext uri="{FF2B5EF4-FFF2-40B4-BE49-F238E27FC236}">
                <a16:creationId xmlns:a16="http://schemas.microsoft.com/office/drawing/2014/main" id="{201AF461-1750-B741-87BB-861714E207F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45063" y="534988"/>
            <a:ext cx="211137"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18" descr="PPECLOGO-eff2-1-3">
            <a:extLst>
              <a:ext uri="{FF2B5EF4-FFF2-40B4-BE49-F238E27FC236}">
                <a16:creationId xmlns:a16="http://schemas.microsoft.com/office/drawing/2014/main" id="{0D3ED628-ABC1-DC4E-AFE1-FBD1AB041E9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43513" y="788988"/>
            <a:ext cx="166687" cy="11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29" name="网络 586">
            <a:extLst>
              <a:ext uri="{FF2B5EF4-FFF2-40B4-BE49-F238E27FC236}">
                <a16:creationId xmlns:a16="http://schemas.microsoft.com/office/drawing/2014/main" id="{8AB2305B-C70B-584D-B980-3EF1C2BD588C}"/>
              </a:ext>
            </a:extLst>
          </p:cNvPr>
          <p:cNvSpPr>
            <a:spLocks/>
          </p:cNvSpPr>
          <p:nvPr/>
        </p:nvSpPr>
        <p:spPr bwMode="auto">
          <a:xfrm>
            <a:off x="19050" y="314325"/>
            <a:ext cx="506413" cy="484188"/>
          </a:xfrm>
          <a:custGeom>
            <a:avLst/>
            <a:gdLst>
              <a:gd name="T0" fmla="*/ 0 w 1889279"/>
              <a:gd name="T1" fmla="*/ 0 h 1810503"/>
              <a:gd name="T2" fmla="*/ 0 w 1889279"/>
              <a:gd name="T3" fmla="*/ 0 h 1810503"/>
              <a:gd name="T4" fmla="*/ 0 w 1889279"/>
              <a:gd name="T5" fmla="*/ 0 h 1810503"/>
              <a:gd name="T6" fmla="*/ 0 w 1889279"/>
              <a:gd name="T7" fmla="*/ 0 h 1810503"/>
              <a:gd name="T8" fmla="*/ 0 w 1889279"/>
              <a:gd name="T9" fmla="*/ 0 h 1810503"/>
              <a:gd name="T10" fmla="*/ 0 w 1889279"/>
              <a:gd name="T11" fmla="*/ 0 h 1810503"/>
              <a:gd name="T12" fmla="*/ 0 w 1889279"/>
              <a:gd name="T13" fmla="*/ 0 h 1810503"/>
              <a:gd name="T14" fmla="*/ 0 w 1889279"/>
              <a:gd name="T15" fmla="*/ 0 h 1810503"/>
              <a:gd name="T16" fmla="*/ 0 w 1889279"/>
              <a:gd name="T17" fmla="*/ 0 h 1810503"/>
              <a:gd name="T18" fmla="*/ 0 w 1889279"/>
              <a:gd name="T19" fmla="*/ 0 h 1810503"/>
              <a:gd name="T20" fmla="*/ 0 w 1889279"/>
              <a:gd name="T21" fmla="*/ 0 h 1810503"/>
              <a:gd name="T22" fmla="*/ 0 w 1889279"/>
              <a:gd name="T23" fmla="*/ 0 h 1810503"/>
              <a:gd name="T24" fmla="*/ 0 w 1889279"/>
              <a:gd name="T25" fmla="*/ 0 h 1810503"/>
              <a:gd name="T26" fmla="*/ 0 w 1889279"/>
              <a:gd name="T27" fmla="*/ 0 h 1810503"/>
              <a:gd name="T28" fmla="*/ 0 w 1889279"/>
              <a:gd name="T29" fmla="*/ 0 h 1810503"/>
              <a:gd name="T30" fmla="*/ 0 w 1889279"/>
              <a:gd name="T31" fmla="*/ 0 h 1810503"/>
              <a:gd name="T32" fmla="*/ 0 w 1889279"/>
              <a:gd name="T33" fmla="*/ 0 h 1810503"/>
              <a:gd name="T34" fmla="*/ 0 w 1889279"/>
              <a:gd name="T35" fmla="*/ 0 h 1810503"/>
              <a:gd name="T36" fmla="*/ 0 w 1889279"/>
              <a:gd name="T37" fmla="*/ 0 h 1810503"/>
              <a:gd name="T38" fmla="*/ 0 w 1889279"/>
              <a:gd name="T39" fmla="*/ 0 h 1810503"/>
              <a:gd name="T40" fmla="*/ 0 w 1889279"/>
              <a:gd name="T41" fmla="*/ 0 h 1810503"/>
              <a:gd name="T42" fmla="*/ 0 w 1889279"/>
              <a:gd name="T43" fmla="*/ 0 h 1810503"/>
              <a:gd name="T44" fmla="*/ 0 w 1889279"/>
              <a:gd name="T45" fmla="*/ 0 h 1810503"/>
              <a:gd name="T46" fmla="*/ 0 w 1889279"/>
              <a:gd name="T47" fmla="*/ 0 h 1810503"/>
              <a:gd name="T48" fmla="*/ 0 w 1889279"/>
              <a:gd name="T49" fmla="*/ 0 h 1810503"/>
              <a:gd name="T50" fmla="*/ 0 w 1889279"/>
              <a:gd name="T51" fmla="*/ 0 h 1810503"/>
              <a:gd name="T52" fmla="*/ 0 w 1889279"/>
              <a:gd name="T53" fmla="*/ 0 h 1810503"/>
              <a:gd name="T54" fmla="*/ 0 w 1889279"/>
              <a:gd name="T55" fmla="*/ 0 h 1810503"/>
              <a:gd name="T56" fmla="*/ 0 w 1889279"/>
              <a:gd name="T57" fmla="*/ 0 h 1810503"/>
              <a:gd name="T58" fmla="*/ 0 w 1889279"/>
              <a:gd name="T59" fmla="*/ 0 h 1810503"/>
              <a:gd name="T60" fmla="*/ 0 w 1889279"/>
              <a:gd name="T61" fmla="*/ 0 h 1810503"/>
              <a:gd name="T62" fmla="*/ 0 w 1889279"/>
              <a:gd name="T63" fmla="*/ 0 h 1810503"/>
              <a:gd name="T64" fmla="*/ 0 w 1889279"/>
              <a:gd name="T65" fmla="*/ 0 h 1810503"/>
              <a:gd name="T66" fmla="*/ 0 w 1889279"/>
              <a:gd name="T67" fmla="*/ 0 h 1810503"/>
              <a:gd name="T68" fmla="*/ 0 w 1889279"/>
              <a:gd name="T69" fmla="*/ 0 h 1810503"/>
              <a:gd name="T70" fmla="*/ 0 w 1889279"/>
              <a:gd name="T71" fmla="*/ 0 h 1810503"/>
              <a:gd name="T72" fmla="*/ 0 w 1889279"/>
              <a:gd name="T73" fmla="*/ 0 h 1810503"/>
              <a:gd name="T74" fmla="*/ 0 w 1889279"/>
              <a:gd name="T75" fmla="*/ 0 h 18105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89279"/>
              <a:gd name="T115" fmla="*/ 0 h 1810503"/>
              <a:gd name="T116" fmla="*/ 1889279 w 1889279"/>
              <a:gd name="T117" fmla="*/ 1810503 h 18105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lnTo>
                  <a:pt x="953521" y="1355186"/>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lnTo>
                  <a:pt x="953521" y="931303"/>
                </a:ln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lnTo>
                  <a:pt x="900586" y="1702"/>
                </a:lnTo>
                <a:close/>
                <a:moveTo>
                  <a:pt x="953521" y="0"/>
                </a:moveTo>
                <a:lnTo>
                  <a:pt x="981035" y="1330"/>
                </a:lnTo>
                <a:cubicBezTo>
                  <a:pt x="1124068" y="53565"/>
                  <a:pt x="1247786" y="180867"/>
                  <a:pt x="1332000" y="354889"/>
                </a:cubicBezTo>
                <a:cubicBezTo>
                  <a:pt x="1219743" y="403080"/>
                  <a:pt x="1090709" y="429800"/>
                  <a:pt x="953521" y="430954"/>
                </a:cubicBezTo>
                <a:lnTo>
                  <a:pt x="9535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nchor="ctr"/>
          <a:lstStyle/>
          <a:p>
            <a:endParaRPr lang="zh-CN" altLang="en-US"/>
          </a:p>
        </p:txBody>
      </p:sp>
      <p:pic>
        <p:nvPicPr>
          <p:cNvPr id="86030" name="Picture 22" descr="未标题-4">
            <a:extLst>
              <a:ext uri="{FF2B5EF4-FFF2-40B4-BE49-F238E27FC236}">
                <a16:creationId xmlns:a16="http://schemas.microsoft.com/office/drawing/2014/main" id="{BC7B8545-E16F-6C42-B7CA-08ED45E4FEE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75463" y="68263"/>
            <a:ext cx="2230437"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31" name="Text Box 4">
            <a:extLst>
              <a:ext uri="{FF2B5EF4-FFF2-40B4-BE49-F238E27FC236}">
                <a16:creationId xmlns:a16="http://schemas.microsoft.com/office/drawing/2014/main" id="{F66243DF-3C12-9643-8B20-8A04302F571B}"/>
              </a:ext>
            </a:extLst>
          </p:cNvPr>
          <p:cNvSpPr txBox="1">
            <a:spLocks noChangeArrowheads="1"/>
          </p:cNvSpPr>
          <p:nvPr/>
        </p:nvSpPr>
        <p:spPr bwMode="auto">
          <a:xfrm>
            <a:off x="884238" y="4143375"/>
            <a:ext cx="1841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sz="2000" b="1">
              <a:solidFill>
                <a:schemeClr val="bg1"/>
              </a:solidFill>
              <a:latin typeface="宋体" panose="02010600030101010101" pitchFamily="2" charset="-122"/>
            </a:endParaRPr>
          </a:p>
        </p:txBody>
      </p:sp>
      <p:sp>
        <p:nvSpPr>
          <p:cNvPr id="86032" name="文本框 5">
            <a:extLst>
              <a:ext uri="{FF2B5EF4-FFF2-40B4-BE49-F238E27FC236}">
                <a16:creationId xmlns:a16="http://schemas.microsoft.com/office/drawing/2014/main" id="{55D5AAD7-9484-A046-91D2-201B6DE46765}"/>
              </a:ext>
            </a:extLst>
          </p:cNvPr>
          <p:cNvSpPr>
            <a:spLocks noChangeArrowheads="1"/>
          </p:cNvSpPr>
          <p:nvPr/>
        </p:nvSpPr>
        <p:spPr bwMode="auto">
          <a:xfrm>
            <a:off x="325438" y="328613"/>
            <a:ext cx="5805487"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buFont typeface="Arial" panose="020B0604020202020204" pitchFamily="34" charset="0"/>
              <a:buNone/>
            </a:pPr>
            <a:r>
              <a:rPr lang="zh-CN" altLang="en-US" sz="2400" b="1" noProof="1">
                <a:solidFill>
                  <a:schemeClr val="bg1"/>
                </a:solidFill>
                <a:ea typeface="微软雅黑" panose="020B0503020204020204" pitchFamily="34" charset="-122"/>
                <a:sym typeface="Arial" panose="020B0604020202020204" pitchFamily="34" charset="0"/>
              </a:rPr>
              <a:t>   用户</a:t>
            </a:r>
            <a:r>
              <a:rPr lang="zh-CN" altLang="en-US" sz="2400" b="1" noProof="1">
                <a:solidFill>
                  <a:schemeClr val="bg1"/>
                </a:solidFill>
                <a:ea typeface="微软雅黑" panose="020B0503020204020204" pitchFamily="34" charset="-122"/>
                <a:sym typeface="+mn-ea"/>
              </a:rPr>
              <a:t>中断应用开发举例</a:t>
            </a:r>
            <a:endParaRPr lang="zh-CN" altLang="en-US" sz="2400" b="1" noProof="1">
              <a:solidFill>
                <a:schemeClr val="bg1"/>
              </a:solidFill>
              <a:ea typeface="微软雅黑" panose="020B0503020204020204" pitchFamily="34" charset="-122"/>
              <a:sym typeface="Arial" panose="020B0604020202020204" pitchFamily="34" charset="0"/>
            </a:endParaRPr>
          </a:p>
        </p:txBody>
      </p:sp>
      <p:sp>
        <p:nvSpPr>
          <p:cNvPr id="86033" name="矩形 1">
            <a:extLst>
              <a:ext uri="{FF2B5EF4-FFF2-40B4-BE49-F238E27FC236}">
                <a16:creationId xmlns:a16="http://schemas.microsoft.com/office/drawing/2014/main" id="{AE9C3004-A855-B942-ACF2-3AAD3AE24736}"/>
              </a:ext>
            </a:extLst>
          </p:cNvPr>
          <p:cNvSpPr>
            <a:spLocks noChangeArrowheads="1"/>
          </p:cNvSpPr>
          <p:nvPr/>
        </p:nvSpPr>
        <p:spPr bwMode="auto">
          <a:xfrm>
            <a:off x="915988" y="1452563"/>
            <a:ext cx="7548562"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r>
              <a:rPr kumimoji="1" lang="en-US" altLang="zh-CN" sz="2000" b="1">
                <a:solidFill>
                  <a:srgbClr val="000099"/>
                </a:solidFill>
                <a:latin typeface="宋体" panose="02010600030101010101" pitchFamily="2" charset="-122"/>
              </a:rPr>
              <a:t>EXIT:     </a:t>
            </a:r>
            <a:r>
              <a:rPr kumimoji="1" lang="en-US" altLang="zh-CN" sz="2000" b="1">
                <a:solidFill>
                  <a:srgbClr val="C00000"/>
                </a:solidFill>
                <a:latin typeface="宋体" panose="02010600030101010101" pitchFamily="2" charset="-122"/>
              </a:rPr>
              <a:t>MOV	  AL,20H</a:t>
            </a:r>
            <a:endParaRPr kumimoji="1" lang="zh-CN" altLang="en-US" sz="2000" b="1">
              <a:solidFill>
                <a:srgbClr val="C00000"/>
              </a:solidFill>
              <a:latin typeface="宋体" panose="02010600030101010101" pitchFamily="2" charset="-122"/>
            </a:endParaRPr>
          </a:p>
          <a:p>
            <a:pPr eaLnBrk="1"/>
            <a:r>
              <a:rPr kumimoji="1" lang="en-US" altLang="zh-CN" sz="2000" b="1">
                <a:solidFill>
                  <a:srgbClr val="C00000"/>
                </a:solidFill>
                <a:latin typeface="宋体" panose="02010600030101010101" pitchFamily="2" charset="-122"/>
              </a:rPr>
              <a:t>	   OUT	  20H,AL</a:t>
            </a:r>
            <a:r>
              <a:rPr kumimoji="1" lang="en-US" altLang="zh-CN" sz="2000" b="1">
                <a:solidFill>
                  <a:srgbClr val="000099"/>
                </a:solidFill>
                <a:latin typeface="宋体" panose="02010600030101010101" pitchFamily="2" charset="-122"/>
              </a:rPr>
              <a:t>	   </a:t>
            </a:r>
            <a:r>
              <a:rPr kumimoji="1" lang="en-US" altLang="zh-CN" sz="2000" b="1">
                <a:solidFill>
                  <a:srgbClr val="C00000"/>
                </a:solidFill>
                <a:latin typeface="宋体" panose="02010600030101010101" pitchFamily="2" charset="-122"/>
              </a:rPr>
              <a:t>;</a:t>
            </a:r>
            <a:r>
              <a:rPr kumimoji="1" lang="zh-CN" altLang="en-US" sz="2000" b="1">
                <a:solidFill>
                  <a:srgbClr val="C00000"/>
                </a:solidFill>
                <a:latin typeface="宋体" panose="02010600030101010101" pitchFamily="2" charset="-122"/>
              </a:rPr>
              <a:t>给主</a:t>
            </a:r>
            <a:r>
              <a:rPr kumimoji="1" lang="en-US" altLang="zh-CN" sz="2000" b="1">
                <a:solidFill>
                  <a:srgbClr val="C00000"/>
                </a:solidFill>
                <a:latin typeface="宋体" panose="02010600030101010101" pitchFamily="2" charset="-122"/>
              </a:rPr>
              <a:t>8259A</a:t>
            </a:r>
            <a:r>
              <a:rPr kumimoji="1" lang="zh-CN" altLang="en-US" sz="2000" b="1">
                <a:solidFill>
                  <a:srgbClr val="C00000"/>
                </a:solidFill>
                <a:latin typeface="宋体" panose="02010600030101010101" pitchFamily="2" charset="-122"/>
              </a:rPr>
              <a:t>写结束字</a:t>
            </a:r>
          </a:p>
          <a:p>
            <a:pPr eaLnBrk="1"/>
            <a:r>
              <a:rPr kumimoji="1" lang="en-US" altLang="zh-CN" sz="2000" b="1">
                <a:solidFill>
                  <a:srgbClr val="000099"/>
                </a:solidFill>
                <a:latin typeface="宋体" panose="02010600030101010101" pitchFamily="2" charset="-122"/>
              </a:rPr>
              <a:t>          POP   </a:t>
            </a:r>
            <a:r>
              <a:rPr kumimoji="1" lang="zh-CN" altLang="en-US" sz="2000" b="1">
                <a:solidFill>
                  <a:srgbClr val="000099"/>
                </a:solidFill>
                <a:latin typeface="宋体" panose="02010600030101010101" pitchFamily="2" charset="-122"/>
              </a:rPr>
              <a:t> </a:t>
            </a:r>
            <a:r>
              <a:rPr kumimoji="1" lang="en-US" altLang="zh-CN" sz="2000" b="1">
                <a:solidFill>
                  <a:srgbClr val="000099"/>
                </a:solidFill>
                <a:latin typeface="宋体" panose="02010600030101010101" pitchFamily="2" charset="-122"/>
              </a:rPr>
              <a:t>DS             </a:t>
            </a:r>
            <a:r>
              <a:rPr kumimoji="1" lang="en-US" altLang="zh-CN" sz="2000" b="1">
                <a:solidFill>
                  <a:srgbClr val="C00000"/>
                </a:solidFill>
                <a:latin typeface="宋体" panose="02010600030101010101" pitchFamily="2" charset="-122"/>
              </a:rPr>
              <a:t>;</a:t>
            </a:r>
            <a:r>
              <a:rPr kumimoji="1" lang="zh-CN" altLang="en-US" sz="2000" b="1">
                <a:solidFill>
                  <a:srgbClr val="C00000"/>
                </a:solidFill>
                <a:latin typeface="宋体" panose="02010600030101010101" pitchFamily="2" charset="-122"/>
              </a:rPr>
              <a:t>恢复现场</a:t>
            </a:r>
          </a:p>
          <a:p>
            <a:pPr eaLnBrk="1"/>
            <a:r>
              <a:rPr kumimoji="1" lang="en-US" altLang="zh-CN" sz="2000" b="1">
                <a:solidFill>
                  <a:srgbClr val="000099"/>
                </a:solidFill>
                <a:latin typeface="宋体" panose="02010600030101010101" pitchFamily="2" charset="-122"/>
              </a:rPr>
              <a:t>          POPA</a:t>
            </a:r>
            <a:endParaRPr kumimoji="1" lang="zh-CN" altLang="en-US" sz="2000" b="1">
              <a:solidFill>
                <a:srgbClr val="000099"/>
              </a:solidFill>
              <a:latin typeface="宋体" panose="02010600030101010101" pitchFamily="2" charset="-122"/>
            </a:endParaRPr>
          </a:p>
          <a:p>
            <a:pPr eaLnBrk="1"/>
            <a:r>
              <a:rPr kumimoji="1" lang="en-US" altLang="zh-CN" sz="2000" b="1">
                <a:solidFill>
                  <a:srgbClr val="000099"/>
                </a:solidFill>
                <a:latin typeface="宋体" panose="02010600030101010101" pitchFamily="2" charset="-122"/>
              </a:rPr>
              <a:t>          IRET                  </a:t>
            </a:r>
            <a:r>
              <a:rPr kumimoji="1" lang="en-US" altLang="zh-CN" sz="2000" b="1">
                <a:solidFill>
                  <a:srgbClr val="C00000"/>
                </a:solidFill>
                <a:latin typeface="宋体" panose="02010600030101010101" pitchFamily="2" charset="-122"/>
              </a:rPr>
              <a:t>;</a:t>
            </a:r>
            <a:r>
              <a:rPr kumimoji="1" lang="zh-CN" altLang="en-US" sz="2000" b="1">
                <a:solidFill>
                  <a:srgbClr val="C00000"/>
                </a:solidFill>
                <a:latin typeface="宋体" panose="02010600030101010101" pitchFamily="2" charset="-122"/>
              </a:rPr>
              <a:t>返回系统</a:t>
            </a:r>
            <a:r>
              <a:rPr kumimoji="1" lang="en-US" altLang="zh-CN" sz="2000" b="1">
                <a:solidFill>
                  <a:srgbClr val="C00000"/>
                </a:solidFill>
                <a:latin typeface="宋体" panose="02010600030101010101" pitchFamily="2" charset="-122"/>
              </a:rPr>
              <a:t>71</a:t>
            </a:r>
            <a:r>
              <a:rPr kumimoji="1" lang="zh-CN" altLang="en-US" sz="2000" b="1">
                <a:solidFill>
                  <a:srgbClr val="C00000"/>
                </a:solidFill>
                <a:latin typeface="宋体" panose="02010600030101010101" pitchFamily="2" charset="-122"/>
              </a:rPr>
              <a:t>型中断服务程序</a:t>
            </a:r>
          </a:p>
          <a:p>
            <a:pPr eaLnBrk="1"/>
            <a:r>
              <a:rPr kumimoji="1" lang="en-US" altLang="zh-CN" sz="2000" b="1">
                <a:solidFill>
                  <a:srgbClr val="000099"/>
                </a:solidFill>
                <a:latin typeface="宋体" panose="02010600030101010101" pitchFamily="2" charset="-122"/>
              </a:rPr>
              <a:t>SERVICE   ENDP</a:t>
            </a:r>
            <a:endParaRPr kumimoji="1" lang="zh-CN" altLang="en-US" sz="2000" b="1">
              <a:solidFill>
                <a:schemeClr val="bg1"/>
              </a:solidFill>
              <a:latin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4102"/>
                                        </p:tgtEl>
                                        <p:attrNameLst>
                                          <p:attrName>style.visibility</p:attrName>
                                        </p:attrNameLst>
                                      </p:cBhvr>
                                      <p:to>
                                        <p:strVal val="visible"/>
                                      </p:to>
                                    </p:set>
                                    <p:animEffect>
                                      <p:cBhvr>
                                        <p:cTn id="7" dur="500"/>
                                        <p:tgtEl>
                                          <p:spTgt spid="4102"/>
                                        </p:tgtEl>
                                      </p:cBhvr>
                                    </p:animEffect>
                                  </p:childTnLst>
                                </p:cTn>
                              </p:par>
                              <p:par>
                                <p:cTn id="8" presetID="10" presetClass="entr" presetSubtype="0" fill="hold" nodeType="withEffect">
                                  <p:stCondLst>
                                    <p:cond delay="0"/>
                                  </p:stCondLst>
                                  <p:childTnLst>
                                    <p:set>
                                      <p:cBhvr>
                                        <p:cTn id="9" dur="1" fill="hold">
                                          <p:stCondLst>
                                            <p:cond delay="0"/>
                                          </p:stCondLst>
                                        </p:cTn>
                                        <p:tgtEl>
                                          <p:spTgt spid="4105"/>
                                        </p:tgtEl>
                                        <p:attrNameLst>
                                          <p:attrName>style.visibility</p:attrName>
                                        </p:attrNameLst>
                                      </p:cBhvr>
                                      <p:to>
                                        <p:strVal val="visible"/>
                                      </p:to>
                                    </p:set>
                                    <p:animEffect>
                                      <p:cBhvr>
                                        <p:cTn id="10" dur="500"/>
                                        <p:tgtEl>
                                          <p:spTgt spid="4105"/>
                                        </p:tgtEl>
                                      </p:cBhvr>
                                    </p:animEffect>
                                  </p:childTnLst>
                                </p:cTn>
                              </p:par>
                              <p:par>
                                <p:cTn id="11" presetID="10" presetClass="entr" presetSubtype="0" fill="hold" nodeType="withEffect">
                                  <p:stCondLst>
                                    <p:cond delay="0"/>
                                  </p:stCondLst>
                                  <p:childTnLst>
                                    <p:set>
                                      <p:cBhvr>
                                        <p:cTn id="12" dur="1" fill="hold">
                                          <p:stCondLst>
                                            <p:cond delay="0"/>
                                          </p:stCondLst>
                                        </p:cTn>
                                        <p:tgtEl>
                                          <p:spTgt spid="4107"/>
                                        </p:tgtEl>
                                        <p:attrNameLst>
                                          <p:attrName>style.visibility</p:attrName>
                                        </p:attrNameLst>
                                      </p:cBhvr>
                                      <p:to>
                                        <p:strVal val="visible"/>
                                      </p:to>
                                    </p:set>
                                    <p:animEffect>
                                      <p:cBhvr>
                                        <p:cTn id="13" dur="500"/>
                                        <p:tgtEl>
                                          <p:spTgt spid="4107"/>
                                        </p:tgtEl>
                                      </p:cBhvr>
                                    </p:animEffect>
                                  </p:childTnLst>
                                </p:cTn>
                              </p:par>
                              <p:par>
                                <p:cTn id="14" presetID="10" presetClass="entr" presetSubtype="0" fill="hold" nodeType="withEffect">
                                  <p:stCondLst>
                                    <p:cond delay="0"/>
                                  </p:stCondLst>
                                  <p:childTnLst>
                                    <p:set>
                                      <p:cBhvr>
                                        <p:cTn id="15" dur="1" fill="hold">
                                          <p:stCondLst>
                                            <p:cond delay="0"/>
                                          </p:stCondLst>
                                        </p:cTn>
                                        <p:tgtEl>
                                          <p:spTgt spid="4103"/>
                                        </p:tgtEl>
                                        <p:attrNameLst>
                                          <p:attrName>style.visibility</p:attrName>
                                        </p:attrNameLst>
                                      </p:cBhvr>
                                      <p:to>
                                        <p:strVal val="visible"/>
                                      </p:to>
                                    </p:set>
                                    <p:animEffect>
                                      <p:cBhvr>
                                        <p:cTn id="16" dur="500"/>
                                        <p:tgtEl>
                                          <p:spTgt spid="4103"/>
                                        </p:tgtEl>
                                      </p:cBhvr>
                                    </p:animEffect>
                                  </p:childTnLst>
                                </p:cTn>
                              </p:par>
                              <p:par>
                                <p:cTn id="17" presetID="10" presetClass="entr" presetSubtype="0" fill="hold" nodeType="withEffect">
                                  <p:stCondLst>
                                    <p:cond delay="0"/>
                                  </p:stCondLst>
                                  <p:childTnLst>
                                    <p:set>
                                      <p:cBhvr>
                                        <p:cTn id="18" dur="1" fill="hold">
                                          <p:stCondLst>
                                            <p:cond delay="0"/>
                                          </p:stCondLst>
                                        </p:cTn>
                                        <p:tgtEl>
                                          <p:spTgt spid="4106"/>
                                        </p:tgtEl>
                                        <p:attrNameLst>
                                          <p:attrName>style.visibility</p:attrName>
                                        </p:attrNameLst>
                                      </p:cBhvr>
                                      <p:to>
                                        <p:strVal val="visible"/>
                                      </p:to>
                                    </p:set>
                                    <p:animEffect>
                                      <p:cBhvr>
                                        <p:cTn id="19" dur="500"/>
                                        <p:tgtEl>
                                          <p:spTgt spid="4106"/>
                                        </p:tgtEl>
                                      </p:cBhvr>
                                    </p:animEffect>
                                  </p:childTnLst>
                                </p:cTn>
                              </p:par>
                              <p:par>
                                <p:cTn id="20" presetID="10" presetClass="entr" presetSubtype="0" fill="hold" nodeType="withEffect">
                                  <p:stCondLst>
                                    <p:cond delay="0"/>
                                  </p:stCondLst>
                                  <p:childTnLst>
                                    <p:set>
                                      <p:cBhvr>
                                        <p:cTn id="21" dur="1" fill="hold">
                                          <p:stCondLst>
                                            <p:cond delay="0"/>
                                          </p:stCondLst>
                                        </p:cTn>
                                        <p:tgtEl>
                                          <p:spTgt spid="4104"/>
                                        </p:tgtEl>
                                        <p:attrNameLst>
                                          <p:attrName>style.visibility</p:attrName>
                                        </p:attrNameLst>
                                      </p:cBhvr>
                                      <p:to>
                                        <p:strVal val="visible"/>
                                      </p:to>
                                    </p:set>
                                    <p:animEffect>
                                      <p:cBhvr>
                                        <p:cTn id="22" dur="500"/>
                                        <p:tgtEl>
                                          <p:spTgt spid="4104"/>
                                        </p:tgtEl>
                                      </p:cBhvr>
                                    </p:animEffect>
                                  </p:childTnLst>
                                </p:cTn>
                              </p:par>
                              <p:par>
                                <p:cTn id="23" presetID="35" presetClass="path" presetSubtype="0" fill="hold" nodeType="withEffect">
                                  <p:stCondLst>
                                    <p:cond delay="0"/>
                                  </p:stCondLst>
                                  <p:childTnLst>
                                    <p:animMotion origin="layout" path="M 0 0  L -0.25 0  E" pathEditMode="relative" rAng="0" ptsTypes="">
                                      <p:cBhvr>
                                        <p:cTn id="24" dur="500" fill="hold"/>
                                        <p:tgtEl>
                                          <p:spTgt spid="4106"/>
                                        </p:tgtEl>
                                        <p:attrNameLst>
                                          <p:attrName>ppt_x,ppt_y</p:attrName>
                                        </p:attrNameLst>
                                      </p:cBhvr>
                                      <p:rCtr x="0" y="0"/>
                                    </p:animMotion>
                                  </p:childTnLst>
                                </p:cTn>
                              </p:par>
                              <p:par>
                                <p:cTn id="25" presetID="35" presetClass="path" presetSubtype="0" fill="hold" nodeType="withEffect">
                                  <p:stCondLst>
                                    <p:cond delay="0"/>
                                  </p:stCondLst>
                                  <p:childTnLst>
                                    <p:animMotion origin="layout" path="M 4.16667E-6 3.33333E-6 L -0.31632 3.33333E-6 " pathEditMode="relative" rAng="0" ptsTypes="AA">
                                      <p:cBhvr>
                                        <p:cTn id="26" dur="500" fill="hold"/>
                                        <p:tgtEl>
                                          <p:spTgt spid="4103"/>
                                        </p:tgtEl>
                                        <p:attrNameLst>
                                          <p:attrName>ppt_x,ppt_y</p:attrName>
                                        </p:attrNameLst>
                                      </p:cBhvr>
                                      <p:rCtr x="-1581100" y="0"/>
                                    </p:animMotion>
                                  </p:childTnLst>
                                </p:cTn>
                              </p:par>
                              <p:par>
                                <p:cTn id="27" presetID="35" presetClass="path" presetSubtype="0" fill="hold" nodeType="withEffect">
                                  <p:stCondLst>
                                    <p:cond delay="0"/>
                                  </p:stCondLst>
                                  <p:childTnLst>
                                    <p:animMotion origin="layout" path="M 0.00504 -1.85185E-6 L -0.46684 -1.85185E-6 " pathEditMode="relative" rAng="0" ptsTypes="AA">
                                      <p:cBhvr>
                                        <p:cTn id="28" dur="500" fill="hold"/>
                                        <p:tgtEl>
                                          <p:spTgt spid="4104"/>
                                        </p:tgtEl>
                                        <p:attrNameLst>
                                          <p:attrName>ppt_x,ppt_y</p:attrName>
                                        </p:attrNameLst>
                                      </p:cBhvr>
                                      <p:rCtr x="-2358900" y="0"/>
                                    </p:animMotion>
                                  </p:childTnLst>
                                </p:cTn>
                              </p:par>
                              <p:par>
                                <p:cTn id="29" presetID="35" presetClass="path" presetSubtype="0" fill="hold" nodeType="withEffect">
                                  <p:stCondLst>
                                    <p:cond delay="0"/>
                                  </p:stCondLst>
                                  <p:childTnLst>
                                    <p:animMotion origin="layout" path="M -3.05556E-6 1.11111E-6 L -0.19531 1.11111E-6 " pathEditMode="relative" rAng="0" ptsTypes="AA">
                                      <p:cBhvr>
                                        <p:cTn id="30" dur="500" fill="hold"/>
                                        <p:tgtEl>
                                          <p:spTgt spid="4105"/>
                                        </p:tgtEl>
                                        <p:attrNameLst>
                                          <p:attrName>ppt_x,ppt_y</p:attrName>
                                        </p:attrNameLst>
                                      </p:cBhvr>
                                      <p:rCtr x="-976900" y="0"/>
                                    </p:animMotion>
                                  </p:childTnLst>
                                </p:cTn>
                              </p:par>
                              <p:par>
                                <p:cTn id="31" presetID="35" presetClass="path" presetSubtype="0" fill="hold" nodeType="withEffect">
                                  <p:stCondLst>
                                    <p:cond delay="0"/>
                                  </p:stCondLst>
                                  <p:childTnLst>
                                    <p:animMotion origin="layout" path="M 3.05556E-6 -1.85185E-6 L -0.33577 -1.85185E-6 " pathEditMode="relative" rAng="0" ptsTypes="AA">
                                      <p:cBhvr>
                                        <p:cTn id="32" dur="500" fill="hold"/>
                                        <p:tgtEl>
                                          <p:spTgt spid="4102"/>
                                        </p:tgtEl>
                                        <p:attrNameLst>
                                          <p:attrName>ppt_x,ppt_y</p:attrName>
                                        </p:attrNameLst>
                                      </p:cBhvr>
                                      <p:rCtr x="-1678300" y="0"/>
                                    </p:animMotion>
                                  </p:childTnLst>
                                </p:cTn>
                              </p:par>
                              <p:par>
                                <p:cTn id="33" presetID="35" presetClass="path" presetSubtype="0" fill="hold" nodeType="withEffect">
                                  <p:stCondLst>
                                    <p:cond delay="0"/>
                                  </p:stCondLst>
                                  <p:childTnLst>
                                    <p:animMotion origin="layout" path="M 1.66667E-6 -1.85185E-6 L -0.57188 -1.85185E-6 " pathEditMode="relative" rAng="0" ptsTypes="AA">
                                      <p:cBhvr>
                                        <p:cTn id="34" dur="500" fill="hold"/>
                                        <p:tgtEl>
                                          <p:spTgt spid="4107"/>
                                        </p:tgtEl>
                                        <p:attrNameLst>
                                          <p:attrName>ppt_x,ppt_y</p:attrName>
                                        </p:attrNameLst>
                                      </p:cBhvr>
                                      <p:rCtr x="-2858900" y="0"/>
                                    </p:animMotion>
                                  </p:childTnLst>
                                </p:cTn>
                              </p:par>
                              <p:par>
                                <p:cTn id="35" presetID="10" presetClass="exit" presetSubtype="0" fill="hold" nodeType="withEffect">
                                  <p:stCondLst>
                                    <p:cond delay="0"/>
                                  </p:stCondLst>
                                  <p:childTnLst>
                                    <p:animEffect>
                                      <p:cBhvr>
                                        <p:cTn id="36" dur="500"/>
                                        <p:tgtEl>
                                          <p:spTgt spid="4107"/>
                                        </p:tgtEl>
                                      </p:cBhvr>
                                    </p:animEffect>
                                    <p:set>
                                      <p:cBhvr>
                                        <p:cTn id="37" dur="1" fill="hold">
                                          <p:stCondLst>
                                            <p:cond delay="499"/>
                                          </p:stCondLst>
                                        </p:cTn>
                                        <p:tgtEl>
                                          <p:spTgt spid="4107"/>
                                        </p:tgtEl>
                                        <p:attrNameLst>
                                          <p:attrName>style.visibility</p:attrName>
                                        </p:attrNameLst>
                                      </p:cBhvr>
                                      <p:to>
                                        <p:strVal val="hidden"/>
                                      </p:to>
                                    </p:set>
                                  </p:childTnLst>
                                </p:cTn>
                              </p:par>
                              <p:par>
                                <p:cTn id="38" presetID="10" presetClass="exit" presetSubtype="0" fill="hold" nodeType="withEffect">
                                  <p:stCondLst>
                                    <p:cond delay="0"/>
                                  </p:stCondLst>
                                  <p:childTnLst>
                                    <p:animEffect>
                                      <p:cBhvr>
                                        <p:cTn id="39" dur="500"/>
                                        <p:tgtEl>
                                          <p:spTgt spid="4105"/>
                                        </p:tgtEl>
                                      </p:cBhvr>
                                    </p:animEffect>
                                    <p:set>
                                      <p:cBhvr>
                                        <p:cTn id="40" dur="1" fill="hold">
                                          <p:stCondLst>
                                            <p:cond delay="499"/>
                                          </p:stCondLst>
                                        </p:cTn>
                                        <p:tgtEl>
                                          <p:spTgt spid="4105"/>
                                        </p:tgtEl>
                                        <p:attrNameLst>
                                          <p:attrName>style.visibility</p:attrName>
                                        </p:attrNameLst>
                                      </p:cBhvr>
                                      <p:to>
                                        <p:strVal val="hidden"/>
                                      </p:to>
                                    </p:set>
                                  </p:childTnLst>
                                </p:cTn>
                              </p:par>
                              <p:par>
                                <p:cTn id="41" presetID="10" presetClass="exit" presetSubtype="0" fill="hold" nodeType="withEffect">
                                  <p:stCondLst>
                                    <p:cond delay="0"/>
                                  </p:stCondLst>
                                  <p:childTnLst>
                                    <p:animEffect>
                                      <p:cBhvr>
                                        <p:cTn id="42" dur="500"/>
                                        <p:tgtEl>
                                          <p:spTgt spid="4103"/>
                                        </p:tgtEl>
                                      </p:cBhvr>
                                    </p:animEffect>
                                    <p:set>
                                      <p:cBhvr>
                                        <p:cTn id="43" dur="1" fill="hold">
                                          <p:stCondLst>
                                            <p:cond delay="499"/>
                                          </p:stCondLst>
                                        </p:cTn>
                                        <p:tgtEl>
                                          <p:spTgt spid="4103"/>
                                        </p:tgtEl>
                                        <p:attrNameLst>
                                          <p:attrName>style.visibility</p:attrName>
                                        </p:attrNameLst>
                                      </p:cBhvr>
                                      <p:to>
                                        <p:strVal val="hidden"/>
                                      </p:to>
                                    </p:set>
                                  </p:childTnLst>
                                </p:cTn>
                              </p:par>
                              <p:par>
                                <p:cTn id="44" presetID="10" presetClass="exit" presetSubtype="0" fill="hold" nodeType="withEffect">
                                  <p:stCondLst>
                                    <p:cond delay="0"/>
                                  </p:stCondLst>
                                  <p:childTnLst>
                                    <p:animEffect>
                                      <p:cBhvr>
                                        <p:cTn id="45" dur="500"/>
                                        <p:tgtEl>
                                          <p:spTgt spid="4106"/>
                                        </p:tgtEl>
                                      </p:cBhvr>
                                    </p:animEffect>
                                    <p:set>
                                      <p:cBhvr>
                                        <p:cTn id="46" dur="1" fill="hold">
                                          <p:stCondLst>
                                            <p:cond delay="499"/>
                                          </p:stCondLst>
                                        </p:cTn>
                                        <p:tgtEl>
                                          <p:spTgt spid="4106"/>
                                        </p:tgtEl>
                                        <p:attrNameLst>
                                          <p:attrName>style.visibility</p:attrName>
                                        </p:attrNameLst>
                                      </p:cBhvr>
                                      <p:to>
                                        <p:strVal val="hidden"/>
                                      </p:to>
                                    </p:set>
                                  </p:childTnLst>
                                </p:cTn>
                              </p:par>
                              <p:par>
                                <p:cTn id="47" presetID="10" presetClass="exit" presetSubtype="0" fill="hold" nodeType="withEffect">
                                  <p:stCondLst>
                                    <p:cond delay="0"/>
                                  </p:stCondLst>
                                  <p:childTnLst>
                                    <p:animEffect>
                                      <p:cBhvr>
                                        <p:cTn id="48" dur="500"/>
                                        <p:tgtEl>
                                          <p:spTgt spid="4102"/>
                                        </p:tgtEl>
                                      </p:cBhvr>
                                    </p:animEffect>
                                    <p:set>
                                      <p:cBhvr>
                                        <p:cTn id="49" dur="1" fill="hold">
                                          <p:stCondLst>
                                            <p:cond delay="499"/>
                                          </p:stCondLst>
                                        </p:cTn>
                                        <p:tgtEl>
                                          <p:spTgt spid="4102"/>
                                        </p:tgtEl>
                                        <p:attrNameLst>
                                          <p:attrName>style.visibility</p:attrName>
                                        </p:attrNameLst>
                                      </p:cBhvr>
                                      <p:to>
                                        <p:strVal val="hidden"/>
                                      </p:to>
                                    </p:set>
                                  </p:childTnLst>
                                </p:cTn>
                              </p:par>
                              <p:par>
                                <p:cTn id="50" presetID="10" presetClass="exit" presetSubtype="0" fill="hold" nodeType="withEffect">
                                  <p:stCondLst>
                                    <p:cond delay="0"/>
                                  </p:stCondLst>
                                  <p:childTnLst>
                                    <p:animEffect>
                                      <p:cBhvr>
                                        <p:cTn id="51" dur="500"/>
                                        <p:tgtEl>
                                          <p:spTgt spid="4104"/>
                                        </p:tgtEl>
                                      </p:cBhvr>
                                    </p:animEffect>
                                    <p:set>
                                      <p:cBhvr>
                                        <p:cTn id="52" dur="1" fill="hold">
                                          <p:stCondLst>
                                            <p:cond delay="499"/>
                                          </p:stCondLst>
                                        </p:cTn>
                                        <p:tgtEl>
                                          <p:spTgt spid="4104"/>
                                        </p:tgtEl>
                                        <p:attrNameLst>
                                          <p:attrName>style.visibility</p:attrName>
                                        </p:attrNameLst>
                                      </p:cBhvr>
                                      <p:to>
                                        <p:strVal val="hidden"/>
                                      </p:to>
                                    </p:set>
                                  </p:childTnLst>
                                </p:cTn>
                              </p:par>
                              <p:par>
                                <p:cTn id="53" presetID="10" presetClass="entr" presetSubtype="0" fill="hold" nodeType="withEffect">
                                  <p:stCondLst>
                                    <p:cond delay="0"/>
                                  </p:stCondLst>
                                  <p:childTnLst>
                                    <p:set>
                                      <p:cBhvr>
                                        <p:cTn id="54" dur="1" fill="hold">
                                          <p:stCondLst>
                                            <p:cond delay="0"/>
                                          </p:stCondLst>
                                        </p:cTn>
                                        <p:tgtEl>
                                          <p:spTgt spid="4108"/>
                                        </p:tgtEl>
                                        <p:attrNameLst>
                                          <p:attrName>style.visibility</p:attrName>
                                        </p:attrNameLst>
                                      </p:cBhvr>
                                      <p:to>
                                        <p:strVal val="visible"/>
                                      </p:to>
                                    </p:set>
                                    <p:animEffect>
                                      <p:cBhvr>
                                        <p:cTn id="55" dur="500"/>
                                        <p:tgtEl>
                                          <p:spTgt spid="4108"/>
                                        </p:tgtEl>
                                      </p:cBhvr>
                                    </p:animEffect>
                                  </p:childTnLst>
                                </p:cTn>
                              </p:par>
                              <p:par>
                                <p:cTn id="56" presetID="10" presetClass="entr" presetSubtype="0" fill="hold" nodeType="withEffect">
                                  <p:stCondLst>
                                    <p:cond delay="0"/>
                                  </p:stCondLst>
                                  <p:childTnLst>
                                    <p:set>
                                      <p:cBhvr>
                                        <p:cTn id="57" dur="1" fill="hold">
                                          <p:stCondLst>
                                            <p:cond delay="0"/>
                                          </p:stCondLst>
                                        </p:cTn>
                                        <p:tgtEl>
                                          <p:spTgt spid="4109"/>
                                        </p:tgtEl>
                                        <p:attrNameLst>
                                          <p:attrName>style.visibility</p:attrName>
                                        </p:attrNameLst>
                                      </p:cBhvr>
                                      <p:to>
                                        <p:strVal val="visible"/>
                                      </p:to>
                                    </p:set>
                                    <p:animEffect>
                                      <p:cBhvr>
                                        <p:cTn id="58" dur="500"/>
                                        <p:tgtEl>
                                          <p:spTgt spid="4109"/>
                                        </p:tgtEl>
                                      </p:cBhvr>
                                    </p:animEffect>
                                  </p:childTnLst>
                                </p:cTn>
                              </p:par>
                              <p:par>
                                <p:cTn id="59" presetID="10" presetClass="entr" presetSubtype="0" fill="hold" nodeType="withEffect">
                                  <p:stCondLst>
                                    <p:cond delay="0"/>
                                  </p:stCondLst>
                                  <p:childTnLst>
                                    <p:set>
                                      <p:cBhvr>
                                        <p:cTn id="60" dur="1" fill="hold">
                                          <p:stCondLst>
                                            <p:cond delay="0"/>
                                          </p:stCondLst>
                                        </p:cTn>
                                        <p:tgtEl>
                                          <p:spTgt spid="4110"/>
                                        </p:tgtEl>
                                        <p:attrNameLst>
                                          <p:attrName>style.visibility</p:attrName>
                                        </p:attrNameLst>
                                      </p:cBhvr>
                                      <p:to>
                                        <p:strVal val="visible"/>
                                      </p:to>
                                    </p:set>
                                    <p:animEffect>
                                      <p:cBhvr>
                                        <p:cTn id="61" dur="500"/>
                                        <p:tgtEl>
                                          <p:spTgt spid="4110"/>
                                        </p:tgtEl>
                                      </p:cBhvr>
                                    </p:animEffect>
                                  </p:childTnLst>
                                </p:cTn>
                              </p:par>
                              <p:par>
                                <p:cTn id="62" presetID="10" presetClass="entr" presetSubtype="0" fill="hold" nodeType="withEffect">
                                  <p:stCondLst>
                                    <p:cond delay="0"/>
                                  </p:stCondLst>
                                  <p:childTnLst>
                                    <p:set>
                                      <p:cBhvr>
                                        <p:cTn id="63" dur="1" fill="hold">
                                          <p:stCondLst>
                                            <p:cond delay="0"/>
                                          </p:stCondLst>
                                        </p:cTn>
                                        <p:tgtEl>
                                          <p:spTgt spid="4111"/>
                                        </p:tgtEl>
                                        <p:attrNameLst>
                                          <p:attrName>style.visibility</p:attrName>
                                        </p:attrNameLst>
                                      </p:cBhvr>
                                      <p:to>
                                        <p:strVal val="visible"/>
                                      </p:to>
                                    </p:set>
                                    <p:animEffect>
                                      <p:cBhvr>
                                        <p:cTn id="64" dur="500"/>
                                        <p:tgtEl>
                                          <p:spTgt spid="4111"/>
                                        </p:tgtEl>
                                      </p:cBhvr>
                                    </p:animEffect>
                                  </p:childTnLst>
                                </p:cTn>
                              </p:par>
                              <p:par>
                                <p:cTn id="65" presetID="53" presetClass="exit" presetSubtype="0" fill="hold" nodeType="withEffect">
                                  <p:stCondLst>
                                    <p:cond delay="0"/>
                                  </p:stCondLst>
                                  <p:childTnLst>
                                    <p:anim calcmode="lin" valueType="num">
                                      <p:cBhvr>
                                        <p:cTn id="66" dur="500"/>
                                        <p:tgtEl>
                                          <p:spTgt spid="4108"/>
                                        </p:tgtEl>
                                        <p:attrNameLst>
                                          <p:attrName>ppt_w</p:attrName>
                                        </p:attrNameLst>
                                      </p:cBhvr>
                                      <p:tavLst>
                                        <p:tav tm="0">
                                          <p:val>
                                            <p:strVal val="ppt_w"/>
                                          </p:val>
                                        </p:tav>
                                        <p:tav tm="100000">
                                          <p:val>
                                            <p:fltVal val="0"/>
                                          </p:val>
                                        </p:tav>
                                      </p:tavLst>
                                    </p:anim>
                                    <p:anim calcmode="lin" valueType="num">
                                      <p:cBhvr>
                                        <p:cTn id="67" dur="500"/>
                                        <p:tgtEl>
                                          <p:spTgt spid="4108"/>
                                        </p:tgtEl>
                                        <p:attrNameLst>
                                          <p:attrName>ppt_h</p:attrName>
                                        </p:attrNameLst>
                                      </p:cBhvr>
                                      <p:tavLst>
                                        <p:tav tm="0">
                                          <p:val>
                                            <p:strVal val="ppt_h"/>
                                          </p:val>
                                        </p:tav>
                                        <p:tav tm="100000">
                                          <p:val>
                                            <p:fltVal val="0"/>
                                          </p:val>
                                        </p:tav>
                                      </p:tavLst>
                                    </p:anim>
                                    <p:animEffect>
                                      <p:cBhvr>
                                        <p:cTn id="68" dur="500"/>
                                        <p:tgtEl>
                                          <p:spTgt spid="4108"/>
                                        </p:tgtEl>
                                      </p:cBhvr>
                                    </p:animEffect>
                                    <p:set>
                                      <p:cBhvr>
                                        <p:cTn id="69" dur="1" fill="hold">
                                          <p:stCondLst>
                                            <p:cond delay="499"/>
                                          </p:stCondLst>
                                        </p:cTn>
                                        <p:tgtEl>
                                          <p:spTgt spid="4108"/>
                                        </p:tgtEl>
                                        <p:attrNameLst>
                                          <p:attrName>style.visibility</p:attrName>
                                        </p:attrNameLst>
                                      </p:cBhvr>
                                      <p:to>
                                        <p:strVal val="hidden"/>
                                      </p:to>
                                    </p:set>
                                  </p:childTnLst>
                                </p:cTn>
                              </p:par>
                              <p:par>
                                <p:cTn id="70" presetID="53" presetClass="exit" presetSubtype="0" fill="hold" nodeType="withEffect">
                                  <p:stCondLst>
                                    <p:cond delay="0"/>
                                  </p:stCondLst>
                                  <p:childTnLst>
                                    <p:anim calcmode="lin" valueType="num">
                                      <p:cBhvr>
                                        <p:cTn id="71" dur="500"/>
                                        <p:tgtEl>
                                          <p:spTgt spid="4109"/>
                                        </p:tgtEl>
                                        <p:attrNameLst>
                                          <p:attrName>ppt_w</p:attrName>
                                        </p:attrNameLst>
                                      </p:cBhvr>
                                      <p:tavLst>
                                        <p:tav tm="0">
                                          <p:val>
                                            <p:strVal val="ppt_w"/>
                                          </p:val>
                                        </p:tav>
                                        <p:tav tm="100000">
                                          <p:val>
                                            <p:fltVal val="0"/>
                                          </p:val>
                                        </p:tav>
                                      </p:tavLst>
                                    </p:anim>
                                    <p:anim calcmode="lin" valueType="num">
                                      <p:cBhvr>
                                        <p:cTn id="72" dur="500"/>
                                        <p:tgtEl>
                                          <p:spTgt spid="4109"/>
                                        </p:tgtEl>
                                        <p:attrNameLst>
                                          <p:attrName>ppt_h</p:attrName>
                                        </p:attrNameLst>
                                      </p:cBhvr>
                                      <p:tavLst>
                                        <p:tav tm="0">
                                          <p:val>
                                            <p:strVal val="ppt_h"/>
                                          </p:val>
                                        </p:tav>
                                        <p:tav tm="100000">
                                          <p:val>
                                            <p:fltVal val="0"/>
                                          </p:val>
                                        </p:tav>
                                      </p:tavLst>
                                    </p:anim>
                                    <p:animEffect>
                                      <p:cBhvr>
                                        <p:cTn id="73" dur="500"/>
                                        <p:tgtEl>
                                          <p:spTgt spid="4109"/>
                                        </p:tgtEl>
                                      </p:cBhvr>
                                    </p:animEffect>
                                    <p:set>
                                      <p:cBhvr>
                                        <p:cTn id="74" dur="1" fill="hold">
                                          <p:stCondLst>
                                            <p:cond delay="499"/>
                                          </p:stCondLst>
                                        </p:cTn>
                                        <p:tgtEl>
                                          <p:spTgt spid="4109"/>
                                        </p:tgtEl>
                                        <p:attrNameLst>
                                          <p:attrName>style.visibility</p:attrName>
                                        </p:attrNameLst>
                                      </p:cBhvr>
                                      <p:to>
                                        <p:strVal val="hidden"/>
                                      </p:to>
                                    </p:set>
                                  </p:childTnLst>
                                </p:cTn>
                              </p:par>
                              <p:par>
                                <p:cTn id="75" presetID="53" presetClass="exit" presetSubtype="0" fill="hold" nodeType="withEffect">
                                  <p:stCondLst>
                                    <p:cond delay="0"/>
                                  </p:stCondLst>
                                  <p:childTnLst>
                                    <p:anim calcmode="lin" valueType="num">
                                      <p:cBhvr>
                                        <p:cTn id="76" dur="500"/>
                                        <p:tgtEl>
                                          <p:spTgt spid="4110"/>
                                        </p:tgtEl>
                                        <p:attrNameLst>
                                          <p:attrName>ppt_w</p:attrName>
                                        </p:attrNameLst>
                                      </p:cBhvr>
                                      <p:tavLst>
                                        <p:tav tm="0">
                                          <p:val>
                                            <p:strVal val="ppt_w"/>
                                          </p:val>
                                        </p:tav>
                                        <p:tav tm="100000">
                                          <p:val>
                                            <p:fltVal val="0"/>
                                          </p:val>
                                        </p:tav>
                                      </p:tavLst>
                                    </p:anim>
                                    <p:anim calcmode="lin" valueType="num">
                                      <p:cBhvr>
                                        <p:cTn id="77" dur="500"/>
                                        <p:tgtEl>
                                          <p:spTgt spid="4110"/>
                                        </p:tgtEl>
                                        <p:attrNameLst>
                                          <p:attrName>ppt_h</p:attrName>
                                        </p:attrNameLst>
                                      </p:cBhvr>
                                      <p:tavLst>
                                        <p:tav tm="0">
                                          <p:val>
                                            <p:strVal val="ppt_h"/>
                                          </p:val>
                                        </p:tav>
                                        <p:tav tm="100000">
                                          <p:val>
                                            <p:fltVal val="0"/>
                                          </p:val>
                                        </p:tav>
                                      </p:tavLst>
                                    </p:anim>
                                    <p:animEffect>
                                      <p:cBhvr>
                                        <p:cTn id="78" dur="500"/>
                                        <p:tgtEl>
                                          <p:spTgt spid="4110"/>
                                        </p:tgtEl>
                                      </p:cBhvr>
                                    </p:animEffect>
                                    <p:set>
                                      <p:cBhvr>
                                        <p:cTn id="79" dur="1" fill="hold">
                                          <p:stCondLst>
                                            <p:cond delay="499"/>
                                          </p:stCondLst>
                                        </p:cTn>
                                        <p:tgtEl>
                                          <p:spTgt spid="4110"/>
                                        </p:tgtEl>
                                        <p:attrNameLst>
                                          <p:attrName>style.visibility</p:attrName>
                                        </p:attrNameLst>
                                      </p:cBhvr>
                                      <p:to>
                                        <p:strVal val="hidden"/>
                                      </p:to>
                                    </p:set>
                                  </p:childTnLst>
                                </p:cTn>
                              </p:par>
                              <p:par>
                                <p:cTn id="80" presetID="53" presetClass="exit" presetSubtype="0" fill="hold" nodeType="withEffect">
                                  <p:stCondLst>
                                    <p:cond delay="0"/>
                                  </p:stCondLst>
                                  <p:childTnLst>
                                    <p:anim calcmode="lin" valueType="num">
                                      <p:cBhvr>
                                        <p:cTn id="81" dur="500"/>
                                        <p:tgtEl>
                                          <p:spTgt spid="4111"/>
                                        </p:tgtEl>
                                        <p:attrNameLst>
                                          <p:attrName>ppt_w</p:attrName>
                                        </p:attrNameLst>
                                      </p:cBhvr>
                                      <p:tavLst>
                                        <p:tav tm="0">
                                          <p:val>
                                            <p:strVal val="ppt_w"/>
                                          </p:val>
                                        </p:tav>
                                        <p:tav tm="100000">
                                          <p:val>
                                            <p:fltVal val="0"/>
                                          </p:val>
                                        </p:tav>
                                      </p:tavLst>
                                    </p:anim>
                                    <p:anim calcmode="lin" valueType="num">
                                      <p:cBhvr>
                                        <p:cTn id="82" dur="500"/>
                                        <p:tgtEl>
                                          <p:spTgt spid="4111"/>
                                        </p:tgtEl>
                                        <p:attrNameLst>
                                          <p:attrName>ppt_h</p:attrName>
                                        </p:attrNameLst>
                                      </p:cBhvr>
                                      <p:tavLst>
                                        <p:tav tm="0">
                                          <p:val>
                                            <p:strVal val="ppt_h"/>
                                          </p:val>
                                        </p:tav>
                                        <p:tav tm="100000">
                                          <p:val>
                                            <p:fltVal val="0"/>
                                          </p:val>
                                        </p:tav>
                                      </p:tavLst>
                                    </p:anim>
                                    <p:animEffect>
                                      <p:cBhvr>
                                        <p:cTn id="83" dur="500"/>
                                        <p:tgtEl>
                                          <p:spTgt spid="4111"/>
                                        </p:tgtEl>
                                      </p:cBhvr>
                                    </p:animEffect>
                                    <p:set>
                                      <p:cBhvr>
                                        <p:cTn id="84" dur="1" fill="hold">
                                          <p:stCondLst>
                                            <p:cond delay="499"/>
                                          </p:stCondLst>
                                        </p:cTn>
                                        <p:tgtEl>
                                          <p:spTgt spid="41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长方形 289">
            <a:extLst>
              <a:ext uri="{FF2B5EF4-FFF2-40B4-BE49-F238E27FC236}">
                <a16:creationId xmlns:a16="http://schemas.microsoft.com/office/drawing/2014/main" id="{8F10A41A-0220-4646-B1DF-0910996919A8}"/>
              </a:ext>
            </a:extLst>
          </p:cNvPr>
          <p:cNvSpPr>
            <a:spLocks noChangeArrowheads="1"/>
          </p:cNvSpPr>
          <p:nvPr/>
        </p:nvSpPr>
        <p:spPr bwMode="auto">
          <a:xfrm>
            <a:off x="-26988" y="242888"/>
            <a:ext cx="6480176" cy="606425"/>
          </a:xfrm>
          <a:prstGeom prst="rect">
            <a:avLst/>
          </a:prstGeom>
          <a:gradFill rotWithShape="0">
            <a:gsLst>
              <a:gs pos="0">
                <a:srgbClr val="990033"/>
              </a:gs>
              <a:gs pos="100000">
                <a:srgbClr val="460017">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67628" tIns="35243" rIns="67628" bIns="35243"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en-US"/>
          </a:p>
        </p:txBody>
      </p:sp>
      <p:sp>
        <p:nvSpPr>
          <p:cNvPr id="88066" name="矩形 8">
            <a:extLst>
              <a:ext uri="{FF2B5EF4-FFF2-40B4-BE49-F238E27FC236}">
                <a16:creationId xmlns:a16="http://schemas.microsoft.com/office/drawing/2014/main" id="{862BFDCF-4169-B948-B61B-C6E782D975B6}"/>
              </a:ext>
            </a:extLst>
          </p:cNvPr>
          <p:cNvSpPr>
            <a:spLocks noChangeArrowheads="1"/>
          </p:cNvSpPr>
          <p:nvPr/>
        </p:nvSpPr>
        <p:spPr bwMode="auto">
          <a:xfrm>
            <a:off x="2411413" y="523875"/>
            <a:ext cx="20891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endParaRPr lang="zh-CN" altLang="en-US" sz="15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4102" name="Picture 2" descr="PPECLOGO-eff-0-1">
            <a:extLst>
              <a:ext uri="{FF2B5EF4-FFF2-40B4-BE49-F238E27FC236}">
                <a16:creationId xmlns:a16="http://schemas.microsoft.com/office/drawing/2014/main" id="{226B2EC1-A66A-F748-8EB0-4A438F01EE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7863" y="525463"/>
            <a:ext cx="627062"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3" descr="PPECLOGO-eff-0-2">
            <a:extLst>
              <a:ext uri="{FF2B5EF4-FFF2-40B4-BE49-F238E27FC236}">
                <a16:creationId xmlns:a16="http://schemas.microsoft.com/office/drawing/2014/main" id="{E765F72D-168C-D345-B609-4CE41C03F3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6600" y="506413"/>
            <a:ext cx="5778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6" descr="PPECLOGO-eff-0-1">
            <a:extLst>
              <a:ext uri="{FF2B5EF4-FFF2-40B4-BE49-F238E27FC236}">
                <a16:creationId xmlns:a16="http://schemas.microsoft.com/office/drawing/2014/main" id="{FA0388C8-BA34-1A47-AB07-1A947983E62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6038" y="533400"/>
            <a:ext cx="23495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8" descr="PPECLOGO-eff-0-2">
            <a:extLst>
              <a:ext uri="{FF2B5EF4-FFF2-40B4-BE49-F238E27FC236}">
                <a16:creationId xmlns:a16="http://schemas.microsoft.com/office/drawing/2014/main" id="{1BCB97FE-EB62-B742-A300-F5D04044236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6200" y="377825"/>
            <a:ext cx="57943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11" descr="PPECLOGO-eff-5-4">
            <a:extLst>
              <a:ext uri="{FF2B5EF4-FFF2-40B4-BE49-F238E27FC236}">
                <a16:creationId xmlns:a16="http://schemas.microsoft.com/office/drawing/2014/main" id="{7A6A01FC-F787-A84B-A11F-2EE77D0DCBE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53063" y="449263"/>
            <a:ext cx="5334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7" name="Picture 12" descr="PPECLOGO-eff-0-1">
            <a:extLst>
              <a:ext uri="{FF2B5EF4-FFF2-40B4-BE49-F238E27FC236}">
                <a16:creationId xmlns:a16="http://schemas.microsoft.com/office/drawing/2014/main" id="{2CAB52BB-DB2E-FE43-8F79-FED2C2C09C2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89413" y="874713"/>
            <a:ext cx="309562"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Picture 15" descr="PPECLOGO-eff2-1-3">
            <a:extLst>
              <a:ext uri="{FF2B5EF4-FFF2-40B4-BE49-F238E27FC236}">
                <a16:creationId xmlns:a16="http://schemas.microsoft.com/office/drawing/2014/main" id="{4365201D-5A23-904D-9B9D-6573A81FD17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51025" y="477838"/>
            <a:ext cx="25876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6" descr="PPECLOGO-eff2-1-4">
            <a:extLst>
              <a:ext uri="{FF2B5EF4-FFF2-40B4-BE49-F238E27FC236}">
                <a16:creationId xmlns:a16="http://schemas.microsoft.com/office/drawing/2014/main" id="{BC2AB946-FD0D-3149-AC35-D3AF6123099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30725" y="731838"/>
            <a:ext cx="4159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0" name="Picture 17" descr="PPECLOGO-eff2-1-3">
            <a:extLst>
              <a:ext uri="{FF2B5EF4-FFF2-40B4-BE49-F238E27FC236}">
                <a16:creationId xmlns:a16="http://schemas.microsoft.com/office/drawing/2014/main" id="{9CB1D69A-0452-D04C-84BF-173A1D27694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45063" y="534988"/>
            <a:ext cx="211137"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18" descr="PPECLOGO-eff2-1-3">
            <a:extLst>
              <a:ext uri="{FF2B5EF4-FFF2-40B4-BE49-F238E27FC236}">
                <a16:creationId xmlns:a16="http://schemas.microsoft.com/office/drawing/2014/main" id="{5333B71F-50C7-6F43-A91F-51C348AB82E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43513" y="788988"/>
            <a:ext cx="166687" cy="11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77" name="网络 586">
            <a:extLst>
              <a:ext uri="{FF2B5EF4-FFF2-40B4-BE49-F238E27FC236}">
                <a16:creationId xmlns:a16="http://schemas.microsoft.com/office/drawing/2014/main" id="{58F8983C-FB24-4C40-965B-95C6031F1680}"/>
              </a:ext>
            </a:extLst>
          </p:cNvPr>
          <p:cNvSpPr>
            <a:spLocks/>
          </p:cNvSpPr>
          <p:nvPr/>
        </p:nvSpPr>
        <p:spPr bwMode="auto">
          <a:xfrm>
            <a:off x="19050" y="314325"/>
            <a:ext cx="506413" cy="484188"/>
          </a:xfrm>
          <a:custGeom>
            <a:avLst/>
            <a:gdLst>
              <a:gd name="T0" fmla="*/ 0 w 1889279"/>
              <a:gd name="T1" fmla="*/ 0 h 1810503"/>
              <a:gd name="T2" fmla="*/ 0 w 1889279"/>
              <a:gd name="T3" fmla="*/ 0 h 1810503"/>
              <a:gd name="T4" fmla="*/ 0 w 1889279"/>
              <a:gd name="T5" fmla="*/ 0 h 1810503"/>
              <a:gd name="T6" fmla="*/ 0 w 1889279"/>
              <a:gd name="T7" fmla="*/ 0 h 1810503"/>
              <a:gd name="T8" fmla="*/ 0 w 1889279"/>
              <a:gd name="T9" fmla="*/ 0 h 1810503"/>
              <a:gd name="T10" fmla="*/ 0 w 1889279"/>
              <a:gd name="T11" fmla="*/ 0 h 1810503"/>
              <a:gd name="T12" fmla="*/ 0 w 1889279"/>
              <a:gd name="T13" fmla="*/ 0 h 1810503"/>
              <a:gd name="T14" fmla="*/ 0 w 1889279"/>
              <a:gd name="T15" fmla="*/ 0 h 1810503"/>
              <a:gd name="T16" fmla="*/ 0 w 1889279"/>
              <a:gd name="T17" fmla="*/ 0 h 1810503"/>
              <a:gd name="T18" fmla="*/ 0 w 1889279"/>
              <a:gd name="T19" fmla="*/ 0 h 1810503"/>
              <a:gd name="T20" fmla="*/ 0 w 1889279"/>
              <a:gd name="T21" fmla="*/ 0 h 1810503"/>
              <a:gd name="T22" fmla="*/ 0 w 1889279"/>
              <a:gd name="T23" fmla="*/ 0 h 1810503"/>
              <a:gd name="T24" fmla="*/ 0 w 1889279"/>
              <a:gd name="T25" fmla="*/ 0 h 1810503"/>
              <a:gd name="T26" fmla="*/ 0 w 1889279"/>
              <a:gd name="T27" fmla="*/ 0 h 1810503"/>
              <a:gd name="T28" fmla="*/ 0 w 1889279"/>
              <a:gd name="T29" fmla="*/ 0 h 1810503"/>
              <a:gd name="T30" fmla="*/ 0 w 1889279"/>
              <a:gd name="T31" fmla="*/ 0 h 1810503"/>
              <a:gd name="T32" fmla="*/ 0 w 1889279"/>
              <a:gd name="T33" fmla="*/ 0 h 1810503"/>
              <a:gd name="T34" fmla="*/ 0 w 1889279"/>
              <a:gd name="T35" fmla="*/ 0 h 1810503"/>
              <a:gd name="T36" fmla="*/ 0 w 1889279"/>
              <a:gd name="T37" fmla="*/ 0 h 1810503"/>
              <a:gd name="T38" fmla="*/ 0 w 1889279"/>
              <a:gd name="T39" fmla="*/ 0 h 1810503"/>
              <a:gd name="T40" fmla="*/ 0 w 1889279"/>
              <a:gd name="T41" fmla="*/ 0 h 1810503"/>
              <a:gd name="T42" fmla="*/ 0 w 1889279"/>
              <a:gd name="T43" fmla="*/ 0 h 1810503"/>
              <a:gd name="T44" fmla="*/ 0 w 1889279"/>
              <a:gd name="T45" fmla="*/ 0 h 1810503"/>
              <a:gd name="T46" fmla="*/ 0 w 1889279"/>
              <a:gd name="T47" fmla="*/ 0 h 1810503"/>
              <a:gd name="T48" fmla="*/ 0 w 1889279"/>
              <a:gd name="T49" fmla="*/ 0 h 1810503"/>
              <a:gd name="T50" fmla="*/ 0 w 1889279"/>
              <a:gd name="T51" fmla="*/ 0 h 1810503"/>
              <a:gd name="T52" fmla="*/ 0 w 1889279"/>
              <a:gd name="T53" fmla="*/ 0 h 1810503"/>
              <a:gd name="T54" fmla="*/ 0 w 1889279"/>
              <a:gd name="T55" fmla="*/ 0 h 1810503"/>
              <a:gd name="T56" fmla="*/ 0 w 1889279"/>
              <a:gd name="T57" fmla="*/ 0 h 1810503"/>
              <a:gd name="T58" fmla="*/ 0 w 1889279"/>
              <a:gd name="T59" fmla="*/ 0 h 1810503"/>
              <a:gd name="T60" fmla="*/ 0 w 1889279"/>
              <a:gd name="T61" fmla="*/ 0 h 1810503"/>
              <a:gd name="T62" fmla="*/ 0 w 1889279"/>
              <a:gd name="T63" fmla="*/ 0 h 1810503"/>
              <a:gd name="T64" fmla="*/ 0 w 1889279"/>
              <a:gd name="T65" fmla="*/ 0 h 1810503"/>
              <a:gd name="T66" fmla="*/ 0 w 1889279"/>
              <a:gd name="T67" fmla="*/ 0 h 1810503"/>
              <a:gd name="T68" fmla="*/ 0 w 1889279"/>
              <a:gd name="T69" fmla="*/ 0 h 1810503"/>
              <a:gd name="T70" fmla="*/ 0 w 1889279"/>
              <a:gd name="T71" fmla="*/ 0 h 1810503"/>
              <a:gd name="T72" fmla="*/ 0 w 1889279"/>
              <a:gd name="T73" fmla="*/ 0 h 1810503"/>
              <a:gd name="T74" fmla="*/ 0 w 1889279"/>
              <a:gd name="T75" fmla="*/ 0 h 18105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89279"/>
              <a:gd name="T115" fmla="*/ 0 h 1810503"/>
              <a:gd name="T116" fmla="*/ 1889279 w 1889279"/>
              <a:gd name="T117" fmla="*/ 1810503 h 18105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lnTo>
                  <a:pt x="953521" y="1355186"/>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lnTo>
                  <a:pt x="953521" y="931303"/>
                </a:ln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lnTo>
                  <a:pt x="900586" y="1702"/>
                </a:lnTo>
                <a:close/>
                <a:moveTo>
                  <a:pt x="953521" y="0"/>
                </a:moveTo>
                <a:lnTo>
                  <a:pt x="981035" y="1330"/>
                </a:lnTo>
                <a:cubicBezTo>
                  <a:pt x="1124068" y="53565"/>
                  <a:pt x="1247786" y="180867"/>
                  <a:pt x="1332000" y="354889"/>
                </a:cubicBezTo>
                <a:cubicBezTo>
                  <a:pt x="1219743" y="403080"/>
                  <a:pt x="1090709" y="429800"/>
                  <a:pt x="953521" y="430954"/>
                </a:cubicBezTo>
                <a:lnTo>
                  <a:pt x="9535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nchor="ctr"/>
          <a:lstStyle/>
          <a:p>
            <a:endParaRPr lang="zh-CN" altLang="en-US"/>
          </a:p>
        </p:txBody>
      </p:sp>
      <p:pic>
        <p:nvPicPr>
          <p:cNvPr id="88078" name="Picture 22" descr="未标题-4">
            <a:extLst>
              <a:ext uri="{FF2B5EF4-FFF2-40B4-BE49-F238E27FC236}">
                <a16:creationId xmlns:a16="http://schemas.microsoft.com/office/drawing/2014/main" id="{0691E23D-843A-CA44-B6D1-8C2CB34EC57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75463" y="68263"/>
            <a:ext cx="2230437"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79" name="Text Box 4">
            <a:extLst>
              <a:ext uri="{FF2B5EF4-FFF2-40B4-BE49-F238E27FC236}">
                <a16:creationId xmlns:a16="http://schemas.microsoft.com/office/drawing/2014/main" id="{80BE6EC7-E28C-4E43-8FA7-6C771BD8A497}"/>
              </a:ext>
            </a:extLst>
          </p:cNvPr>
          <p:cNvSpPr txBox="1">
            <a:spLocks noChangeArrowheads="1"/>
          </p:cNvSpPr>
          <p:nvPr/>
        </p:nvSpPr>
        <p:spPr bwMode="auto">
          <a:xfrm>
            <a:off x="884238" y="4143375"/>
            <a:ext cx="1841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sz="2000" b="1">
              <a:solidFill>
                <a:schemeClr val="bg1"/>
              </a:solidFill>
              <a:latin typeface="宋体" panose="02010600030101010101" pitchFamily="2" charset="-122"/>
            </a:endParaRPr>
          </a:p>
        </p:txBody>
      </p:sp>
      <p:sp>
        <p:nvSpPr>
          <p:cNvPr id="19" name="Text Box 5">
            <a:extLst>
              <a:ext uri="{FF2B5EF4-FFF2-40B4-BE49-F238E27FC236}">
                <a16:creationId xmlns:a16="http://schemas.microsoft.com/office/drawing/2014/main" id="{2E513827-2D14-7443-91BF-DA6995CB1AC0}"/>
              </a:ext>
            </a:extLst>
          </p:cNvPr>
          <p:cNvSpPr txBox="1">
            <a:spLocks noChangeArrowheads="1"/>
          </p:cNvSpPr>
          <p:nvPr/>
        </p:nvSpPr>
        <p:spPr bwMode="auto">
          <a:xfrm>
            <a:off x="496888" y="1100138"/>
            <a:ext cx="769620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30000"/>
              </a:lnSpc>
              <a:spcBef>
                <a:spcPct val="20000"/>
              </a:spcBef>
            </a:pPr>
            <a:r>
              <a:rPr lang="zh-CN" altLang="en-US" sz="2000" b="1">
                <a:latin typeface="宋体" panose="02010600030101010101" pitchFamily="2" charset="-122"/>
              </a:rPr>
              <a:t>⑥ 在返回操作系统前恢复原来保存的</a:t>
            </a:r>
            <a:r>
              <a:rPr lang="en-US" altLang="en-US" sz="2000" b="1">
                <a:latin typeface="宋体" panose="02010600030101010101" pitchFamily="2" charset="-122"/>
              </a:rPr>
              <a:t>0AH</a:t>
            </a:r>
            <a:r>
              <a:rPr lang="zh-CN" altLang="en-US" sz="2000" b="1">
                <a:latin typeface="宋体" panose="02010600030101010101" pitchFamily="2" charset="-122"/>
              </a:rPr>
              <a:t>中断向量。</a:t>
            </a:r>
          </a:p>
        </p:txBody>
      </p:sp>
      <p:sp>
        <p:nvSpPr>
          <p:cNvPr id="88081" name="文本框 5">
            <a:extLst>
              <a:ext uri="{FF2B5EF4-FFF2-40B4-BE49-F238E27FC236}">
                <a16:creationId xmlns:a16="http://schemas.microsoft.com/office/drawing/2014/main" id="{93BB0189-997C-3B45-9403-940905F9B507}"/>
              </a:ext>
            </a:extLst>
          </p:cNvPr>
          <p:cNvSpPr>
            <a:spLocks noChangeArrowheads="1"/>
          </p:cNvSpPr>
          <p:nvPr/>
        </p:nvSpPr>
        <p:spPr bwMode="auto">
          <a:xfrm>
            <a:off x="325438" y="328613"/>
            <a:ext cx="5805487"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buFont typeface="Arial" panose="020B0604020202020204" pitchFamily="34" charset="0"/>
              <a:buNone/>
            </a:pPr>
            <a:r>
              <a:rPr lang="zh-CN" altLang="en-US" sz="2400" b="1" noProof="1">
                <a:solidFill>
                  <a:schemeClr val="bg1"/>
                </a:solidFill>
                <a:ea typeface="微软雅黑" panose="020B0503020204020204" pitchFamily="34" charset="-122"/>
                <a:sym typeface="Arial" panose="020B0604020202020204" pitchFamily="34" charset="0"/>
              </a:rPr>
              <a:t>   用户</a:t>
            </a:r>
            <a:r>
              <a:rPr lang="zh-CN" altLang="en-US" sz="2400" b="1" noProof="1">
                <a:solidFill>
                  <a:schemeClr val="bg1"/>
                </a:solidFill>
                <a:ea typeface="微软雅黑" panose="020B0503020204020204" pitchFamily="34" charset="-122"/>
                <a:sym typeface="+mn-ea"/>
              </a:rPr>
              <a:t>中断应用开发举例</a:t>
            </a:r>
            <a:endParaRPr lang="zh-CN" altLang="en-US" sz="2400" b="1" noProof="1">
              <a:solidFill>
                <a:schemeClr val="bg1"/>
              </a:solidFill>
              <a:ea typeface="微软雅黑" panose="020B0503020204020204" pitchFamily="34" charset="-122"/>
              <a:sym typeface="Arial" panose="020B0604020202020204" pitchFamily="34" charset="0"/>
            </a:endParaRPr>
          </a:p>
        </p:txBody>
      </p:sp>
      <p:sp>
        <p:nvSpPr>
          <p:cNvPr id="88082" name="矩形 1">
            <a:extLst>
              <a:ext uri="{FF2B5EF4-FFF2-40B4-BE49-F238E27FC236}">
                <a16:creationId xmlns:a16="http://schemas.microsoft.com/office/drawing/2014/main" id="{D786BCCC-358E-3D4F-B5B1-B19DCD85E880}"/>
              </a:ext>
            </a:extLst>
          </p:cNvPr>
          <p:cNvSpPr>
            <a:spLocks noChangeArrowheads="1"/>
          </p:cNvSpPr>
          <p:nvPr/>
        </p:nvSpPr>
        <p:spPr bwMode="auto">
          <a:xfrm>
            <a:off x="881063" y="1971675"/>
            <a:ext cx="7793037"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r>
              <a:rPr kumimoji="1" lang="en-US" altLang="zh-CN" sz="2000" b="1">
                <a:solidFill>
                  <a:srgbClr val="000099"/>
                </a:solidFill>
                <a:latin typeface="宋体" panose="02010600030101010101" pitchFamily="2" charset="-122"/>
              </a:rPr>
              <a:t>RESET     PROC                     </a:t>
            </a:r>
            <a:r>
              <a:rPr kumimoji="1" lang="en-US" altLang="zh-CN" sz="2000" b="1">
                <a:solidFill>
                  <a:srgbClr val="C00000"/>
                </a:solidFill>
                <a:latin typeface="宋体" panose="02010600030101010101" pitchFamily="2" charset="-122"/>
              </a:rPr>
              <a:t> ;</a:t>
            </a:r>
            <a:r>
              <a:rPr kumimoji="1" lang="zh-CN" altLang="en-US" sz="2000" b="1">
                <a:solidFill>
                  <a:srgbClr val="C00000"/>
                </a:solidFill>
                <a:latin typeface="宋体" panose="02010600030101010101" pitchFamily="2" charset="-122"/>
              </a:rPr>
              <a:t>恢复系统</a:t>
            </a:r>
            <a:r>
              <a:rPr kumimoji="1" lang="en-US" altLang="zh-CN" sz="2000" b="1">
                <a:solidFill>
                  <a:srgbClr val="C00000"/>
                </a:solidFill>
                <a:latin typeface="宋体" panose="02010600030101010101" pitchFamily="2" charset="-122"/>
              </a:rPr>
              <a:t>0AH</a:t>
            </a:r>
            <a:r>
              <a:rPr kumimoji="1" lang="zh-CN" altLang="en-US" sz="2000" b="1">
                <a:solidFill>
                  <a:srgbClr val="C00000"/>
                </a:solidFill>
                <a:latin typeface="宋体" panose="02010600030101010101" pitchFamily="2" charset="-122"/>
              </a:rPr>
              <a:t>型中断向量</a:t>
            </a:r>
          </a:p>
          <a:p>
            <a:pPr eaLnBrk="1"/>
            <a:r>
              <a:rPr kumimoji="1" lang="en-US" altLang="zh-CN" sz="2000" b="1">
                <a:solidFill>
                  <a:srgbClr val="000099"/>
                </a:solidFill>
                <a:latin typeface="宋体" panose="02010600030101010101" pitchFamily="2" charset="-122"/>
              </a:rPr>
              <a:t>          MOV     DX,WORD PTR OLD0A</a:t>
            </a:r>
            <a:endParaRPr kumimoji="1" lang="zh-CN" altLang="en-US" sz="2000" b="1">
              <a:solidFill>
                <a:srgbClr val="000099"/>
              </a:solidFill>
              <a:latin typeface="宋体" panose="02010600030101010101" pitchFamily="2" charset="-122"/>
            </a:endParaRPr>
          </a:p>
          <a:p>
            <a:pPr eaLnBrk="1"/>
            <a:r>
              <a:rPr kumimoji="1" lang="en-US" altLang="zh-CN" sz="2000" b="1">
                <a:solidFill>
                  <a:srgbClr val="000099"/>
                </a:solidFill>
                <a:latin typeface="宋体" panose="02010600030101010101" pitchFamily="2" charset="-122"/>
              </a:rPr>
              <a:t>          MOV     DS,WORD PTR OLD0A+2</a:t>
            </a:r>
            <a:endParaRPr kumimoji="1" lang="zh-CN" altLang="en-US" sz="2000" b="1">
              <a:solidFill>
                <a:srgbClr val="000099"/>
              </a:solidFill>
              <a:latin typeface="宋体" panose="02010600030101010101" pitchFamily="2" charset="-122"/>
            </a:endParaRPr>
          </a:p>
          <a:p>
            <a:pPr eaLnBrk="1"/>
            <a:r>
              <a:rPr kumimoji="1" lang="en-US" altLang="zh-CN" sz="2000" b="1">
                <a:solidFill>
                  <a:srgbClr val="000099"/>
                </a:solidFill>
                <a:latin typeface="宋体" panose="02010600030101010101" pitchFamily="2" charset="-122"/>
              </a:rPr>
              <a:t>          MOV     AX,25</a:t>
            </a:r>
            <a:r>
              <a:rPr kumimoji="1" lang="en-US" altLang="zh-CN" sz="2000" b="1">
                <a:solidFill>
                  <a:srgbClr val="C00000"/>
                </a:solidFill>
                <a:latin typeface="宋体" panose="02010600030101010101" pitchFamily="2" charset="-122"/>
              </a:rPr>
              <a:t>0A</a:t>
            </a:r>
            <a:r>
              <a:rPr kumimoji="1" lang="en-US" altLang="zh-CN" sz="2000" b="1">
                <a:solidFill>
                  <a:srgbClr val="000099"/>
                </a:solidFill>
                <a:latin typeface="宋体" panose="02010600030101010101" pitchFamily="2" charset="-122"/>
              </a:rPr>
              <a:t>H</a:t>
            </a:r>
            <a:endParaRPr kumimoji="1" lang="zh-CN" altLang="en-US" sz="2000" b="1">
              <a:solidFill>
                <a:srgbClr val="000099"/>
              </a:solidFill>
              <a:latin typeface="宋体" panose="02010600030101010101" pitchFamily="2" charset="-122"/>
            </a:endParaRPr>
          </a:p>
          <a:p>
            <a:pPr eaLnBrk="1"/>
            <a:r>
              <a:rPr kumimoji="1" lang="en-US" altLang="zh-CN" sz="2000" b="1">
                <a:solidFill>
                  <a:srgbClr val="000099"/>
                </a:solidFill>
                <a:latin typeface="宋体" panose="02010600030101010101" pitchFamily="2" charset="-122"/>
              </a:rPr>
              <a:t>          INT     21H</a:t>
            </a:r>
            <a:endParaRPr kumimoji="1" lang="zh-CN" altLang="en-US" sz="2000" b="1">
              <a:solidFill>
                <a:srgbClr val="000099"/>
              </a:solidFill>
              <a:latin typeface="宋体" panose="02010600030101010101" pitchFamily="2" charset="-122"/>
            </a:endParaRPr>
          </a:p>
          <a:p>
            <a:pPr eaLnBrk="1"/>
            <a:r>
              <a:rPr kumimoji="1" lang="en-US" altLang="zh-CN" sz="2000" b="1">
                <a:solidFill>
                  <a:srgbClr val="000099"/>
                </a:solidFill>
                <a:latin typeface="宋体" panose="02010600030101010101" pitchFamily="2" charset="-122"/>
              </a:rPr>
              <a:t>          RET</a:t>
            </a:r>
            <a:endParaRPr kumimoji="1" lang="zh-CN" altLang="en-US" sz="2000" b="1">
              <a:solidFill>
                <a:srgbClr val="000099"/>
              </a:solidFill>
              <a:latin typeface="宋体" panose="02010600030101010101" pitchFamily="2" charset="-122"/>
            </a:endParaRPr>
          </a:p>
          <a:p>
            <a:pPr eaLnBrk="1"/>
            <a:r>
              <a:rPr kumimoji="1" lang="de-DE" altLang="zh-CN" sz="2000" b="1">
                <a:solidFill>
                  <a:srgbClr val="000099"/>
                </a:solidFill>
                <a:latin typeface="宋体" panose="02010600030101010101" pitchFamily="2" charset="-122"/>
              </a:rPr>
              <a:t>RESET     ENDP</a:t>
            </a:r>
            <a:endParaRPr kumimoji="1" lang="zh-CN" altLang="en-US" sz="2000" b="1">
              <a:solidFill>
                <a:srgbClr val="000099"/>
              </a:solidFill>
              <a:latin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4102"/>
                                        </p:tgtEl>
                                        <p:attrNameLst>
                                          <p:attrName>style.visibility</p:attrName>
                                        </p:attrNameLst>
                                      </p:cBhvr>
                                      <p:to>
                                        <p:strVal val="visible"/>
                                      </p:to>
                                    </p:set>
                                    <p:animEffect>
                                      <p:cBhvr>
                                        <p:cTn id="7" dur="500"/>
                                        <p:tgtEl>
                                          <p:spTgt spid="4102"/>
                                        </p:tgtEl>
                                      </p:cBhvr>
                                    </p:animEffect>
                                  </p:childTnLst>
                                </p:cTn>
                              </p:par>
                              <p:par>
                                <p:cTn id="8" presetID="10" presetClass="entr" presetSubtype="0" fill="hold" nodeType="withEffect">
                                  <p:stCondLst>
                                    <p:cond delay="0"/>
                                  </p:stCondLst>
                                  <p:childTnLst>
                                    <p:set>
                                      <p:cBhvr>
                                        <p:cTn id="9" dur="1" fill="hold">
                                          <p:stCondLst>
                                            <p:cond delay="0"/>
                                          </p:stCondLst>
                                        </p:cTn>
                                        <p:tgtEl>
                                          <p:spTgt spid="4105"/>
                                        </p:tgtEl>
                                        <p:attrNameLst>
                                          <p:attrName>style.visibility</p:attrName>
                                        </p:attrNameLst>
                                      </p:cBhvr>
                                      <p:to>
                                        <p:strVal val="visible"/>
                                      </p:to>
                                    </p:set>
                                    <p:animEffect>
                                      <p:cBhvr>
                                        <p:cTn id="10" dur="500"/>
                                        <p:tgtEl>
                                          <p:spTgt spid="4105"/>
                                        </p:tgtEl>
                                      </p:cBhvr>
                                    </p:animEffect>
                                  </p:childTnLst>
                                </p:cTn>
                              </p:par>
                              <p:par>
                                <p:cTn id="11" presetID="10" presetClass="entr" presetSubtype="0" fill="hold" nodeType="withEffect">
                                  <p:stCondLst>
                                    <p:cond delay="0"/>
                                  </p:stCondLst>
                                  <p:childTnLst>
                                    <p:set>
                                      <p:cBhvr>
                                        <p:cTn id="12" dur="1" fill="hold">
                                          <p:stCondLst>
                                            <p:cond delay="0"/>
                                          </p:stCondLst>
                                        </p:cTn>
                                        <p:tgtEl>
                                          <p:spTgt spid="4107"/>
                                        </p:tgtEl>
                                        <p:attrNameLst>
                                          <p:attrName>style.visibility</p:attrName>
                                        </p:attrNameLst>
                                      </p:cBhvr>
                                      <p:to>
                                        <p:strVal val="visible"/>
                                      </p:to>
                                    </p:set>
                                    <p:animEffect>
                                      <p:cBhvr>
                                        <p:cTn id="13" dur="500"/>
                                        <p:tgtEl>
                                          <p:spTgt spid="4107"/>
                                        </p:tgtEl>
                                      </p:cBhvr>
                                    </p:animEffect>
                                  </p:childTnLst>
                                </p:cTn>
                              </p:par>
                              <p:par>
                                <p:cTn id="14" presetID="10" presetClass="entr" presetSubtype="0" fill="hold" nodeType="withEffect">
                                  <p:stCondLst>
                                    <p:cond delay="0"/>
                                  </p:stCondLst>
                                  <p:childTnLst>
                                    <p:set>
                                      <p:cBhvr>
                                        <p:cTn id="15" dur="1" fill="hold">
                                          <p:stCondLst>
                                            <p:cond delay="0"/>
                                          </p:stCondLst>
                                        </p:cTn>
                                        <p:tgtEl>
                                          <p:spTgt spid="4103"/>
                                        </p:tgtEl>
                                        <p:attrNameLst>
                                          <p:attrName>style.visibility</p:attrName>
                                        </p:attrNameLst>
                                      </p:cBhvr>
                                      <p:to>
                                        <p:strVal val="visible"/>
                                      </p:to>
                                    </p:set>
                                    <p:animEffect>
                                      <p:cBhvr>
                                        <p:cTn id="16" dur="500"/>
                                        <p:tgtEl>
                                          <p:spTgt spid="4103"/>
                                        </p:tgtEl>
                                      </p:cBhvr>
                                    </p:animEffect>
                                  </p:childTnLst>
                                </p:cTn>
                              </p:par>
                              <p:par>
                                <p:cTn id="17" presetID="10" presetClass="entr" presetSubtype="0" fill="hold" nodeType="withEffect">
                                  <p:stCondLst>
                                    <p:cond delay="0"/>
                                  </p:stCondLst>
                                  <p:childTnLst>
                                    <p:set>
                                      <p:cBhvr>
                                        <p:cTn id="18" dur="1" fill="hold">
                                          <p:stCondLst>
                                            <p:cond delay="0"/>
                                          </p:stCondLst>
                                        </p:cTn>
                                        <p:tgtEl>
                                          <p:spTgt spid="4106"/>
                                        </p:tgtEl>
                                        <p:attrNameLst>
                                          <p:attrName>style.visibility</p:attrName>
                                        </p:attrNameLst>
                                      </p:cBhvr>
                                      <p:to>
                                        <p:strVal val="visible"/>
                                      </p:to>
                                    </p:set>
                                    <p:animEffect>
                                      <p:cBhvr>
                                        <p:cTn id="19" dur="500"/>
                                        <p:tgtEl>
                                          <p:spTgt spid="4106"/>
                                        </p:tgtEl>
                                      </p:cBhvr>
                                    </p:animEffect>
                                  </p:childTnLst>
                                </p:cTn>
                              </p:par>
                              <p:par>
                                <p:cTn id="20" presetID="10" presetClass="entr" presetSubtype="0" fill="hold" nodeType="withEffect">
                                  <p:stCondLst>
                                    <p:cond delay="0"/>
                                  </p:stCondLst>
                                  <p:childTnLst>
                                    <p:set>
                                      <p:cBhvr>
                                        <p:cTn id="21" dur="1" fill="hold">
                                          <p:stCondLst>
                                            <p:cond delay="0"/>
                                          </p:stCondLst>
                                        </p:cTn>
                                        <p:tgtEl>
                                          <p:spTgt spid="4104"/>
                                        </p:tgtEl>
                                        <p:attrNameLst>
                                          <p:attrName>style.visibility</p:attrName>
                                        </p:attrNameLst>
                                      </p:cBhvr>
                                      <p:to>
                                        <p:strVal val="visible"/>
                                      </p:to>
                                    </p:set>
                                    <p:animEffect>
                                      <p:cBhvr>
                                        <p:cTn id="22" dur="500"/>
                                        <p:tgtEl>
                                          <p:spTgt spid="4104"/>
                                        </p:tgtEl>
                                      </p:cBhvr>
                                    </p:animEffect>
                                  </p:childTnLst>
                                </p:cTn>
                              </p:par>
                              <p:par>
                                <p:cTn id="23" presetID="35" presetClass="path" presetSubtype="0" fill="hold" nodeType="withEffect">
                                  <p:stCondLst>
                                    <p:cond delay="0"/>
                                  </p:stCondLst>
                                  <p:childTnLst>
                                    <p:animMotion origin="layout" path="M 0 0  L -0.25 0  E" pathEditMode="relative" rAng="0" ptsTypes="">
                                      <p:cBhvr>
                                        <p:cTn id="24" dur="500" fill="hold"/>
                                        <p:tgtEl>
                                          <p:spTgt spid="4106"/>
                                        </p:tgtEl>
                                        <p:attrNameLst>
                                          <p:attrName>ppt_x,ppt_y</p:attrName>
                                        </p:attrNameLst>
                                      </p:cBhvr>
                                      <p:rCtr x="0" y="0"/>
                                    </p:animMotion>
                                  </p:childTnLst>
                                </p:cTn>
                              </p:par>
                              <p:par>
                                <p:cTn id="25" presetID="35" presetClass="path" presetSubtype="0" fill="hold" nodeType="withEffect">
                                  <p:stCondLst>
                                    <p:cond delay="0"/>
                                  </p:stCondLst>
                                  <p:childTnLst>
                                    <p:animMotion origin="layout" path="M 4.16667E-6 3.33333E-6 L -0.31632 3.33333E-6 " pathEditMode="relative" rAng="0" ptsTypes="AA">
                                      <p:cBhvr>
                                        <p:cTn id="26" dur="500" fill="hold"/>
                                        <p:tgtEl>
                                          <p:spTgt spid="4103"/>
                                        </p:tgtEl>
                                        <p:attrNameLst>
                                          <p:attrName>ppt_x,ppt_y</p:attrName>
                                        </p:attrNameLst>
                                      </p:cBhvr>
                                      <p:rCtr x="-1581100" y="0"/>
                                    </p:animMotion>
                                  </p:childTnLst>
                                </p:cTn>
                              </p:par>
                              <p:par>
                                <p:cTn id="27" presetID="35" presetClass="path" presetSubtype="0" fill="hold" nodeType="withEffect">
                                  <p:stCondLst>
                                    <p:cond delay="0"/>
                                  </p:stCondLst>
                                  <p:childTnLst>
                                    <p:animMotion origin="layout" path="M 0.00504 -1.85185E-6 L -0.46684 -1.85185E-6 " pathEditMode="relative" rAng="0" ptsTypes="AA">
                                      <p:cBhvr>
                                        <p:cTn id="28" dur="500" fill="hold"/>
                                        <p:tgtEl>
                                          <p:spTgt spid="4104"/>
                                        </p:tgtEl>
                                        <p:attrNameLst>
                                          <p:attrName>ppt_x,ppt_y</p:attrName>
                                        </p:attrNameLst>
                                      </p:cBhvr>
                                      <p:rCtr x="-2358900" y="0"/>
                                    </p:animMotion>
                                  </p:childTnLst>
                                </p:cTn>
                              </p:par>
                              <p:par>
                                <p:cTn id="29" presetID="35" presetClass="path" presetSubtype="0" fill="hold" nodeType="withEffect">
                                  <p:stCondLst>
                                    <p:cond delay="0"/>
                                  </p:stCondLst>
                                  <p:childTnLst>
                                    <p:animMotion origin="layout" path="M -3.05556E-6 1.11111E-6 L -0.19531 1.11111E-6 " pathEditMode="relative" rAng="0" ptsTypes="AA">
                                      <p:cBhvr>
                                        <p:cTn id="30" dur="500" fill="hold"/>
                                        <p:tgtEl>
                                          <p:spTgt spid="4105"/>
                                        </p:tgtEl>
                                        <p:attrNameLst>
                                          <p:attrName>ppt_x,ppt_y</p:attrName>
                                        </p:attrNameLst>
                                      </p:cBhvr>
                                      <p:rCtr x="-976900" y="0"/>
                                    </p:animMotion>
                                  </p:childTnLst>
                                </p:cTn>
                              </p:par>
                              <p:par>
                                <p:cTn id="31" presetID="35" presetClass="path" presetSubtype="0" fill="hold" nodeType="withEffect">
                                  <p:stCondLst>
                                    <p:cond delay="0"/>
                                  </p:stCondLst>
                                  <p:childTnLst>
                                    <p:animMotion origin="layout" path="M 3.05556E-6 -1.85185E-6 L -0.33577 -1.85185E-6 " pathEditMode="relative" rAng="0" ptsTypes="AA">
                                      <p:cBhvr>
                                        <p:cTn id="32" dur="500" fill="hold"/>
                                        <p:tgtEl>
                                          <p:spTgt spid="4102"/>
                                        </p:tgtEl>
                                        <p:attrNameLst>
                                          <p:attrName>ppt_x,ppt_y</p:attrName>
                                        </p:attrNameLst>
                                      </p:cBhvr>
                                      <p:rCtr x="-1678300" y="0"/>
                                    </p:animMotion>
                                  </p:childTnLst>
                                </p:cTn>
                              </p:par>
                              <p:par>
                                <p:cTn id="33" presetID="35" presetClass="path" presetSubtype="0" fill="hold" nodeType="withEffect">
                                  <p:stCondLst>
                                    <p:cond delay="0"/>
                                  </p:stCondLst>
                                  <p:childTnLst>
                                    <p:animMotion origin="layout" path="M 1.66667E-6 -1.85185E-6 L -0.57188 -1.85185E-6 " pathEditMode="relative" rAng="0" ptsTypes="AA">
                                      <p:cBhvr>
                                        <p:cTn id="34" dur="500" fill="hold"/>
                                        <p:tgtEl>
                                          <p:spTgt spid="4107"/>
                                        </p:tgtEl>
                                        <p:attrNameLst>
                                          <p:attrName>ppt_x,ppt_y</p:attrName>
                                        </p:attrNameLst>
                                      </p:cBhvr>
                                      <p:rCtr x="-2858900" y="0"/>
                                    </p:animMotion>
                                  </p:childTnLst>
                                </p:cTn>
                              </p:par>
                              <p:par>
                                <p:cTn id="35" presetID="10" presetClass="exit" presetSubtype="0" fill="hold" nodeType="withEffect">
                                  <p:stCondLst>
                                    <p:cond delay="0"/>
                                  </p:stCondLst>
                                  <p:childTnLst>
                                    <p:animEffect>
                                      <p:cBhvr>
                                        <p:cTn id="36" dur="500"/>
                                        <p:tgtEl>
                                          <p:spTgt spid="4107"/>
                                        </p:tgtEl>
                                      </p:cBhvr>
                                    </p:animEffect>
                                    <p:set>
                                      <p:cBhvr>
                                        <p:cTn id="37" dur="1" fill="hold">
                                          <p:stCondLst>
                                            <p:cond delay="499"/>
                                          </p:stCondLst>
                                        </p:cTn>
                                        <p:tgtEl>
                                          <p:spTgt spid="4107"/>
                                        </p:tgtEl>
                                        <p:attrNameLst>
                                          <p:attrName>style.visibility</p:attrName>
                                        </p:attrNameLst>
                                      </p:cBhvr>
                                      <p:to>
                                        <p:strVal val="hidden"/>
                                      </p:to>
                                    </p:set>
                                  </p:childTnLst>
                                </p:cTn>
                              </p:par>
                              <p:par>
                                <p:cTn id="38" presetID="10" presetClass="exit" presetSubtype="0" fill="hold" nodeType="withEffect">
                                  <p:stCondLst>
                                    <p:cond delay="0"/>
                                  </p:stCondLst>
                                  <p:childTnLst>
                                    <p:animEffect>
                                      <p:cBhvr>
                                        <p:cTn id="39" dur="500"/>
                                        <p:tgtEl>
                                          <p:spTgt spid="4105"/>
                                        </p:tgtEl>
                                      </p:cBhvr>
                                    </p:animEffect>
                                    <p:set>
                                      <p:cBhvr>
                                        <p:cTn id="40" dur="1" fill="hold">
                                          <p:stCondLst>
                                            <p:cond delay="499"/>
                                          </p:stCondLst>
                                        </p:cTn>
                                        <p:tgtEl>
                                          <p:spTgt spid="4105"/>
                                        </p:tgtEl>
                                        <p:attrNameLst>
                                          <p:attrName>style.visibility</p:attrName>
                                        </p:attrNameLst>
                                      </p:cBhvr>
                                      <p:to>
                                        <p:strVal val="hidden"/>
                                      </p:to>
                                    </p:set>
                                  </p:childTnLst>
                                </p:cTn>
                              </p:par>
                              <p:par>
                                <p:cTn id="41" presetID="10" presetClass="exit" presetSubtype="0" fill="hold" nodeType="withEffect">
                                  <p:stCondLst>
                                    <p:cond delay="0"/>
                                  </p:stCondLst>
                                  <p:childTnLst>
                                    <p:animEffect>
                                      <p:cBhvr>
                                        <p:cTn id="42" dur="500"/>
                                        <p:tgtEl>
                                          <p:spTgt spid="4103"/>
                                        </p:tgtEl>
                                      </p:cBhvr>
                                    </p:animEffect>
                                    <p:set>
                                      <p:cBhvr>
                                        <p:cTn id="43" dur="1" fill="hold">
                                          <p:stCondLst>
                                            <p:cond delay="499"/>
                                          </p:stCondLst>
                                        </p:cTn>
                                        <p:tgtEl>
                                          <p:spTgt spid="4103"/>
                                        </p:tgtEl>
                                        <p:attrNameLst>
                                          <p:attrName>style.visibility</p:attrName>
                                        </p:attrNameLst>
                                      </p:cBhvr>
                                      <p:to>
                                        <p:strVal val="hidden"/>
                                      </p:to>
                                    </p:set>
                                  </p:childTnLst>
                                </p:cTn>
                              </p:par>
                              <p:par>
                                <p:cTn id="44" presetID="10" presetClass="exit" presetSubtype="0" fill="hold" nodeType="withEffect">
                                  <p:stCondLst>
                                    <p:cond delay="0"/>
                                  </p:stCondLst>
                                  <p:childTnLst>
                                    <p:animEffect>
                                      <p:cBhvr>
                                        <p:cTn id="45" dur="500"/>
                                        <p:tgtEl>
                                          <p:spTgt spid="4106"/>
                                        </p:tgtEl>
                                      </p:cBhvr>
                                    </p:animEffect>
                                    <p:set>
                                      <p:cBhvr>
                                        <p:cTn id="46" dur="1" fill="hold">
                                          <p:stCondLst>
                                            <p:cond delay="499"/>
                                          </p:stCondLst>
                                        </p:cTn>
                                        <p:tgtEl>
                                          <p:spTgt spid="4106"/>
                                        </p:tgtEl>
                                        <p:attrNameLst>
                                          <p:attrName>style.visibility</p:attrName>
                                        </p:attrNameLst>
                                      </p:cBhvr>
                                      <p:to>
                                        <p:strVal val="hidden"/>
                                      </p:to>
                                    </p:set>
                                  </p:childTnLst>
                                </p:cTn>
                              </p:par>
                              <p:par>
                                <p:cTn id="47" presetID="10" presetClass="exit" presetSubtype="0" fill="hold" nodeType="withEffect">
                                  <p:stCondLst>
                                    <p:cond delay="0"/>
                                  </p:stCondLst>
                                  <p:childTnLst>
                                    <p:animEffect>
                                      <p:cBhvr>
                                        <p:cTn id="48" dur="500"/>
                                        <p:tgtEl>
                                          <p:spTgt spid="4102"/>
                                        </p:tgtEl>
                                      </p:cBhvr>
                                    </p:animEffect>
                                    <p:set>
                                      <p:cBhvr>
                                        <p:cTn id="49" dur="1" fill="hold">
                                          <p:stCondLst>
                                            <p:cond delay="499"/>
                                          </p:stCondLst>
                                        </p:cTn>
                                        <p:tgtEl>
                                          <p:spTgt spid="4102"/>
                                        </p:tgtEl>
                                        <p:attrNameLst>
                                          <p:attrName>style.visibility</p:attrName>
                                        </p:attrNameLst>
                                      </p:cBhvr>
                                      <p:to>
                                        <p:strVal val="hidden"/>
                                      </p:to>
                                    </p:set>
                                  </p:childTnLst>
                                </p:cTn>
                              </p:par>
                              <p:par>
                                <p:cTn id="50" presetID="10" presetClass="exit" presetSubtype="0" fill="hold" nodeType="withEffect">
                                  <p:stCondLst>
                                    <p:cond delay="0"/>
                                  </p:stCondLst>
                                  <p:childTnLst>
                                    <p:animEffect>
                                      <p:cBhvr>
                                        <p:cTn id="51" dur="500"/>
                                        <p:tgtEl>
                                          <p:spTgt spid="4104"/>
                                        </p:tgtEl>
                                      </p:cBhvr>
                                    </p:animEffect>
                                    <p:set>
                                      <p:cBhvr>
                                        <p:cTn id="52" dur="1" fill="hold">
                                          <p:stCondLst>
                                            <p:cond delay="499"/>
                                          </p:stCondLst>
                                        </p:cTn>
                                        <p:tgtEl>
                                          <p:spTgt spid="4104"/>
                                        </p:tgtEl>
                                        <p:attrNameLst>
                                          <p:attrName>style.visibility</p:attrName>
                                        </p:attrNameLst>
                                      </p:cBhvr>
                                      <p:to>
                                        <p:strVal val="hidden"/>
                                      </p:to>
                                    </p:set>
                                  </p:childTnLst>
                                </p:cTn>
                              </p:par>
                              <p:par>
                                <p:cTn id="53" presetID="10" presetClass="entr" presetSubtype="0" fill="hold" nodeType="withEffect">
                                  <p:stCondLst>
                                    <p:cond delay="0"/>
                                  </p:stCondLst>
                                  <p:childTnLst>
                                    <p:set>
                                      <p:cBhvr>
                                        <p:cTn id="54" dur="1" fill="hold">
                                          <p:stCondLst>
                                            <p:cond delay="0"/>
                                          </p:stCondLst>
                                        </p:cTn>
                                        <p:tgtEl>
                                          <p:spTgt spid="4108"/>
                                        </p:tgtEl>
                                        <p:attrNameLst>
                                          <p:attrName>style.visibility</p:attrName>
                                        </p:attrNameLst>
                                      </p:cBhvr>
                                      <p:to>
                                        <p:strVal val="visible"/>
                                      </p:to>
                                    </p:set>
                                    <p:animEffect>
                                      <p:cBhvr>
                                        <p:cTn id="55" dur="500"/>
                                        <p:tgtEl>
                                          <p:spTgt spid="4108"/>
                                        </p:tgtEl>
                                      </p:cBhvr>
                                    </p:animEffect>
                                  </p:childTnLst>
                                </p:cTn>
                              </p:par>
                              <p:par>
                                <p:cTn id="56" presetID="10" presetClass="entr" presetSubtype="0" fill="hold" nodeType="withEffect">
                                  <p:stCondLst>
                                    <p:cond delay="0"/>
                                  </p:stCondLst>
                                  <p:childTnLst>
                                    <p:set>
                                      <p:cBhvr>
                                        <p:cTn id="57" dur="1" fill="hold">
                                          <p:stCondLst>
                                            <p:cond delay="0"/>
                                          </p:stCondLst>
                                        </p:cTn>
                                        <p:tgtEl>
                                          <p:spTgt spid="4109"/>
                                        </p:tgtEl>
                                        <p:attrNameLst>
                                          <p:attrName>style.visibility</p:attrName>
                                        </p:attrNameLst>
                                      </p:cBhvr>
                                      <p:to>
                                        <p:strVal val="visible"/>
                                      </p:to>
                                    </p:set>
                                    <p:animEffect>
                                      <p:cBhvr>
                                        <p:cTn id="58" dur="500"/>
                                        <p:tgtEl>
                                          <p:spTgt spid="4109"/>
                                        </p:tgtEl>
                                      </p:cBhvr>
                                    </p:animEffect>
                                  </p:childTnLst>
                                </p:cTn>
                              </p:par>
                              <p:par>
                                <p:cTn id="59" presetID="10" presetClass="entr" presetSubtype="0" fill="hold" nodeType="withEffect">
                                  <p:stCondLst>
                                    <p:cond delay="0"/>
                                  </p:stCondLst>
                                  <p:childTnLst>
                                    <p:set>
                                      <p:cBhvr>
                                        <p:cTn id="60" dur="1" fill="hold">
                                          <p:stCondLst>
                                            <p:cond delay="0"/>
                                          </p:stCondLst>
                                        </p:cTn>
                                        <p:tgtEl>
                                          <p:spTgt spid="4110"/>
                                        </p:tgtEl>
                                        <p:attrNameLst>
                                          <p:attrName>style.visibility</p:attrName>
                                        </p:attrNameLst>
                                      </p:cBhvr>
                                      <p:to>
                                        <p:strVal val="visible"/>
                                      </p:to>
                                    </p:set>
                                    <p:animEffect>
                                      <p:cBhvr>
                                        <p:cTn id="61" dur="500"/>
                                        <p:tgtEl>
                                          <p:spTgt spid="4110"/>
                                        </p:tgtEl>
                                      </p:cBhvr>
                                    </p:animEffect>
                                  </p:childTnLst>
                                </p:cTn>
                              </p:par>
                              <p:par>
                                <p:cTn id="62" presetID="10" presetClass="entr" presetSubtype="0" fill="hold" nodeType="withEffect">
                                  <p:stCondLst>
                                    <p:cond delay="0"/>
                                  </p:stCondLst>
                                  <p:childTnLst>
                                    <p:set>
                                      <p:cBhvr>
                                        <p:cTn id="63" dur="1" fill="hold">
                                          <p:stCondLst>
                                            <p:cond delay="0"/>
                                          </p:stCondLst>
                                        </p:cTn>
                                        <p:tgtEl>
                                          <p:spTgt spid="4111"/>
                                        </p:tgtEl>
                                        <p:attrNameLst>
                                          <p:attrName>style.visibility</p:attrName>
                                        </p:attrNameLst>
                                      </p:cBhvr>
                                      <p:to>
                                        <p:strVal val="visible"/>
                                      </p:to>
                                    </p:set>
                                    <p:animEffect>
                                      <p:cBhvr>
                                        <p:cTn id="64" dur="500"/>
                                        <p:tgtEl>
                                          <p:spTgt spid="4111"/>
                                        </p:tgtEl>
                                      </p:cBhvr>
                                    </p:animEffect>
                                  </p:childTnLst>
                                </p:cTn>
                              </p:par>
                              <p:par>
                                <p:cTn id="65" presetID="53" presetClass="exit" presetSubtype="0" fill="hold" nodeType="withEffect">
                                  <p:stCondLst>
                                    <p:cond delay="0"/>
                                  </p:stCondLst>
                                  <p:childTnLst>
                                    <p:anim calcmode="lin" valueType="num">
                                      <p:cBhvr>
                                        <p:cTn id="66" dur="500"/>
                                        <p:tgtEl>
                                          <p:spTgt spid="4108"/>
                                        </p:tgtEl>
                                        <p:attrNameLst>
                                          <p:attrName>ppt_w</p:attrName>
                                        </p:attrNameLst>
                                      </p:cBhvr>
                                      <p:tavLst>
                                        <p:tav tm="0">
                                          <p:val>
                                            <p:strVal val="ppt_w"/>
                                          </p:val>
                                        </p:tav>
                                        <p:tav tm="100000">
                                          <p:val>
                                            <p:fltVal val="0"/>
                                          </p:val>
                                        </p:tav>
                                      </p:tavLst>
                                    </p:anim>
                                    <p:anim calcmode="lin" valueType="num">
                                      <p:cBhvr>
                                        <p:cTn id="67" dur="500"/>
                                        <p:tgtEl>
                                          <p:spTgt spid="4108"/>
                                        </p:tgtEl>
                                        <p:attrNameLst>
                                          <p:attrName>ppt_h</p:attrName>
                                        </p:attrNameLst>
                                      </p:cBhvr>
                                      <p:tavLst>
                                        <p:tav tm="0">
                                          <p:val>
                                            <p:strVal val="ppt_h"/>
                                          </p:val>
                                        </p:tav>
                                        <p:tav tm="100000">
                                          <p:val>
                                            <p:fltVal val="0"/>
                                          </p:val>
                                        </p:tav>
                                      </p:tavLst>
                                    </p:anim>
                                    <p:animEffect>
                                      <p:cBhvr>
                                        <p:cTn id="68" dur="500"/>
                                        <p:tgtEl>
                                          <p:spTgt spid="4108"/>
                                        </p:tgtEl>
                                      </p:cBhvr>
                                    </p:animEffect>
                                    <p:set>
                                      <p:cBhvr>
                                        <p:cTn id="69" dur="1" fill="hold">
                                          <p:stCondLst>
                                            <p:cond delay="499"/>
                                          </p:stCondLst>
                                        </p:cTn>
                                        <p:tgtEl>
                                          <p:spTgt spid="4108"/>
                                        </p:tgtEl>
                                        <p:attrNameLst>
                                          <p:attrName>style.visibility</p:attrName>
                                        </p:attrNameLst>
                                      </p:cBhvr>
                                      <p:to>
                                        <p:strVal val="hidden"/>
                                      </p:to>
                                    </p:set>
                                  </p:childTnLst>
                                </p:cTn>
                              </p:par>
                              <p:par>
                                <p:cTn id="70" presetID="53" presetClass="exit" presetSubtype="0" fill="hold" nodeType="withEffect">
                                  <p:stCondLst>
                                    <p:cond delay="0"/>
                                  </p:stCondLst>
                                  <p:childTnLst>
                                    <p:anim calcmode="lin" valueType="num">
                                      <p:cBhvr>
                                        <p:cTn id="71" dur="500"/>
                                        <p:tgtEl>
                                          <p:spTgt spid="4109"/>
                                        </p:tgtEl>
                                        <p:attrNameLst>
                                          <p:attrName>ppt_w</p:attrName>
                                        </p:attrNameLst>
                                      </p:cBhvr>
                                      <p:tavLst>
                                        <p:tav tm="0">
                                          <p:val>
                                            <p:strVal val="ppt_w"/>
                                          </p:val>
                                        </p:tav>
                                        <p:tav tm="100000">
                                          <p:val>
                                            <p:fltVal val="0"/>
                                          </p:val>
                                        </p:tav>
                                      </p:tavLst>
                                    </p:anim>
                                    <p:anim calcmode="lin" valueType="num">
                                      <p:cBhvr>
                                        <p:cTn id="72" dur="500"/>
                                        <p:tgtEl>
                                          <p:spTgt spid="4109"/>
                                        </p:tgtEl>
                                        <p:attrNameLst>
                                          <p:attrName>ppt_h</p:attrName>
                                        </p:attrNameLst>
                                      </p:cBhvr>
                                      <p:tavLst>
                                        <p:tav tm="0">
                                          <p:val>
                                            <p:strVal val="ppt_h"/>
                                          </p:val>
                                        </p:tav>
                                        <p:tav tm="100000">
                                          <p:val>
                                            <p:fltVal val="0"/>
                                          </p:val>
                                        </p:tav>
                                      </p:tavLst>
                                    </p:anim>
                                    <p:animEffect>
                                      <p:cBhvr>
                                        <p:cTn id="73" dur="500"/>
                                        <p:tgtEl>
                                          <p:spTgt spid="4109"/>
                                        </p:tgtEl>
                                      </p:cBhvr>
                                    </p:animEffect>
                                    <p:set>
                                      <p:cBhvr>
                                        <p:cTn id="74" dur="1" fill="hold">
                                          <p:stCondLst>
                                            <p:cond delay="499"/>
                                          </p:stCondLst>
                                        </p:cTn>
                                        <p:tgtEl>
                                          <p:spTgt spid="4109"/>
                                        </p:tgtEl>
                                        <p:attrNameLst>
                                          <p:attrName>style.visibility</p:attrName>
                                        </p:attrNameLst>
                                      </p:cBhvr>
                                      <p:to>
                                        <p:strVal val="hidden"/>
                                      </p:to>
                                    </p:set>
                                  </p:childTnLst>
                                </p:cTn>
                              </p:par>
                              <p:par>
                                <p:cTn id="75" presetID="53" presetClass="exit" presetSubtype="0" fill="hold" nodeType="withEffect">
                                  <p:stCondLst>
                                    <p:cond delay="0"/>
                                  </p:stCondLst>
                                  <p:childTnLst>
                                    <p:anim calcmode="lin" valueType="num">
                                      <p:cBhvr>
                                        <p:cTn id="76" dur="500"/>
                                        <p:tgtEl>
                                          <p:spTgt spid="4110"/>
                                        </p:tgtEl>
                                        <p:attrNameLst>
                                          <p:attrName>ppt_w</p:attrName>
                                        </p:attrNameLst>
                                      </p:cBhvr>
                                      <p:tavLst>
                                        <p:tav tm="0">
                                          <p:val>
                                            <p:strVal val="ppt_w"/>
                                          </p:val>
                                        </p:tav>
                                        <p:tav tm="100000">
                                          <p:val>
                                            <p:fltVal val="0"/>
                                          </p:val>
                                        </p:tav>
                                      </p:tavLst>
                                    </p:anim>
                                    <p:anim calcmode="lin" valueType="num">
                                      <p:cBhvr>
                                        <p:cTn id="77" dur="500"/>
                                        <p:tgtEl>
                                          <p:spTgt spid="4110"/>
                                        </p:tgtEl>
                                        <p:attrNameLst>
                                          <p:attrName>ppt_h</p:attrName>
                                        </p:attrNameLst>
                                      </p:cBhvr>
                                      <p:tavLst>
                                        <p:tav tm="0">
                                          <p:val>
                                            <p:strVal val="ppt_h"/>
                                          </p:val>
                                        </p:tav>
                                        <p:tav tm="100000">
                                          <p:val>
                                            <p:fltVal val="0"/>
                                          </p:val>
                                        </p:tav>
                                      </p:tavLst>
                                    </p:anim>
                                    <p:animEffect>
                                      <p:cBhvr>
                                        <p:cTn id="78" dur="500"/>
                                        <p:tgtEl>
                                          <p:spTgt spid="4110"/>
                                        </p:tgtEl>
                                      </p:cBhvr>
                                    </p:animEffect>
                                    <p:set>
                                      <p:cBhvr>
                                        <p:cTn id="79" dur="1" fill="hold">
                                          <p:stCondLst>
                                            <p:cond delay="499"/>
                                          </p:stCondLst>
                                        </p:cTn>
                                        <p:tgtEl>
                                          <p:spTgt spid="4110"/>
                                        </p:tgtEl>
                                        <p:attrNameLst>
                                          <p:attrName>style.visibility</p:attrName>
                                        </p:attrNameLst>
                                      </p:cBhvr>
                                      <p:to>
                                        <p:strVal val="hidden"/>
                                      </p:to>
                                    </p:set>
                                  </p:childTnLst>
                                </p:cTn>
                              </p:par>
                              <p:par>
                                <p:cTn id="80" presetID="53" presetClass="exit" presetSubtype="0" fill="hold" nodeType="withEffect">
                                  <p:stCondLst>
                                    <p:cond delay="0"/>
                                  </p:stCondLst>
                                  <p:childTnLst>
                                    <p:anim calcmode="lin" valueType="num">
                                      <p:cBhvr>
                                        <p:cTn id="81" dur="500"/>
                                        <p:tgtEl>
                                          <p:spTgt spid="4111"/>
                                        </p:tgtEl>
                                        <p:attrNameLst>
                                          <p:attrName>ppt_w</p:attrName>
                                        </p:attrNameLst>
                                      </p:cBhvr>
                                      <p:tavLst>
                                        <p:tav tm="0">
                                          <p:val>
                                            <p:strVal val="ppt_w"/>
                                          </p:val>
                                        </p:tav>
                                        <p:tav tm="100000">
                                          <p:val>
                                            <p:fltVal val="0"/>
                                          </p:val>
                                        </p:tav>
                                      </p:tavLst>
                                    </p:anim>
                                    <p:anim calcmode="lin" valueType="num">
                                      <p:cBhvr>
                                        <p:cTn id="82" dur="500"/>
                                        <p:tgtEl>
                                          <p:spTgt spid="4111"/>
                                        </p:tgtEl>
                                        <p:attrNameLst>
                                          <p:attrName>ppt_h</p:attrName>
                                        </p:attrNameLst>
                                      </p:cBhvr>
                                      <p:tavLst>
                                        <p:tav tm="0">
                                          <p:val>
                                            <p:strVal val="ppt_h"/>
                                          </p:val>
                                        </p:tav>
                                        <p:tav tm="100000">
                                          <p:val>
                                            <p:fltVal val="0"/>
                                          </p:val>
                                        </p:tav>
                                      </p:tavLst>
                                    </p:anim>
                                    <p:animEffect>
                                      <p:cBhvr>
                                        <p:cTn id="83" dur="500"/>
                                        <p:tgtEl>
                                          <p:spTgt spid="4111"/>
                                        </p:tgtEl>
                                      </p:cBhvr>
                                    </p:animEffect>
                                    <p:set>
                                      <p:cBhvr>
                                        <p:cTn id="84" dur="1" fill="hold">
                                          <p:stCondLst>
                                            <p:cond delay="499"/>
                                          </p:stCondLst>
                                        </p:cTn>
                                        <p:tgtEl>
                                          <p:spTgt spid="4111"/>
                                        </p:tgtEl>
                                        <p:attrNameLst>
                                          <p:attrName>style.visibility</p:attrName>
                                        </p:attrNameLst>
                                      </p:cBhvr>
                                      <p:to>
                                        <p:strVal val="hidden"/>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grpId="0" nodeType="clickEffect">
                                  <p:stCondLst>
                                    <p:cond delay="0"/>
                                  </p:stCondLst>
                                  <p:childTnLst>
                                    <p:set>
                                      <p:cBhvr>
                                        <p:cTn id="88" dur="1" fill="hold">
                                          <p:stCondLst>
                                            <p:cond delay="499"/>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长方形 289">
            <a:extLst>
              <a:ext uri="{FF2B5EF4-FFF2-40B4-BE49-F238E27FC236}">
                <a16:creationId xmlns:a16="http://schemas.microsoft.com/office/drawing/2014/main" id="{1FA66FC9-4183-0E4D-BEBA-66575644EB75}"/>
              </a:ext>
            </a:extLst>
          </p:cNvPr>
          <p:cNvSpPr>
            <a:spLocks noChangeArrowheads="1"/>
          </p:cNvSpPr>
          <p:nvPr/>
        </p:nvSpPr>
        <p:spPr bwMode="auto">
          <a:xfrm>
            <a:off x="-26988" y="242888"/>
            <a:ext cx="6480176" cy="606425"/>
          </a:xfrm>
          <a:prstGeom prst="rect">
            <a:avLst/>
          </a:prstGeom>
          <a:gradFill rotWithShape="0">
            <a:gsLst>
              <a:gs pos="0">
                <a:srgbClr val="990033"/>
              </a:gs>
              <a:gs pos="100000">
                <a:srgbClr val="460017">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67628" tIns="35243" rIns="67628" bIns="35243"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en-US"/>
          </a:p>
        </p:txBody>
      </p:sp>
      <p:sp>
        <p:nvSpPr>
          <p:cNvPr id="90114" name="矩形 8">
            <a:extLst>
              <a:ext uri="{FF2B5EF4-FFF2-40B4-BE49-F238E27FC236}">
                <a16:creationId xmlns:a16="http://schemas.microsoft.com/office/drawing/2014/main" id="{9854B9AE-23F4-3B49-8E78-4EB9FCFDB2BC}"/>
              </a:ext>
            </a:extLst>
          </p:cNvPr>
          <p:cNvSpPr>
            <a:spLocks noChangeArrowheads="1"/>
          </p:cNvSpPr>
          <p:nvPr/>
        </p:nvSpPr>
        <p:spPr bwMode="auto">
          <a:xfrm>
            <a:off x="2411413" y="523875"/>
            <a:ext cx="20891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endParaRPr lang="zh-CN" altLang="en-US" sz="15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4102" name="Picture 2" descr="PPECLOGO-eff-0-1">
            <a:extLst>
              <a:ext uri="{FF2B5EF4-FFF2-40B4-BE49-F238E27FC236}">
                <a16:creationId xmlns:a16="http://schemas.microsoft.com/office/drawing/2014/main" id="{EC2E53DA-99DB-0E4F-AF97-9EE61D1C16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7863" y="525463"/>
            <a:ext cx="627062"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3" descr="PPECLOGO-eff-0-2">
            <a:extLst>
              <a:ext uri="{FF2B5EF4-FFF2-40B4-BE49-F238E27FC236}">
                <a16:creationId xmlns:a16="http://schemas.microsoft.com/office/drawing/2014/main" id="{114509DE-A059-A642-B0ED-A0ADE716E5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6600" y="506413"/>
            <a:ext cx="5778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6" descr="PPECLOGO-eff-0-1">
            <a:extLst>
              <a:ext uri="{FF2B5EF4-FFF2-40B4-BE49-F238E27FC236}">
                <a16:creationId xmlns:a16="http://schemas.microsoft.com/office/drawing/2014/main" id="{785DF068-52F4-AA43-84DD-7E442462614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6038" y="533400"/>
            <a:ext cx="23495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8" descr="PPECLOGO-eff-0-2">
            <a:extLst>
              <a:ext uri="{FF2B5EF4-FFF2-40B4-BE49-F238E27FC236}">
                <a16:creationId xmlns:a16="http://schemas.microsoft.com/office/drawing/2014/main" id="{F4550642-D4D4-9A4E-9D32-6655B7DDD8B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6200" y="377825"/>
            <a:ext cx="57943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11" descr="PPECLOGO-eff-5-4">
            <a:extLst>
              <a:ext uri="{FF2B5EF4-FFF2-40B4-BE49-F238E27FC236}">
                <a16:creationId xmlns:a16="http://schemas.microsoft.com/office/drawing/2014/main" id="{BAACB808-28F4-5A4C-863B-C97DB3AC393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53063" y="449263"/>
            <a:ext cx="5334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7" name="Picture 12" descr="PPECLOGO-eff-0-1">
            <a:extLst>
              <a:ext uri="{FF2B5EF4-FFF2-40B4-BE49-F238E27FC236}">
                <a16:creationId xmlns:a16="http://schemas.microsoft.com/office/drawing/2014/main" id="{96E880F5-8C0D-5C46-A383-57B3818FD4C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89413" y="874713"/>
            <a:ext cx="309562"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Picture 15" descr="PPECLOGO-eff2-1-3">
            <a:extLst>
              <a:ext uri="{FF2B5EF4-FFF2-40B4-BE49-F238E27FC236}">
                <a16:creationId xmlns:a16="http://schemas.microsoft.com/office/drawing/2014/main" id="{559EE91E-4C74-5740-AE84-78AA798C5E7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51025" y="477838"/>
            <a:ext cx="25876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6" descr="PPECLOGO-eff2-1-4">
            <a:extLst>
              <a:ext uri="{FF2B5EF4-FFF2-40B4-BE49-F238E27FC236}">
                <a16:creationId xmlns:a16="http://schemas.microsoft.com/office/drawing/2014/main" id="{7A2FA06C-1080-FB4D-940A-3CB72557778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30725" y="731838"/>
            <a:ext cx="4159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0" name="Picture 17" descr="PPECLOGO-eff2-1-3">
            <a:extLst>
              <a:ext uri="{FF2B5EF4-FFF2-40B4-BE49-F238E27FC236}">
                <a16:creationId xmlns:a16="http://schemas.microsoft.com/office/drawing/2014/main" id="{EBF4F37B-B68F-324E-BEA5-EFFC0B31368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45063" y="534988"/>
            <a:ext cx="211137"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18" descr="PPECLOGO-eff2-1-3">
            <a:extLst>
              <a:ext uri="{FF2B5EF4-FFF2-40B4-BE49-F238E27FC236}">
                <a16:creationId xmlns:a16="http://schemas.microsoft.com/office/drawing/2014/main" id="{3E093B65-E24C-6443-B9E3-B81EB2C1607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43513" y="788988"/>
            <a:ext cx="166687" cy="11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25" name="网络 586">
            <a:extLst>
              <a:ext uri="{FF2B5EF4-FFF2-40B4-BE49-F238E27FC236}">
                <a16:creationId xmlns:a16="http://schemas.microsoft.com/office/drawing/2014/main" id="{2EF8CFB4-F3B4-BC4E-91D3-BF9FDB8B9707}"/>
              </a:ext>
            </a:extLst>
          </p:cNvPr>
          <p:cNvSpPr>
            <a:spLocks/>
          </p:cNvSpPr>
          <p:nvPr/>
        </p:nvSpPr>
        <p:spPr bwMode="auto">
          <a:xfrm>
            <a:off x="19050" y="314325"/>
            <a:ext cx="506413" cy="484188"/>
          </a:xfrm>
          <a:custGeom>
            <a:avLst/>
            <a:gdLst>
              <a:gd name="T0" fmla="*/ 0 w 1889279"/>
              <a:gd name="T1" fmla="*/ 0 h 1810503"/>
              <a:gd name="T2" fmla="*/ 0 w 1889279"/>
              <a:gd name="T3" fmla="*/ 0 h 1810503"/>
              <a:gd name="T4" fmla="*/ 0 w 1889279"/>
              <a:gd name="T5" fmla="*/ 0 h 1810503"/>
              <a:gd name="T6" fmla="*/ 0 w 1889279"/>
              <a:gd name="T7" fmla="*/ 0 h 1810503"/>
              <a:gd name="T8" fmla="*/ 0 w 1889279"/>
              <a:gd name="T9" fmla="*/ 0 h 1810503"/>
              <a:gd name="T10" fmla="*/ 0 w 1889279"/>
              <a:gd name="T11" fmla="*/ 0 h 1810503"/>
              <a:gd name="T12" fmla="*/ 0 w 1889279"/>
              <a:gd name="T13" fmla="*/ 0 h 1810503"/>
              <a:gd name="T14" fmla="*/ 0 w 1889279"/>
              <a:gd name="T15" fmla="*/ 0 h 1810503"/>
              <a:gd name="T16" fmla="*/ 0 w 1889279"/>
              <a:gd name="T17" fmla="*/ 0 h 1810503"/>
              <a:gd name="T18" fmla="*/ 0 w 1889279"/>
              <a:gd name="T19" fmla="*/ 0 h 1810503"/>
              <a:gd name="T20" fmla="*/ 0 w 1889279"/>
              <a:gd name="T21" fmla="*/ 0 h 1810503"/>
              <a:gd name="T22" fmla="*/ 0 w 1889279"/>
              <a:gd name="T23" fmla="*/ 0 h 1810503"/>
              <a:gd name="T24" fmla="*/ 0 w 1889279"/>
              <a:gd name="T25" fmla="*/ 0 h 1810503"/>
              <a:gd name="T26" fmla="*/ 0 w 1889279"/>
              <a:gd name="T27" fmla="*/ 0 h 1810503"/>
              <a:gd name="T28" fmla="*/ 0 w 1889279"/>
              <a:gd name="T29" fmla="*/ 0 h 1810503"/>
              <a:gd name="T30" fmla="*/ 0 w 1889279"/>
              <a:gd name="T31" fmla="*/ 0 h 1810503"/>
              <a:gd name="T32" fmla="*/ 0 w 1889279"/>
              <a:gd name="T33" fmla="*/ 0 h 1810503"/>
              <a:gd name="T34" fmla="*/ 0 w 1889279"/>
              <a:gd name="T35" fmla="*/ 0 h 1810503"/>
              <a:gd name="T36" fmla="*/ 0 w 1889279"/>
              <a:gd name="T37" fmla="*/ 0 h 1810503"/>
              <a:gd name="T38" fmla="*/ 0 w 1889279"/>
              <a:gd name="T39" fmla="*/ 0 h 1810503"/>
              <a:gd name="T40" fmla="*/ 0 w 1889279"/>
              <a:gd name="T41" fmla="*/ 0 h 1810503"/>
              <a:gd name="T42" fmla="*/ 0 w 1889279"/>
              <a:gd name="T43" fmla="*/ 0 h 1810503"/>
              <a:gd name="T44" fmla="*/ 0 w 1889279"/>
              <a:gd name="T45" fmla="*/ 0 h 1810503"/>
              <a:gd name="T46" fmla="*/ 0 w 1889279"/>
              <a:gd name="T47" fmla="*/ 0 h 1810503"/>
              <a:gd name="T48" fmla="*/ 0 w 1889279"/>
              <a:gd name="T49" fmla="*/ 0 h 1810503"/>
              <a:gd name="T50" fmla="*/ 0 w 1889279"/>
              <a:gd name="T51" fmla="*/ 0 h 1810503"/>
              <a:gd name="T52" fmla="*/ 0 w 1889279"/>
              <a:gd name="T53" fmla="*/ 0 h 1810503"/>
              <a:gd name="T54" fmla="*/ 0 w 1889279"/>
              <a:gd name="T55" fmla="*/ 0 h 1810503"/>
              <a:gd name="T56" fmla="*/ 0 w 1889279"/>
              <a:gd name="T57" fmla="*/ 0 h 1810503"/>
              <a:gd name="T58" fmla="*/ 0 w 1889279"/>
              <a:gd name="T59" fmla="*/ 0 h 1810503"/>
              <a:gd name="T60" fmla="*/ 0 w 1889279"/>
              <a:gd name="T61" fmla="*/ 0 h 1810503"/>
              <a:gd name="T62" fmla="*/ 0 w 1889279"/>
              <a:gd name="T63" fmla="*/ 0 h 1810503"/>
              <a:gd name="T64" fmla="*/ 0 w 1889279"/>
              <a:gd name="T65" fmla="*/ 0 h 1810503"/>
              <a:gd name="T66" fmla="*/ 0 w 1889279"/>
              <a:gd name="T67" fmla="*/ 0 h 1810503"/>
              <a:gd name="T68" fmla="*/ 0 w 1889279"/>
              <a:gd name="T69" fmla="*/ 0 h 1810503"/>
              <a:gd name="T70" fmla="*/ 0 w 1889279"/>
              <a:gd name="T71" fmla="*/ 0 h 1810503"/>
              <a:gd name="T72" fmla="*/ 0 w 1889279"/>
              <a:gd name="T73" fmla="*/ 0 h 1810503"/>
              <a:gd name="T74" fmla="*/ 0 w 1889279"/>
              <a:gd name="T75" fmla="*/ 0 h 18105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89279"/>
              <a:gd name="T115" fmla="*/ 0 h 1810503"/>
              <a:gd name="T116" fmla="*/ 1889279 w 1889279"/>
              <a:gd name="T117" fmla="*/ 1810503 h 18105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lnTo>
                  <a:pt x="953521" y="1355186"/>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lnTo>
                  <a:pt x="953521" y="931303"/>
                </a:ln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lnTo>
                  <a:pt x="900586" y="1702"/>
                </a:lnTo>
                <a:close/>
                <a:moveTo>
                  <a:pt x="953521" y="0"/>
                </a:moveTo>
                <a:lnTo>
                  <a:pt x="981035" y="1330"/>
                </a:lnTo>
                <a:cubicBezTo>
                  <a:pt x="1124068" y="53565"/>
                  <a:pt x="1247786" y="180867"/>
                  <a:pt x="1332000" y="354889"/>
                </a:cubicBezTo>
                <a:cubicBezTo>
                  <a:pt x="1219743" y="403080"/>
                  <a:pt x="1090709" y="429800"/>
                  <a:pt x="953521" y="430954"/>
                </a:cubicBezTo>
                <a:lnTo>
                  <a:pt x="9535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nchor="ctr"/>
          <a:lstStyle/>
          <a:p>
            <a:endParaRPr lang="zh-CN" altLang="en-US"/>
          </a:p>
        </p:txBody>
      </p:sp>
      <p:pic>
        <p:nvPicPr>
          <p:cNvPr id="90126" name="Picture 22" descr="未标题-4">
            <a:extLst>
              <a:ext uri="{FF2B5EF4-FFF2-40B4-BE49-F238E27FC236}">
                <a16:creationId xmlns:a16="http://schemas.microsoft.com/office/drawing/2014/main" id="{2BF0C049-EEE7-5F44-BB32-42BC44A7BEE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75463" y="68263"/>
            <a:ext cx="2230437"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127" name="Picture 2">
            <a:extLst>
              <a:ext uri="{FF2B5EF4-FFF2-40B4-BE49-F238E27FC236}">
                <a16:creationId xmlns:a16="http://schemas.microsoft.com/office/drawing/2014/main" id="{E91E09FA-48C2-8D47-915E-B1C59C0D74A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52513" y="1420813"/>
            <a:ext cx="5842000" cy="35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28" name="文本框 5">
            <a:extLst>
              <a:ext uri="{FF2B5EF4-FFF2-40B4-BE49-F238E27FC236}">
                <a16:creationId xmlns:a16="http://schemas.microsoft.com/office/drawing/2014/main" id="{C4E70D57-4C46-CD4C-9C15-A8059EA136D3}"/>
              </a:ext>
            </a:extLst>
          </p:cNvPr>
          <p:cNvSpPr>
            <a:spLocks noChangeArrowheads="1"/>
          </p:cNvSpPr>
          <p:nvPr/>
        </p:nvSpPr>
        <p:spPr bwMode="auto">
          <a:xfrm>
            <a:off x="325438" y="328613"/>
            <a:ext cx="5805487"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buFont typeface="Arial" panose="020B0604020202020204" pitchFamily="34" charset="0"/>
              <a:buNone/>
            </a:pPr>
            <a:r>
              <a:rPr lang="zh-CN" altLang="en-US" sz="2400" b="1" noProof="1">
                <a:solidFill>
                  <a:schemeClr val="bg1"/>
                </a:solidFill>
                <a:ea typeface="微软雅黑" panose="020B0503020204020204" pitchFamily="34" charset="-122"/>
                <a:sym typeface="Arial" panose="020B0604020202020204" pitchFamily="34" charset="0"/>
              </a:rPr>
              <a:t>   用户</a:t>
            </a:r>
            <a:r>
              <a:rPr lang="zh-CN" altLang="en-US" sz="2400" b="1" noProof="1">
                <a:solidFill>
                  <a:schemeClr val="bg1"/>
                </a:solidFill>
                <a:ea typeface="微软雅黑" panose="020B0503020204020204" pitchFamily="34" charset="-122"/>
                <a:sym typeface="+mn-ea"/>
              </a:rPr>
              <a:t>中断应用开发举例</a:t>
            </a:r>
            <a:endParaRPr lang="zh-CN" altLang="en-US" sz="2400" b="1" noProof="1">
              <a:solidFill>
                <a:schemeClr val="bg1"/>
              </a:solidFill>
              <a:ea typeface="微软雅黑" panose="020B0503020204020204" pitchFamily="34" charset="-122"/>
              <a:sym typeface="Arial" panose="020B0604020202020204" pitchFamily="34" charset="0"/>
            </a:endParaRPr>
          </a:p>
        </p:txBody>
      </p:sp>
      <p:sp>
        <p:nvSpPr>
          <p:cNvPr id="19" name="矩形 3">
            <a:extLst>
              <a:ext uri="{FF2B5EF4-FFF2-40B4-BE49-F238E27FC236}">
                <a16:creationId xmlns:a16="http://schemas.microsoft.com/office/drawing/2014/main" id="{C6740D7D-A1AE-9A48-A373-137E129BFA65}"/>
              </a:ext>
            </a:extLst>
          </p:cNvPr>
          <p:cNvSpPr>
            <a:spLocks noChangeArrowheads="1"/>
          </p:cNvSpPr>
          <p:nvPr/>
        </p:nvSpPr>
        <p:spPr bwMode="auto">
          <a:xfrm>
            <a:off x="19050" y="884238"/>
            <a:ext cx="4800600" cy="501650"/>
          </a:xfrm>
          <a:prstGeom prst="rect">
            <a:avLst/>
          </a:prstGeom>
          <a:gradFill rotWithShape="0">
            <a:gsLst>
              <a:gs pos="0">
                <a:srgbClr val="F46200">
                  <a:alpha val="89000"/>
                </a:srgbClr>
              </a:gs>
              <a:gs pos="100000">
                <a:srgbClr val="FF6600">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1" hangingPunct="1">
              <a:lnSpc>
                <a:spcPct val="130000"/>
              </a:lnSpc>
              <a:spcBef>
                <a:spcPct val="20000"/>
              </a:spcBef>
              <a:buFont typeface="Arial" panose="020B0604020202020204" pitchFamily="34" charset="0"/>
              <a:buNone/>
            </a:pPr>
            <a:r>
              <a:rPr lang="zh-CN" altLang="en-US" sz="2100" b="1">
                <a:solidFill>
                  <a:schemeClr val="bg1"/>
                </a:solidFill>
                <a:latin typeface="微软雅黑" panose="020B0503020204020204" pitchFamily="34" charset="-122"/>
                <a:ea typeface="微软雅黑" panose="020B0503020204020204" pitchFamily="34" charset="-122"/>
                <a:sym typeface="MS PGothic" panose="020B0600070205080204" pitchFamily="34" charset="-128"/>
              </a:rPr>
              <a:t>      二、程序流程图</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4102"/>
                                        </p:tgtEl>
                                        <p:attrNameLst>
                                          <p:attrName>style.visibility</p:attrName>
                                        </p:attrNameLst>
                                      </p:cBhvr>
                                      <p:to>
                                        <p:strVal val="visible"/>
                                      </p:to>
                                    </p:set>
                                    <p:animEffect>
                                      <p:cBhvr>
                                        <p:cTn id="7" dur="500"/>
                                        <p:tgtEl>
                                          <p:spTgt spid="4102"/>
                                        </p:tgtEl>
                                      </p:cBhvr>
                                    </p:animEffect>
                                  </p:childTnLst>
                                </p:cTn>
                              </p:par>
                              <p:par>
                                <p:cTn id="8" presetID="10" presetClass="entr" presetSubtype="0" fill="hold" nodeType="withEffect">
                                  <p:stCondLst>
                                    <p:cond delay="0"/>
                                  </p:stCondLst>
                                  <p:childTnLst>
                                    <p:set>
                                      <p:cBhvr>
                                        <p:cTn id="9" dur="1" fill="hold">
                                          <p:stCondLst>
                                            <p:cond delay="0"/>
                                          </p:stCondLst>
                                        </p:cTn>
                                        <p:tgtEl>
                                          <p:spTgt spid="4105"/>
                                        </p:tgtEl>
                                        <p:attrNameLst>
                                          <p:attrName>style.visibility</p:attrName>
                                        </p:attrNameLst>
                                      </p:cBhvr>
                                      <p:to>
                                        <p:strVal val="visible"/>
                                      </p:to>
                                    </p:set>
                                    <p:animEffect>
                                      <p:cBhvr>
                                        <p:cTn id="10" dur="500"/>
                                        <p:tgtEl>
                                          <p:spTgt spid="4105"/>
                                        </p:tgtEl>
                                      </p:cBhvr>
                                    </p:animEffect>
                                  </p:childTnLst>
                                </p:cTn>
                              </p:par>
                              <p:par>
                                <p:cTn id="11" presetID="10" presetClass="entr" presetSubtype="0" fill="hold" nodeType="withEffect">
                                  <p:stCondLst>
                                    <p:cond delay="0"/>
                                  </p:stCondLst>
                                  <p:childTnLst>
                                    <p:set>
                                      <p:cBhvr>
                                        <p:cTn id="12" dur="1" fill="hold">
                                          <p:stCondLst>
                                            <p:cond delay="0"/>
                                          </p:stCondLst>
                                        </p:cTn>
                                        <p:tgtEl>
                                          <p:spTgt spid="4107"/>
                                        </p:tgtEl>
                                        <p:attrNameLst>
                                          <p:attrName>style.visibility</p:attrName>
                                        </p:attrNameLst>
                                      </p:cBhvr>
                                      <p:to>
                                        <p:strVal val="visible"/>
                                      </p:to>
                                    </p:set>
                                    <p:animEffect>
                                      <p:cBhvr>
                                        <p:cTn id="13" dur="500"/>
                                        <p:tgtEl>
                                          <p:spTgt spid="4107"/>
                                        </p:tgtEl>
                                      </p:cBhvr>
                                    </p:animEffect>
                                  </p:childTnLst>
                                </p:cTn>
                              </p:par>
                              <p:par>
                                <p:cTn id="14" presetID="10" presetClass="entr" presetSubtype="0" fill="hold" nodeType="withEffect">
                                  <p:stCondLst>
                                    <p:cond delay="0"/>
                                  </p:stCondLst>
                                  <p:childTnLst>
                                    <p:set>
                                      <p:cBhvr>
                                        <p:cTn id="15" dur="1" fill="hold">
                                          <p:stCondLst>
                                            <p:cond delay="0"/>
                                          </p:stCondLst>
                                        </p:cTn>
                                        <p:tgtEl>
                                          <p:spTgt spid="4103"/>
                                        </p:tgtEl>
                                        <p:attrNameLst>
                                          <p:attrName>style.visibility</p:attrName>
                                        </p:attrNameLst>
                                      </p:cBhvr>
                                      <p:to>
                                        <p:strVal val="visible"/>
                                      </p:to>
                                    </p:set>
                                    <p:animEffect>
                                      <p:cBhvr>
                                        <p:cTn id="16" dur="500"/>
                                        <p:tgtEl>
                                          <p:spTgt spid="4103"/>
                                        </p:tgtEl>
                                      </p:cBhvr>
                                    </p:animEffect>
                                  </p:childTnLst>
                                </p:cTn>
                              </p:par>
                              <p:par>
                                <p:cTn id="17" presetID="10" presetClass="entr" presetSubtype="0" fill="hold" nodeType="withEffect">
                                  <p:stCondLst>
                                    <p:cond delay="0"/>
                                  </p:stCondLst>
                                  <p:childTnLst>
                                    <p:set>
                                      <p:cBhvr>
                                        <p:cTn id="18" dur="1" fill="hold">
                                          <p:stCondLst>
                                            <p:cond delay="0"/>
                                          </p:stCondLst>
                                        </p:cTn>
                                        <p:tgtEl>
                                          <p:spTgt spid="4106"/>
                                        </p:tgtEl>
                                        <p:attrNameLst>
                                          <p:attrName>style.visibility</p:attrName>
                                        </p:attrNameLst>
                                      </p:cBhvr>
                                      <p:to>
                                        <p:strVal val="visible"/>
                                      </p:to>
                                    </p:set>
                                    <p:animEffect>
                                      <p:cBhvr>
                                        <p:cTn id="19" dur="500"/>
                                        <p:tgtEl>
                                          <p:spTgt spid="4106"/>
                                        </p:tgtEl>
                                      </p:cBhvr>
                                    </p:animEffect>
                                  </p:childTnLst>
                                </p:cTn>
                              </p:par>
                              <p:par>
                                <p:cTn id="20" presetID="10" presetClass="entr" presetSubtype="0" fill="hold" nodeType="withEffect">
                                  <p:stCondLst>
                                    <p:cond delay="0"/>
                                  </p:stCondLst>
                                  <p:childTnLst>
                                    <p:set>
                                      <p:cBhvr>
                                        <p:cTn id="21" dur="1" fill="hold">
                                          <p:stCondLst>
                                            <p:cond delay="0"/>
                                          </p:stCondLst>
                                        </p:cTn>
                                        <p:tgtEl>
                                          <p:spTgt spid="4104"/>
                                        </p:tgtEl>
                                        <p:attrNameLst>
                                          <p:attrName>style.visibility</p:attrName>
                                        </p:attrNameLst>
                                      </p:cBhvr>
                                      <p:to>
                                        <p:strVal val="visible"/>
                                      </p:to>
                                    </p:set>
                                    <p:animEffect>
                                      <p:cBhvr>
                                        <p:cTn id="22" dur="500"/>
                                        <p:tgtEl>
                                          <p:spTgt spid="4104"/>
                                        </p:tgtEl>
                                      </p:cBhvr>
                                    </p:animEffect>
                                  </p:childTnLst>
                                </p:cTn>
                              </p:par>
                              <p:par>
                                <p:cTn id="23" presetID="35" presetClass="path" presetSubtype="0" fill="hold" nodeType="withEffect">
                                  <p:stCondLst>
                                    <p:cond delay="0"/>
                                  </p:stCondLst>
                                  <p:childTnLst>
                                    <p:animMotion origin="layout" path="M 0 0  L -0.25 0  E" pathEditMode="relative" rAng="0" ptsTypes="">
                                      <p:cBhvr>
                                        <p:cTn id="24" dur="500" fill="hold"/>
                                        <p:tgtEl>
                                          <p:spTgt spid="4106"/>
                                        </p:tgtEl>
                                        <p:attrNameLst>
                                          <p:attrName>ppt_x,ppt_y</p:attrName>
                                        </p:attrNameLst>
                                      </p:cBhvr>
                                      <p:rCtr x="0" y="0"/>
                                    </p:animMotion>
                                  </p:childTnLst>
                                </p:cTn>
                              </p:par>
                              <p:par>
                                <p:cTn id="25" presetID="35" presetClass="path" presetSubtype="0" fill="hold" nodeType="withEffect">
                                  <p:stCondLst>
                                    <p:cond delay="0"/>
                                  </p:stCondLst>
                                  <p:childTnLst>
                                    <p:animMotion origin="layout" path="M 4.16667E-6 3.33333E-6 L -0.31632 3.33333E-6 " pathEditMode="relative" rAng="0" ptsTypes="AA">
                                      <p:cBhvr>
                                        <p:cTn id="26" dur="500" fill="hold"/>
                                        <p:tgtEl>
                                          <p:spTgt spid="4103"/>
                                        </p:tgtEl>
                                        <p:attrNameLst>
                                          <p:attrName>ppt_x,ppt_y</p:attrName>
                                        </p:attrNameLst>
                                      </p:cBhvr>
                                      <p:rCtr x="-1581100" y="0"/>
                                    </p:animMotion>
                                  </p:childTnLst>
                                </p:cTn>
                              </p:par>
                              <p:par>
                                <p:cTn id="27" presetID="35" presetClass="path" presetSubtype="0" fill="hold" nodeType="withEffect">
                                  <p:stCondLst>
                                    <p:cond delay="0"/>
                                  </p:stCondLst>
                                  <p:childTnLst>
                                    <p:animMotion origin="layout" path="M 0.00504 -1.85185E-6 L -0.46684 -1.85185E-6 " pathEditMode="relative" rAng="0" ptsTypes="AA">
                                      <p:cBhvr>
                                        <p:cTn id="28" dur="500" fill="hold"/>
                                        <p:tgtEl>
                                          <p:spTgt spid="4104"/>
                                        </p:tgtEl>
                                        <p:attrNameLst>
                                          <p:attrName>ppt_x,ppt_y</p:attrName>
                                        </p:attrNameLst>
                                      </p:cBhvr>
                                      <p:rCtr x="-2358900" y="0"/>
                                    </p:animMotion>
                                  </p:childTnLst>
                                </p:cTn>
                              </p:par>
                              <p:par>
                                <p:cTn id="29" presetID="35" presetClass="path" presetSubtype="0" fill="hold" nodeType="withEffect">
                                  <p:stCondLst>
                                    <p:cond delay="0"/>
                                  </p:stCondLst>
                                  <p:childTnLst>
                                    <p:animMotion origin="layout" path="M -3.05556E-6 1.11111E-6 L -0.19531 1.11111E-6 " pathEditMode="relative" rAng="0" ptsTypes="AA">
                                      <p:cBhvr>
                                        <p:cTn id="30" dur="500" fill="hold"/>
                                        <p:tgtEl>
                                          <p:spTgt spid="4105"/>
                                        </p:tgtEl>
                                        <p:attrNameLst>
                                          <p:attrName>ppt_x,ppt_y</p:attrName>
                                        </p:attrNameLst>
                                      </p:cBhvr>
                                      <p:rCtr x="-976900" y="0"/>
                                    </p:animMotion>
                                  </p:childTnLst>
                                </p:cTn>
                              </p:par>
                              <p:par>
                                <p:cTn id="31" presetID="35" presetClass="path" presetSubtype="0" fill="hold" nodeType="withEffect">
                                  <p:stCondLst>
                                    <p:cond delay="0"/>
                                  </p:stCondLst>
                                  <p:childTnLst>
                                    <p:animMotion origin="layout" path="M 3.05556E-6 -1.85185E-6 L -0.33577 -1.85185E-6 " pathEditMode="relative" rAng="0" ptsTypes="AA">
                                      <p:cBhvr>
                                        <p:cTn id="32" dur="500" fill="hold"/>
                                        <p:tgtEl>
                                          <p:spTgt spid="4102"/>
                                        </p:tgtEl>
                                        <p:attrNameLst>
                                          <p:attrName>ppt_x,ppt_y</p:attrName>
                                        </p:attrNameLst>
                                      </p:cBhvr>
                                      <p:rCtr x="-1678300" y="0"/>
                                    </p:animMotion>
                                  </p:childTnLst>
                                </p:cTn>
                              </p:par>
                              <p:par>
                                <p:cTn id="33" presetID="35" presetClass="path" presetSubtype="0" fill="hold" nodeType="withEffect">
                                  <p:stCondLst>
                                    <p:cond delay="0"/>
                                  </p:stCondLst>
                                  <p:childTnLst>
                                    <p:animMotion origin="layout" path="M 1.66667E-6 -1.85185E-6 L -0.57188 -1.85185E-6 " pathEditMode="relative" rAng="0" ptsTypes="AA">
                                      <p:cBhvr>
                                        <p:cTn id="34" dur="500" fill="hold"/>
                                        <p:tgtEl>
                                          <p:spTgt spid="4107"/>
                                        </p:tgtEl>
                                        <p:attrNameLst>
                                          <p:attrName>ppt_x,ppt_y</p:attrName>
                                        </p:attrNameLst>
                                      </p:cBhvr>
                                      <p:rCtr x="-2858900" y="0"/>
                                    </p:animMotion>
                                  </p:childTnLst>
                                </p:cTn>
                              </p:par>
                              <p:par>
                                <p:cTn id="35" presetID="10" presetClass="exit" presetSubtype="0" fill="hold" nodeType="withEffect">
                                  <p:stCondLst>
                                    <p:cond delay="0"/>
                                  </p:stCondLst>
                                  <p:childTnLst>
                                    <p:animEffect>
                                      <p:cBhvr>
                                        <p:cTn id="36" dur="500"/>
                                        <p:tgtEl>
                                          <p:spTgt spid="4107"/>
                                        </p:tgtEl>
                                      </p:cBhvr>
                                    </p:animEffect>
                                    <p:set>
                                      <p:cBhvr>
                                        <p:cTn id="37" dur="1" fill="hold">
                                          <p:stCondLst>
                                            <p:cond delay="499"/>
                                          </p:stCondLst>
                                        </p:cTn>
                                        <p:tgtEl>
                                          <p:spTgt spid="4107"/>
                                        </p:tgtEl>
                                        <p:attrNameLst>
                                          <p:attrName>style.visibility</p:attrName>
                                        </p:attrNameLst>
                                      </p:cBhvr>
                                      <p:to>
                                        <p:strVal val="hidden"/>
                                      </p:to>
                                    </p:set>
                                  </p:childTnLst>
                                </p:cTn>
                              </p:par>
                              <p:par>
                                <p:cTn id="38" presetID="10" presetClass="exit" presetSubtype="0" fill="hold" nodeType="withEffect">
                                  <p:stCondLst>
                                    <p:cond delay="0"/>
                                  </p:stCondLst>
                                  <p:childTnLst>
                                    <p:animEffect>
                                      <p:cBhvr>
                                        <p:cTn id="39" dur="500"/>
                                        <p:tgtEl>
                                          <p:spTgt spid="4105"/>
                                        </p:tgtEl>
                                      </p:cBhvr>
                                    </p:animEffect>
                                    <p:set>
                                      <p:cBhvr>
                                        <p:cTn id="40" dur="1" fill="hold">
                                          <p:stCondLst>
                                            <p:cond delay="499"/>
                                          </p:stCondLst>
                                        </p:cTn>
                                        <p:tgtEl>
                                          <p:spTgt spid="4105"/>
                                        </p:tgtEl>
                                        <p:attrNameLst>
                                          <p:attrName>style.visibility</p:attrName>
                                        </p:attrNameLst>
                                      </p:cBhvr>
                                      <p:to>
                                        <p:strVal val="hidden"/>
                                      </p:to>
                                    </p:set>
                                  </p:childTnLst>
                                </p:cTn>
                              </p:par>
                              <p:par>
                                <p:cTn id="41" presetID="10" presetClass="exit" presetSubtype="0" fill="hold" nodeType="withEffect">
                                  <p:stCondLst>
                                    <p:cond delay="0"/>
                                  </p:stCondLst>
                                  <p:childTnLst>
                                    <p:animEffect>
                                      <p:cBhvr>
                                        <p:cTn id="42" dur="500"/>
                                        <p:tgtEl>
                                          <p:spTgt spid="4103"/>
                                        </p:tgtEl>
                                      </p:cBhvr>
                                    </p:animEffect>
                                    <p:set>
                                      <p:cBhvr>
                                        <p:cTn id="43" dur="1" fill="hold">
                                          <p:stCondLst>
                                            <p:cond delay="499"/>
                                          </p:stCondLst>
                                        </p:cTn>
                                        <p:tgtEl>
                                          <p:spTgt spid="4103"/>
                                        </p:tgtEl>
                                        <p:attrNameLst>
                                          <p:attrName>style.visibility</p:attrName>
                                        </p:attrNameLst>
                                      </p:cBhvr>
                                      <p:to>
                                        <p:strVal val="hidden"/>
                                      </p:to>
                                    </p:set>
                                  </p:childTnLst>
                                </p:cTn>
                              </p:par>
                              <p:par>
                                <p:cTn id="44" presetID="10" presetClass="exit" presetSubtype="0" fill="hold" nodeType="withEffect">
                                  <p:stCondLst>
                                    <p:cond delay="0"/>
                                  </p:stCondLst>
                                  <p:childTnLst>
                                    <p:animEffect>
                                      <p:cBhvr>
                                        <p:cTn id="45" dur="500"/>
                                        <p:tgtEl>
                                          <p:spTgt spid="4106"/>
                                        </p:tgtEl>
                                      </p:cBhvr>
                                    </p:animEffect>
                                    <p:set>
                                      <p:cBhvr>
                                        <p:cTn id="46" dur="1" fill="hold">
                                          <p:stCondLst>
                                            <p:cond delay="499"/>
                                          </p:stCondLst>
                                        </p:cTn>
                                        <p:tgtEl>
                                          <p:spTgt spid="4106"/>
                                        </p:tgtEl>
                                        <p:attrNameLst>
                                          <p:attrName>style.visibility</p:attrName>
                                        </p:attrNameLst>
                                      </p:cBhvr>
                                      <p:to>
                                        <p:strVal val="hidden"/>
                                      </p:to>
                                    </p:set>
                                  </p:childTnLst>
                                </p:cTn>
                              </p:par>
                              <p:par>
                                <p:cTn id="47" presetID="10" presetClass="exit" presetSubtype="0" fill="hold" nodeType="withEffect">
                                  <p:stCondLst>
                                    <p:cond delay="0"/>
                                  </p:stCondLst>
                                  <p:childTnLst>
                                    <p:animEffect>
                                      <p:cBhvr>
                                        <p:cTn id="48" dur="500"/>
                                        <p:tgtEl>
                                          <p:spTgt spid="4102"/>
                                        </p:tgtEl>
                                      </p:cBhvr>
                                    </p:animEffect>
                                    <p:set>
                                      <p:cBhvr>
                                        <p:cTn id="49" dur="1" fill="hold">
                                          <p:stCondLst>
                                            <p:cond delay="499"/>
                                          </p:stCondLst>
                                        </p:cTn>
                                        <p:tgtEl>
                                          <p:spTgt spid="4102"/>
                                        </p:tgtEl>
                                        <p:attrNameLst>
                                          <p:attrName>style.visibility</p:attrName>
                                        </p:attrNameLst>
                                      </p:cBhvr>
                                      <p:to>
                                        <p:strVal val="hidden"/>
                                      </p:to>
                                    </p:set>
                                  </p:childTnLst>
                                </p:cTn>
                              </p:par>
                              <p:par>
                                <p:cTn id="50" presetID="10" presetClass="exit" presetSubtype="0" fill="hold" nodeType="withEffect">
                                  <p:stCondLst>
                                    <p:cond delay="0"/>
                                  </p:stCondLst>
                                  <p:childTnLst>
                                    <p:animEffect>
                                      <p:cBhvr>
                                        <p:cTn id="51" dur="500"/>
                                        <p:tgtEl>
                                          <p:spTgt spid="4104"/>
                                        </p:tgtEl>
                                      </p:cBhvr>
                                    </p:animEffect>
                                    <p:set>
                                      <p:cBhvr>
                                        <p:cTn id="52" dur="1" fill="hold">
                                          <p:stCondLst>
                                            <p:cond delay="499"/>
                                          </p:stCondLst>
                                        </p:cTn>
                                        <p:tgtEl>
                                          <p:spTgt spid="4104"/>
                                        </p:tgtEl>
                                        <p:attrNameLst>
                                          <p:attrName>style.visibility</p:attrName>
                                        </p:attrNameLst>
                                      </p:cBhvr>
                                      <p:to>
                                        <p:strVal val="hidden"/>
                                      </p:to>
                                    </p:set>
                                  </p:childTnLst>
                                </p:cTn>
                              </p:par>
                              <p:par>
                                <p:cTn id="53" presetID="10" presetClass="entr" presetSubtype="0" fill="hold" nodeType="withEffect">
                                  <p:stCondLst>
                                    <p:cond delay="0"/>
                                  </p:stCondLst>
                                  <p:childTnLst>
                                    <p:set>
                                      <p:cBhvr>
                                        <p:cTn id="54" dur="1" fill="hold">
                                          <p:stCondLst>
                                            <p:cond delay="0"/>
                                          </p:stCondLst>
                                        </p:cTn>
                                        <p:tgtEl>
                                          <p:spTgt spid="4108"/>
                                        </p:tgtEl>
                                        <p:attrNameLst>
                                          <p:attrName>style.visibility</p:attrName>
                                        </p:attrNameLst>
                                      </p:cBhvr>
                                      <p:to>
                                        <p:strVal val="visible"/>
                                      </p:to>
                                    </p:set>
                                    <p:animEffect>
                                      <p:cBhvr>
                                        <p:cTn id="55" dur="500"/>
                                        <p:tgtEl>
                                          <p:spTgt spid="4108"/>
                                        </p:tgtEl>
                                      </p:cBhvr>
                                    </p:animEffect>
                                  </p:childTnLst>
                                </p:cTn>
                              </p:par>
                              <p:par>
                                <p:cTn id="56" presetID="10" presetClass="entr" presetSubtype="0" fill="hold" nodeType="withEffect">
                                  <p:stCondLst>
                                    <p:cond delay="0"/>
                                  </p:stCondLst>
                                  <p:childTnLst>
                                    <p:set>
                                      <p:cBhvr>
                                        <p:cTn id="57" dur="1" fill="hold">
                                          <p:stCondLst>
                                            <p:cond delay="0"/>
                                          </p:stCondLst>
                                        </p:cTn>
                                        <p:tgtEl>
                                          <p:spTgt spid="4109"/>
                                        </p:tgtEl>
                                        <p:attrNameLst>
                                          <p:attrName>style.visibility</p:attrName>
                                        </p:attrNameLst>
                                      </p:cBhvr>
                                      <p:to>
                                        <p:strVal val="visible"/>
                                      </p:to>
                                    </p:set>
                                    <p:animEffect>
                                      <p:cBhvr>
                                        <p:cTn id="58" dur="500"/>
                                        <p:tgtEl>
                                          <p:spTgt spid="4109"/>
                                        </p:tgtEl>
                                      </p:cBhvr>
                                    </p:animEffect>
                                  </p:childTnLst>
                                </p:cTn>
                              </p:par>
                              <p:par>
                                <p:cTn id="59" presetID="10" presetClass="entr" presetSubtype="0" fill="hold" nodeType="withEffect">
                                  <p:stCondLst>
                                    <p:cond delay="0"/>
                                  </p:stCondLst>
                                  <p:childTnLst>
                                    <p:set>
                                      <p:cBhvr>
                                        <p:cTn id="60" dur="1" fill="hold">
                                          <p:stCondLst>
                                            <p:cond delay="0"/>
                                          </p:stCondLst>
                                        </p:cTn>
                                        <p:tgtEl>
                                          <p:spTgt spid="4110"/>
                                        </p:tgtEl>
                                        <p:attrNameLst>
                                          <p:attrName>style.visibility</p:attrName>
                                        </p:attrNameLst>
                                      </p:cBhvr>
                                      <p:to>
                                        <p:strVal val="visible"/>
                                      </p:to>
                                    </p:set>
                                    <p:animEffect>
                                      <p:cBhvr>
                                        <p:cTn id="61" dur="500"/>
                                        <p:tgtEl>
                                          <p:spTgt spid="4110"/>
                                        </p:tgtEl>
                                      </p:cBhvr>
                                    </p:animEffect>
                                  </p:childTnLst>
                                </p:cTn>
                              </p:par>
                              <p:par>
                                <p:cTn id="62" presetID="10" presetClass="entr" presetSubtype="0" fill="hold" nodeType="withEffect">
                                  <p:stCondLst>
                                    <p:cond delay="0"/>
                                  </p:stCondLst>
                                  <p:childTnLst>
                                    <p:set>
                                      <p:cBhvr>
                                        <p:cTn id="63" dur="1" fill="hold">
                                          <p:stCondLst>
                                            <p:cond delay="0"/>
                                          </p:stCondLst>
                                        </p:cTn>
                                        <p:tgtEl>
                                          <p:spTgt spid="4111"/>
                                        </p:tgtEl>
                                        <p:attrNameLst>
                                          <p:attrName>style.visibility</p:attrName>
                                        </p:attrNameLst>
                                      </p:cBhvr>
                                      <p:to>
                                        <p:strVal val="visible"/>
                                      </p:to>
                                    </p:set>
                                    <p:animEffect>
                                      <p:cBhvr>
                                        <p:cTn id="64" dur="500"/>
                                        <p:tgtEl>
                                          <p:spTgt spid="4111"/>
                                        </p:tgtEl>
                                      </p:cBhvr>
                                    </p:animEffect>
                                  </p:childTnLst>
                                </p:cTn>
                              </p:par>
                              <p:par>
                                <p:cTn id="65" presetID="53" presetClass="exit" presetSubtype="0" fill="hold" nodeType="withEffect">
                                  <p:stCondLst>
                                    <p:cond delay="0"/>
                                  </p:stCondLst>
                                  <p:childTnLst>
                                    <p:anim calcmode="lin" valueType="num">
                                      <p:cBhvr>
                                        <p:cTn id="66" dur="500"/>
                                        <p:tgtEl>
                                          <p:spTgt spid="4108"/>
                                        </p:tgtEl>
                                        <p:attrNameLst>
                                          <p:attrName>ppt_w</p:attrName>
                                        </p:attrNameLst>
                                      </p:cBhvr>
                                      <p:tavLst>
                                        <p:tav tm="0">
                                          <p:val>
                                            <p:strVal val="ppt_w"/>
                                          </p:val>
                                        </p:tav>
                                        <p:tav tm="100000">
                                          <p:val>
                                            <p:fltVal val="0"/>
                                          </p:val>
                                        </p:tav>
                                      </p:tavLst>
                                    </p:anim>
                                    <p:anim calcmode="lin" valueType="num">
                                      <p:cBhvr>
                                        <p:cTn id="67" dur="500"/>
                                        <p:tgtEl>
                                          <p:spTgt spid="4108"/>
                                        </p:tgtEl>
                                        <p:attrNameLst>
                                          <p:attrName>ppt_h</p:attrName>
                                        </p:attrNameLst>
                                      </p:cBhvr>
                                      <p:tavLst>
                                        <p:tav tm="0">
                                          <p:val>
                                            <p:strVal val="ppt_h"/>
                                          </p:val>
                                        </p:tav>
                                        <p:tav tm="100000">
                                          <p:val>
                                            <p:fltVal val="0"/>
                                          </p:val>
                                        </p:tav>
                                      </p:tavLst>
                                    </p:anim>
                                    <p:animEffect>
                                      <p:cBhvr>
                                        <p:cTn id="68" dur="500"/>
                                        <p:tgtEl>
                                          <p:spTgt spid="4108"/>
                                        </p:tgtEl>
                                      </p:cBhvr>
                                    </p:animEffect>
                                    <p:set>
                                      <p:cBhvr>
                                        <p:cTn id="69" dur="1" fill="hold">
                                          <p:stCondLst>
                                            <p:cond delay="499"/>
                                          </p:stCondLst>
                                        </p:cTn>
                                        <p:tgtEl>
                                          <p:spTgt spid="4108"/>
                                        </p:tgtEl>
                                        <p:attrNameLst>
                                          <p:attrName>style.visibility</p:attrName>
                                        </p:attrNameLst>
                                      </p:cBhvr>
                                      <p:to>
                                        <p:strVal val="hidden"/>
                                      </p:to>
                                    </p:set>
                                  </p:childTnLst>
                                </p:cTn>
                              </p:par>
                              <p:par>
                                <p:cTn id="70" presetID="53" presetClass="exit" presetSubtype="0" fill="hold" nodeType="withEffect">
                                  <p:stCondLst>
                                    <p:cond delay="0"/>
                                  </p:stCondLst>
                                  <p:childTnLst>
                                    <p:anim calcmode="lin" valueType="num">
                                      <p:cBhvr>
                                        <p:cTn id="71" dur="500"/>
                                        <p:tgtEl>
                                          <p:spTgt spid="4109"/>
                                        </p:tgtEl>
                                        <p:attrNameLst>
                                          <p:attrName>ppt_w</p:attrName>
                                        </p:attrNameLst>
                                      </p:cBhvr>
                                      <p:tavLst>
                                        <p:tav tm="0">
                                          <p:val>
                                            <p:strVal val="ppt_w"/>
                                          </p:val>
                                        </p:tav>
                                        <p:tav tm="100000">
                                          <p:val>
                                            <p:fltVal val="0"/>
                                          </p:val>
                                        </p:tav>
                                      </p:tavLst>
                                    </p:anim>
                                    <p:anim calcmode="lin" valueType="num">
                                      <p:cBhvr>
                                        <p:cTn id="72" dur="500"/>
                                        <p:tgtEl>
                                          <p:spTgt spid="4109"/>
                                        </p:tgtEl>
                                        <p:attrNameLst>
                                          <p:attrName>ppt_h</p:attrName>
                                        </p:attrNameLst>
                                      </p:cBhvr>
                                      <p:tavLst>
                                        <p:tav tm="0">
                                          <p:val>
                                            <p:strVal val="ppt_h"/>
                                          </p:val>
                                        </p:tav>
                                        <p:tav tm="100000">
                                          <p:val>
                                            <p:fltVal val="0"/>
                                          </p:val>
                                        </p:tav>
                                      </p:tavLst>
                                    </p:anim>
                                    <p:animEffect>
                                      <p:cBhvr>
                                        <p:cTn id="73" dur="500"/>
                                        <p:tgtEl>
                                          <p:spTgt spid="4109"/>
                                        </p:tgtEl>
                                      </p:cBhvr>
                                    </p:animEffect>
                                    <p:set>
                                      <p:cBhvr>
                                        <p:cTn id="74" dur="1" fill="hold">
                                          <p:stCondLst>
                                            <p:cond delay="499"/>
                                          </p:stCondLst>
                                        </p:cTn>
                                        <p:tgtEl>
                                          <p:spTgt spid="4109"/>
                                        </p:tgtEl>
                                        <p:attrNameLst>
                                          <p:attrName>style.visibility</p:attrName>
                                        </p:attrNameLst>
                                      </p:cBhvr>
                                      <p:to>
                                        <p:strVal val="hidden"/>
                                      </p:to>
                                    </p:set>
                                  </p:childTnLst>
                                </p:cTn>
                              </p:par>
                              <p:par>
                                <p:cTn id="75" presetID="53" presetClass="exit" presetSubtype="0" fill="hold" nodeType="withEffect">
                                  <p:stCondLst>
                                    <p:cond delay="0"/>
                                  </p:stCondLst>
                                  <p:childTnLst>
                                    <p:anim calcmode="lin" valueType="num">
                                      <p:cBhvr>
                                        <p:cTn id="76" dur="500"/>
                                        <p:tgtEl>
                                          <p:spTgt spid="4110"/>
                                        </p:tgtEl>
                                        <p:attrNameLst>
                                          <p:attrName>ppt_w</p:attrName>
                                        </p:attrNameLst>
                                      </p:cBhvr>
                                      <p:tavLst>
                                        <p:tav tm="0">
                                          <p:val>
                                            <p:strVal val="ppt_w"/>
                                          </p:val>
                                        </p:tav>
                                        <p:tav tm="100000">
                                          <p:val>
                                            <p:fltVal val="0"/>
                                          </p:val>
                                        </p:tav>
                                      </p:tavLst>
                                    </p:anim>
                                    <p:anim calcmode="lin" valueType="num">
                                      <p:cBhvr>
                                        <p:cTn id="77" dur="500"/>
                                        <p:tgtEl>
                                          <p:spTgt spid="4110"/>
                                        </p:tgtEl>
                                        <p:attrNameLst>
                                          <p:attrName>ppt_h</p:attrName>
                                        </p:attrNameLst>
                                      </p:cBhvr>
                                      <p:tavLst>
                                        <p:tav tm="0">
                                          <p:val>
                                            <p:strVal val="ppt_h"/>
                                          </p:val>
                                        </p:tav>
                                        <p:tav tm="100000">
                                          <p:val>
                                            <p:fltVal val="0"/>
                                          </p:val>
                                        </p:tav>
                                      </p:tavLst>
                                    </p:anim>
                                    <p:animEffect>
                                      <p:cBhvr>
                                        <p:cTn id="78" dur="500"/>
                                        <p:tgtEl>
                                          <p:spTgt spid="4110"/>
                                        </p:tgtEl>
                                      </p:cBhvr>
                                    </p:animEffect>
                                    <p:set>
                                      <p:cBhvr>
                                        <p:cTn id="79" dur="1" fill="hold">
                                          <p:stCondLst>
                                            <p:cond delay="499"/>
                                          </p:stCondLst>
                                        </p:cTn>
                                        <p:tgtEl>
                                          <p:spTgt spid="4110"/>
                                        </p:tgtEl>
                                        <p:attrNameLst>
                                          <p:attrName>style.visibility</p:attrName>
                                        </p:attrNameLst>
                                      </p:cBhvr>
                                      <p:to>
                                        <p:strVal val="hidden"/>
                                      </p:to>
                                    </p:set>
                                  </p:childTnLst>
                                </p:cTn>
                              </p:par>
                              <p:par>
                                <p:cTn id="80" presetID="53" presetClass="exit" presetSubtype="0" fill="hold" nodeType="withEffect">
                                  <p:stCondLst>
                                    <p:cond delay="0"/>
                                  </p:stCondLst>
                                  <p:childTnLst>
                                    <p:anim calcmode="lin" valueType="num">
                                      <p:cBhvr>
                                        <p:cTn id="81" dur="500"/>
                                        <p:tgtEl>
                                          <p:spTgt spid="4111"/>
                                        </p:tgtEl>
                                        <p:attrNameLst>
                                          <p:attrName>ppt_w</p:attrName>
                                        </p:attrNameLst>
                                      </p:cBhvr>
                                      <p:tavLst>
                                        <p:tav tm="0">
                                          <p:val>
                                            <p:strVal val="ppt_w"/>
                                          </p:val>
                                        </p:tav>
                                        <p:tav tm="100000">
                                          <p:val>
                                            <p:fltVal val="0"/>
                                          </p:val>
                                        </p:tav>
                                      </p:tavLst>
                                    </p:anim>
                                    <p:anim calcmode="lin" valueType="num">
                                      <p:cBhvr>
                                        <p:cTn id="82" dur="500"/>
                                        <p:tgtEl>
                                          <p:spTgt spid="4111"/>
                                        </p:tgtEl>
                                        <p:attrNameLst>
                                          <p:attrName>ppt_h</p:attrName>
                                        </p:attrNameLst>
                                      </p:cBhvr>
                                      <p:tavLst>
                                        <p:tav tm="0">
                                          <p:val>
                                            <p:strVal val="ppt_h"/>
                                          </p:val>
                                        </p:tav>
                                        <p:tav tm="100000">
                                          <p:val>
                                            <p:fltVal val="0"/>
                                          </p:val>
                                        </p:tav>
                                      </p:tavLst>
                                    </p:anim>
                                    <p:animEffect>
                                      <p:cBhvr>
                                        <p:cTn id="83" dur="500"/>
                                        <p:tgtEl>
                                          <p:spTgt spid="4111"/>
                                        </p:tgtEl>
                                      </p:cBhvr>
                                    </p:animEffect>
                                    <p:set>
                                      <p:cBhvr>
                                        <p:cTn id="84" dur="1" fill="hold">
                                          <p:stCondLst>
                                            <p:cond delay="499"/>
                                          </p:stCondLst>
                                        </p:cTn>
                                        <p:tgtEl>
                                          <p:spTgt spid="4111"/>
                                        </p:tgtEl>
                                        <p:attrNameLst>
                                          <p:attrName>style.visibility</p:attrName>
                                        </p:attrNameLst>
                                      </p:cBhvr>
                                      <p:to>
                                        <p:strVal val="hidden"/>
                                      </p:to>
                                    </p:set>
                                  </p:childTnLst>
                                </p:cTn>
                              </p:par>
                            </p:childTnLst>
                          </p:cTn>
                        </p:par>
                        <p:par>
                          <p:cTn id="85" fill="hold" nodeType="afterGroup">
                            <p:stCondLst>
                              <p:cond delay="500"/>
                            </p:stCondLst>
                            <p:childTnLst>
                              <p:par>
                                <p:cTn id="86" presetID="3" presetClass="entr" presetSubtype="10" fill="hold" grpId="0" nodeType="afterEffect">
                                  <p:stCondLst>
                                    <p:cond delay="0"/>
                                  </p:stCondLst>
                                  <p:childTnLst>
                                    <p:set>
                                      <p:cBhvr>
                                        <p:cTn id="87" dur="1" fill="hold">
                                          <p:stCondLst>
                                            <p:cond delay="0"/>
                                          </p:stCondLst>
                                        </p:cTn>
                                        <p:tgtEl>
                                          <p:spTgt spid="19"/>
                                        </p:tgtEl>
                                        <p:attrNameLst>
                                          <p:attrName>style.visibility</p:attrName>
                                        </p:attrNameLst>
                                      </p:cBhvr>
                                      <p:to>
                                        <p:strVal val="visible"/>
                                      </p:to>
                                    </p:set>
                                    <p:animEffect transition="in" filter="blinds(horizontal)">
                                      <p:cBhvr>
                                        <p:cTn id="8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长方形 289">
            <a:extLst>
              <a:ext uri="{FF2B5EF4-FFF2-40B4-BE49-F238E27FC236}">
                <a16:creationId xmlns:a16="http://schemas.microsoft.com/office/drawing/2014/main" id="{62ABB6FA-2D5E-A143-A0C7-59B2746F89A2}"/>
              </a:ext>
            </a:extLst>
          </p:cNvPr>
          <p:cNvSpPr>
            <a:spLocks noChangeArrowheads="1"/>
          </p:cNvSpPr>
          <p:nvPr/>
        </p:nvSpPr>
        <p:spPr bwMode="auto">
          <a:xfrm>
            <a:off x="-26988" y="242888"/>
            <a:ext cx="6480176" cy="606425"/>
          </a:xfrm>
          <a:prstGeom prst="rect">
            <a:avLst/>
          </a:prstGeom>
          <a:gradFill rotWithShape="0">
            <a:gsLst>
              <a:gs pos="0">
                <a:srgbClr val="990033"/>
              </a:gs>
              <a:gs pos="100000">
                <a:srgbClr val="460017">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67628" tIns="35243" rIns="67628" bIns="35243"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en-US"/>
          </a:p>
        </p:txBody>
      </p:sp>
      <p:sp>
        <p:nvSpPr>
          <p:cNvPr id="92162" name="矩形 8">
            <a:extLst>
              <a:ext uri="{FF2B5EF4-FFF2-40B4-BE49-F238E27FC236}">
                <a16:creationId xmlns:a16="http://schemas.microsoft.com/office/drawing/2014/main" id="{CE699029-EA27-D54B-BD50-35819EC35513}"/>
              </a:ext>
            </a:extLst>
          </p:cNvPr>
          <p:cNvSpPr>
            <a:spLocks noChangeArrowheads="1"/>
          </p:cNvSpPr>
          <p:nvPr/>
        </p:nvSpPr>
        <p:spPr bwMode="auto">
          <a:xfrm>
            <a:off x="2411413" y="523875"/>
            <a:ext cx="20891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endParaRPr lang="zh-CN" altLang="en-US" sz="15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4102" name="Picture 2" descr="PPECLOGO-eff-0-1">
            <a:extLst>
              <a:ext uri="{FF2B5EF4-FFF2-40B4-BE49-F238E27FC236}">
                <a16:creationId xmlns:a16="http://schemas.microsoft.com/office/drawing/2014/main" id="{56A08E19-8153-BB48-A4AD-4E9DFBB3F4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7863" y="525463"/>
            <a:ext cx="627062"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3" descr="PPECLOGO-eff-0-2">
            <a:extLst>
              <a:ext uri="{FF2B5EF4-FFF2-40B4-BE49-F238E27FC236}">
                <a16:creationId xmlns:a16="http://schemas.microsoft.com/office/drawing/2014/main" id="{60ACCB79-5063-964D-8088-986143600F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6600" y="506413"/>
            <a:ext cx="5778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6" descr="PPECLOGO-eff-0-1">
            <a:extLst>
              <a:ext uri="{FF2B5EF4-FFF2-40B4-BE49-F238E27FC236}">
                <a16:creationId xmlns:a16="http://schemas.microsoft.com/office/drawing/2014/main" id="{437DD5AE-33FB-CF48-89CD-2385EADD45A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6038" y="533400"/>
            <a:ext cx="23495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8" descr="PPECLOGO-eff-0-2">
            <a:extLst>
              <a:ext uri="{FF2B5EF4-FFF2-40B4-BE49-F238E27FC236}">
                <a16:creationId xmlns:a16="http://schemas.microsoft.com/office/drawing/2014/main" id="{5BF1F921-46E0-1445-8CDC-04FD6A2F22C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6200" y="377825"/>
            <a:ext cx="57943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11" descr="PPECLOGO-eff-5-4">
            <a:extLst>
              <a:ext uri="{FF2B5EF4-FFF2-40B4-BE49-F238E27FC236}">
                <a16:creationId xmlns:a16="http://schemas.microsoft.com/office/drawing/2014/main" id="{F8D284A0-F660-904F-AAA4-F1930CD4A18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53063" y="449263"/>
            <a:ext cx="5334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7" name="Picture 12" descr="PPECLOGO-eff-0-1">
            <a:extLst>
              <a:ext uri="{FF2B5EF4-FFF2-40B4-BE49-F238E27FC236}">
                <a16:creationId xmlns:a16="http://schemas.microsoft.com/office/drawing/2014/main" id="{2C168303-02A6-C24E-9E68-5A12D67851B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89413" y="874713"/>
            <a:ext cx="309562"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Picture 15" descr="PPECLOGO-eff2-1-3">
            <a:extLst>
              <a:ext uri="{FF2B5EF4-FFF2-40B4-BE49-F238E27FC236}">
                <a16:creationId xmlns:a16="http://schemas.microsoft.com/office/drawing/2014/main" id="{8C5E68F9-E9E2-DC43-9B0A-A20BC2722AF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51025" y="477838"/>
            <a:ext cx="25876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6" descr="PPECLOGO-eff2-1-4">
            <a:extLst>
              <a:ext uri="{FF2B5EF4-FFF2-40B4-BE49-F238E27FC236}">
                <a16:creationId xmlns:a16="http://schemas.microsoft.com/office/drawing/2014/main" id="{BF3E5282-F7E3-5648-8F59-A80A96F79F7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30725" y="731838"/>
            <a:ext cx="4159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0" name="Picture 17" descr="PPECLOGO-eff2-1-3">
            <a:extLst>
              <a:ext uri="{FF2B5EF4-FFF2-40B4-BE49-F238E27FC236}">
                <a16:creationId xmlns:a16="http://schemas.microsoft.com/office/drawing/2014/main" id="{9388FB48-5C15-1941-8F50-156B6D83DC2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45063" y="534988"/>
            <a:ext cx="211137"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18" descr="PPECLOGO-eff2-1-3">
            <a:extLst>
              <a:ext uri="{FF2B5EF4-FFF2-40B4-BE49-F238E27FC236}">
                <a16:creationId xmlns:a16="http://schemas.microsoft.com/office/drawing/2014/main" id="{FF874A42-46F7-9E4D-BB56-22ED4229AB6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43513" y="788988"/>
            <a:ext cx="166687" cy="11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73" name="网络 586">
            <a:extLst>
              <a:ext uri="{FF2B5EF4-FFF2-40B4-BE49-F238E27FC236}">
                <a16:creationId xmlns:a16="http://schemas.microsoft.com/office/drawing/2014/main" id="{925F34F0-0E65-8645-A48A-81425F5436DC}"/>
              </a:ext>
            </a:extLst>
          </p:cNvPr>
          <p:cNvSpPr>
            <a:spLocks/>
          </p:cNvSpPr>
          <p:nvPr/>
        </p:nvSpPr>
        <p:spPr bwMode="auto">
          <a:xfrm>
            <a:off x="19050" y="314325"/>
            <a:ext cx="506413" cy="484188"/>
          </a:xfrm>
          <a:custGeom>
            <a:avLst/>
            <a:gdLst>
              <a:gd name="T0" fmla="*/ 0 w 1889279"/>
              <a:gd name="T1" fmla="*/ 0 h 1810503"/>
              <a:gd name="T2" fmla="*/ 0 w 1889279"/>
              <a:gd name="T3" fmla="*/ 0 h 1810503"/>
              <a:gd name="T4" fmla="*/ 0 w 1889279"/>
              <a:gd name="T5" fmla="*/ 0 h 1810503"/>
              <a:gd name="T6" fmla="*/ 0 w 1889279"/>
              <a:gd name="T7" fmla="*/ 0 h 1810503"/>
              <a:gd name="T8" fmla="*/ 0 w 1889279"/>
              <a:gd name="T9" fmla="*/ 0 h 1810503"/>
              <a:gd name="T10" fmla="*/ 0 w 1889279"/>
              <a:gd name="T11" fmla="*/ 0 h 1810503"/>
              <a:gd name="T12" fmla="*/ 0 w 1889279"/>
              <a:gd name="T13" fmla="*/ 0 h 1810503"/>
              <a:gd name="T14" fmla="*/ 0 w 1889279"/>
              <a:gd name="T15" fmla="*/ 0 h 1810503"/>
              <a:gd name="T16" fmla="*/ 0 w 1889279"/>
              <a:gd name="T17" fmla="*/ 0 h 1810503"/>
              <a:gd name="T18" fmla="*/ 0 w 1889279"/>
              <a:gd name="T19" fmla="*/ 0 h 1810503"/>
              <a:gd name="T20" fmla="*/ 0 w 1889279"/>
              <a:gd name="T21" fmla="*/ 0 h 1810503"/>
              <a:gd name="T22" fmla="*/ 0 w 1889279"/>
              <a:gd name="T23" fmla="*/ 0 h 1810503"/>
              <a:gd name="T24" fmla="*/ 0 w 1889279"/>
              <a:gd name="T25" fmla="*/ 0 h 1810503"/>
              <a:gd name="T26" fmla="*/ 0 w 1889279"/>
              <a:gd name="T27" fmla="*/ 0 h 1810503"/>
              <a:gd name="T28" fmla="*/ 0 w 1889279"/>
              <a:gd name="T29" fmla="*/ 0 h 1810503"/>
              <a:gd name="T30" fmla="*/ 0 w 1889279"/>
              <a:gd name="T31" fmla="*/ 0 h 1810503"/>
              <a:gd name="T32" fmla="*/ 0 w 1889279"/>
              <a:gd name="T33" fmla="*/ 0 h 1810503"/>
              <a:gd name="T34" fmla="*/ 0 w 1889279"/>
              <a:gd name="T35" fmla="*/ 0 h 1810503"/>
              <a:gd name="T36" fmla="*/ 0 w 1889279"/>
              <a:gd name="T37" fmla="*/ 0 h 1810503"/>
              <a:gd name="T38" fmla="*/ 0 w 1889279"/>
              <a:gd name="T39" fmla="*/ 0 h 1810503"/>
              <a:gd name="T40" fmla="*/ 0 w 1889279"/>
              <a:gd name="T41" fmla="*/ 0 h 1810503"/>
              <a:gd name="T42" fmla="*/ 0 w 1889279"/>
              <a:gd name="T43" fmla="*/ 0 h 1810503"/>
              <a:gd name="T44" fmla="*/ 0 w 1889279"/>
              <a:gd name="T45" fmla="*/ 0 h 1810503"/>
              <a:gd name="T46" fmla="*/ 0 w 1889279"/>
              <a:gd name="T47" fmla="*/ 0 h 1810503"/>
              <a:gd name="T48" fmla="*/ 0 w 1889279"/>
              <a:gd name="T49" fmla="*/ 0 h 1810503"/>
              <a:gd name="T50" fmla="*/ 0 w 1889279"/>
              <a:gd name="T51" fmla="*/ 0 h 1810503"/>
              <a:gd name="T52" fmla="*/ 0 w 1889279"/>
              <a:gd name="T53" fmla="*/ 0 h 1810503"/>
              <a:gd name="T54" fmla="*/ 0 w 1889279"/>
              <a:gd name="T55" fmla="*/ 0 h 1810503"/>
              <a:gd name="T56" fmla="*/ 0 w 1889279"/>
              <a:gd name="T57" fmla="*/ 0 h 1810503"/>
              <a:gd name="T58" fmla="*/ 0 w 1889279"/>
              <a:gd name="T59" fmla="*/ 0 h 1810503"/>
              <a:gd name="T60" fmla="*/ 0 w 1889279"/>
              <a:gd name="T61" fmla="*/ 0 h 1810503"/>
              <a:gd name="T62" fmla="*/ 0 w 1889279"/>
              <a:gd name="T63" fmla="*/ 0 h 1810503"/>
              <a:gd name="T64" fmla="*/ 0 w 1889279"/>
              <a:gd name="T65" fmla="*/ 0 h 1810503"/>
              <a:gd name="T66" fmla="*/ 0 w 1889279"/>
              <a:gd name="T67" fmla="*/ 0 h 1810503"/>
              <a:gd name="T68" fmla="*/ 0 w 1889279"/>
              <a:gd name="T69" fmla="*/ 0 h 1810503"/>
              <a:gd name="T70" fmla="*/ 0 w 1889279"/>
              <a:gd name="T71" fmla="*/ 0 h 1810503"/>
              <a:gd name="T72" fmla="*/ 0 w 1889279"/>
              <a:gd name="T73" fmla="*/ 0 h 1810503"/>
              <a:gd name="T74" fmla="*/ 0 w 1889279"/>
              <a:gd name="T75" fmla="*/ 0 h 18105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89279"/>
              <a:gd name="T115" fmla="*/ 0 h 1810503"/>
              <a:gd name="T116" fmla="*/ 1889279 w 1889279"/>
              <a:gd name="T117" fmla="*/ 1810503 h 18105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lnTo>
                  <a:pt x="953521" y="1355186"/>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lnTo>
                  <a:pt x="953521" y="931303"/>
                </a:ln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lnTo>
                  <a:pt x="900586" y="1702"/>
                </a:lnTo>
                <a:close/>
                <a:moveTo>
                  <a:pt x="953521" y="0"/>
                </a:moveTo>
                <a:lnTo>
                  <a:pt x="981035" y="1330"/>
                </a:lnTo>
                <a:cubicBezTo>
                  <a:pt x="1124068" y="53565"/>
                  <a:pt x="1247786" y="180867"/>
                  <a:pt x="1332000" y="354889"/>
                </a:cubicBezTo>
                <a:cubicBezTo>
                  <a:pt x="1219743" y="403080"/>
                  <a:pt x="1090709" y="429800"/>
                  <a:pt x="953521" y="430954"/>
                </a:cubicBezTo>
                <a:lnTo>
                  <a:pt x="9535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nchor="ctr"/>
          <a:lstStyle/>
          <a:p>
            <a:endParaRPr lang="zh-CN" altLang="en-US"/>
          </a:p>
        </p:txBody>
      </p:sp>
      <p:pic>
        <p:nvPicPr>
          <p:cNvPr id="92174" name="Picture 22" descr="未标题-4">
            <a:extLst>
              <a:ext uri="{FF2B5EF4-FFF2-40B4-BE49-F238E27FC236}">
                <a16:creationId xmlns:a16="http://schemas.microsoft.com/office/drawing/2014/main" id="{2CF4A434-48AC-7D4D-A234-55386554080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75463" y="68263"/>
            <a:ext cx="2230437"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75" name="Text Box 4">
            <a:extLst>
              <a:ext uri="{FF2B5EF4-FFF2-40B4-BE49-F238E27FC236}">
                <a16:creationId xmlns:a16="http://schemas.microsoft.com/office/drawing/2014/main" id="{473EEE80-5B88-0A4D-BC22-35521A9709B7}"/>
              </a:ext>
            </a:extLst>
          </p:cNvPr>
          <p:cNvSpPr txBox="1">
            <a:spLocks noChangeArrowheads="1"/>
          </p:cNvSpPr>
          <p:nvPr/>
        </p:nvSpPr>
        <p:spPr bwMode="auto">
          <a:xfrm>
            <a:off x="974725" y="43846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sz="2400" b="1">
              <a:solidFill>
                <a:schemeClr val="bg1"/>
              </a:solidFill>
              <a:latin typeface="Times New Roman" panose="02020603050405020304" pitchFamily="18" charset="0"/>
            </a:endParaRPr>
          </a:p>
        </p:txBody>
      </p:sp>
      <p:sp>
        <p:nvSpPr>
          <p:cNvPr id="19" name="Text Box 5">
            <a:extLst>
              <a:ext uri="{FF2B5EF4-FFF2-40B4-BE49-F238E27FC236}">
                <a16:creationId xmlns:a16="http://schemas.microsoft.com/office/drawing/2014/main" id="{2815658D-CF9A-064D-9569-109D89A8B2DF}"/>
              </a:ext>
            </a:extLst>
          </p:cNvPr>
          <p:cNvSpPr txBox="1">
            <a:spLocks noChangeArrowheads="1"/>
          </p:cNvSpPr>
          <p:nvPr/>
        </p:nvSpPr>
        <p:spPr bwMode="auto">
          <a:xfrm>
            <a:off x="525463" y="1420813"/>
            <a:ext cx="7696200" cy="3513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a:lnSpc>
                <a:spcPct val="95000"/>
              </a:lnSpc>
            </a:pPr>
            <a:r>
              <a:rPr kumimoji="1" lang="en-US" altLang="zh-CN" b="1">
                <a:solidFill>
                  <a:srgbClr val="000099"/>
                </a:solidFill>
                <a:latin typeface="宋体" panose="02010600030101010101" pitchFamily="2" charset="-122"/>
              </a:rPr>
              <a:t>  </a:t>
            </a:r>
            <a:r>
              <a:rPr kumimoji="1" lang="en-US" altLang="zh-CN" b="1">
                <a:solidFill>
                  <a:srgbClr val="C00000"/>
                </a:solidFill>
                <a:latin typeface="宋体" panose="02010600030101010101" pitchFamily="2" charset="-122"/>
              </a:rPr>
              <a:t>.486</a:t>
            </a:r>
            <a:endParaRPr kumimoji="1" lang="zh-CN" altLang="en-US" b="1">
              <a:solidFill>
                <a:srgbClr val="C00000"/>
              </a:solidFill>
              <a:latin typeface="宋体" panose="02010600030101010101" pitchFamily="2" charset="-122"/>
            </a:endParaRPr>
          </a:p>
          <a:p>
            <a:pPr eaLnBrk="1">
              <a:lnSpc>
                <a:spcPct val="95000"/>
              </a:lnSpc>
            </a:pPr>
            <a:r>
              <a:rPr kumimoji="1" lang="en-US" altLang="zh-CN" b="1">
                <a:solidFill>
                  <a:srgbClr val="C00000"/>
                </a:solidFill>
                <a:latin typeface="宋体" panose="02010600030101010101" pitchFamily="2" charset="-122"/>
              </a:rPr>
              <a:t>DATA</a:t>
            </a:r>
            <a:r>
              <a:rPr kumimoji="1" lang="en-US" altLang="zh-CN" b="1">
                <a:solidFill>
                  <a:srgbClr val="000099"/>
                </a:solidFill>
                <a:latin typeface="宋体" panose="02010600030101010101" pitchFamily="2" charset="-122"/>
              </a:rPr>
              <a:t>      SEGMENT USE16</a:t>
            </a:r>
            <a:endParaRPr kumimoji="1" lang="zh-CN" altLang="en-US" b="1">
              <a:solidFill>
                <a:srgbClr val="000099"/>
              </a:solidFill>
              <a:latin typeface="宋体" panose="02010600030101010101" pitchFamily="2" charset="-122"/>
            </a:endParaRPr>
          </a:p>
          <a:p>
            <a:pPr eaLnBrk="1">
              <a:lnSpc>
                <a:spcPct val="95000"/>
              </a:lnSpc>
            </a:pPr>
            <a:r>
              <a:rPr kumimoji="1" lang="en-US" altLang="zh-CN" b="1">
                <a:solidFill>
                  <a:srgbClr val="000099"/>
                </a:solidFill>
                <a:latin typeface="宋体" panose="02010600030101010101" pitchFamily="2" charset="-122"/>
              </a:rPr>
              <a:t>  MESG	    DB	  ‘HELLO!’,ODH,0AH,’$’</a:t>
            </a:r>
            <a:endParaRPr kumimoji="1" lang="zh-CN" altLang="en-US" b="1">
              <a:solidFill>
                <a:srgbClr val="000099"/>
              </a:solidFill>
              <a:latin typeface="宋体" panose="02010600030101010101" pitchFamily="2" charset="-122"/>
            </a:endParaRPr>
          </a:p>
          <a:p>
            <a:pPr eaLnBrk="1">
              <a:lnSpc>
                <a:spcPct val="95000"/>
              </a:lnSpc>
            </a:pPr>
            <a:r>
              <a:rPr kumimoji="1" lang="en-US" altLang="zh-CN" b="1">
                <a:solidFill>
                  <a:srgbClr val="000099"/>
                </a:solidFill>
                <a:latin typeface="宋体" panose="02010600030101010101" pitchFamily="2" charset="-122"/>
              </a:rPr>
              <a:t>  OLD0A     DD      ?</a:t>
            </a:r>
            <a:endParaRPr kumimoji="1" lang="zh-CN" altLang="en-US" b="1">
              <a:solidFill>
                <a:srgbClr val="000099"/>
              </a:solidFill>
              <a:latin typeface="宋体" panose="02010600030101010101" pitchFamily="2" charset="-122"/>
            </a:endParaRPr>
          </a:p>
          <a:p>
            <a:pPr eaLnBrk="1">
              <a:lnSpc>
                <a:spcPct val="95000"/>
              </a:lnSpc>
            </a:pPr>
            <a:r>
              <a:rPr kumimoji="1" lang="en-US" altLang="zh-CN" b="1">
                <a:solidFill>
                  <a:srgbClr val="000099"/>
                </a:solidFill>
                <a:latin typeface="宋体" panose="02010600030101010101" pitchFamily="2" charset="-122"/>
              </a:rPr>
              <a:t>  ICOUNT    DB      10                   </a:t>
            </a:r>
            <a:r>
              <a:rPr kumimoji="1" lang="zh-CN" altLang="en-US" b="1">
                <a:solidFill>
                  <a:srgbClr val="C00000"/>
                </a:solidFill>
                <a:latin typeface="宋体" panose="02010600030101010101" pitchFamily="2" charset="-122"/>
              </a:rPr>
              <a:t>；中断计数初值</a:t>
            </a:r>
          </a:p>
          <a:p>
            <a:pPr eaLnBrk="1">
              <a:lnSpc>
                <a:spcPct val="95000"/>
              </a:lnSpc>
            </a:pPr>
            <a:r>
              <a:rPr kumimoji="1" lang="en-US" altLang="zh-CN" b="1">
                <a:solidFill>
                  <a:srgbClr val="C00000"/>
                </a:solidFill>
                <a:latin typeface="宋体" panose="02010600030101010101" pitchFamily="2" charset="-122"/>
              </a:rPr>
              <a:t>DATA</a:t>
            </a:r>
            <a:r>
              <a:rPr kumimoji="1" lang="en-US" altLang="zh-CN" b="1">
                <a:solidFill>
                  <a:srgbClr val="000099"/>
                </a:solidFill>
                <a:latin typeface="宋体" panose="02010600030101010101" pitchFamily="2" charset="-122"/>
              </a:rPr>
              <a:t>      ENDS</a:t>
            </a:r>
            <a:endParaRPr kumimoji="1" lang="zh-CN" altLang="en-US" b="1">
              <a:solidFill>
                <a:srgbClr val="000099"/>
              </a:solidFill>
              <a:latin typeface="宋体" panose="02010600030101010101" pitchFamily="2" charset="-122"/>
            </a:endParaRPr>
          </a:p>
          <a:p>
            <a:pPr eaLnBrk="1">
              <a:lnSpc>
                <a:spcPct val="95000"/>
              </a:lnSpc>
            </a:pPr>
            <a:r>
              <a:rPr kumimoji="1" lang="en-US" altLang="zh-CN" b="1">
                <a:solidFill>
                  <a:srgbClr val="C00000"/>
                </a:solidFill>
                <a:latin typeface="宋体" panose="02010600030101010101" pitchFamily="2" charset="-122"/>
              </a:rPr>
              <a:t>CODE</a:t>
            </a:r>
            <a:r>
              <a:rPr kumimoji="1" lang="en-US" altLang="zh-CN" b="1">
                <a:solidFill>
                  <a:srgbClr val="000099"/>
                </a:solidFill>
                <a:latin typeface="宋体" panose="02010600030101010101" pitchFamily="2" charset="-122"/>
              </a:rPr>
              <a:t>      SEGMENT USE16</a:t>
            </a:r>
            <a:endParaRPr kumimoji="1" lang="zh-CN" altLang="en-US" b="1">
              <a:solidFill>
                <a:srgbClr val="000099"/>
              </a:solidFill>
              <a:latin typeface="宋体" panose="02010600030101010101" pitchFamily="2" charset="-122"/>
            </a:endParaRPr>
          </a:p>
          <a:p>
            <a:pPr eaLnBrk="1">
              <a:lnSpc>
                <a:spcPct val="95000"/>
              </a:lnSpc>
            </a:pPr>
            <a:r>
              <a:rPr kumimoji="1" lang="en-US" altLang="zh-CN" b="1">
                <a:solidFill>
                  <a:srgbClr val="000099"/>
                </a:solidFill>
                <a:latin typeface="宋体" panose="02010600030101010101" pitchFamily="2" charset="-122"/>
              </a:rPr>
              <a:t>          ASSUME  CS:CODE,DS:DATA</a:t>
            </a:r>
            <a:endParaRPr kumimoji="1" lang="zh-CN" altLang="en-US" b="1">
              <a:solidFill>
                <a:srgbClr val="000099"/>
              </a:solidFill>
              <a:latin typeface="宋体" panose="02010600030101010101" pitchFamily="2" charset="-122"/>
            </a:endParaRPr>
          </a:p>
          <a:p>
            <a:pPr eaLnBrk="1">
              <a:lnSpc>
                <a:spcPct val="95000"/>
              </a:lnSpc>
            </a:pPr>
            <a:r>
              <a:rPr kumimoji="1" lang="en-US" altLang="zh-CN" b="1">
                <a:solidFill>
                  <a:srgbClr val="000099"/>
                </a:solidFill>
                <a:latin typeface="宋体" panose="02010600030101010101" pitchFamily="2" charset="-122"/>
              </a:rPr>
              <a:t>BEG:      MOV     AX,DATA</a:t>
            </a:r>
            <a:endParaRPr kumimoji="1" lang="zh-CN" altLang="en-US" b="1">
              <a:solidFill>
                <a:srgbClr val="000099"/>
              </a:solidFill>
              <a:latin typeface="宋体" panose="02010600030101010101" pitchFamily="2" charset="-122"/>
            </a:endParaRPr>
          </a:p>
          <a:p>
            <a:pPr eaLnBrk="1">
              <a:lnSpc>
                <a:spcPct val="95000"/>
              </a:lnSpc>
            </a:pPr>
            <a:r>
              <a:rPr kumimoji="1" lang="en-US" altLang="zh-CN" b="1">
                <a:solidFill>
                  <a:srgbClr val="000099"/>
                </a:solidFill>
                <a:latin typeface="宋体" panose="02010600030101010101" pitchFamily="2" charset="-122"/>
              </a:rPr>
              <a:t>          MOV     DS,AX</a:t>
            </a:r>
            <a:endParaRPr kumimoji="1" lang="zh-CN" altLang="en-US" b="1">
              <a:solidFill>
                <a:srgbClr val="000099"/>
              </a:solidFill>
              <a:latin typeface="宋体" panose="02010600030101010101" pitchFamily="2" charset="-122"/>
            </a:endParaRPr>
          </a:p>
          <a:p>
            <a:pPr eaLnBrk="1">
              <a:lnSpc>
                <a:spcPct val="95000"/>
              </a:lnSpc>
            </a:pPr>
            <a:r>
              <a:rPr kumimoji="1" lang="en-US" altLang="zh-CN" b="1">
                <a:solidFill>
                  <a:srgbClr val="000099"/>
                </a:solidFill>
                <a:latin typeface="宋体" panose="02010600030101010101" pitchFamily="2" charset="-122"/>
              </a:rPr>
              <a:t>          CLI                            </a:t>
            </a:r>
            <a:r>
              <a:rPr kumimoji="1" lang="zh-CN" altLang="en-US" b="1">
                <a:solidFill>
                  <a:srgbClr val="C00000"/>
                </a:solidFill>
                <a:latin typeface="宋体" panose="02010600030101010101" pitchFamily="2" charset="-122"/>
              </a:rPr>
              <a:t>；关中断</a:t>
            </a:r>
          </a:p>
          <a:p>
            <a:pPr eaLnBrk="1">
              <a:lnSpc>
                <a:spcPct val="95000"/>
              </a:lnSpc>
            </a:pPr>
            <a:r>
              <a:rPr kumimoji="1" lang="en-US" altLang="zh-CN" b="1">
                <a:solidFill>
                  <a:srgbClr val="000099"/>
                </a:solidFill>
                <a:latin typeface="宋体" panose="02010600030101010101" pitchFamily="2" charset="-122"/>
              </a:rPr>
              <a:t>          CALL    READ0A</a:t>
            </a:r>
            <a:r>
              <a:rPr kumimoji="1" lang="zh-CN" altLang="en-US" b="1">
                <a:solidFill>
                  <a:srgbClr val="000099"/>
                </a:solidFill>
                <a:latin typeface="宋体" panose="02010600030101010101" pitchFamily="2" charset="-122"/>
              </a:rPr>
              <a:t>                 </a:t>
            </a:r>
            <a:r>
              <a:rPr kumimoji="1" lang="zh-CN" altLang="en-US" b="1">
                <a:solidFill>
                  <a:srgbClr val="C00000"/>
                </a:solidFill>
                <a:latin typeface="宋体" panose="02010600030101010101" pitchFamily="2" charset="-122"/>
              </a:rPr>
              <a:t>；保存</a:t>
            </a:r>
            <a:r>
              <a:rPr kumimoji="1" lang="en-US" altLang="zh-CN" b="1">
                <a:solidFill>
                  <a:srgbClr val="C00000"/>
                </a:solidFill>
                <a:latin typeface="宋体" panose="02010600030101010101" pitchFamily="2" charset="-122"/>
              </a:rPr>
              <a:t>0AH</a:t>
            </a:r>
            <a:r>
              <a:rPr kumimoji="1" lang="zh-CN" altLang="en-US" b="1">
                <a:solidFill>
                  <a:srgbClr val="C00000"/>
                </a:solidFill>
                <a:latin typeface="宋体" panose="02010600030101010101" pitchFamily="2" charset="-122"/>
              </a:rPr>
              <a:t>醒中断向量</a:t>
            </a:r>
            <a:endParaRPr kumimoji="1" lang="zh-CN" altLang="en-US" b="1">
              <a:solidFill>
                <a:srgbClr val="000099"/>
              </a:solidFill>
              <a:latin typeface="宋体" panose="02010600030101010101" pitchFamily="2" charset="-122"/>
            </a:endParaRPr>
          </a:p>
          <a:p>
            <a:pPr eaLnBrk="1">
              <a:lnSpc>
                <a:spcPct val="95000"/>
              </a:lnSpc>
            </a:pPr>
            <a:r>
              <a:rPr kumimoji="1" lang="en-US" altLang="zh-CN" b="1">
                <a:solidFill>
                  <a:srgbClr val="000099"/>
                </a:solidFill>
                <a:latin typeface="宋体" panose="02010600030101010101" pitchFamily="2" charset="-122"/>
              </a:rPr>
              <a:t>          CALL    WRITE0A</a:t>
            </a:r>
            <a:r>
              <a:rPr kumimoji="1" lang="zh-CN" altLang="en-US" b="1">
                <a:solidFill>
                  <a:srgbClr val="000099"/>
                </a:solidFill>
                <a:latin typeface="宋体" panose="02010600030101010101" pitchFamily="2" charset="-122"/>
              </a:rPr>
              <a:t>                </a:t>
            </a:r>
            <a:r>
              <a:rPr kumimoji="1" lang="zh-CN" altLang="en-US" b="1">
                <a:solidFill>
                  <a:srgbClr val="C00000"/>
                </a:solidFill>
                <a:latin typeface="宋体" panose="02010600030101010101" pitchFamily="2" charset="-122"/>
              </a:rPr>
              <a:t>；更新</a:t>
            </a:r>
            <a:r>
              <a:rPr kumimoji="1" lang="en-US" altLang="zh-CN" b="1">
                <a:solidFill>
                  <a:srgbClr val="C00000"/>
                </a:solidFill>
                <a:latin typeface="宋体" panose="02010600030101010101" pitchFamily="2" charset="-122"/>
              </a:rPr>
              <a:t>0AH</a:t>
            </a:r>
            <a:r>
              <a:rPr kumimoji="1" lang="zh-CN" altLang="en-US" b="1">
                <a:solidFill>
                  <a:srgbClr val="C00000"/>
                </a:solidFill>
                <a:latin typeface="宋体" panose="02010600030101010101" pitchFamily="2" charset="-122"/>
              </a:rPr>
              <a:t>醒中断向量</a:t>
            </a:r>
            <a:endParaRPr kumimoji="1" lang="zh-CN" altLang="en-US" b="1">
              <a:solidFill>
                <a:srgbClr val="000099"/>
              </a:solidFill>
              <a:latin typeface="宋体" panose="02010600030101010101" pitchFamily="2" charset="-122"/>
            </a:endParaRPr>
          </a:p>
        </p:txBody>
      </p:sp>
      <p:sp>
        <p:nvSpPr>
          <p:cNvPr id="92177" name="文本框 5">
            <a:extLst>
              <a:ext uri="{FF2B5EF4-FFF2-40B4-BE49-F238E27FC236}">
                <a16:creationId xmlns:a16="http://schemas.microsoft.com/office/drawing/2014/main" id="{2849F37D-13B5-C643-B981-A3030258F0B5}"/>
              </a:ext>
            </a:extLst>
          </p:cNvPr>
          <p:cNvSpPr>
            <a:spLocks noChangeArrowheads="1"/>
          </p:cNvSpPr>
          <p:nvPr/>
        </p:nvSpPr>
        <p:spPr bwMode="auto">
          <a:xfrm>
            <a:off x="325438" y="328613"/>
            <a:ext cx="5805487"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buFont typeface="Arial" panose="020B0604020202020204" pitchFamily="34" charset="0"/>
              <a:buNone/>
            </a:pPr>
            <a:r>
              <a:rPr lang="zh-CN" altLang="en-US" sz="2400" b="1" noProof="1">
                <a:solidFill>
                  <a:schemeClr val="bg1"/>
                </a:solidFill>
                <a:ea typeface="微软雅黑" panose="020B0503020204020204" pitchFamily="34" charset="-122"/>
                <a:sym typeface="Arial" panose="020B0604020202020204" pitchFamily="34" charset="0"/>
              </a:rPr>
              <a:t>   用户</a:t>
            </a:r>
            <a:r>
              <a:rPr lang="zh-CN" altLang="en-US" sz="2400" b="1" noProof="1">
                <a:solidFill>
                  <a:schemeClr val="bg1"/>
                </a:solidFill>
                <a:ea typeface="微软雅黑" panose="020B0503020204020204" pitchFamily="34" charset="-122"/>
                <a:sym typeface="+mn-ea"/>
              </a:rPr>
              <a:t>中断应用开发举例</a:t>
            </a:r>
            <a:endParaRPr lang="zh-CN" altLang="en-US" sz="2400" b="1" noProof="1">
              <a:solidFill>
                <a:schemeClr val="bg1"/>
              </a:solidFill>
              <a:ea typeface="微软雅黑" panose="020B0503020204020204" pitchFamily="34" charset="-122"/>
              <a:sym typeface="Arial" panose="020B0604020202020204" pitchFamily="34" charset="0"/>
            </a:endParaRPr>
          </a:p>
        </p:txBody>
      </p:sp>
      <p:sp>
        <p:nvSpPr>
          <p:cNvPr id="21" name="矩形 3">
            <a:extLst>
              <a:ext uri="{FF2B5EF4-FFF2-40B4-BE49-F238E27FC236}">
                <a16:creationId xmlns:a16="http://schemas.microsoft.com/office/drawing/2014/main" id="{FF93A27A-B138-A24E-A39A-714A6D20B6F9}"/>
              </a:ext>
            </a:extLst>
          </p:cNvPr>
          <p:cNvSpPr>
            <a:spLocks noChangeArrowheads="1"/>
          </p:cNvSpPr>
          <p:nvPr/>
        </p:nvSpPr>
        <p:spPr bwMode="auto">
          <a:xfrm>
            <a:off x="19050" y="884238"/>
            <a:ext cx="4800600" cy="501650"/>
          </a:xfrm>
          <a:prstGeom prst="rect">
            <a:avLst/>
          </a:prstGeom>
          <a:gradFill rotWithShape="0">
            <a:gsLst>
              <a:gs pos="0">
                <a:srgbClr val="F46200">
                  <a:alpha val="89000"/>
                </a:srgbClr>
              </a:gs>
              <a:gs pos="100000">
                <a:srgbClr val="FF6600">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1" hangingPunct="1">
              <a:lnSpc>
                <a:spcPct val="130000"/>
              </a:lnSpc>
              <a:spcBef>
                <a:spcPct val="20000"/>
              </a:spcBef>
              <a:buFont typeface="Arial" panose="020B0604020202020204" pitchFamily="34" charset="0"/>
              <a:buNone/>
            </a:pPr>
            <a:r>
              <a:rPr lang="zh-CN" altLang="en-US" sz="2100" b="1">
                <a:solidFill>
                  <a:schemeClr val="bg1"/>
                </a:solidFill>
                <a:latin typeface="微软雅黑" panose="020B0503020204020204" pitchFamily="34" charset="-122"/>
                <a:ea typeface="微软雅黑" panose="020B0503020204020204" pitchFamily="34" charset="-122"/>
                <a:sym typeface="MS PGothic" panose="020B0600070205080204" pitchFamily="34" charset="-128"/>
              </a:rPr>
              <a:t>      三、程序清单</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4102"/>
                                        </p:tgtEl>
                                        <p:attrNameLst>
                                          <p:attrName>style.visibility</p:attrName>
                                        </p:attrNameLst>
                                      </p:cBhvr>
                                      <p:to>
                                        <p:strVal val="visible"/>
                                      </p:to>
                                    </p:set>
                                    <p:animEffect>
                                      <p:cBhvr>
                                        <p:cTn id="7" dur="500"/>
                                        <p:tgtEl>
                                          <p:spTgt spid="4102"/>
                                        </p:tgtEl>
                                      </p:cBhvr>
                                    </p:animEffect>
                                  </p:childTnLst>
                                </p:cTn>
                              </p:par>
                              <p:par>
                                <p:cTn id="8" presetID="10" presetClass="entr" presetSubtype="0" fill="hold" nodeType="withEffect">
                                  <p:stCondLst>
                                    <p:cond delay="0"/>
                                  </p:stCondLst>
                                  <p:childTnLst>
                                    <p:set>
                                      <p:cBhvr>
                                        <p:cTn id="9" dur="1" fill="hold">
                                          <p:stCondLst>
                                            <p:cond delay="0"/>
                                          </p:stCondLst>
                                        </p:cTn>
                                        <p:tgtEl>
                                          <p:spTgt spid="4105"/>
                                        </p:tgtEl>
                                        <p:attrNameLst>
                                          <p:attrName>style.visibility</p:attrName>
                                        </p:attrNameLst>
                                      </p:cBhvr>
                                      <p:to>
                                        <p:strVal val="visible"/>
                                      </p:to>
                                    </p:set>
                                    <p:animEffect>
                                      <p:cBhvr>
                                        <p:cTn id="10" dur="500"/>
                                        <p:tgtEl>
                                          <p:spTgt spid="4105"/>
                                        </p:tgtEl>
                                      </p:cBhvr>
                                    </p:animEffect>
                                  </p:childTnLst>
                                </p:cTn>
                              </p:par>
                              <p:par>
                                <p:cTn id="11" presetID="10" presetClass="entr" presetSubtype="0" fill="hold" nodeType="withEffect">
                                  <p:stCondLst>
                                    <p:cond delay="0"/>
                                  </p:stCondLst>
                                  <p:childTnLst>
                                    <p:set>
                                      <p:cBhvr>
                                        <p:cTn id="12" dur="1" fill="hold">
                                          <p:stCondLst>
                                            <p:cond delay="0"/>
                                          </p:stCondLst>
                                        </p:cTn>
                                        <p:tgtEl>
                                          <p:spTgt spid="4107"/>
                                        </p:tgtEl>
                                        <p:attrNameLst>
                                          <p:attrName>style.visibility</p:attrName>
                                        </p:attrNameLst>
                                      </p:cBhvr>
                                      <p:to>
                                        <p:strVal val="visible"/>
                                      </p:to>
                                    </p:set>
                                    <p:animEffect>
                                      <p:cBhvr>
                                        <p:cTn id="13" dur="500"/>
                                        <p:tgtEl>
                                          <p:spTgt spid="4107"/>
                                        </p:tgtEl>
                                      </p:cBhvr>
                                    </p:animEffect>
                                  </p:childTnLst>
                                </p:cTn>
                              </p:par>
                              <p:par>
                                <p:cTn id="14" presetID="10" presetClass="entr" presetSubtype="0" fill="hold" nodeType="withEffect">
                                  <p:stCondLst>
                                    <p:cond delay="0"/>
                                  </p:stCondLst>
                                  <p:childTnLst>
                                    <p:set>
                                      <p:cBhvr>
                                        <p:cTn id="15" dur="1" fill="hold">
                                          <p:stCondLst>
                                            <p:cond delay="0"/>
                                          </p:stCondLst>
                                        </p:cTn>
                                        <p:tgtEl>
                                          <p:spTgt spid="4103"/>
                                        </p:tgtEl>
                                        <p:attrNameLst>
                                          <p:attrName>style.visibility</p:attrName>
                                        </p:attrNameLst>
                                      </p:cBhvr>
                                      <p:to>
                                        <p:strVal val="visible"/>
                                      </p:to>
                                    </p:set>
                                    <p:animEffect>
                                      <p:cBhvr>
                                        <p:cTn id="16" dur="500"/>
                                        <p:tgtEl>
                                          <p:spTgt spid="4103"/>
                                        </p:tgtEl>
                                      </p:cBhvr>
                                    </p:animEffect>
                                  </p:childTnLst>
                                </p:cTn>
                              </p:par>
                              <p:par>
                                <p:cTn id="17" presetID="10" presetClass="entr" presetSubtype="0" fill="hold" nodeType="withEffect">
                                  <p:stCondLst>
                                    <p:cond delay="0"/>
                                  </p:stCondLst>
                                  <p:childTnLst>
                                    <p:set>
                                      <p:cBhvr>
                                        <p:cTn id="18" dur="1" fill="hold">
                                          <p:stCondLst>
                                            <p:cond delay="0"/>
                                          </p:stCondLst>
                                        </p:cTn>
                                        <p:tgtEl>
                                          <p:spTgt spid="4106"/>
                                        </p:tgtEl>
                                        <p:attrNameLst>
                                          <p:attrName>style.visibility</p:attrName>
                                        </p:attrNameLst>
                                      </p:cBhvr>
                                      <p:to>
                                        <p:strVal val="visible"/>
                                      </p:to>
                                    </p:set>
                                    <p:animEffect>
                                      <p:cBhvr>
                                        <p:cTn id="19" dur="500"/>
                                        <p:tgtEl>
                                          <p:spTgt spid="4106"/>
                                        </p:tgtEl>
                                      </p:cBhvr>
                                    </p:animEffect>
                                  </p:childTnLst>
                                </p:cTn>
                              </p:par>
                              <p:par>
                                <p:cTn id="20" presetID="10" presetClass="entr" presetSubtype="0" fill="hold" nodeType="withEffect">
                                  <p:stCondLst>
                                    <p:cond delay="0"/>
                                  </p:stCondLst>
                                  <p:childTnLst>
                                    <p:set>
                                      <p:cBhvr>
                                        <p:cTn id="21" dur="1" fill="hold">
                                          <p:stCondLst>
                                            <p:cond delay="0"/>
                                          </p:stCondLst>
                                        </p:cTn>
                                        <p:tgtEl>
                                          <p:spTgt spid="4104"/>
                                        </p:tgtEl>
                                        <p:attrNameLst>
                                          <p:attrName>style.visibility</p:attrName>
                                        </p:attrNameLst>
                                      </p:cBhvr>
                                      <p:to>
                                        <p:strVal val="visible"/>
                                      </p:to>
                                    </p:set>
                                    <p:animEffect>
                                      <p:cBhvr>
                                        <p:cTn id="22" dur="500"/>
                                        <p:tgtEl>
                                          <p:spTgt spid="4104"/>
                                        </p:tgtEl>
                                      </p:cBhvr>
                                    </p:animEffect>
                                  </p:childTnLst>
                                </p:cTn>
                              </p:par>
                              <p:par>
                                <p:cTn id="23" presetID="35" presetClass="path" presetSubtype="0" fill="hold" nodeType="withEffect">
                                  <p:stCondLst>
                                    <p:cond delay="0"/>
                                  </p:stCondLst>
                                  <p:childTnLst>
                                    <p:animMotion origin="layout" path="M 0 0  L -0.25 0  E" pathEditMode="relative" rAng="0" ptsTypes="">
                                      <p:cBhvr>
                                        <p:cTn id="24" dur="500" fill="hold"/>
                                        <p:tgtEl>
                                          <p:spTgt spid="4106"/>
                                        </p:tgtEl>
                                        <p:attrNameLst>
                                          <p:attrName>ppt_x,ppt_y</p:attrName>
                                        </p:attrNameLst>
                                      </p:cBhvr>
                                      <p:rCtr x="0" y="0"/>
                                    </p:animMotion>
                                  </p:childTnLst>
                                </p:cTn>
                              </p:par>
                              <p:par>
                                <p:cTn id="25" presetID="35" presetClass="path" presetSubtype="0" fill="hold" nodeType="withEffect">
                                  <p:stCondLst>
                                    <p:cond delay="0"/>
                                  </p:stCondLst>
                                  <p:childTnLst>
                                    <p:animMotion origin="layout" path="M 4.16667E-6 3.33333E-6 L -0.31632 3.33333E-6 " pathEditMode="relative" rAng="0" ptsTypes="AA">
                                      <p:cBhvr>
                                        <p:cTn id="26" dur="500" fill="hold"/>
                                        <p:tgtEl>
                                          <p:spTgt spid="4103"/>
                                        </p:tgtEl>
                                        <p:attrNameLst>
                                          <p:attrName>ppt_x,ppt_y</p:attrName>
                                        </p:attrNameLst>
                                      </p:cBhvr>
                                      <p:rCtr x="-1581100" y="0"/>
                                    </p:animMotion>
                                  </p:childTnLst>
                                </p:cTn>
                              </p:par>
                              <p:par>
                                <p:cTn id="27" presetID="35" presetClass="path" presetSubtype="0" fill="hold" nodeType="withEffect">
                                  <p:stCondLst>
                                    <p:cond delay="0"/>
                                  </p:stCondLst>
                                  <p:childTnLst>
                                    <p:animMotion origin="layout" path="M 0.00504 -1.85185E-6 L -0.46684 -1.85185E-6 " pathEditMode="relative" rAng="0" ptsTypes="AA">
                                      <p:cBhvr>
                                        <p:cTn id="28" dur="500" fill="hold"/>
                                        <p:tgtEl>
                                          <p:spTgt spid="4104"/>
                                        </p:tgtEl>
                                        <p:attrNameLst>
                                          <p:attrName>ppt_x,ppt_y</p:attrName>
                                        </p:attrNameLst>
                                      </p:cBhvr>
                                      <p:rCtr x="-2358900" y="0"/>
                                    </p:animMotion>
                                  </p:childTnLst>
                                </p:cTn>
                              </p:par>
                              <p:par>
                                <p:cTn id="29" presetID="35" presetClass="path" presetSubtype="0" fill="hold" nodeType="withEffect">
                                  <p:stCondLst>
                                    <p:cond delay="0"/>
                                  </p:stCondLst>
                                  <p:childTnLst>
                                    <p:animMotion origin="layout" path="M -3.05556E-6 1.11111E-6 L -0.19531 1.11111E-6 " pathEditMode="relative" rAng="0" ptsTypes="AA">
                                      <p:cBhvr>
                                        <p:cTn id="30" dur="500" fill="hold"/>
                                        <p:tgtEl>
                                          <p:spTgt spid="4105"/>
                                        </p:tgtEl>
                                        <p:attrNameLst>
                                          <p:attrName>ppt_x,ppt_y</p:attrName>
                                        </p:attrNameLst>
                                      </p:cBhvr>
                                      <p:rCtr x="-976900" y="0"/>
                                    </p:animMotion>
                                  </p:childTnLst>
                                </p:cTn>
                              </p:par>
                              <p:par>
                                <p:cTn id="31" presetID="35" presetClass="path" presetSubtype="0" fill="hold" nodeType="withEffect">
                                  <p:stCondLst>
                                    <p:cond delay="0"/>
                                  </p:stCondLst>
                                  <p:childTnLst>
                                    <p:animMotion origin="layout" path="M 3.05556E-6 -1.85185E-6 L -0.33577 -1.85185E-6 " pathEditMode="relative" rAng="0" ptsTypes="AA">
                                      <p:cBhvr>
                                        <p:cTn id="32" dur="500" fill="hold"/>
                                        <p:tgtEl>
                                          <p:spTgt spid="4102"/>
                                        </p:tgtEl>
                                        <p:attrNameLst>
                                          <p:attrName>ppt_x,ppt_y</p:attrName>
                                        </p:attrNameLst>
                                      </p:cBhvr>
                                      <p:rCtr x="-1678300" y="0"/>
                                    </p:animMotion>
                                  </p:childTnLst>
                                </p:cTn>
                              </p:par>
                              <p:par>
                                <p:cTn id="33" presetID="35" presetClass="path" presetSubtype="0" fill="hold" nodeType="withEffect">
                                  <p:stCondLst>
                                    <p:cond delay="0"/>
                                  </p:stCondLst>
                                  <p:childTnLst>
                                    <p:animMotion origin="layout" path="M 1.66667E-6 -1.85185E-6 L -0.57188 -1.85185E-6 " pathEditMode="relative" rAng="0" ptsTypes="AA">
                                      <p:cBhvr>
                                        <p:cTn id="34" dur="500" fill="hold"/>
                                        <p:tgtEl>
                                          <p:spTgt spid="4107"/>
                                        </p:tgtEl>
                                        <p:attrNameLst>
                                          <p:attrName>ppt_x,ppt_y</p:attrName>
                                        </p:attrNameLst>
                                      </p:cBhvr>
                                      <p:rCtr x="-2858900" y="0"/>
                                    </p:animMotion>
                                  </p:childTnLst>
                                </p:cTn>
                              </p:par>
                              <p:par>
                                <p:cTn id="35" presetID="10" presetClass="exit" presetSubtype="0" fill="hold" nodeType="withEffect">
                                  <p:stCondLst>
                                    <p:cond delay="0"/>
                                  </p:stCondLst>
                                  <p:childTnLst>
                                    <p:animEffect>
                                      <p:cBhvr>
                                        <p:cTn id="36" dur="500"/>
                                        <p:tgtEl>
                                          <p:spTgt spid="4107"/>
                                        </p:tgtEl>
                                      </p:cBhvr>
                                    </p:animEffect>
                                    <p:set>
                                      <p:cBhvr>
                                        <p:cTn id="37" dur="1" fill="hold">
                                          <p:stCondLst>
                                            <p:cond delay="499"/>
                                          </p:stCondLst>
                                        </p:cTn>
                                        <p:tgtEl>
                                          <p:spTgt spid="4107"/>
                                        </p:tgtEl>
                                        <p:attrNameLst>
                                          <p:attrName>style.visibility</p:attrName>
                                        </p:attrNameLst>
                                      </p:cBhvr>
                                      <p:to>
                                        <p:strVal val="hidden"/>
                                      </p:to>
                                    </p:set>
                                  </p:childTnLst>
                                </p:cTn>
                              </p:par>
                              <p:par>
                                <p:cTn id="38" presetID="10" presetClass="exit" presetSubtype="0" fill="hold" nodeType="withEffect">
                                  <p:stCondLst>
                                    <p:cond delay="0"/>
                                  </p:stCondLst>
                                  <p:childTnLst>
                                    <p:animEffect>
                                      <p:cBhvr>
                                        <p:cTn id="39" dur="500"/>
                                        <p:tgtEl>
                                          <p:spTgt spid="4105"/>
                                        </p:tgtEl>
                                      </p:cBhvr>
                                    </p:animEffect>
                                    <p:set>
                                      <p:cBhvr>
                                        <p:cTn id="40" dur="1" fill="hold">
                                          <p:stCondLst>
                                            <p:cond delay="499"/>
                                          </p:stCondLst>
                                        </p:cTn>
                                        <p:tgtEl>
                                          <p:spTgt spid="4105"/>
                                        </p:tgtEl>
                                        <p:attrNameLst>
                                          <p:attrName>style.visibility</p:attrName>
                                        </p:attrNameLst>
                                      </p:cBhvr>
                                      <p:to>
                                        <p:strVal val="hidden"/>
                                      </p:to>
                                    </p:set>
                                  </p:childTnLst>
                                </p:cTn>
                              </p:par>
                              <p:par>
                                <p:cTn id="41" presetID="10" presetClass="exit" presetSubtype="0" fill="hold" nodeType="withEffect">
                                  <p:stCondLst>
                                    <p:cond delay="0"/>
                                  </p:stCondLst>
                                  <p:childTnLst>
                                    <p:animEffect>
                                      <p:cBhvr>
                                        <p:cTn id="42" dur="500"/>
                                        <p:tgtEl>
                                          <p:spTgt spid="4103"/>
                                        </p:tgtEl>
                                      </p:cBhvr>
                                    </p:animEffect>
                                    <p:set>
                                      <p:cBhvr>
                                        <p:cTn id="43" dur="1" fill="hold">
                                          <p:stCondLst>
                                            <p:cond delay="499"/>
                                          </p:stCondLst>
                                        </p:cTn>
                                        <p:tgtEl>
                                          <p:spTgt spid="4103"/>
                                        </p:tgtEl>
                                        <p:attrNameLst>
                                          <p:attrName>style.visibility</p:attrName>
                                        </p:attrNameLst>
                                      </p:cBhvr>
                                      <p:to>
                                        <p:strVal val="hidden"/>
                                      </p:to>
                                    </p:set>
                                  </p:childTnLst>
                                </p:cTn>
                              </p:par>
                              <p:par>
                                <p:cTn id="44" presetID="10" presetClass="exit" presetSubtype="0" fill="hold" nodeType="withEffect">
                                  <p:stCondLst>
                                    <p:cond delay="0"/>
                                  </p:stCondLst>
                                  <p:childTnLst>
                                    <p:animEffect>
                                      <p:cBhvr>
                                        <p:cTn id="45" dur="500"/>
                                        <p:tgtEl>
                                          <p:spTgt spid="4106"/>
                                        </p:tgtEl>
                                      </p:cBhvr>
                                    </p:animEffect>
                                    <p:set>
                                      <p:cBhvr>
                                        <p:cTn id="46" dur="1" fill="hold">
                                          <p:stCondLst>
                                            <p:cond delay="499"/>
                                          </p:stCondLst>
                                        </p:cTn>
                                        <p:tgtEl>
                                          <p:spTgt spid="4106"/>
                                        </p:tgtEl>
                                        <p:attrNameLst>
                                          <p:attrName>style.visibility</p:attrName>
                                        </p:attrNameLst>
                                      </p:cBhvr>
                                      <p:to>
                                        <p:strVal val="hidden"/>
                                      </p:to>
                                    </p:set>
                                  </p:childTnLst>
                                </p:cTn>
                              </p:par>
                              <p:par>
                                <p:cTn id="47" presetID="10" presetClass="exit" presetSubtype="0" fill="hold" nodeType="withEffect">
                                  <p:stCondLst>
                                    <p:cond delay="0"/>
                                  </p:stCondLst>
                                  <p:childTnLst>
                                    <p:animEffect>
                                      <p:cBhvr>
                                        <p:cTn id="48" dur="500"/>
                                        <p:tgtEl>
                                          <p:spTgt spid="4102"/>
                                        </p:tgtEl>
                                      </p:cBhvr>
                                    </p:animEffect>
                                    <p:set>
                                      <p:cBhvr>
                                        <p:cTn id="49" dur="1" fill="hold">
                                          <p:stCondLst>
                                            <p:cond delay="499"/>
                                          </p:stCondLst>
                                        </p:cTn>
                                        <p:tgtEl>
                                          <p:spTgt spid="4102"/>
                                        </p:tgtEl>
                                        <p:attrNameLst>
                                          <p:attrName>style.visibility</p:attrName>
                                        </p:attrNameLst>
                                      </p:cBhvr>
                                      <p:to>
                                        <p:strVal val="hidden"/>
                                      </p:to>
                                    </p:set>
                                  </p:childTnLst>
                                </p:cTn>
                              </p:par>
                              <p:par>
                                <p:cTn id="50" presetID="10" presetClass="exit" presetSubtype="0" fill="hold" nodeType="withEffect">
                                  <p:stCondLst>
                                    <p:cond delay="0"/>
                                  </p:stCondLst>
                                  <p:childTnLst>
                                    <p:animEffect>
                                      <p:cBhvr>
                                        <p:cTn id="51" dur="500"/>
                                        <p:tgtEl>
                                          <p:spTgt spid="4104"/>
                                        </p:tgtEl>
                                      </p:cBhvr>
                                    </p:animEffect>
                                    <p:set>
                                      <p:cBhvr>
                                        <p:cTn id="52" dur="1" fill="hold">
                                          <p:stCondLst>
                                            <p:cond delay="499"/>
                                          </p:stCondLst>
                                        </p:cTn>
                                        <p:tgtEl>
                                          <p:spTgt spid="4104"/>
                                        </p:tgtEl>
                                        <p:attrNameLst>
                                          <p:attrName>style.visibility</p:attrName>
                                        </p:attrNameLst>
                                      </p:cBhvr>
                                      <p:to>
                                        <p:strVal val="hidden"/>
                                      </p:to>
                                    </p:set>
                                  </p:childTnLst>
                                </p:cTn>
                              </p:par>
                              <p:par>
                                <p:cTn id="53" presetID="10" presetClass="entr" presetSubtype="0" fill="hold" nodeType="withEffect">
                                  <p:stCondLst>
                                    <p:cond delay="0"/>
                                  </p:stCondLst>
                                  <p:childTnLst>
                                    <p:set>
                                      <p:cBhvr>
                                        <p:cTn id="54" dur="1" fill="hold">
                                          <p:stCondLst>
                                            <p:cond delay="0"/>
                                          </p:stCondLst>
                                        </p:cTn>
                                        <p:tgtEl>
                                          <p:spTgt spid="4108"/>
                                        </p:tgtEl>
                                        <p:attrNameLst>
                                          <p:attrName>style.visibility</p:attrName>
                                        </p:attrNameLst>
                                      </p:cBhvr>
                                      <p:to>
                                        <p:strVal val="visible"/>
                                      </p:to>
                                    </p:set>
                                    <p:animEffect>
                                      <p:cBhvr>
                                        <p:cTn id="55" dur="500"/>
                                        <p:tgtEl>
                                          <p:spTgt spid="4108"/>
                                        </p:tgtEl>
                                      </p:cBhvr>
                                    </p:animEffect>
                                  </p:childTnLst>
                                </p:cTn>
                              </p:par>
                              <p:par>
                                <p:cTn id="56" presetID="10" presetClass="entr" presetSubtype="0" fill="hold" nodeType="withEffect">
                                  <p:stCondLst>
                                    <p:cond delay="0"/>
                                  </p:stCondLst>
                                  <p:childTnLst>
                                    <p:set>
                                      <p:cBhvr>
                                        <p:cTn id="57" dur="1" fill="hold">
                                          <p:stCondLst>
                                            <p:cond delay="0"/>
                                          </p:stCondLst>
                                        </p:cTn>
                                        <p:tgtEl>
                                          <p:spTgt spid="4109"/>
                                        </p:tgtEl>
                                        <p:attrNameLst>
                                          <p:attrName>style.visibility</p:attrName>
                                        </p:attrNameLst>
                                      </p:cBhvr>
                                      <p:to>
                                        <p:strVal val="visible"/>
                                      </p:to>
                                    </p:set>
                                    <p:animEffect>
                                      <p:cBhvr>
                                        <p:cTn id="58" dur="500"/>
                                        <p:tgtEl>
                                          <p:spTgt spid="4109"/>
                                        </p:tgtEl>
                                      </p:cBhvr>
                                    </p:animEffect>
                                  </p:childTnLst>
                                </p:cTn>
                              </p:par>
                              <p:par>
                                <p:cTn id="59" presetID="10" presetClass="entr" presetSubtype="0" fill="hold" nodeType="withEffect">
                                  <p:stCondLst>
                                    <p:cond delay="0"/>
                                  </p:stCondLst>
                                  <p:childTnLst>
                                    <p:set>
                                      <p:cBhvr>
                                        <p:cTn id="60" dur="1" fill="hold">
                                          <p:stCondLst>
                                            <p:cond delay="0"/>
                                          </p:stCondLst>
                                        </p:cTn>
                                        <p:tgtEl>
                                          <p:spTgt spid="4110"/>
                                        </p:tgtEl>
                                        <p:attrNameLst>
                                          <p:attrName>style.visibility</p:attrName>
                                        </p:attrNameLst>
                                      </p:cBhvr>
                                      <p:to>
                                        <p:strVal val="visible"/>
                                      </p:to>
                                    </p:set>
                                    <p:animEffect>
                                      <p:cBhvr>
                                        <p:cTn id="61" dur="500"/>
                                        <p:tgtEl>
                                          <p:spTgt spid="4110"/>
                                        </p:tgtEl>
                                      </p:cBhvr>
                                    </p:animEffect>
                                  </p:childTnLst>
                                </p:cTn>
                              </p:par>
                              <p:par>
                                <p:cTn id="62" presetID="10" presetClass="entr" presetSubtype="0" fill="hold" nodeType="withEffect">
                                  <p:stCondLst>
                                    <p:cond delay="0"/>
                                  </p:stCondLst>
                                  <p:childTnLst>
                                    <p:set>
                                      <p:cBhvr>
                                        <p:cTn id="63" dur="1" fill="hold">
                                          <p:stCondLst>
                                            <p:cond delay="0"/>
                                          </p:stCondLst>
                                        </p:cTn>
                                        <p:tgtEl>
                                          <p:spTgt spid="4111"/>
                                        </p:tgtEl>
                                        <p:attrNameLst>
                                          <p:attrName>style.visibility</p:attrName>
                                        </p:attrNameLst>
                                      </p:cBhvr>
                                      <p:to>
                                        <p:strVal val="visible"/>
                                      </p:to>
                                    </p:set>
                                    <p:animEffect>
                                      <p:cBhvr>
                                        <p:cTn id="64" dur="500"/>
                                        <p:tgtEl>
                                          <p:spTgt spid="4111"/>
                                        </p:tgtEl>
                                      </p:cBhvr>
                                    </p:animEffect>
                                  </p:childTnLst>
                                </p:cTn>
                              </p:par>
                              <p:par>
                                <p:cTn id="65" presetID="53" presetClass="exit" presetSubtype="0" fill="hold" nodeType="withEffect">
                                  <p:stCondLst>
                                    <p:cond delay="0"/>
                                  </p:stCondLst>
                                  <p:childTnLst>
                                    <p:anim calcmode="lin" valueType="num">
                                      <p:cBhvr>
                                        <p:cTn id="66" dur="500"/>
                                        <p:tgtEl>
                                          <p:spTgt spid="4108"/>
                                        </p:tgtEl>
                                        <p:attrNameLst>
                                          <p:attrName>ppt_w</p:attrName>
                                        </p:attrNameLst>
                                      </p:cBhvr>
                                      <p:tavLst>
                                        <p:tav tm="0">
                                          <p:val>
                                            <p:strVal val="ppt_w"/>
                                          </p:val>
                                        </p:tav>
                                        <p:tav tm="100000">
                                          <p:val>
                                            <p:fltVal val="0"/>
                                          </p:val>
                                        </p:tav>
                                      </p:tavLst>
                                    </p:anim>
                                    <p:anim calcmode="lin" valueType="num">
                                      <p:cBhvr>
                                        <p:cTn id="67" dur="500"/>
                                        <p:tgtEl>
                                          <p:spTgt spid="4108"/>
                                        </p:tgtEl>
                                        <p:attrNameLst>
                                          <p:attrName>ppt_h</p:attrName>
                                        </p:attrNameLst>
                                      </p:cBhvr>
                                      <p:tavLst>
                                        <p:tav tm="0">
                                          <p:val>
                                            <p:strVal val="ppt_h"/>
                                          </p:val>
                                        </p:tav>
                                        <p:tav tm="100000">
                                          <p:val>
                                            <p:fltVal val="0"/>
                                          </p:val>
                                        </p:tav>
                                      </p:tavLst>
                                    </p:anim>
                                    <p:animEffect>
                                      <p:cBhvr>
                                        <p:cTn id="68" dur="500"/>
                                        <p:tgtEl>
                                          <p:spTgt spid="4108"/>
                                        </p:tgtEl>
                                      </p:cBhvr>
                                    </p:animEffect>
                                    <p:set>
                                      <p:cBhvr>
                                        <p:cTn id="69" dur="1" fill="hold">
                                          <p:stCondLst>
                                            <p:cond delay="499"/>
                                          </p:stCondLst>
                                        </p:cTn>
                                        <p:tgtEl>
                                          <p:spTgt spid="4108"/>
                                        </p:tgtEl>
                                        <p:attrNameLst>
                                          <p:attrName>style.visibility</p:attrName>
                                        </p:attrNameLst>
                                      </p:cBhvr>
                                      <p:to>
                                        <p:strVal val="hidden"/>
                                      </p:to>
                                    </p:set>
                                  </p:childTnLst>
                                </p:cTn>
                              </p:par>
                              <p:par>
                                <p:cTn id="70" presetID="53" presetClass="exit" presetSubtype="0" fill="hold" nodeType="withEffect">
                                  <p:stCondLst>
                                    <p:cond delay="0"/>
                                  </p:stCondLst>
                                  <p:childTnLst>
                                    <p:anim calcmode="lin" valueType="num">
                                      <p:cBhvr>
                                        <p:cTn id="71" dur="500"/>
                                        <p:tgtEl>
                                          <p:spTgt spid="4109"/>
                                        </p:tgtEl>
                                        <p:attrNameLst>
                                          <p:attrName>ppt_w</p:attrName>
                                        </p:attrNameLst>
                                      </p:cBhvr>
                                      <p:tavLst>
                                        <p:tav tm="0">
                                          <p:val>
                                            <p:strVal val="ppt_w"/>
                                          </p:val>
                                        </p:tav>
                                        <p:tav tm="100000">
                                          <p:val>
                                            <p:fltVal val="0"/>
                                          </p:val>
                                        </p:tav>
                                      </p:tavLst>
                                    </p:anim>
                                    <p:anim calcmode="lin" valueType="num">
                                      <p:cBhvr>
                                        <p:cTn id="72" dur="500"/>
                                        <p:tgtEl>
                                          <p:spTgt spid="4109"/>
                                        </p:tgtEl>
                                        <p:attrNameLst>
                                          <p:attrName>ppt_h</p:attrName>
                                        </p:attrNameLst>
                                      </p:cBhvr>
                                      <p:tavLst>
                                        <p:tav tm="0">
                                          <p:val>
                                            <p:strVal val="ppt_h"/>
                                          </p:val>
                                        </p:tav>
                                        <p:tav tm="100000">
                                          <p:val>
                                            <p:fltVal val="0"/>
                                          </p:val>
                                        </p:tav>
                                      </p:tavLst>
                                    </p:anim>
                                    <p:animEffect>
                                      <p:cBhvr>
                                        <p:cTn id="73" dur="500"/>
                                        <p:tgtEl>
                                          <p:spTgt spid="4109"/>
                                        </p:tgtEl>
                                      </p:cBhvr>
                                    </p:animEffect>
                                    <p:set>
                                      <p:cBhvr>
                                        <p:cTn id="74" dur="1" fill="hold">
                                          <p:stCondLst>
                                            <p:cond delay="499"/>
                                          </p:stCondLst>
                                        </p:cTn>
                                        <p:tgtEl>
                                          <p:spTgt spid="4109"/>
                                        </p:tgtEl>
                                        <p:attrNameLst>
                                          <p:attrName>style.visibility</p:attrName>
                                        </p:attrNameLst>
                                      </p:cBhvr>
                                      <p:to>
                                        <p:strVal val="hidden"/>
                                      </p:to>
                                    </p:set>
                                  </p:childTnLst>
                                </p:cTn>
                              </p:par>
                              <p:par>
                                <p:cTn id="75" presetID="53" presetClass="exit" presetSubtype="0" fill="hold" nodeType="withEffect">
                                  <p:stCondLst>
                                    <p:cond delay="0"/>
                                  </p:stCondLst>
                                  <p:childTnLst>
                                    <p:anim calcmode="lin" valueType="num">
                                      <p:cBhvr>
                                        <p:cTn id="76" dur="500"/>
                                        <p:tgtEl>
                                          <p:spTgt spid="4110"/>
                                        </p:tgtEl>
                                        <p:attrNameLst>
                                          <p:attrName>ppt_w</p:attrName>
                                        </p:attrNameLst>
                                      </p:cBhvr>
                                      <p:tavLst>
                                        <p:tav tm="0">
                                          <p:val>
                                            <p:strVal val="ppt_w"/>
                                          </p:val>
                                        </p:tav>
                                        <p:tav tm="100000">
                                          <p:val>
                                            <p:fltVal val="0"/>
                                          </p:val>
                                        </p:tav>
                                      </p:tavLst>
                                    </p:anim>
                                    <p:anim calcmode="lin" valueType="num">
                                      <p:cBhvr>
                                        <p:cTn id="77" dur="500"/>
                                        <p:tgtEl>
                                          <p:spTgt spid="4110"/>
                                        </p:tgtEl>
                                        <p:attrNameLst>
                                          <p:attrName>ppt_h</p:attrName>
                                        </p:attrNameLst>
                                      </p:cBhvr>
                                      <p:tavLst>
                                        <p:tav tm="0">
                                          <p:val>
                                            <p:strVal val="ppt_h"/>
                                          </p:val>
                                        </p:tav>
                                        <p:tav tm="100000">
                                          <p:val>
                                            <p:fltVal val="0"/>
                                          </p:val>
                                        </p:tav>
                                      </p:tavLst>
                                    </p:anim>
                                    <p:animEffect>
                                      <p:cBhvr>
                                        <p:cTn id="78" dur="500"/>
                                        <p:tgtEl>
                                          <p:spTgt spid="4110"/>
                                        </p:tgtEl>
                                      </p:cBhvr>
                                    </p:animEffect>
                                    <p:set>
                                      <p:cBhvr>
                                        <p:cTn id="79" dur="1" fill="hold">
                                          <p:stCondLst>
                                            <p:cond delay="499"/>
                                          </p:stCondLst>
                                        </p:cTn>
                                        <p:tgtEl>
                                          <p:spTgt spid="4110"/>
                                        </p:tgtEl>
                                        <p:attrNameLst>
                                          <p:attrName>style.visibility</p:attrName>
                                        </p:attrNameLst>
                                      </p:cBhvr>
                                      <p:to>
                                        <p:strVal val="hidden"/>
                                      </p:to>
                                    </p:set>
                                  </p:childTnLst>
                                </p:cTn>
                              </p:par>
                              <p:par>
                                <p:cTn id="80" presetID="53" presetClass="exit" presetSubtype="0" fill="hold" nodeType="withEffect">
                                  <p:stCondLst>
                                    <p:cond delay="0"/>
                                  </p:stCondLst>
                                  <p:childTnLst>
                                    <p:anim calcmode="lin" valueType="num">
                                      <p:cBhvr>
                                        <p:cTn id="81" dur="500"/>
                                        <p:tgtEl>
                                          <p:spTgt spid="4111"/>
                                        </p:tgtEl>
                                        <p:attrNameLst>
                                          <p:attrName>ppt_w</p:attrName>
                                        </p:attrNameLst>
                                      </p:cBhvr>
                                      <p:tavLst>
                                        <p:tav tm="0">
                                          <p:val>
                                            <p:strVal val="ppt_w"/>
                                          </p:val>
                                        </p:tav>
                                        <p:tav tm="100000">
                                          <p:val>
                                            <p:fltVal val="0"/>
                                          </p:val>
                                        </p:tav>
                                      </p:tavLst>
                                    </p:anim>
                                    <p:anim calcmode="lin" valueType="num">
                                      <p:cBhvr>
                                        <p:cTn id="82" dur="500"/>
                                        <p:tgtEl>
                                          <p:spTgt spid="4111"/>
                                        </p:tgtEl>
                                        <p:attrNameLst>
                                          <p:attrName>ppt_h</p:attrName>
                                        </p:attrNameLst>
                                      </p:cBhvr>
                                      <p:tavLst>
                                        <p:tav tm="0">
                                          <p:val>
                                            <p:strVal val="ppt_h"/>
                                          </p:val>
                                        </p:tav>
                                        <p:tav tm="100000">
                                          <p:val>
                                            <p:fltVal val="0"/>
                                          </p:val>
                                        </p:tav>
                                      </p:tavLst>
                                    </p:anim>
                                    <p:animEffect>
                                      <p:cBhvr>
                                        <p:cTn id="83" dur="500"/>
                                        <p:tgtEl>
                                          <p:spTgt spid="4111"/>
                                        </p:tgtEl>
                                      </p:cBhvr>
                                    </p:animEffect>
                                    <p:set>
                                      <p:cBhvr>
                                        <p:cTn id="84" dur="1" fill="hold">
                                          <p:stCondLst>
                                            <p:cond delay="499"/>
                                          </p:stCondLst>
                                        </p:cTn>
                                        <p:tgtEl>
                                          <p:spTgt spid="4111"/>
                                        </p:tgtEl>
                                        <p:attrNameLst>
                                          <p:attrName>style.visibility</p:attrName>
                                        </p:attrNameLst>
                                      </p:cBhvr>
                                      <p:to>
                                        <p:strVal val="hidden"/>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grpId="0" nodeType="clickEffect">
                                  <p:stCondLst>
                                    <p:cond delay="0"/>
                                  </p:stCondLst>
                                  <p:childTnLst>
                                    <p:set>
                                      <p:cBhvr>
                                        <p:cTn id="88" dur="1" fill="hold">
                                          <p:stCondLst>
                                            <p:cond delay="499"/>
                                          </p:stCondLst>
                                        </p:cTn>
                                        <p:tgtEl>
                                          <p:spTgt spid="19"/>
                                        </p:tgtEl>
                                        <p:attrNameLst>
                                          <p:attrName>style.visibility</p:attrName>
                                        </p:attrNameLst>
                                      </p:cBhvr>
                                      <p:to>
                                        <p:strVal val="visible"/>
                                      </p:to>
                                    </p:set>
                                  </p:childTnLst>
                                </p:cTn>
                              </p:par>
                            </p:childTnLst>
                          </p:cTn>
                        </p:par>
                        <p:par>
                          <p:cTn id="89" fill="hold" nodeType="afterGroup">
                            <p:stCondLst>
                              <p:cond delay="500"/>
                            </p:stCondLst>
                            <p:childTnLst>
                              <p:par>
                                <p:cTn id="90" presetID="3" presetClass="entr" presetSubtype="10" fill="hold" grpId="0" nodeType="afterEffect">
                                  <p:stCondLst>
                                    <p:cond delay="0"/>
                                  </p:stCondLst>
                                  <p:childTnLst>
                                    <p:set>
                                      <p:cBhvr>
                                        <p:cTn id="91" dur="1" fill="hold">
                                          <p:stCondLst>
                                            <p:cond delay="0"/>
                                          </p:stCondLst>
                                        </p:cTn>
                                        <p:tgtEl>
                                          <p:spTgt spid="21"/>
                                        </p:tgtEl>
                                        <p:attrNameLst>
                                          <p:attrName>style.visibility</p:attrName>
                                        </p:attrNameLst>
                                      </p:cBhvr>
                                      <p:to>
                                        <p:strVal val="visible"/>
                                      </p:to>
                                    </p:set>
                                    <p:animEffect transition="in" filter="blinds(horizontal)">
                                      <p:cBhvr>
                                        <p:cTn id="9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bldLvl="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长方形 289">
            <a:extLst>
              <a:ext uri="{FF2B5EF4-FFF2-40B4-BE49-F238E27FC236}">
                <a16:creationId xmlns:a16="http://schemas.microsoft.com/office/drawing/2014/main" id="{790EDF67-535A-0B4D-BD91-4052296BC4C3}"/>
              </a:ext>
            </a:extLst>
          </p:cNvPr>
          <p:cNvSpPr>
            <a:spLocks noChangeArrowheads="1"/>
          </p:cNvSpPr>
          <p:nvPr/>
        </p:nvSpPr>
        <p:spPr bwMode="auto">
          <a:xfrm>
            <a:off x="-26988" y="242888"/>
            <a:ext cx="6480176" cy="606425"/>
          </a:xfrm>
          <a:prstGeom prst="rect">
            <a:avLst/>
          </a:prstGeom>
          <a:gradFill rotWithShape="0">
            <a:gsLst>
              <a:gs pos="0">
                <a:srgbClr val="990033"/>
              </a:gs>
              <a:gs pos="100000">
                <a:srgbClr val="460017">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67628" tIns="35243" rIns="67628" bIns="35243"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en-US"/>
          </a:p>
        </p:txBody>
      </p:sp>
      <p:sp>
        <p:nvSpPr>
          <p:cNvPr id="94210" name="矩形 8">
            <a:extLst>
              <a:ext uri="{FF2B5EF4-FFF2-40B4-BE49-F238E27FC236}">
                <a16:creationId xmlns:a16="http://schemas.microsoft.com/office/drawing/2014/main" id="{6CEC9413-98D0-C742-AE4B-6BE444CB9D70}"/>
              </a:ext>
            </a:extLst>
          </p:cNvPr>
          <p:cNvSpPr>
            <a:spLocks noChangeArrowheads="1"/>
          </p:cNvSpPr>
          <p:nvPr/>
        </p:nvSpPr>
        <p:spPr bwMode="auto">
          <a:xfrm>
            <a:off x="2411413" y="523875"/>
            <a:ext cx="20891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endParaRPr lang="zh-CN" altLang="en-US" sz="15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4102" name="Picture 2" descr="PPECLOGO-eff-0-1">
            <a:extLst>
              <a:ext uri="{FF2B5EF4-FFF2-40B4-BE49-F238E27FC236}">
                <a16:creationId xmlns:a16="http://schemas.microsoft.com/office/drawing/2014/main" id="{462B4B65-196F-844A-A848-C07850EA83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7863" y="525463"/>
            <a:ext cx="627062"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3" descr="PPECLOGO-eff-0-2">
            <a:extLst>
              <a:ext uri="{FF2B5EF4-FFF2-40B4-BE49-F238E27FC236}">
                <a16:creationId xmlns:a16="http://schemas.microsoft.com/office/drawing/2014/main" id="{F0E50125-1827-AA4F-9EC7-3E110FA5D5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6600" y="506413"/>
            <a:ext cx="5778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6" descr="PPECLOGO-eff-0-1">
            <a:extLst>
              <a:ext uri="{FF2B5EF4-FFF2-40B4-BE49-F238E27FC236}">
                <a16:creationId xmlns:a16="http://schemas.microsoft.com/office/drawing/2014/main" id="{4610C428-6E99-C440-BF47-5F1651445C4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6038" y="533400"/>
            <a:ext cx="23495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8" descr="PPECLOGO-eff-0-2">
            <a:extLst>
              <a:ext uri="{FF2B5EF4-FFF2-40B4-BE49-F238E27FC236}">
                <a16:creationId xmlns:a16="http://schemas.microsoft.com/office/drawing/2014/main" id="{E953598A-1ADE-2144-ACFB-C51F1DD9C8F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6200" y="377825"/>
            <a:ext cx="57943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11" descr="PPECLOGO-eff-5-4">
            <a:extLst>
              <a:ext uri="{FF2B5EF4-FFF2-40B4-BE49-F238E27FC236}">
                <a16:creationId xmlns:a16="http://schemas.microsoft.com/office/drawing/2014/main" id="{E0E47EFA-1696-1A4B-BE7C-B792732FBE3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53063" y="449263"/>
            <a:ext cx="5334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7" name="Picture 12" descr="PPECLOGO-eff-0-1">
            <a:extLst>
              <a:ext uri="{FF2B5EF4-FFF2-40B4-BE49-F238E27FC236}">
                <a16:creationId xmlns:a16="http://schemas.microsoft.com/office/drawing/2014/main" id="{D8655ADE-2A35-9441-B63E-41A3978F404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89413" y="874713"/>
            <a:ext cx="309562"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Picture 15" descr="PPECLOGO-eff2-1-3">
            <a:extLst>
              <a:ext uri="{FF2B5EF4-FFF2-40B4-BE49-F238E27FC236}">
                <a16:creationId xmlns:a16="http://schemas.microsoft.com/office/drawing/2014/main" id="{7D404A52-9188-1742-AB38-F99F4864A72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51025" y="477838"/>
            <a:ext cx="25876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6" descr="PPECLOGO-eff2-1-4">
            <a:extLst>
              <a:ext uri="{FF2B5EF4-FFF2-40B4-BE49-F238E27FC236}">
                <a16:creationId xmlns:a16="http://schemas.microsoft.com/office/drawing/2014/main" id="{521D3C2F-CF13-BC45-8390-6CCB872F3D1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30725" y="731838"/>
            <a:ext cx="4159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0" name="Picture 17" descr="PPECLOGO-eff2-1-3">
            <a:extLst>
              <a:ext uri="{FF2B5EF4-FFF2-40B4-BE49-F238E27FC236}">
                <a16:creationId xmlns:a16="http://schemas.microsoft.com/office/drawing/2014/main" id="{AA95D34F-CC1A-194B-AC74-BC429966BD2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45063" y="534988"/>
            <a:ext cx="211137"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18" descr="PPECLOGO-eff2-1-3">
            <a:extLst>
              <a:ext uri="{FF2B5EF4-FFF2-40B4-BE49-F238E27FC236}">
                <a16:creationId xmlns:a16="http://schemas.microsoft.com/office/drawing/2014/main" id="{0AB55AC5-5E50-AD47-8CA2-166D26A7062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43513" y="788988"/>
            <a:ext cx="166687" cy="11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21" name="网络 586">
            <a:extLst>
              <a:ext uri="{FF2B5EF4-FFF2-40B4-BE49-F238E27FC236}">
                <a16:creationId xmlns:a16="http://schemas.microsoft.com/office/drawing/2014/main" id="{A6E3E102-2208-6F4F-A5A2-9ACDE763B153}"/>
              </a:ext>
            </a:extLst>
          </p:cNvPr>
          <p:cNvSpPr>
            <a:spLocks/>
          </p:cNvSpPr>
          <p:nvPr/>
        </p:nvSpPr>
        <p:spPr bwMode="auto">
          <a:xfrm>
            <a:off x="19050" y="314325"/>
            <a:ext cx="506413" cy="484188"/>
          </a:xfrm>
          <a:custGeom>
            <a:avLst/>
            <a:gdLst>
              <a:gd name="T0" fmla="*/ 0 w 1889279"/>
              <a:gd name="T1" fmla="*/ 0 h 1810503"/>
              <a:gd name="T2" fmla="*/ 0 w 1889279"/>
              <a:gd name="T3" fmla="*/ 0 h 1810503"/>
              <a:gd name="T4" fmla="*/ 0 w 1889279"/>
              <a:gd name="T5" fmla="*/ 0 h 1810503"/>
              <a:gd name="T6" fmla="*/ 0 w 1889279"/>
              <a:gd name="T7" fmla="*/ 0 h 1810503"/>
              <a:gd name="T8" fmla="*/ 0 w 1889279"/>
              <a:gd name="T9" fmla="*/ 0 h 1810503"/>
              <a:gd name="T10" fmla="*/ 0 w 1889279"/>
              <a:gd name="T11" fmla="*/ 0 h 1810503"/>
              <a:gd name="T12" fmla="*/ 0 w 1889279"/>
              <a:gd name="T13" fmla="*/ 0 h 1810503"/>
              <a:gd name="T14" fmla="*/ 0 w 1889279"/>
              <a:gd name="T15" fmla="*/ 0 h 1810503"/>
              <a:gd name="T16" fmla="*/ 0 w 1889279"/>
              <a:gd name="T17" fmla="*/ 0 h 1810503"/>
              <a:gd name="T18" fmla="*/ 0 w 1889279"/>
              <a:gd name="T19" fmla="*/ 0 h 1810503"/>
              <a:gd name="T20" fmla="*/ 0 w 1889279"/>
              <a:gd name="T21" fmla="*/ 0 h 1810503"/>
              <a:gd name="T22" fmla="*/ 0 w 1889279"/>
              <a:gd name="T23" fmla="*/ 0 h 1810503"/>
              <a:gd name="T24" fmla="*/ 0 w 1889279"/>
              <a:gd name="T25" fmla="*/ 0 h 1810503"/>
              <a:gd name="T26" fmla="*/ 0 w 1889279"/>
              <a:gd name="T27" fmla="*/ 0 h 1810503"/>
              <a:gd name="T28" fmla="*/ 0 w 1889279"/>
              <a:gd name="T29" fmla="*/ 0 h 1810503"/>
              <a:gd name="T30" fmla="*/ 0 w 1889279"/>
              <a:gd name="T31" fmla="*/ 0 h 1810503"/>
              <a:gd name="T32" fmla="*/ 0 w 1889279"/>
              <a:gd name="T33" fmla="*/ 0 h 1810503"/>
              <a:gd name="T34" fmla="*/ 0 w 1889279"/>
              <a:gd name="T35" fmla="*/ 0 h 1810503"/>
              <a:gd name="T36" fmla="*/ 0 w 1889279"/>
              <a:gd name="T37" fmla="*/ 0 h 1810503"/>
              <a:gd name="T38" fmla="*/ 0 w 1889279"/>
              <a:gd name="T39" fmla="*/ 0 h 1810503"/>
              <a:gd name="T40" fmla="*/ 0 w 1889279"/>
              <a:gd name="T41" fmla="*/ 0 h 1810503"/>
              <a:gd name="T42" fmla="*/ 0 w 1889279"/>
              <a:gd name="T43" fmla="*/ 0 h 1810503"/>
              <a:gd name="T44" fmla="*/ 0 w 1889279"/>
              <a:gd name="T45" fmla="*/ 0 h 1810503"/>
              <a:gd name="T46" fmla="*/ 0 w 1889279"/>
              <a:gd name="T47" fmla="*/ 0 h 1810503"/>
              <a:gd name="T48" fmla="*/ 0 w 1889279"/>
              <a:gd name="T49" fmla="*/ 0 h 1810503"/>
              <a:gd name="T50" fmla="*/ 0 w 1889279"/>
              <a:gd name="T51" fmla="*/ 0 h 1810503"/>
              <a:gd name="T52" fmla="*/ 0 w 1889279"/>
              <a:gd name="T53" fmla="*/ 0 h 1810503"/>
              <a:gd name="T54" fmla="*/ 0 w 1889279"/>
              <a:gd name="T55" fmla="*/ 0 h 1810503"/>
              <a:gd name="T56" fmla="*/ 0 w 1889279"/>
              <a:gd name="T57" fmla="*/ 0 h 1810503"/>
              <a:gd name="T58" fmla="*/ 0 w 1889279"/>
              <a:gd name="T59" fmla="*/ 0 h 1810503"/>
              <a:gd name="T60" fmla="*/ 0 w 1889279"/>
              <a:gd name="T61" fmla="*/ 0 h 1810503"/>
              <a:gd name="T62" fmla="*/ 0 w 1889279"/>
              <a:gd name="T63" fmla="*/ 0 h 1810503"/>
              <a:gd name="T64" fmla="*/ 0 w 1889279"/>
              <a:gd name="T65" fmla="*/ 0 h 1810503"/>
              <a:gd name="T66" fmla="*/ 0 w 1889279"/>
              <a:gd name="T67" fmla="*/ 0 h 1810503"/>
              <a:gd name="T68" fmla="*/ 0 w 1889279"/>
              <a:gd name="T69" fmla="*/ 0 h 1810503"/>
              <a:gd name="T70" fmla="*/ 0 w 1889279"/>
              <a:gd name="T71" fmla="*/ 0 h 1810503"/>
              <a:gd name="T72" fmla="*/ 0 w 1889279"/>
              <a:gd name="T73" fmla="*/ 0 h 1810503"/>
              <a:gd name="T74" fmla="*/ 0 w 1889279"/>
              <a:gd name="T75" fmla="*/ 0 h 18105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89279"/>
              <a:gd name="T115" fmla="*/ 0 h 1810503"/>
              <a:gd name="T116" fmla="*/ 1889279 w 1889279"/>
              <a:gd name="T117" fmla="*/ 1810503 h 18105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lnTo>
                  <a:pt x="953521" y="1355186"/>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lnTo>
                  <a:pt x="953521" y="931303"/>
                </a:ln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lnTo>
                  <a:pt x="900586" y="1702"/>
                </a:lnTo>
                <a:close/>
                <a:moveTo>
                  <a:pt x="953521" y="0"/>
                </a:moveTo>
                <a:lnTo>
                  <a:pt x="981035" y="1330"/>
                </a:lnTo>
                <a:cubicBezTo>
                  <a:pt x="1124068" y="53565"/>
                  <a:pt x="1247786" y="180867"/>
                  <a:pt x="1332000" y="354889"/>
                </a:cubicBezTo>
                <a:cubicBezTo>
                  <a:pt x="1219743" y="403080"/>
                  <a:pt x="1090709" y="429800"/>
                  <a:pt x="953521" y="430954"/>
                </a:cubicBezTo>
                <a:lnTo>
                  <a:pt x="9535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nchor="ctr"/>
          <a:lstStyle/>
          <a:p>
            <a:endParaRPr lang="zh-CN" altLang="en-US"/>
          </a:p>
        </p:txBody>
      </p:sp>
      <p:pic>
        <p:nvPicPr>
          <p:cNvPr id="94222" name="Picture 22" descr="未标题-4">
            <a:extLst>
              <a:ext uri="{FF2B5EF4-FFF2-40B4-BE49-F238E27FC236}">
                <a16:creationId xmlns:a16="http://schemas.microsoft.com/office/drawing/2014/main" id="{CB05DAB8-0766-804E-B68F-F14873E04DB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75463" y="68263"/>
            <a:ext cx="2230437"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 Box 5">
            <a:extLst>
              <a:ext uri="{FF2B5EF4-FFF2-40B4-BE49-F238E27FC236}">
                <a16:creationId xmlns:a16="http://schemas.microsoft.com/office/drawing/2014/main" id="{04C12FD7-93D2-0940-9E1E-8B2134FF58EA}"/>
              </a:ext>
            </a:extLst>
          </p:cNvPr>
          <p:cNvSpPr txBox="1">
            <a:spLocks noChangeArrowheads="1"/>
          </p:cNvSpPr>
          <p:nvPr/>
        </p:nvSpPr>
        <p:spPr bwMode="auto">
          <a:xfrm>
            <a:off x="650875" y="866775"/>
            <a:ext cx="7696200" cy="430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a:lnSpc>
                <a:spcPct val="95000"/>
              </a:lnSpc>
            </a:pPr>
            <a:r>
              <a:rPr kumimoji="1" lang="en-US" altLang="zh-CN" b="1">
                <a:solidFill>
                  <a:srgbClr val="000099"/>
                </a:solidFill>
                <a:latin typeface="宋体" panose="02010600030101010101" pitchFamily="2" charset="-122"/>
              </a:rPr>
              <a:t>          CALL    I8259A</a:t>
            </a:r>
            <a:r>
              <a:rPr kumimoji="1" lang="zh-CN" altLang="en-US" b="1">
                <a:solidFill>
                  <a:srgbClr val="000099"/>
                </a:solidFill>
                <a:latin typeface="宋体" panose="02010600030101010101" pitchFamily="2" charset="-122"/>
              </a:rPr>
              <a:t>       </a:t>
            </a:r>
            <a:r>
              <a:rPr kumimoji="1" lang="zh-CN" altLang="en-US" b="1">
                <a:solidFill>
                  <a:srgbClr val="C00000"/>
                </a:solidFill>
                <a:latin typeface="宋体" panose="02010600030101010101" pitchFamily="2" charset="-122"/>
              </a:rPr>
              <a:t>；</a:t>
            </a:r>
            <a:r>
              <a:rPr kumimoji="1" lang="en-US" altLang="zh-CN" b="1">
                <a:solidFill>
                  <a:srgbClr val="C00000"/>
                </a:solidFill>
                <a:latin typeface="宋体" panose="02010600030101010101" pitchFamily="2" charset="-122"/>
              </a:rPr>
              <a:t>8259</a:t>
            </a:r>
            <a:r>
              <a:rPr kumimoji="1" lang="zh-CN" altLang="en-US" b="1">
                <a:solidFill>
                  <a:srgbClr val="C00000"/>
                </a:solidFill>
                <a:latin typeface="宋体" panose="02010600030101010101" pitchFamily="2" charset="-122"/>
              </a:rPr>
              <a:t>中断屏蔽设置</a:t>
            </a:r>
            <a:endParaRPr kumimoji="1" lang="zh-CN" altLang="en-US" b="1">
              <a:solidFill>
                <a:srgbClr val="000099"/>
              </a:solidFill>
              <a:latin typeface="宋体" panose="02010600030101010101" pitchFamily="2" charset="-122"/>
            </a:endParaRPr>
          </a:p>
          <a:p>
            <a:pPr eaLnBrk="1">
              <a:lnSpc>
                <a:spcPct val="95000"/>
              </a:lnSpc>
            </a:pPr>
            <a:r>
              <a:rPr kumimoji="1" lang="en-US" altLang="zh-CN" b="1">
                <a:solidFill>
                  <a:srgbClr val="000099"/>
                </a:solidFill>
                <a:latin typeface="宋体" panose="02010600030101010101" pitchFamily="2" charset="-122"/>
              </a:rPr>
              <a:t>          STI                  </a:t>
            </a:r>
            <a:r>
              <a:rPr kumimoji="1" lang="zh-CN" altLang="en-US" b="1">
                <a:solidFill>
                  <a:srgbClr val="C00000"/>
                </a:solidFill>
                <a:latin typeface="宋体" panose="02010600030101010101" pitchFamily="2" charset="-122"/>
              </a:rPr>
              <a:t>；开中断</a:t>
            </a:r>
          </a:p>
          <a:p>
            <a:pPr eaLnBrk="1">
              <a:lnSpc>
                <a:spcPct val="95000"/>
              </a:lnSpc>
            </a:pPr>
            <a:r>
              <a:rPr kumimoji="1" lang="en-US" altLang="zh-CN" b="1">
                <a:solidFill>
                  <a:srgbClr val="000099"/>
                </a:solidFill>
                <a:latin typeface="宋体" panose="02010600030101010101" pitchFamily="2" charset="-122"/>
              </a:rPr>
              <a:t>SCAN:     MOV	  AH,1</a:t>
            </a:r>
            <a:endParaRPr kumimoji="1" lang="zh-CN" altLang="en-US" b="1">
              <a:solidFill>
                <a:srgbClr val="000099"/>
              </a:solidFill>
              <a:latin typeface="宋体" panose="02010600030101010101" pitchFamily="2" charset="-122"/>
            </a:endParaRPr>
          </a:p>
          <a:p>
            <a:pPr eaLnBrk="1">
              <a:lnSpc>
                <a:spcPct val="95000"/>
              </a:lnSpc>
            </a:pPr>
            <a:r>
              <a:rPr kumimoji="1" lang="en-US" altLang="zh-CN" b="1">
                <a:solidFill>
                  <a:srgbClr val="000099"/>
                </a:solidFill>
                <a:latin typeface="宋体" panose="02010600030101010101" pitchFamily="2" charset="-122"/>
              </a:rPr>
              <a:t>          INT	  16H	       </a:t>
            </a:r>
            <a:r>
              <a:rPr kumimoji="1" lang="zh-CN" altLang="en-US" b="1">
                <a:solidFill>
                  <a:srgbClr val="C00000"/>
                </a:solidFill>
                <a:latin typeface="宋体" panose="02010600030101010101" pitchFamily="2" charset="-122"/>
              </a:rPr>
              <a:t>；是否有键入</a:t>
            </a:r>
          </a:p>
          <a:p>
            <a:pPr eaLnBrk="1">
              <a:lnSpc>
                <a:spcPct val="95000"/>
              </a:lnSpc>
            </a:pPr>
            <a:r>
              <a:rPr kumimoji="1" lang="en-US" altLang="zh-CN" b="1">
                <a:solidFill>
                  <a:srgbClr val="000099"/>
                </a:solidFill>
                <a:latin typeface="宋体" panose="02010600030101010101" pitchFamily="2" charset="-122"/>
              </a:rPr>
              <a:t>	  JZ	  SCAN	       </a:t>
            </a:r>
            <a:r>
              <a:rPr kumimoji="1" lang="zh-CN" altLang="en-US" b="1">
                <a:solidFill>
                  <a:srgbClr val="C00000"/>
                </a:solidFill>
                <a:latin typeface="宋体" panose="02010600030101010101" pitchFamily="2" charset="-122"/>
              </a:rPr>
              <a:t>；无键入，转</a:t>
            </a:r>
          </a:p>
          <a:p>
            <a:pPr eaLnBrk="1">
              <a:lnSpc>
                <a:spcPct val="95000"/>
              </a:lnSpc>
            </a:pPr>
            <a:r>
              <a:rPr kumimoji="1" lang="en-US" altLang="zh-CN" b="1">
                <a:solidFill>
                  <a:srgbClr val="000099"/>
                </a:solidFill>
                <a:latin typeface="宋体" panose="02010600030101010101" pitchFamily="2" charset="-122"/>
              </a:rPr>
              <a:t>          CALL    RESET</a:t>
            </a:r>
            <a:r>
              <a:rPr kumimoji="1" lang="zh-CN" altLang="en-US" b="1">
                <a:solidFill>
                  <a:srgbClr val="000099"/>
                </a:solidFill>
                <a:latin typeface="宋体" panose="02010600030101010101" pitchFamily="2" charset="-122"/>
              </a:rPr>
              <a:t>        </a:t>
            </a:r>
            <a:r>
              <a:rPr kumimoji="1" lang="zh-CN" altLang="en-US" b="1">
                <a:solidFill>
                  <a:srgbClr val="C00000"/>
                </a:solidFill>
                <a:latin typeface="宋体" panose="02010600030101010101" pitchFamily="2" charset="-122"/>
              </a:rPr>
              <a:t>；有键入，结束</a:t>
            </a:r>
          </a:p>
          <a:p>
            <a:pPr eaLnBrk="1">
              <a:lnSpc>
                <a:spcPct val="95000"/>
              </a:lnSpc>
            </a:pPr>
            <a:r>
              <a:rPr kumimoji="1" lang="en-US" altLang="zh-CN" b="1">
                <a:solidFill>
                  <a:srgbClr val="000099"/>
                </a:solidFill>
                <a:latin typeface="宋体" panose="02010600030101010101" pitchFamily="2" charset="-122"/>
              </a:rPr>
              <a:t>          MOV     AH,4CH</a:t>
            </a:r>
            <a:endParaRPr kumimoji="1" lang="zh-CN" altLang="en-US" b="1">
              <a:solidFill>
                <a:srgbClr val="000099"/>
              </a:solidFill>
              <a:latin typeface="宋体" panose="02010600030101010101" pitchFamily="2" charset="-122"/>
            </a:endParaRPr>
          </a:p>
          <a:p>
            <a:pPr eaLnBrk="1">
              <a:lnSpc>
                <a:spcPct val="95000"/>
              </a:lnSpc>
            </a:pPr>
            <a:r>
              <a:rPr kumimoji="1" lang="en-US" altLang="zh-CN" b="1">
                <a:solidFill>
                  <a:srgbClr val="000099"/>
                </a:solidFill>
                <a:latin typeface="宋体" panose="02010600030101010101" pitchFamily="2" charset="-122"/>
              </a:rPr>
              <a:t>          INT     21H</a:t>
            </a:r>
            <a:endParaRPr kumimoji="1" lang="zh-CN" altLang="en-US" b="1">
              <a:solidFill>
                <a:srgbClr val="000099"/>
              </a:solidFill>
              <a:latin typeface="宋体" panose="02010600030101010101" pitchFamily="2" charset="-122"/>
            </a:endParaRPr>
          </a:p>
          <a:p>
            <a:pPr eaLnBrk="1">
              <a:lnSpc>
                <a:spcPct val="95000"/>
              </a:lnSpc>
            </a:pPr>
            <a:r>
              <a:rPr kumimoji="1" lang="en-US" altLang="zh-CN" b="1">
                <a:solidFill>
                  <a:srgbClr val="000099"/>
                </a:solidFill>
                <a:latin typeface="宋体" panose="02010600030101010101" pitchFamily="2" charset="-122"/>
              </a:rPr>
              <a:t>;---------------------------------</a:t>
            </a:r>
            <a:endParaRPr kumimoji="1" lang="zh-CN" altLang="en-US" b="1">
              <a:solidFill>
                <a:srgbClr val="000099"/>
              </a:solidFill>
              <a:latin typeface="宋体" panose="02010600030101010101" pitchFamily="2" charset="-122"/>
            </a:endParaRPr>
          </a:p>
          <a:p>
            <a:pPr eaLnBrk="1">
              <a:lnSpc>
                <a:spcPct val="95000"/>
              </a:lnSpc>
            </a:pPr>
            <a:r>
              <a:rPr kumimoji="1" lang="en-US" altLang="zh-CN" b="1">
                <a:solidFill>
                  <a:srgbClr val="000099"/>
                </a:solidFill>
                <a:latin typeface="宋体" panose="02010600030101010101" pitchFamily="2" charset="-122"/>
              </a:rPr>
              <a:t>SERVICE   PROC</a:t>
            </a:r>
            <a:endParaRPr kumimoji="1" lang="zh-CN" altLang="en-US" b="1">
              <a:solidFill>
                <a:srgbClr val="000099"/>
              </a:solidFill>
              <a:latin typeface="宋体" panose="02010600030101010101" pitchFamily="2" charset="-122"/>
            </a:endParaRPr>
          </a:p>
          <a:p>
            <a:pPr eaLnBrk="1">
              <a:lnSpc>
                <a:spcPct val="95000"/>
              </a:lnSpc>
            </a:pPr>
            <a:r>
              <a:rPr kumimoji="1" lang="en-US" altLang="zh-CN" b="1">
                <a:solidFill>
                  <a:srgbClr val="000099"/>
                </a:solidFill>
                <a:latin typeface="宋体" panose="02010600030101010101" pitchFamily="2" charset="-122"/>
              </a:rPr>
              <a:t>          PUSHA                 </a:t>
            </a:r>
            <a:r>
              <a:rPr kumimoji="1" lang="zh-CN" altLang="en-US" b="1">
                <a:solidFill>
                  <a:srgbClr val="C00000"/>
                </a:solidFill>
                <a:latin typeface="宋体" panose="02010600030101010101" pitchFamily="2" charset="-122"/>
              </a:rPr>
              <a:t>；保护现场</a:t>
            </a:r>
          </a:p>
          <a:p>
            <a:pPr eaLnBrk="1">
              <a:lnSpc>
                <a:spcPct val="95000"/>
              </a:lnSpc>
            </a:pPr>
            <a:r>
              <a:rPr kumimoji="1" lang="en-US" altLang="zh-CN" b="1">
                <a:solidFill>
                  <a:srgbClr val="000099"/>
                </a:solidFill>
                <a:latin typeface="宋体" panose="02010600030101010101" pitchFamily="2" charset="-122"/>
              </a:rPr>
              <a:t>          PUSH    DS           </a:t>
            </a:r>
            <a:r>
              <a:rPr kumimoji="1" lang="zh-CN" altLang="en-US" b="1">
                <a:solidFill>
                  <a:srgbClr val="000099"/>
                </a:solidFill>
                <a:latin typeface="宋体" panose="02010600030101010101" pitchFamily="2" charset="-122"/>
              </a:rPr>
              <a:t> </a:t>
            </a:r>
            <a:r>
              <a:rPr kumimoji="1" lang="zh-CN" altLang="en-US" b="1">
                <a:solidFill>
                  <a:srgbClr val="C00000"/>
                </a:solidFill>
                <a:latin typeface="宋体" panose="02010600030101010101" pitchFamily="2" charset="-122"/>
              </a:rPr>
              <a:t>；</a:t>
            </a:r>
            <a:r>
              <a:rPr kumimoji="1" lang="en-US" altLang="zh-CN" b="1">
                <a:solidFill>
                  <a:srgbClr val="C00000"/>
                </a:solidFill>
                <a:latin typeface="宋体" panose="02010600030101010101" pitchFamily="2" charset="-122"/>
              </a:rPr>
              <a:t>DS=40H</a:t>
            </a:r>
            <a:endParaRPr kumimoji="1" lang="zh-CN" altLang="en-US" b="1">
              <a:solidFill>
                <a:srgbClr val="C00000"/>
              </a:solidFill>
              <a:latin typeface="宋体" panose="02010600030101010101" pitchFamily="2" charset="-122"/>
            </a:endParaRPr>
          </a:p>
          <a:p>
            <a:pPr eaLnBrk="1">
              <a:lnSpc>
                <a:spcPct val="95000"/>
              </a:lnSpc>
            </a:pPr>
            <a:r>
              <a:rPr kumimoji="1" lang="en-US" altLang="zh-CN" b="1">
                <a:solidFill>
                  <a:srgbClr val="000099"/>
                </a:solidFill>
                <a:latin typeface="宋体" panose="02010600030101010101" pitchFamily="2" charset="-122"/>
              </a:rPr>
              <a:t>          </a:t>
            </a:r>
            <a:r>
              <a:rPr kumimoji="1" lang="en-US" altLang="zh-CN" b="1">
                <a:solidFill>
                  <a:srgbClr val="C00000"/>
                </a:solidFill>
                <a:latin typeface="宋体" panose="02010600030101010101" pitchFamily="2" charset="-122"/>
              </a:rPr>
              <a:t>MOV     AX,DATA</a:t>
            </a:r>
            <a:endParaRPr kumimoji="1" lang="zh-CN" altLang="en-US" b="1">
              <a:solidFill>
                <a:srgbClr val="C00000"/>
              </a:solidFill>
              <a:latin typeface="宋体" panose="02010600030101010101" pitchFamily="2" charset="-122"/>
            </a:endParaRPr>
          </a:p>
          <a:p>
            <a:pPr eaLnBrk="1">
              <a:lnSpc>
                <a:spcPct val="95000"/>
              </a:lnSpc>
            </a:pPr>
            <a:r>
              <a:rPr kumimoji="1" lang="en-US" altLang="zh-CN" b="1">
                <a:solidFill>
                  <a:srgbClr val="C00000"/>
                </a:solidFill>
                <a:latin typeface="宋体" panose="02010600030101010101" pitchFamily="2" charset="-122"/>
              </a:rPr>
              <a:t>          MOV     DS,AX   </a:t>
            </a:r>
            <a:r>
              <a:rPr kumimoji="1" lang="en-US" altLang="zh-CN" b="1">
                <a:solidFill>
                  <a:srgbClr val="000099"/>
                </a:solidFill>
                <a:latin typeface="宋体" panose="02010600030101010101" pitchFamily="2" charset="-122"/>
              </a:rPr>
              <a:t>       </a:t>
            </a:r>
            <a:r>
              <a:rPr kumimoji="1" lang="zh-CN" altLang="en-US" b="1">
                <a:solidFill>
                  <a:srgbClr val="C00000"/>
                </a:solidFill>
                <a:latin typeface="宋体" panose="02010600030101010101" pitchFamily="2" charset="-122"/>
              </a:rPr>
              <a:t>；重新给</a:t>
            </a:r>
            <a:r>
              <a:rPr kumimoji="1" lang="en-US" altLang="zh-CN" b="1">
                <a:solidFill>
                  <a:srgbClr val="C00000"/>
                </a:solidFill>
                <a:latin typeface="宋体" panose="02010600030101010101" pitchFamily="2" charset="-122"/>
              </a:rPr>
              <a:t>DS</a:t>
            </a:r>
            <a:r>
              <a:rPr kumimoji="1" lang="zh-CN" altLang="en-US" b="1">
                <a:solidFill>
                  <a:srgbClr val="C00000"/>
                </a:solidFill>
                <a:latin typeface="宋体" panose="02010600030101010101" pitchFamily="2" charset="-122"/>
              </a:rPr>
              <a:t>赋值</a:t>
            </a:r>
          </a:p>
          <a:p>
            <a:pPr eaLnBrk="1">
              <a:lnSpc>
                <a:spcPct val="95000"/>
              </a:lnSpc>
            </a:pPr>
            <a:r>
              <a:rPr kumimoji="1" lang="en-US" altLang="zh-CN" b="1">
                <a:solidFill>
                  <a:srgbClr val="000099"/>
                </a:solidFill>
                <a:latin typeface="宋体" panose="02010600030101010101" pitchFamily="2" charset="-122"/>
              </a:rPr>
              <a:t>          DEC     ICOUNT         </a:t>
            </a:r>
            <a:r>
              <a:rPr kumimoji="1" lang="zh-CN" altLang="en-US" b="1">
                <a:solidFill>
                  <a:srgbClr val="C00000"/>
                </a:solidFill>
                <a:latin typeface="宋体" panose="02010600030101010101" pitchFamily="2" charset="-122"/>
              </a:rPr>
              <a:t>；中断计数</a:t>
            </a:r>
          </a:p>
          <a:p>
            <a:pPr eaLnBrk="1">
              <a:lnSpc>
                <a:spcPct val="95000"/>
              </a:lnSpc>
            </a:pPr>
            <a:r>
              <a:rPr kumimoji="1" lang="en-US" altLang="zh-CN" b="1">
                <a:solidFill>
                  <a:srgbClr val="000099"/>
                </a:solidFill>
                <a:latin typeface="宋体" panose="02010600030101010101" pitchFamily="2" charset="-122"/>
              </a:rPr>
              <a:t>          JNZ     EXIT           </a:t>
            </a:r>
            <a:r>
              <a:rPr kumimoji="1" lang="zh-CN" altLang="en-US" b="1">
                <a:solidFill>
                  <a:srgbClr val="C00000"/>
                </a:solidFill>
                <a:latin typeface="宋体" panose="02010600030101010101" pitchFamily="2" charset="-122"/>
              </a:rPr>
              <a:t>；不满</a:t>
            </a:r>
            <a:r>
              <a:rPr kumimoji="1" lang="en-US" altLang="zh-CN" b="1">
                <a:solidFill>
                  <a:srgbClr val="C00000"/>
                </a:solidFill>
                <a:latin typeface="宋体" panose="02010600030101010101" pitchFamily="2" charset="-122"/>
              </a:rPr>
              <a:t>10</a:t>
            </a:r>
            <a:r>
              <a:rPr kumimoji="1" lang="zh-CN" altLang="en-US" b="1">
                <a:solidFill>
                  <a:srgbClr val="C00000"/>
                </a:solidFill>
                <a:latin typeface="宋体" panose="02010600030101010101" pitchFamily="2" charset="-122"/>
              </a:rPr>
              <a:t>次转</a:t>
            </a:r>
          </a:p>
        </p:txBody>
      </p:sp>
      <p:sp>
        <p:nvSpPr>
          <p:cNvPr id="94224" name="文本框 5">
            <a:extLst>
              <a:ext uri="{FF2B5EF4-FFF2-40B4-BE49-F238E27FC236}">
                <a16:creationId xmlns:a16="http://schemas.microsoft.com/office/drawing/2014/main" id="{C899AC4D-EDFB-D548-8A64-355428A5C02C}"/>
              </a:ext>
            </a:extLst>
          </p:cNvPr>
          <p:cNvSpPr>
            <a:spLocks noChangeArrowheads="1"/>
          </p:cNvSpPr>
          <p:nvPr/>
        </p:nvSpPr>
        <p:spPr bwMode="auto">
          <a:xfrm>
            <a:off x="325438" y="328613"/>
            <a:ext cx="5805487"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buFont typeface="Arial" panose="020B0604020202020204" pitchFamily="34" charset="0"/>
              <a:buNone/>
            </a:pPr>
            <a:r>
              <a:rPr lang="zh-CN" altLang="en-US" sz="2400" b="1" noProof="1">
                <a:solidFill>
                  <a:schemeClr val="bg1"/>
                </a:solidFill>
                <a:ea typeface="微软雅黑" panose="020B0503020204020204" pitchFamily="34" charset="-122"/>
                <a:sym typeface="Arial" panose="020B0604020202020204" pitchFamily="34" charset="0"/>
              </a:rPr>
              <a:t>   用户</a:t>
            </a:r>
            <a:r>
              <a:rPr lang="zh-CN" altLang="en-US" sz="2400" b="1" noProof="1">
                <a:solidFill>
                  <a:schemeClr val="bg1"/>
                </a:solidFill>
                <a:ea typeface="微软雅黑" panose="020B0503020204020204" pitchFamily="34" charset="-122"/>
                <a:sym typeface="+mn-ea"/>
              </a:rPr>
              <a:t>中断应用开发举例</a:t>
            </a:r>
            <a:endParaRPr lang="zh-CN" altLang="en-US" sz="2400" b="1" noProof="1">
              <a:solidFill>
                <a:schemeClr val="bg1"/>
              </a:solidFill>
              <a:ea typeface="微软雅黑" panose="020B0503020204020204" pitchFamily="34" charset="-122"/>
              <a:sym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4102"/>
                                        </p:tgtEl>
                                        <p:attrNameLst>
                                          <p:attrName>style.visibility</p:attrName>
                                        </p:attrNameLst>
                                      </p:cBhvr>
                                      <p:to>
                                        <p:strVal val="visible"/>
                                      </p:to>
                                    </p:set>
                                    <p:animEffect>
                                      <p:cBhvr>
                                        <p:cTn id="7" dur="500"/>
                                        <p:tgtEl>
                                          <p:spTgt spid="4102"/>
                                        </p:tgtEl>
                                      </p:cBhvr>
                                    </p:animEffect>
                                  </p:childTnLst>
                                </p:cTn>
                              </p:par>
                              <p:par>
                                <p:cTn id="8" presetID="10" presetClass="entr" presetSubtype="0" fill="hold" nodeType="withEffect">
                                  <p:stCondLst>
                                    <p:cond delay="0"/>
                                  </p:stCondLst>
                                  <p:childTnLst>
                                    <p:set>
                                      <p:cBhvr>
                                        <p:cTn id="9" dur="1" fill="hold">
                                          <p:stCondLst>
                                            <p:cond delay="0"/>
                                          </p:stCondLst>
                                        </p:cTn>
                                        <p:tgtEl>
                                          <p:spTgt spid="4105"/>
                                        </p:tgtEl>
                                        <p:attrNameLst>
                                          <p:attrName>style.visibility</p:attrName>
                                        </p:attrNameLst>
                                      </p:cBhvr>
                                      <p:to>
                                        <p:strVal val="visible"/>
                                      </p:to>
                                    </p:set>
                                    <p:animEffect>
                                      <p:cBhvr>
                                        <p:cTn id="10" dur="500"/>
                                        <p:tgtEl>
                                          <p:spTgt spid="4105"/>
                                        </p:tgtEl>
                                      </p:cBhvr>
                                    </p:animEffect>
                                  </p:childTnLst>
                                </p:cTn>
                              </p:par>
                              <p:par>
                                <p:cTn id="11" presetID="10" presetClass="entr" presetSubtype="0" fill="hold" nodeType="withEffect">
                                  <p:stCondLst>
                                    <p:cond delay="0"/>
                                  </p:stCondLst>
                                  <p:childTnLst>
                                    <p:set>
                                      <p:cBhvr>
                                        <p:cTn id="12" dur="1" fill="hold">
                                          <p:stCondLst>
                                            <p:cond delay="0"/>
                                          </p:stCondLst>
                                        </p:cTn>
                                        <p:tgtEl>
                                          <p:spTgt spid="4107"/>
                                        </p:tgtEl>
                                        <p:attrNameLst>
                                          <p:attrName>style.visibility</p:attrName>
                                        </p:attrNameLst>
                                      </p:cBhvr>
                                      <p:to>
                                        <p:strVal val="visible"/>
                                      </p:to>
                                    </p:set>
                                    <p:animEffect>
                                      <p:cBhvr>
                                        <p:cTn id="13" dur="500"/>
                                        <p:tgtEl>
                                          <p:spTgt spid="4107"/>
                                        </p:tgtEl>
                                      </p:cBhvr>
                                    </p:animEffect>
                                  </p:childTnLst>
                                </p:cTn>
                              </p:par>
                              <p:par>
                                <p:cTn id="14" presetID="10" presetClass="entr" presetSubtype="0" fill="hold" nodeType="withEffect">
                                  <p:stCondLst>
                                    <p:cond delay="0"/>
                                  </p:stCondLst>
                                  <p:childTnLst>
                                    <p:set>
                                      <p:cBhvr>
                                        <p:cTn id="15" dur="1" fill="hold">
                                          <p:stCondLst>
                                            <p:cond delay="0"/>
                                          </p:stCondLst>
                                        </p:cTn>
                                        <p:tgtEl>
                                          <p:spTgt spid="4103"/>
                                        </p:tgtEl>
                                        <p:attrNameLst>
                                          <p:attrName>style.visibility</p:attrName>
                                        </p:attrNameLst>
                                      </p:cBhvr>
                                      <p:to>
                                        <p:strVal val="visible"/>
                                      </p:to>
                                    </p:set>
                                    <p:animEffect>
                                      <p:cBhvr>
                                        <p:cTn id="16" dur="500"/>
                                        <p:tgtEl>
                                          <p:spTgt spid="4103"/>
                                        </p:tgtEl>
                                      </p:cBhvr>
                                    </p:animEffect>
                                  </p:childTnLst>
                                </p:cTn>
                              </p:par>
                              <p:par>
                                <p:cTn id="17" presetID="10" presetClass="entr" presetSubtype="0" fill="hold" nodeType="withEffect">
                                  <p:stCondLst>
                                    <p:cond delay="0"/>
                                  </p:stCondLst>
                                  <p:childTnLst>
                                    <p:set>
                                      <p:cBhvr>
                                        <p:cTn id="18" dur="1" fill="hold">
                                          <p:stCondLst>
                                            <p:cond delay="0"/>
                                          </p:stCondLst>
                                        </p:cTn>
                                        <p:tgtEl>
                                          <p:spTgt spid="4106"/>
                                        </p:tgtEl>
                                        <p:attrNameLst>
                                          <p:attrName>style.visibility</p:attrName>
                                        </p:attrNameLst>
                                      </p:cBhvr>
                                      <p:to>
                                        <p:strVal val="visible"/>
                                      </p:to>
                                    </p:set>
                                    <p:animEffect>
                                      <p:cBhvr>
                                        <p:cTn id="19" dur="500"/>
                                        <p:tgtEl>
                                          <p:spTgt spid="4106"/>
                                        </p:tgtEl>
                                      </p:cBhvr>
                                    </p:animEffect>
                                  </p:childTnLst>
                                </p:cTn>
                              </p:par>
                              <p:par>
                                <p:cTn id="20" presetID="10" presetClass="entr" presetSubtype="0" fill="hold" nodeType="withEffect">
                                  <p:stCondLst>
                                    <p:cond delay="0"/>
                                  </p:stCondLst>
                                  <p:childTnLst>
                                    <p:set>
                                      <p:cBhvr>
                                        <p:cTn id="21" dur="1" fill="hold">
                                          <p:stCondLst>
                                            <p:cond delay="0"/>
                                          </p:stCondLst>
                                        </p:cTn>
                                        <p:tgtEl>
                                          <p:spTgt spid="4104"/>
                                        </p:tgtEl>
                                        <p:attrNameLst>
                                          <p:attrName>style.visibility</p:attrName>
                                        </p:attrNameLst>
                                      </p:cBhvr>
                                      <p:to>
                                        <p:strVal val="visible"/>
                                      </p:to>
                                    </p:set>
                                    <p:animEffect>
                                      <p:cBhvr>
                                        <p:cTn id="22" dur="500"/>
                                        <p:tgtEl>
                                          <p:spTgt spid="4104"/>
                                        </p:tgtEl>
                                      </p:cBhvr>
                                    </p:animEffect>
                                  </p:childTnLst>
                                </p:cTn>
                              </p:par>
                              <p:par>
                                <p:cTn id="23" presetID="35" presetClass="path" presetSubtype="0" fill="hold" nodeType="withEffect">
                                  <p:stCondLst>
                                    <p:cond delay="0"/>
                                  </p:stCondLst>
                                  <p:childTnLst>
                                    <p:animMotion origin="layout" path="M 0 0  L -0.25 0  E" pathEditMode="relative" rAng="0" ptsTypes="">
                                      <p:cBhvr>
                                        <p:cTn id="24" dur="500" fill="hold"/>
                                        <p:tgtEl>
                                          <p:spTgt spid="4106"/>
                                        </p:tgtEl>
                                        <p:attrNameLst>
                                          <p:attrName>ppt_x,ppt_y</p:attrName>
                                        </p:attrNameLst>
                                      </p:cBhvr>
                                      <p:rCtr x="0" y="0"/>
                                    </p:animMotion>
                                  </p:childTnLst>
                                </p:cTn>
                              </p:par>
                              <p:par>
                                <p:cTn id="25" presetID="35" presetClass="path" presetSubtype="0" fill="hold" nodeType="withEffect">
                                  <p:stCondLst>
                                    <p:cond delay="0"/>
                                  </p:stCondLst>
                                  <p:childTnLst>
                                    <p:animMotion origin="layout" path="M 4.16667E-6 3.33333E-6 L -0.31632 3.33333E-6 " pathEditMode="relative" rAng="0" ptsTypes="AA">
                                      <p:cBhvr>
                                        <p:cTn id="26" dur="500" fill="hold"/>
                                        <p:tgtEl>
                                          <p:spTgt spid="4103"/>
                                        </p:tgtEl>
                                        <p:attrNameLst>
                                          <p:attrName>ppt_x,ppt_y</p:attrName>
                                        </p:attrNameLst>
                                      </p:cBhvr>
                                      <p:rCtr x="-1581100" y="0"/>
                                    </p:animMotion>
                                  </p:childTnLst>
                                </p:cTn>
                              </p:par>
                              <p:par>
                                <p:cTn id="27" presetID="35" presetClass="path" presetSubtype="0" fill="hold" nodeType="withEffect">
                                  <p:stCondLst>
                                    <p:cond delay="0"/>
                                  </p:stCondLst>
                                  <p:childTnLst>
                                    <p:animMotion origin="layout" path="M 0.00504 -1.85185E-6 L -0.46684 -1.85185E-6 " pathEditMode="relative" rAng="0" ptsTypes="AA">
                                      <p:cBhvr>
                                        <p:cTn id="28" dur="500" fill="hold"/>
                                        <p:tgtEl>
                                          <p:spTgt spid="4104"/>
                                        </p:tgtEl>
                                        <p:attrNameLst>
                                          <p:attrName>ppt_x,ppt_y</p:attrName>
                                        </p:attrNameLst>
                                      </p:cBhvr>
                                      <p:rCtr x="-2358900" y="0"/>
                                    </p:animMotion>
                                  </p:childTnLst>
                                </p:cTn>
                              </p:par>
                              <p:par>
                                <p:cTn id="29" presetID="35" presetClass="path" presetSubtype="0" fill="hold" nodeType="withEffect">
                                  <p:stCondLst>
                                    <p:cond delay="0"/>
                                  </p:stCondLst>
                                  <p:childTnLst>
                                    <p:animMotion origin="layout" path="M -3.05556E-6 1.11111E-6 L -0.19531 1.11111E-6 " pathEditMode="relative" rAng="0" ptsTypes="AA">
                                      <p:cBhvr>
                                        <p:cTn id="30" dur="500" fill="hold"/>
                                        <p:tgtEl>
                                          <p:spTgt spid="4105"/>
                                        </p:tgtEl>
                                        <p:attrNameLst>
                                          <p:attrName>ppt_x,ppt_y</p:attrName>
                                        </p:attrNameLst>
                                      </p:cBhvr>
                                      <p:rCtr x="-976900" y="0"/>
                                    </p:animMotion>
                                  </p:childTnLst>
                                </p:cTn>
                              </p:par>
                              <p:par>
                                <p:cTn id="31" presetID="35" presetClass="path" presetSubtype="0" fill="hold" nodeType="withEffect">
                                  <p:stCondLst>
                                    <p:cond delay="0"/>
                                  </p:stCondLst>
                                  <p:childTnLst>
                                    <p:animMotion origin="layout" path="M 3.05556E-6 -1.85185E-6 L -0.33577 -1.85185E-6 " pathEditMode="relative" rAng="0" ptsTypes="AA">
                                      <p:cBhvr>
                                        <p:cTn id="32" dur="500" fill="hold"/>
                                        <p:tgtEl>
                                          <p:spTgt spid="4102"/>
                                        </p:tgtEl>
                                        <p:attrNameLst>
                                          <p:attrName>ppt_x,ppt_y</p:attrName>
                                        </p:attrNameLst>
                                      </p:cBhvr>
                                      <p:rCtr x="-1678300" y="0"/>
                                    </p:animMotion>
                                  </p:childTnLst>
                                </p:cTn>
                              </p:par>
                              <p:par>
                                <p:cTn id="33" presetID="35" presetClass="path" presetSubtype="0" fill="hold" nodeType="withEffect">
                                  <p:stCondLst>
                                    <p:cond delay="0"/>
                                  </p:stCondLst>
                                  <p:childTnLst>
                                    <p:animMotion origin="layout" path="M 1.66667E-6 -1.85185E-6 L -0.57188 -1.85185E-6 " pathEditMode="relative" rAng="0" ptsTypes="AA">
                                      <p:cBhvr>
                                        <p:cTn id="34" dur="500" fill="hold"/>
                                        <p:tgtEl>
                                          <p:spTgt spid="4107"/>
                                        </p:tgtEl>
                                        <p:attrNameLst>
                                          <p:attrName>ppt_x,ppt_y</p:attrName>
                                        </p:attrNameLst>
                                      </p:cBhvr>
                                      <p:rCtr x="-2858900" y="0"/>
                                    </p:animMotion>
                                  </p:childTnLst>
                                </p:cTn>
                              </p:par>
                              <p:par>
                                <p:cTn id="35" presetID="10" presetClass="exit" presetSubtype="0" fill="hold" nodeType="withEffect">
                                  <p:stCondLst>
                                    <p:cond delay="0"/>
                                  </p:stCondLst>
                                  <p:childTnLst>
                                    <p:animEffect>
                                      <p:cBhvr>
                                        <p:cTn id="36" dur="500"/>
                                        <p:tgtEl>
                                          <p:spTgt spid="4107"/>
                                        </p:tgtEl>
                                      </p:cBhvr>
                                    </p:animEffect>
                                    <p:set>
                                      <p:cBhvr>
                                        <p:cTn id="37" dur="1" fill="hold">
                                          <p:stCondLst>
                                            <p:cond delay="499"/>
                                          </p:stCondLst>
                                        </p:cTn>
                                        <p:tgtEl>
                                          <p:spTgt spid="4107"/>
                                        </p:tgtEl>
                                        <p:attrNameLst>
                                          <p:attrName>style.visibility</p:attrName>
                                        </p:attrNameLst>
                                      </p:cBhvr>
                                      <p:to>
                                        <p:strVal val="hidden"/>
                                      </p:to>
                                    </p:set>
                                  </p:childTnLst>
                                </p:cTn>
                              </p:par>
                              <p:par>
                                <p:cTn id="38" presetID="10" presetClass="exit" presetSubtype="0" fill="hold" nodeType="withEffect">
                                  <p:stCondLst>
                                    <p:cond delay="0"/>
                                  </p:stCondLst>
                                  <p:childTnLst>
                                    <p:animEffect>
                                      <p:cBhvr>
                                        <p:cTn id="39" dur="500"/>
                                        <p:tgtEl>
                                          <p:spTgt spid="4105"/>
                                        </p:tgtEl>
                                      </p:cBhvr>
                                    </p:animEffect>
                                    <p:set>
                                      <p:cBhvr>
                                        <p:cTn id="40" dur="1" fill="hold">
                                          <p:stCondLst>
                                            <p:cond delay="499"/>
                                          </p:stCondLst>
                                        </p:cTn>
                                        <p:tgtEl>
                                          <p:spTgt spid="4105"/>
                                        </p:tgtEl>
                                        <p:attrNameLst>
                                          <p:attrName>style.visibility</p:attrName>
                                        </p:attrNameLst>
                                      </p:cBhvr>
                                      <p:to>
                                        <p:strVal val="hidden"/>
                                      </p:to>
                                    </p:set>
                                  </p:childTnLst>
                                </p:cTn>
                              </p:par>
                              <p:par>
                                <p:cTn id="41" presetID="10" presetClass="exit" presetSubtype="0" fill="hold" nodeType="withEffect">
                                  <p:stCondLst>
                                    <p:cond delay="0"/>
                                  </p:stCondLst>
                                  <p:childTnLst>
                                    <p:animEffect>
                                      <p:cBhvr>
                                        <p:cTn id="42" dur="500"/>
                                        <p:tgtEl>
                                          <p:spTgt spid="4103"/>
                                        </p:tgtEl>
                                      </p:cBhvr>
                                    </p:animEffect>
                                    <p:set>
                                      <p:cBhvr>
                                        <p:cTn id="43" dur="1" fill="hold">
                                          <p:stCondLst>
                                            <p:cond delay="499"/>
                                          </p:stCondLst>
                                        </p:cTn>
                                        <p:tgtEl>
                                          <p:spTgt spid="4103"/>
                                        </p:tgtEl>
                                        <p:attrNameLst>
                                          <p:attrName>style.visibility</p:attrName>
                                        </p:attrNameLst>
                                      </p:cBhvr>
                                      <p:to>
                                        <p:strVal val="hidden"/>
                                      </p:to>
                                    </p:set>
                                  </p:childTnLst>
                                </p:cTn>
                              </p:par>
                              <p:par>
                                <p:cTn id="44" presetID="10" presetClass="exit" presetSubtype="0" fill="hold" nodeType="withEffect">
                                  <p:stCondLst>
                                    <p:cond delay="0"/>
                                  </p:stCondLst>
                                  <p:childTnLst>
                                    <p:animEffect>
                                      <p:cBhvr>
                                        <p:cTn id="45" dur="500"/>
                                        <p:tgtEl>
                                          <p:spTgt spid="4106"/>
                                        </p:tgtEl>
                                      </p:cBhvr>
                                    </p:animEffect>
                                    <p:set>
                                      <p:cBhvr>
                                        <p:cTn id="46" dur="1" fill="hold">
                                          <p:stCondLst>
                                            <p:cond delay="499"/>
                                          </p:stCondLst>
                                        </p:cTn>
                                        <p:tgtEl>
                                          <p:spTgt spid="4106"/>
                                        </p:tgtEl>
                                        <p:attrNameLst>
                                          <p:attrName>style.visibility</p:attrName>
                                        </p:attrNameLst>
                                      </p:cBhvr>
                                      <p:to>
                                        <p:strVal val="hidden"/>
                                      </p:to>
                                    </p:set>
                                  </p:childTnLst>
                                </p:cTn>
                              </p:par>
                              <p:par>
                                <p:cTn id="47" presetID="10" presetClass="exit" presetSubtype="0" fill="hold" nodeType="withEffect">
                                  <p:stCondLst>
                                    <p:cond delay="0"/>
                                  </p:stCondLst>
                                  <p:childTnLst>
                                    <p:animEffect>
                                      <p:cBhvr>
                                        <p:cTn id="48" dur="500"/>
                                        <p:tgtEl>
                                          <p:spTgt spid="4102"/>
                                        </p:tgtEl>
                                      </p:cBhvr>
                                    </p:animEffect>
                                    <p:set>
                                      <p:cBhvr>
                                        <p:cTn id="49" dur="1" fill="hold">
                                          <p:stCondLst>
                                            <p:cond delay="499"/>
                                          </p:stCondLst>
                                        </p:cTn>
                                        <p:tgtEl>
                                          <p:spTgt spid="4102"/>
                                        </p:tgtEl>
                                        <p:attrNameLst>
                                          <p:attrName>style.visibility</p:attrName>
                                        </p:attrNameLst>
                                      </p:cBhvr>
                                      <p:to>
                                        <p:strVal val="hidden"/>
                                      </p:to>
                                    </p:set>
                                  </p:childTnLst>
                                </p:cTn>
                              </p:par>
                              <p:par>
                                <p:cTn id="50" presetID="10" presetClass="exit" presetSubtype="0" fill="hold" nodeType="withEffect">
                                  <p:stCondLst>
                                    <p:cond delay="0"/>
                                  </p:stCondLst>
                                  <p:childTnLst>
                                    <p:animEffect>
                                      <p:cBhvr>
                                        <p:cTn id="51" dur="500"/>
                                        <p:tgtEl>
                                          <p:spTgt spid="4104"/>
                                        </p:tgtEl>
                                      </p:cBhvr>
                                    </p:animEffect>
                                    <p:set>
                                      <p:cBhvr>
                                        <p:cTn id="52" dur="1" fill="hold">
                                          <p:stCondLst>
                                            <p:cond delay="499"/>
                                          </p:stCondLst>
                                        </p:cTn>
                                        <p:tgtEl>
                                          <p:spTgt spid="4104"/>
                                        </p:tgtEl>
                                        <p:attrNameLst>
                                          <p:attrName>style.visibility</p:attrName>
                                        </p:attrNameLst>
                                      </p:cBhvr>
                                      <p:to>
                                        <p:strVal val="hidden"/>
                                      </p:to>
                                    </p:set>
                                  </p:childTnLst>
                                </p:cTn>
                              </p:par>
                              <p:par>
                                <p:cTn id="53" presetID="10" presetClass="entr" presetSubtype="0" fill="hold" nodeType="withEffect">
                                  <p:stCondLst>
                                    <p:cond delay="0"/>
                                  </p:stCondLst>
                                  <p:childTnLst>
                                    <p:set>
                                      <p:cBhvr>
                                        <p:cTn id="54" dur="1" fill="hold">
                                          <p:stCondLst>
                                            <p:cond delay="0"/>
                                          </p:stCondLst>
                                        </p:cTn>
                                        <p:tgtEl>
                                          <p:spTgt spid="4108"/>
                                        </p:tgtEl>
                                        <p:attrNameLst>
                                          <p:attrName>style.visibility</p:attrName>
                                        </p:attrNameLst>
                                      </p:cBhvr>
                                      <p:to>
                                        <p:strVal val="visible"/>
                                      </p:to>
                                    </p:set>
                                    <p:animEffect>
                                      <p:cBhvr>
                                        <p:cTn id="55" dur="500"/>
                                        <p:tgtEl>
                                          <p:spTgt spid="4108"/>
                                        </p:tgtEl>
                                      </p:cBhvr>
                                    </p:animEffect>
                                  </p:childTnLst>
                                </p:cTn>
                              </p:par>
                              <p:par>
                                <p:cTn id="56" presetID="10" presetClass="entr" presetSubtype="0" fill="hold" nodeType="withEffect">
                                  <p:stCondLst>
                                    <p:cond delay="0"/>
                                  </p:stCondLst>
                                  <p:childTnLst>
                                    <p:set>
                                      <p:cBhvr>
                                        <p:cTn id="57" dur="1" fill="hold">
                                          <p:stCondLst>
                                            <p:cond delay="0"/>
                                          </p:stCondLst>
                                        </p:cTn>
                                        <p:tgtEl>
                                          <p:spTgt spid="4109"/>
                                        </p:tgtEl>
                                        <p:attrNameLst>
                                          <p:attrName>style.visibility</p:attrName>
                                        </p:attrNameLst>
                                      </p:cBhvr>
                                      <p:to>
                                        <p:strVal val="visible"/>
                                      </p:to>
                                    </p:set>
                                    <p:animEffect>
                                      <p:cBhvr>
                                        <p:cTn id="58" dur="500"/>
                                        <p:tgtEl>
                                          <p:spTgt spid="4109"/>
                                        </p:tgtEl>
                                      </p:cBhvr>
                                    </p:animEffect>
                                  </p:childTnLst>
                                </p:cTn>
                              </p:par>
                              <p:par>
                                <p:cTn id="59" presetID="10" presetClass="entr" presetSubtype="0" fill="hold" nodeType="withEffect">
                                  <p:stCondLst>
                                    <p:cond delay="0"/>
                                  </p:stCondLst>
                                  <p:childTnLst>
                                    <p:set>
                                      <p:cBhvr>
                                        <p:cTn id="60" dur="1" fill="hold">
                                          <p:stCondLst>
                                            <p:cond delay="0"/>
                                          </p:stCondLst>
                                        </p:cTn>
                                        <p:tgtEl>
                                          <p:spTgt spid="4110"/>
                                        </p:tgtEl>
                                        <p:attrNameLst>
                                          <p:attrName>style.visibility</p:attrName>
                                        </p:attrNameLst>
                                      </p:cBhvr>
                                      <p:to>
                                        <p:strVal val="visible"/>
                                      </p:to>
                                    </p:set>
                                    <p:animEffect>
                                      <p:cBhvr>
                                        <p:cTn id="61" dur="500"/>
                                        <p:tgtEl>
                                          <p:spTgt spid="4110"/>
                                        </p:tgtEl>
                                      </p:cBhvr>
                                    </p:animEffect>
                                  </p:childTnLst>
                                </p:cTn>
                              </p:par>
                              <p:par>
                                <p:cTn id="62" presetID="10" presetClass="entr" presetSubtype="0" fill="hold" nodeType="withEffect">
                                  <p:stCondLst>
                                    <p:cond delay="0"/>
                                  </p:stCondLst>
                                  <p:childTnLst>
                                    <p:set>
                                      <p:cBhvr>
                                        <p:cTn id="63" dur="1" fill="hold">
                                          <p:stCondLst>
                                            <p:cond delay="0"/>
                                          </p:stCondLst>
                                        </p:cTn>
                                        <p:tgtEl>
                                          <p:spTgt spid="4111"/>
                                        </p:tgtEl>
                                        <p:attrNameLst>
                                          <p:attrName>style.visibility</p:attrName>
                                        </p:attrNameLst>
                                      </p:cBhvr>
                                      <p:to>
                                        <p:strVal val="visible"/>
                                      </p:to>
                                    </p:set>
                                    <p:animEffect>
                                      <p:cBhvr>
                                        <p:cTn id="64" dur="500"/>
                                        <p:tgtEl>
                                          <p:spTgt spid="4111"/>
                                        </p:tgtEl>
                                      </p:cBhvr>
                                    </p:animEffect>
                                  </p:childTnLst>
                                </p:cTn>
                              </p:par>
                              <p:par>
                                <p:cTn id="65" presetID="53" presetClass="exit" presetSubtype="0" fill="hold" nodeType="withEffect">
                                  <p:stCondLst>
                                    <p:cond delay="0"/>
                                  </p:stCondLst>
                                  <p:childTnLst>
                                    <p:anim calcmode="lin" valueType="num">
                                      <p:cBhvr>
                                        <p:cTn id="66" dur="500"/>
                                        <p:tgtEl>
                                          <p:spTgt spid="4108"/>
                                        </p:tgtEl>
                                        <p:attrNameLst>
                                          <p:attrName>ppt_w</p:attrName>
                                        </p:attrNameLst>
                                      </p:cBhvr>
                                      <p:tavLst>
                                        <p:tav tm="0">
                                          <p:val>
                                            <p:strVal val="ppt_w"/>
                                          </p:val>
                                        </p:tav>
                                        <p:tav tm="100000">
                                          <p:val>
                                            <p:fltVal val="0"/>
                                          </p:val>
                                        </p:tav>
                                      </p:tavLst>
                                    </p:anim>
                                    <p:anim calcmode="lin" valueType="num">
                                      <p:cBhvr>
                                        <p:cTn id="67" dur="500"/>
                                        <p:tgtEl>
                                          <p:spTgt spid="4108"/>
                                        </p:tgtEl>
                                        <p:attrNameLst>
                                          <p:attrName>ppt_h</p:attrName>
                                        </p:attrNameLst>
                                      </p:cBhvr>
                                      <p:tavLst>
                                        <p:tav tm="0">
                                          <p:val>
                                            <p:strVal val="ppt_h"/>
                                          </p:val>
                                        </p:tav>
                                        <p:tav tm="100000">
                                          <p:val>
                                            <p:fltVal val="0"/>
                                          </p:val>
                                        </p:tav>
                                      </p:tavLst>
                                    </p:anim>
                                    <p:animEffect>
                                      <p:cBhvr>
                                        <p:cTn id="68" dur="500"/>
                                        <p:tgtEl>
                                          <p:spTgt spid="4108"/>
                                        </p:tgtEl>
                                      </p:cBhvr>
                                    </p:animEffect>
                                    <p:set>
                                      <p:cBhvr>
                                        <p:cTn id="69" dur="1" fill="hold">
                                          <p:stCondLst>
                                            <p:cond delay="499"/>
                                          </p:stCondLst>
                                        </p:cTn>
                                        <p:tgtEl>
                                          <p:spTgt spid="4108"/>
                                        </p:tgtEl>
                                        <p:attrNameLst>
                                          <p:attrName>style.visibility</p:attrName>
                                        </p:attrNameLst>
                                      </p:cBhvr>
                                      <p:to>
                                        <p:strVal val="hidden"/>
                                      </p:to>
                                    </p:set>
                                  </p:childTnLst>
                                </p:cTn>
                              </p:par>
                              <p:par>
                                <p:cTn id="70" presetID="53" presetClass="exit" presetSubtype="0" fill="hold" nodeType="withEffect">
                                  <p:stCondLst>
                                    <p:cond delay="0"/>
                                  </p:stCondLst>
                                  <p:childTnLst>
                                    <p:anim calcmode="lin" valueType="num">
                                      <p:cBhvr>
                                        <p:cTn id="71" dur="500"/>
                                        <p:tgtEl>
                                          <p:spTgt spid="4109"/>
                                        </p:tgtEl>
                                        <p:attrNameLst>
                                          <p:attrName>ppt_w</p:attrName>
                                        </p:attrNameLst>
                                      </p:cBhvr>
                                      <p:tavLst>
                                        <p:tav tm="0">
                                          <p:val>
                                            <p:strVal val="ppt_w"/>
                                          </p:val>
                                        </p:tav>
                                        <p:tav tm="100000">
                                          <p:val>
                                            <p:fltVal val="0"/>
                                          </p:val>
                                        </p:tav>
                                      </p:tavLst>
                                    </p:anim>
                                    <p:anim calcmode="lin" valueType="num">
                                      <p:cBhvr>
                                        <p:cTn id="72" dur="500"/>
                                        <p:tgtEl>
                                          <p:spTgt spid="4109"/>
                                        </p:tgtEl>
                                        <p:attrNameLst>
                                          <p:attrName>ppt_h</p:attrName>
                                        </p:attrNameLst>
                                      </p:cBhvr>
                                      <p:tavLst>
                                        <p:tav tm="0">
                                          <p:val>
                                            <p:strVal val="ppt_h"/>
                                          </p:val>
                                        </p:tav>
                                        <p:tav tm="100000">
                                          <p:val>
                                            <p:fltVal val="0"/>
                                          </p:val>
                                        </p:tav>
                                      </p:tavLst>
                                    </p:anim>
                                    <p:animEffect>
                                      <p:cBhvr>
                                        <p:cTn id="73" dur="500"/>
                                        <p:tgtEl>
                                          <p:spTgt spid="4109"/>
                                        </p:tgtEl>
                                      </p:cBhvr>
                                    </p:animEffect>
                                    <p:set>
                                      <p:cBhvr>
                                        <p:cTn id="74" dur="1" fill="hold">
                                          <p:stCondLst>
                                            <p:cond delay="499"/>
                                          </p:stCondLst>
                                        </p:cTn>
                                        <p:tgtEl>
                                          <p:spTgt spid="4109"/>
                                        </p:tgtEl>
                                        <p:attrNameLst>
                                          <p:attrName>style.visibility</p:attrName>
                                        </p:attrNameLst>
                                      </p:cBhvr>
                                      <p:to>
                                        <p:strVal val="hidden"/>
                                      </p:to>
                                    </p:set>
                                  </p:childTnLst>
                                </p:cTn>
                              </p:par>
                              <p:par>
                                <p:cTn id="75" presetID="53" presetClass="exit" presetSubtype="0" fill="hold" nodeType="withEffect">
                                  <p:stCondLst>
                                    <p:cond delay="0"/>
                                  </p:stCondLst>
                                  <p:childTnLst>
                                    <p:anim calcmode="lin" valueType="num">
                                      <p:cBhvr>
                                        <p:cTn id="76" dur="500"/>
                                        <p:tgtEl>
                                          <p:spTgt spid="4110"/>
                                        </p:tgtEl>
                                        <p:attrNameLst>
                                          <p:attrName>ppt_w</p:attrName>
                                        </p:attrNameLst>
                                      </p:cBhvr>
                                      <p:tavLst>
                                        <p:tav tm="0">
                                          <p:val>
                                            <p:strVal val="ppt_w"/>
                                          </p:val>
                                        </p:tav>
                                        <p:tav tm="100000">
                                          <p:val>
                                            <p:fltVal val="0"/>
                                          </p:val>
                                        </p:tav>
                                      </p:tavLst>
                                    </p:anim>
                                    <p:anim calcmode="lin" valueType="num">
                                      <p:cBhvr>
                                        <p:cTn id="77" dur="500"/>
                                        <p:tgtEl>
                                          <p:spTgt spid="4110"/>
                                        </p:tgtEl>
                                        <p:attrNameLst>
                                          <p:attrName>ppt_h</p:attrName>
                                        </p:attrNameLst>
                                      </p:cBhvr>
                                      <p:tavLst>
                                        <p:tav tm="0">
                                          <p:val>
                                            <p:strVal val="ppt_h"/>
                                          </p:val>
                                        </p:tav>
                                        <p:tav tm="100000">
                                          <p:val>
                                            <p:fltVal val="0"/>
                                          </p:val>
                                        </p:tav>
                                      </p:tavLst>
                                    </p:anim>
                                    <p:animEffect>
                                      <p:cBhvr>
                                        <p:cTn id="78" dur="500"/>
                                        <p:tgtEl>
                                          <p:spTgt spid="4110"/>
                                        </p:tgtEl>
                                      </p:cBhvr>
                                    </p:animEffect>
                                    <p:set>
                                      <p:cBhvr>
                                        <p:cTn id="79" dur="1" fill="hold">
                                          <p:stCondLst>
                                            <p:cond delay="499"/>
                                          </p:stCondLst>
                                        </p:cTn>
                                        <p:tgtEl>
                                          <p:spTgt spid="4110"/>
                                        </p:tgtEl>
                                        <p:attrNameLst>
                                          <p:attrName>style.visibility</p:attrName>
                                        </p:attrNameLst>
                                      </p:cBhvr>
                                      <p:to>
                                        <p:strVal val="hidden"/>
                                      </p:to>
                                    </p:set>
                                  </p:childTnLst>
                                </p:cTn>
                              </p:par>
                              <p:par>
                                <p:cTn id="80" presetID="53" presetClass="exit" presetSubtype="0" fill="hold" nodeType="withEffect">
                                  <p:stCondLst>
                                    <p:cond delay="0"/>
                                  </p:stCondLst>
                                  <p:childTnLst>
                                    <p:anim calcmode="lin" valueType="num">
                                      <p:cBhvr>
                                        <p:cTn id="81" dur="500"/>
                                        <p:tgtEl>
                                          <p:spTgt spid="4111"/>
                                        </p:tgtEl>
                                        <p:attrNameLst>
                                          <p:attrName>ppt_w</p:attrName>
                                        </p:attrNameLst>
                                      </p:cBhvr>
                                      <p:tavLst>
                                        <p:tav tm="0">
                                          <p:val>
                                            <p:strVal val="ppt_w"/>
                                          </p:val>
                                        </p:tav>
                                        <p:tav tm="100000">
                                          <p:val>
                                            <p:fltVal val="0"/>
                                          </p:val>
                                        </p:tav>
                                      </p:tavLst>
                                    </p:anim>
                                    <p:anim calcmode="lin" valueType="num">
                                      <p:cBhvr>
                                        <p:cTn id="82" dur="500"/>
                                        <p:tgtEl>
                                          <p:spTgt spid="4111"/>
                                        </p:tgtEl>
                                        <p:attrNameLst>
                                          <p:attrName>ppt_h</p:attrName>
                                        </p:attrNameLst>
                                      </p:cBhvr>
                                      <p:tavLst>
                                        <p:tav tm="0">
                                          <p:val>
                                            <p:strVal val="ppt_h"/>
                                          </p:val>
                                        </p:tav>
                                        <p:tav tm="100000">
                                          <p:val>
                                            <p:fltVal val="0"/>
                                          </p:val>
                                        </p:tav>
                                      </p:tavLst>
                                    </p:anim>
                                    <p:animEffect>
                                      <p:cBhvr>
                                        <p:cTn id="83" dur="500"/>
                                        <p:tgtEl>
                                          <p:spTgt spid="4111"/>
                                        </p:tgtEl>
                                      </p:cBhvr>
                                    </p:animEffect>
                                    <p:set>
                                      <p:cBhvr>
                                        <p:cTn id="84" dur="1" fill="hold">
                                          <p:stCondLst>
                                            <p:cond delay="499"/>
                                          </p:stCondLst>
                                        </p:cTn>
                                        <p:tgtEl>
                                          <p:spTgt spid="4111"/>
                                        </p:tgtEl>
                                        <p:attrNameLst>
                                          <p:attrName>style.visibility</p:attrName>
                                        </p:attrNameLst>
                                      </p:cBhvr>
                                      <p:to>
                                        <p:strVal val="hidden"/>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grpId="0" nodeType="clickEffect">
                                  <p:stCondLst>
                                    <p:cond delay="0"/>
                                  </p:stCondLst>
                                  <p:childTnLst>
                                    <p:set>
                                      <p:cBhvr>
                                        <p:cTn id="88" dur="1" fill="hold">
                                          <p:stCondLst>
                                            <p:cond delay="499"/>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长方形 289">
            <a:extLst>
              <a:ext uri="{FF2B5EF4-FFF2-40B4-BE49-F238E27FC236}">
                <a16:creationId xmlns:a16="http://schemas.microsoft.com/office/drawing/2014/main" id="{348FD37F-4B2B-D246-86D0-25304D5E942C}"/>
              </a:ext>
            </a:extLst>
          </p:cNvPr>
          <p:cNvSpPr>
            <a:spLocks noChangeArrowheads="1"/>
          </p:cNvSpPr>
          <p:nvPr/>
        </p:nvSpPr>
        <p:spPr bwMode="auto">
          <a:xfrm>
            <a:off x="-26988" y="242888"/>
            <a:ext cx="4008438" cy="606425"/>
          </a:xfrm>
          <a:prstGeom prst="rect">
            <a:avLst/>
          </a:prstGeom>
          <a:gradFill rotWithShape="0">
            <a:gsLst>
              <a:gs pos="0">
                <a:srgbClr val="990033"/>
              </a:gs>
              <a:gs pos="100000">
                <a:srgbClr val="460017">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67628" tIns="35243" rIns="67628" bIns="35243" anchor="ctr"/>
          <a:lstStyle/>
          <a:p>
            <a:pPr>
              <a:buFont typeface="Arial" panose="020B0604020202020204" pitchFamily="34" charset="0"/>
              <a:buNone/>
            </a:pPr>
            <a:endParaRPr lang="zh-CN" altLang="en-US"/>
          </a:p>
        </p:txBody>
      </p:sp>
      <p:sp>
        <p:nvSpPr>
          <p:cNvPr id="18434" name="矩形 8">
            <a:extLst>
              <a:ext uri="{FF2B5EF4-FFF2-40B4-BE49-F238E27FC236}">
                <a16:creationId xmlns:a16="http://schemas.microsoft.com/office/drawing/2014/main" id="{054265A2-9D58-B54F-89C0-AA816134A6C7}"/>
              </a:ext>
            </a:extLst>
          </p:cNvPr>
          <p:cNvSpPr>
            <a:spLocks noChangeArrowheads="1"/>
          </p:cNvSpPr>
          <p:nvPr/>
        </p:nvSpPr>
        <p:spPr bwMode="auto">
          <a:xfrm>
            <a:off x="2411413" y="523875"/>
            <a:ext cx="20891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gn="ctr">
              <a:buFont typeface="Arial" panose="020B0604020202020204" pitchFamily="34" charset="0"/>
              <a:buNone/>
            </a:pPr>
            <a:endParaRPr lang="zh-CN" altLang="en-US" sz="15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4102" name="Picture 2" descr="PPECLOGO-eff-0-1">
            <a:extLst>
              <a:ext uri="{FF2B5EF4-FFF2-40B4-BE49-F238E27FC236}">
                <a16:creationId xmlns:a16="http://schemas.microsoft.com/office/drawing/2014/main" id="{B9DFDF69-11BD-EE49-9765-B125A09F50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7863" y="525463"/>
            <a:ext cx="627062"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3" descr="PPECLOGO-eff-0-2">
            <a:extLst>
              <a:ext uri="{FF2B5EF4-FFF2-40B4-BE49-F238E27FC236}">
                <a16:creationId xmlns:a16="http://schemas.microsoft.com/office/drawing/2014/main" id="{32EF09AE-93DA-E840-A48E-1DD05EBEFB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6600" y="506413"/>
            <a:ext cx="5778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6" descr="PPECLOGO-eff-0-1">
            <a:extLst>
              <a:ext uri="{FF2B5EF4-FFF2-40B4-BE49-F238E27FC236}">
                <a16:creationId xmlns:a16="http://schemas.microsoft.com/office/drawing/2014/main" id="{A030CACB-3A8C-F040-95B5-960566A7AF1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6038" y="533400"/>
            <a:ext cx="23495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8" descr="PPECLOGO-eff-0-2">
            <a:extLst>
              <a:ext uri="{FF2B5EF4-FFF2-40B4-BE49-F238E27FC236}">
                <a16:creationId xmlns:a16="http://schemas.microsoft.com/office/drawing/2014/main" id="{2BE97DF2-64D8-2442-9030-F0A19E3F788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6200" y="377825"/>
            <a:ext cx="57943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11" descr="PPECLOGO-eff-5-4">
            <a:extLst>
              <a:ext uri="{FF2B5EF4-FFF2-40B4-BE49-F238E27FC236}">
                <a16:creationId xmlns:a16="http://schemas.microsoft.com/office/drawing/2014/main" id="{7A3B35CC-1C97-8643-931E-0568F184F95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53063" y="449263"/>
            <a:ext cx="5334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7" name="Picture 12" descr="PPECLOGO-eff-0-1">
            <a:extLst>
              <a:ext uri="{FF2B5EF4-FFF2-40B4-BE49-F238E27FC236}">
                <a16:creationId xmlns:a16="http://schemas.microsoft.com/office/drawing/2014/main" id="{C29567A7-FD18-C545-9E80-53D0965316D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89413" y="874713"/>
            <a:ext cx="309562"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Picture 15" descr="PPECLOGO-eff2-1-3">
            <a:extLst>
              <a:ext uri="{FF2B5EF4-FFF2-40B4-BE49-F238E27FC236}">
                <a16:creationId xmlns:a16="http://schemas.microsoft.com/office/drawing/2014/main" id="{ACD25869-4883-2D4D-BB7D-BBA65A207AC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47850" y="461963"/>
            <a:ext cx="25876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6" descr="PPECLOGO-eff2-1-4">
            <a:extLst>
              <a:ext uri="{FF2B5EF4-FFF2-40B4-BE49-F238E27FC236}">
                <a16:creationId xmlns:a16="http://schemas.microsoft.com/office/drawing/2014/main" id="{F43049D9-F70B-9048-8541-AAD42AEE0F9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30725" y="731838"/>
            <a:ext cx="4159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0" name="Picture 17" descr="PPECLOGO-eff2-1-3">
            <a:extLst>
              <a:ext uri="{FF2B5EF4-FFF2-40B4-BE49-F238E27FC236}">
                <a16:creationId xmlns:a16="http://schemas.microsoft.com/office/drawing/2014/main" id="{D32998B1-73AF-B547-ACD0-122FCC4C55E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45063" y="534988"/>
            <a:ext cx="211137"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18" descr="PPECLOGO-eff2-1-3">
            <a:extLst>
              <a:ext uri="{FF2B5EF4-FFF2-40B4-BE49-F238E27FC236}">
                <a16:creationId xmlns:a16="http://schemas.microsoft.com/office/drawing/2014/main" id="{DD55B567-AE79-0F4F-BB9A-7E38F1CE343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43513" y="788988"/>
            <a:ext cx="166687" cy="11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5" name="网络 586">
            <a:extLst>
              <a:ext uri="{FF2B5EF4-FFF2-40B4-BE49-F238E27FC236}">
                <a16:creationId xmlns:a16="http://schemas.microsoft.com/office/drawing/2014/main" id="{571C4794-1650-F045-95E4-7E2AB3770716}"/>
              </a:ext>
            </a:extLst>
          </p:cNvPr>
          <p:cNvSpPr>
            <a:spLocks noChangeArrowheads="1"/>
          </p:cNvSpPr>
          <p:nvPr/>
        </p:nvSpPr>
        <p:spPr bwMode="auto">
          <a:xfrm>
            <a:off x="19050" y="314325"/>
            <a:ext cx="506413" cy="484188"/>
          </a:xfrm>
          <a:custGeom>
            <a:avLst/>
            <a:gdLst>
              <a:gd name="T0" fmla="*/ 0 w 1889279"/>
              <a:gd name="T1" fmla="*/ 0 h 1810503"/>
              <a:gd name="T2" fmla="*/ 0 w 1889279"/>
              <a:gd name="T3" fmla="*/ 0 h 1810503"/>
              <a:gd name="T4" fmla="*/ 0 w 1889279"/>
              <a:gd name="T5" fmla="*/ 0 h 1810503"/>
              <a:gd name="T6" fmla="*/ 0 w 1889279"/>
              <a:gd name="T7" fmla="*/ 0 h 1810503"/>
              <a:gd name="T8" fmla="*/ 0 w 1889279"/>
              <a:gd name="T9" fmla="*/ 0 h 1810503"/>
              <a:gd name="T10" fmla="*/ 0 w 1889279"/>
              <a:gd name="T11" fmla="*/ 0 h 1810503"/>
              <a:gd name="T12" fmla="*/ 0 w 1889279"/>
              <a:gd name="T13" fmla="*/ 0 h 1810503"/>
              <a:gd name="T14" fmla="*/ 0 w 1889279"/>
              <a:gd name="T15" fmla="*/ 0 h 1810503"/>
              <a:gd name="T16" fmla="*/ 0 w 1889279"/>
              <a:gd name="T17" fmla="*/ 0 h 1810503"/>
              <a:gd name="T18" fmla="*/ 0 w 1889279"/>
              <a:gd name="T19" fmla="*/ 0 h 1810503"/>
              <a:gd name="T20" fmla="*/ 0 w 1889279"/>
              <a:gd name="T21" fmla="*/ 0 h 1810503"/>
              <a:gd name="T22" fmla="*/ 0 w 1889279"/>
              <a:gd name="T23" fmla="*/ 0 h 1810503"/>
              <a:gd name="T24" fmla="*/ 0 w 1889279"/>
              <a:gd name="T25" fmla="*/ 0 h 1810503"/>
              <a:gd name="T26" fmla="*/ 0 w 1889279"/>
              <a:gd name="T27" fmla="*/ 0 h 1810503"/>
              <a:gd name="T28" fmla="*/ 0 w 1889279"/>
              <a:gd name="T29" fmla="*/ 0 h 1810503"/>
              <a:gd name="T30" fmla="*/ 0 w 1889279"/>
              <a:gd name="T31" fmla="*/ 0 h 1810503"/>
              <a:gd name="T32" fmla="*/ 0 w 1889279"/>
              <a:gd name="T33" fmla="*/ 0 h 1810503"/>
              <a:gd name="T34" fmla="*/ 0 w 1889279"/>
              <a:gd name="T35" fmla="*/ 0 h 1810503"/>
              <a:gd name="T36" fmla="*/ 0 w 1889279"/>
              <a:gd name="T37" fmla="*/ 0 h 1810503"/>
              <a:gd name="T38" fmla="*/ 0 w 1889279"/>
              <a:gd name="T39" fmla="*/ 0 h 1810503"/>
              <a:gd name="T40" fmla="*/ 0 w 1889279"/>
              <a:gd name="T41" fmla="*/ 0 h 1810503"/>
              <a:gd name="T42" fmla="*/ 0 w 1889279"/>
              <a:gd name="T43" fmla="*/ 0 h 1810503"/>
              <a:gd name="T44" fmla="*/ 0 w 1889279"/>
              <a:gd name="T45" fmla="*/ 0 h 1810503"/>
              <a:gd name="T46" fmla="*/ 0 w 1889279"/>
              <a:gd name="T47" fmla="*/ 0 h 1810503"/>
              <a:gd name="T48" fmla="*/ 0 w 1889279"/>
              <a:gd name="T49" fmla="*/ 0 h 1810503"/>
              <a:gd name="T50" fmla="*/ 0 w 1889279"/>
              <a:gd name="T51" fmla="*/ 0 h 1810503"/>
              <a:gd name="T52" fmla="*/ 0 w 1889279"/>
              <a:gd name="T53" fmla="*/ 0 h 1810503"/>
              <a:gd name="T54" fmla="*/ 0 w 1889279"/>
              <a:gd name="T55" fmla="*/ 0 h 1810503"/>
              <a:gd name="T56" fmla="*/ 0 w 1889279"/>
              <a:gd name="T57" fmla="*/ 0 h 1810503"/>
              <a:gd name="T58" fmla="*/ 0 w 1889279"/>
              <a:gd name="T59" fmla="*/ 0 h 1810503"/>
              <a:gd name="T60" fmla="*/ 0 w 1889279"/>
              <a:gd name="T61" fmla="*/ 0 h 1810503"/>
              <a:gd name="T62" fmla="*/ 0 w 1889279"/>
              <a:gd name="T63" fmla="*/ 0 h 1810503"/>
              <a:gd name="T64" fmla="*/ 0 w 1889279"/>
              <a:gd name="T65" fmla="*/ 0 h 1810503"/>
              <a:gd name="T66" fmla="*/ 0 w 1889279"/>
              <a:gd name="T67" fmla="*/ 0 h 1810503"/>
              <a:gd name="T68" fmla="*/ 0 w 1889279"/>
              <a:gd name="T69" fmla="*/ 0 h 1810503"/>
              <a:gd name="T70" fmla="*/ 0 w 1889279"/>
              <a:gd name="T71" fmla="*/ 0 h 1810503"/>
              <a:gd name="T72" fmla="*/ 0 w 1889279"/>
              <a:gd name="T73" fmla="*/ 0 h 1810503"/>
              <a:gd name="T74" fmla="*/ 0 w 1889279"/>
              <a:gd name="T75" fmla="*/ 0 h 18105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lnTo>
                  <a:pt x="953521" y="1355186"/>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lnTo>
                  <a:pt x="953521" y="931303"/>
                </a:ln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lnTo>
                  <a:pt x="900586" y="1702"/>
                </a:lnTo>
                <a:close/>
                <a:moveTo>
                  <a:pt x="953521" y="0"/>
                </a:moveTo>
                <a:lnTo>
                  <a:pt x="981035" y="1330"/>
                </a:lnTo>
                <a:cubicBezTo>
                  <a:pt x="1124068" y="53565"/>
                  <a:pt x="1247786" y="180867"/>
                  <a:pt x="1332000" y="354889"/>
                </a:cubicBezTo>
                <a:cubicBezTo>
                  <a:pt x="1219743" y="403080"/>
                  <a:pt x="1090709" y="429800"/>
                  <a:pt x="953521" y="430954"/>
                </a:cubicBezTo>
                <a:lnTo>
                  <a:pt x="9535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18446" name="Picture 22" descr="未标题-4">
            <a:extLst>
              <a:ext uri="{FF2B5EF4-FFF2-40B4-BE49-F238E27FC236}">
                <a16:creationId xmlns:a16="http://schemas.microsoft.com/office/drawing/2014/main" id="{896A7091-C082-FB47-AFBE-40C53540CA3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75463" y="68263"/>
            <a:ext cx="2230437"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矩形 3">
            <a:extLst>
              <a:ext uri="{FF2B5EF4-FFF2-40B4-BE49-F238E27FC236}">
                <a16:creationId xmlns:a16="http://schemas.microsoft.com/office/drawing/2014/main" id="{2A19BCA7-F10C-584D-8ED6-34FE258141CA}"/>
              </a:ext>
            </a:extLst>
          </p:cNvPr>
          <p:cNvSpPr>
            <a:spLocks noChangeArrowheads="1"/>
          </p:cNvSpPr>
          <p:nvPr/>
        </p:nvSpPr>
        <p:spPr bwMode="auto">
          <a:xfrm>
            <a:off x="19050" y="1060450"/>
            <a:ext cx="4800600" cy="500063"/>
          </a:xfrm>
          <a:prstGeom prst="rect">
            <a:avLst/>
          </a:prstGeom>
          <a:gradFill rotWithShape="0">
            <a:gsLst>
              <a:gs pos="0">
                <a:srgbClr val="F46200">
                  <a:alpha val="89000"/>
                </a:srgbClr>
              </a:gs>
              <a:gs pos="100000">
                <a:srgbClr val="FF6600">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buFont typeface="Arial" panose="020B0604020202020204" pitchFamily="34" charset="0"/>
              <a:buNone/>
            </a:pPr>
            <a:r>
              <a:rPr lang="zh-CN" altLang="en-US" sz="2100" b="1">
                <a:solidFill>
                  <a:schemeClr val="bg1"/>
                </a:solidFill>
                <a:latin typeface="微软雅黑" panose="020B0503020204020204" pitchFamily="34" charset="-122"/>
                <a:ea typeface="微软雅黑" panose="020B0503020204020204" pitchFamily="34" charset="-122"/>
                <a:sym typeface="MS PGothic" panose="020B0600070205080204" pitchFamily="34" charset="-128"/>
              </a:rPr>
              <a:t>       二</a:t>
            </a:r>
            <a:r>
              <a:rPr lang="zh-CN" altLang="en-US" sz="2100" b="1">
                <a:solidFill>
                  <a:schemeClr val="bg1"/>
                </a:solidFill>
                <a:latin typeface="微软雅黑" panose="020B0503020204020204" pitchFamily="34" charset="-122"/>
                <a:ea typeface="微软雅黑" panose="020B0503020204020204" pitchFamily="34" charset="-122"/>
              </a:rPr>
              <a:t>、8259A主从级联</a:t>
            </a:r>
            <a:endParaRPr lang="zh-CN" altLang="en-US" sz="2100" b="1">
              <a:solidFill>
                <a:schemeClr val="bg1"/>
              </a:solidFill>
              <a:latin typeface="微软雅黑" panose="020B0503020204020204" pitchFamily="34" charset="-122"/>
              <a:ea typeface="微软雅黑" panose="020B0503020204020204" pitchFamily="34" charset="-122"/>
              <a:sym typeface="MS PGothic" panose="020B0600070205080204" pitchFamily="34" charset="-128"/>
            </a:endParaRPr>
          </a:p>
        </p:txBody>
      </p:sp>
      <p:sp>
        <p:nvSpPr>
          <p:cNvPr id="63" name="Rectangle 4">
            <a:extLst>
              <a:ext uri="{FF2B5EF4-FFF2-40B4-BE49-F238E27FC236}">
                <a16:creationId xmlns:a16="http://schemas.microsoft.com/office/drawing/2014/main" id="{31FDFD03-F80C-E648-B845-BE1DBF1BDED4}"/>
              </a:ext>
            </a:extLst>
          </p:cNvPr>
          <p:cNvSpPr txBox="1">
            <a:spLocks noChangeArrowheads="1"/>
          </p:cNvSpPr>
          <p:nvPr/>
        </p:nvSpPr>
        <p:spPr bwMode="auto">
          <a:xfrm>
            <a:off x="931863" y="1709738"/>
            <a:ext cx="7859712" cy="2197100"/>
          </a:xfrm>
          <a:prstGeom prst="rect">
            <a:avLst/>
          </a:prstGeom>
          <a:noFill/>
          <a:ln>
            <a:noFill/>
          </a:ln>
        </p:spPr>
        <p:txBody>
          <a:bodyPr lIns="68580" tIns="34290" rIns="68580" bIns="34290"/>
          <a:lstStyle>
            <a:lvl1pPr marL="228600" indent="-228600">
              <a:defRPr>
                <a:solidFill>
                  <a:schemeClr val="tx1"/>
                </a:solidFill>
                <a:latin typeface="Arial" panose="020B0604020202020204" pitchFamily="34" charset="0"/>
                <a:ea typeface="宋体" panose="02010600030101010101" pitchFamily="2" charset="-122"/>
              </a:defRPr>
            </a:lvl1pPr>
            <a:lvl2pPr marL="685800" indent="-22860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indent="0" algn="just" eaLnBrk="1" hangingPunct="1">
              <a:lnSpc>
                <a:spcPct val="90000"/>
              </a:lnSpc>
              <a:spcBef>
                <a:spcPts val="750"/>
              </a:spcBef>
              <a:buSzPct val="100000"/>
              <a:buFont typeface="Wingdings" panose="05000000000000000000" pitchFamily="2" charset="2"/>
              <a:buNone/>
              <a:defRPr/>
            </a:pPr>
            <a:endParaRPr lang="en-US" altLang="zh-CN" sz="2000"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Arial" panose="020B0604020202020204" pitchFamily="34" charset="0"/>
            </a:endParaRPr>
          </a:p>
          <a:p>
            <a:pPr marL="0" indent="0" algn="just" eaLnBrk="1" hangingPunct="1">
              <a:lnSpc>
                <a:spcPct val="90000"/>
              </a:lnSpc>
              <a:spcBef>
                <a:spcPts val="750"/>
              </a:spcBef>
              <a:buSzPct val="100000"/>
              <a:defRPr/>
            </a:pPr>
            <a:endParaRPr lang="zh-CN" altLang="en-US" sz="2100"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Arial" panose="020B0604020202020204" pitchFamily="34" charset="0"/>
            </a:endParaRPr>
          </a:p>
          <a:p>
            <a:pPr marL="243205" indent="-243205" algn="just" eaLnBrk="1" hangingPunct="1">
              <a:lnSpc>
                <a:spcPct val="90000"/>
              </a:lnSpc>
              <a:spcBef>
                <a:spcPts val="750"/>
              </a:spcBef>
              <a:buSzPct val="100000"/>
              <a:buFont typeface="Wingdings" panose="05000000000000000000" pitchFamily="2" charset="2"/>
              <a:buChar char="v"/>
              <a:defRPr/>
            </a:pPr>
            <a:endParaRPr lang="zh-CN" altLang="en-US" sz="2100"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Arial" panose="020B0604020202020204" pitchFamily="34" charset="0"/>
            </a:endParaRPr>
          </a:p>
        </p:txBody>
      </p:sp>
      <p:sp>
        <p:nvSpPr>
          <p:cNvPr id="18449" name="AutoShape 11">
            <a:extLst>
              <a:ext uri="{FF2B5EF4-FFF2-40B4-BE49-F238E27FC236}">
                <a16:creationId xmlns:a16="http://schemas.microsoft.com/office/drawing/2014/main" id="{CC15F4FF-1582-714A-A813-81E915569D2D}"/>
              </a:ext>
            </a:extLst>
          </p:cNvPr>
          <p:cNvSpPr>
            <a:spLocks noChangeAspect="1" noChangeArrowheads="1" noTextEdit="1"/>
          </p:cNvSpPr>
          <p:nvPr/>
        </p:nvSpPr>
        <p:spPr bwMode="auto">
          <a:xfrm>
            <a:off x="931863" y="2165350"/>
            <a:ext cx="5005387" cy="206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8450" name="Text Box 10">
            <a:extLst>
              <a:ext uri="{FF2B5EF4-FFF2-40B4-BE49-F238E27FC236}">
                <a16:creationId xmlns:a16="http://schemas.microsoft.com/office/drawing/2014/main" id="{3141728A-9A7B-974C-BDAB-0465CD477CDC}"/>
              </a:ext>
            </a:extLst>
          </p:cNvPr>
          <p:cNvSpPr txBox="1">
            <a:spLocks noChangeArrowheads="1"/>
          </p:cNvSpPr>
          <p:nvPr/>
        </p:nvSpPr>
        <p:spPr bwMode="auto">
          <a:xfrm>
            <a:off x="1978025" y="1717675"/>
            <a:ext cx="1119188" cy="1377950"/>
          </a:xfrm>
          <a:prstGeom prst="rect">
            <a:avLst/>
          </a:prstGeom>
          <a:solidFill>
            <a:srgbClr val="FFFFFF"/>
          </a:solidFill>
          <a:ln w="9525">
            <a:solidFill>
              <a:srgbClr val="000000"/>
            </a:solidFill>
            <a:miter lim="800000"/>
            <a:headEnd/>
            <a:tailEnd/>
          </a:ln>
        </p:spPr>
        <p:txBody>
          <a:bodyPr/>
          <a:lstStyle/>
          <a:p>
            <a:pPr eaLnBrk="1" hangingPunct="1">
              <a:lnSpc>
                <a:spcPct val="130000"/>
              </a:lnSpc>
              <a:spcBef>
                <a:spcPct val="20000"/>
              </a:spcBef>
              <a:buFont typeface="Arial" panose="020B0604020202020204" pitchFamily="34" charset="0"/>
              <a:buNone/>
            </a:pPr>
            <a:r>
              <a:rPr lang="en-US" altLang="zh-CN">
                <a:solidFill>
                  <a:srgbClr val="0000CC"/>
                </a:solidFill>
                <a:latin typeface="Times New Roman" panose="02020603050405020304" pitchFamily="18" charset="0"/>
                <a:cs typeface="Times New Roman" panose="02020603050405020304" pitchFamily="18" charset="0"/>
              </a:rPr>
              <a:t>    </a:t>
            </a:r>
            <a:r>
              <a:rPr lang="zh-CN" altLang="en-US" b="1">
                <a:solidFill>
                  <a:srgbClr val="FF0000"/>
                </a:solidFill>
                <a:latin typeface="Times New Roman" panose="02020603050405020304" pitchFamily="18" charset="0"/>
                <a:cs typeface="Times New Roman" panose="02020603050405020304" pitchFamily="18" charset="0"/>
              </a:rPr>
              <a:t>从</a:t>
            </a:r>
            <a:endParaRPr lang="en-US" altLang="zh-CN" b="1">
              <a:solidFill>
                <a:srgbClr val="FF0000"/>
              </a:solidFill>
              <a:latin typeface="Times New Roman" panose="02020603050405020304" pitchFamily="18" charset="0"/>
              <a:cs typeface="Times New Roman" panose="02020603050405020304" pitchFamily="18" charset="0"/>
            </a:endParaRPr>
          </a:p>
          <a:p>
            <a:pPr eaLnBrk="1" hangingPunct="1">
              <a:lnSpc>
                <a:spcPct val="130000"/>
              </a:lnSpc>
              <a:spcBef>
                <a:spcPct val="20000"/>
              </a:spcBef>
              <a:buFont typeface="Arial" panose="020B0604020202020204" pitchFamily="34" charset="0"/>
              <a:buNone/>
            </a:pPr>
            <a:r>
              <a:rPr lang="en-US" altLang="zh-CN">
                <a:solidFill>
                  <a:srgbClr val="0000CC"/>
                </a:solidFill>
                <a:latin typeface="Times New Roman" panose="02020603050405020304" pitchFamily="18" charset="0"/>
                <a:cs typeface="Times New Roman" panose="02020603050405020304" pitchFamily="18" charset="0"/>
              </a:rPr>
              <a:t>8259</a:t>
            </a:r>
            <a:r>
              <a:rPr lang="zh-CN" altLang="en-US" b="1">
                <a:solidFill>
                  <a:srgbClr val="0033CC"/>
                </a:solidFill>
                <a:latin typeface="Times New Roman" panose="02020603050405020304" pitchFamily="18" charset="0"/>
                <a:cs typeface="Times New Roman" panose="02020603050405020304" pitchFamily="18" charset="0"/>
              </a:rPr>
              <a:t>A</a:t>
            </a:r>
            <a:endParaRPr lang="en-US" altLang="zh-CN" b="1">
              <a:solidFill>
                <a:srgbClr val="0033CC"/>
              </a:solidFill>
              <a:latin typeface="Times New Roman" panose="02020603050405020304" pitchFamily="18" charset="0"/>
              <a:cs typeface="Times New Roman" panose="02020603050405020304" pitchFamily="18" charset="0"/>
            </a:endParaRPr>
          </a:p>
          <a:p>
            <a:pPr eaLnBrk="1" hangingPunct="1">
              <a:lnSpc>
                <a:spcPct val="130000"/>
              </a:lnSpc>
              <a:spcBef>
                <a:spcPct val="20000"/>
              </a:spcBef>
              <a:buFont typeface="Arial" panose="020B0604020202020204" pitchFamily="34" charset="0"/>
              <a:buNone/>
            </a:pPr>
            <a:r>
              <a:rPr lang="en-US" altLang="zh-CN" b="1">
                <a:solidFill>
                  <a:srgbClr val="0033CC"/>
                </a:solidFill>
                <a:latin typeface="Times New Roman" panose="02020603050405020304" pitchFamily="18" charset="0"/>
                <a:cs typeface="Times New Roman" panose="02020603050405020304" pitchFamily="18" charset="0"/>
              </a:rPr>
              <a:t>  </a:t>
            </a:r>
            <a:r>
              <a:rPr lang="zh-CN" altLang="en-US" b="1">
                <a:solidFill>
                  <a:srgbClr val="0033CC"/>
                </a:solidFill>
                <a:latin typeface="Times New Roman" panose="02020603050405020304" pitchFamily="18" charset="0"/>
                <a:cs typeface="Times New Roman" panose="02020603050405020304" pitchFamily="18" charset="0"/>
              </a:rPr>
              <a:t>（</a:t>
            </a:r>
            <a:r>
              <a:rPr lang="en-US" altLang="zh-CN" b="1">
                <a:solidFill>
                  <a:srgbClr val="0033CC"/>
                </a:solidFill>
                <a:latin typeface="Times New Roman" panose="02020603050405020304" pitchFamily="18" charset="0"/>
                <a:cs typeface="Times New Roman" panose="02020603050405020304" pitchFamily="18" charset="0"/>
              </a:rPr>
              <a:t>1</a:t>
            </a:r>
            <a:r>
              <a:rPr lang="zh-CN" altLang="en-US" b="1">
                <a:solidFill>
                  <a:srgbClr val="0033CC"/>
                </a:solidFill>
                <a:latin typeface="Times New Roman" panose="02020603050405020304" pitchFamily="18" charset="0"/>
                <a:cs typeface="Times New Roman" panose="02020603050405020304" pitchFamily="18" charset="0"/>
              </a:rPr>
              <a:t>）</a:t>
            </a:r>
          </a:p>
        </p:txBody>
      </p:sp>
      <p:sp>
        <p:nvSpPr>
          <p:cNvPr id="18451" name="Text Box 8">
            <a:extLst>
              <a:ext uri="{FF2B5EF4-FFF2-40B4-BE49-F238E27FC236}">
                <a16:creationId xmlns:a16="http://schemas.microsoft.com/office/drawing/2014/main" id="{FE7FA2F1-BC8D-2B48-8547-DB23891B0FAB}"/>
              </a:ext>
            </a:extLst>
          </p:cNvPr>
          <p:cNvSpPr txBox="1">
            <a:spLocks noChangeArrowheads="1"/>
          </p:cNvSpPr>
          <p:nvPr/>
        </p:nvSpPr>
        <p:spPr bwMode="auto">
          <a:xfrm>
            <a:off x="6656388" y="2509838"/>
            <a:ext cx="1149350" cy="1773237"/>
          </a:xfrm>
          <a:prstGeom prst="rect">
            <a:avLst/>
          </a:prstGeom>
          <a:solidFill>
            <a:srgbClr val="FFFFFF"/>
          </a:solidFill>
          <a:ln w="9525">
            <a:solidFill>
              <a:srgbClr val="000000"/>
            </a:solidFill>
            <a:miter lim="800000"/>
            <a:headEnd/>
            <a:tailEnd/>
          </a:ln>
        </p:spPr>
        <p:txBody>
          <a:bodyPr/>
          <a:lstStyle/>
          <a:p>
            <a:pPr eaLnBrk="1" hangingPunct="1">
              <a:lnSpc>
                <a:spcPct val="130000"/>
              </a:lnSpc>
              <a:spcBef>
                <a:spcPct val="20000"/>
              </a:spcBef>
              <a:buFont typeface="Arial" panose="020B0604020202020204" pitchFamily="34" charset="0"/>
              <a:buNone/>
            </a:pPr>
            <a:endParaRPr lang="en-US" altLang="zh-CN">
              <a:solidFill>
                <a:srgbClr val="0000CC"/>
              </a:solidFill>
              <a:latin typeface="Times New Roman" panose="02020603050405020304" pitchFamily="18" charset="0"/>
              <a:cs typeface="Times New Roman" panose="02020603050405020304" pitchFamily="18" charset="0"/>
            </a:endParaRPr>
          </a:p>
          <a:p>
            <a:pPr eaLnBrk="1" hangingPunct="1">
              <a:lnSpc>
                <a:spcPct val="130000"/>
              </a:lnSpc>
              <a:spcBef>
                <a:spcPct val="20000"/>
              </a:spcBef>
              <a:buFont typeface="Arial" panose="020B0604020202020204" pitchFamily="34" charset="0"/>
              <a:buNone/>
            </a:pPr>
            <a:r>
              <a:rPr lang="en-US" altLang="zh-CN">
                <a:solidFill>
                  <a:srgbClr val="0000CC"/>
                </a:solidFill>
                <a:latin typeface="Times New Roman" panose="02020603050405020304" pitchFamily="18" charset="0"/>
                <a:cs typeface="Times New Roman" panose="02020603050405020304" pitchFamily="18" charset="0"/>
              </a:rPr>
              <a:t> 80X86</a:t>
            </a:r>
          </a:p>
        </p:txBody>
      </p:sp>
      <p:sp>
        <p:nvSpPr>
          <p:cNvPr id="18452" name="Text Box 7">
            <a:extLst>
              <a:ext uri="{FF2B5EF4-FFF2-40B4-BE49-F238E27FC236}">
                <a16:creationId xmlns:a16="http://schemas.microsoft.com/office/drawing/2014/main" id="{F6791DE9-C48A-9748-8AF3-234135A2F548}"/>
              </a:ext>
            </a:extLst>
          </p:cNvPr>
          <p:cNvSpPr txBox="1">
            <a:spLocks noChangeArrowheads="1"/>
          </p:cNvSpPr>
          <p:nvPr/>
        </p:nvSpPr>
        <p:spPr bwMode="auto">
          <a:xfrm>
            <a:off x="3133725" y="1962150"/>
            <a:ext cx="1724025"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30000"/>
              </a:lnSpc>
              <a:spcBef>
                <a:spcPct val="20000"/>
              </a:spcBef>
              <a:buFont typeface="Arial" panose="020B0604020202020204" pitchFamily="34" charset="0"/>
              <a:buNone/>
            </a:pPr>
            <a:r>
              <a:rPr lang="zh-CN" altLang="en-US" sz="1600" b="1">
                <a:solidFill>
                  <a:srgbClr val="C00000"/>
                </a:solidFill>
                <a:latin typeface="Calibri" panose="020F0502020204030204" pitchFamily="34" charset="0"/>
              </a:rPr>
              <a:t>中断请求</a:t>
            </a:r>
            <a:endParaRPr lang="zh-CN" altLang="en-US" sz="1600" b="1">
              <a:solidFill>
                <a:srgbClr val="C00000"/>
              </a:solidFill>
              <a:latin typeface="宋体" panose="02010600030101010101" pitchFamily="2" charset="-122"/>
            </a:endParaRPr>
          </a:p>
        </p:txBody>
      </p:sp>
      <p:cxnSp>
        <p:nvCxnSpPr>
          <p:cNvPr id="18453" name="AutoShape 6">
            <a:extLst>
              <a:ext uri="{FF2B5EF4-FFF2-40B4-BE49-F238E27FC236}">
                <a16:creationId xmlns:a16="http://schemas.microsoft.com/office/drawing/2014/main" id="{962E44FE-EE65-A142-8C23-5E80F6E9E82A}"/>
              </a:ext>
            </a:extLst>
          </p:cNvPr>
          <p:cNvCxnSpPr>
            <a:cxnSpLocks noChangeShapeType="1"/>
          </p:cNvCxnSpPr>
          <p:nvPr/>
        </p:nvCxnSpPr>
        <p:spPr bwMode="auto">
          <a:xfrm>
            <a:off x="1589088" y="1860550"/>
            <a:ext cx="417512" cy="158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8454" name="AutoShape 5">
            <a:extLst>
              <a:ext uri="{FF2B5EF4-FFF2-40B4-BE49-F238E27FC236}">
                <a16:creationId xmlns:a16="http://schemas.microsoft.com/office/drawing/2014/main" id="{4A8F622B-80CC-A642-9013-9D4EC7B39CFB}"/>
              </a:ext>
            </a:extLst>
          </p:cNvPr>
          <p:cNvCxnSpPr>
            <a:cxnSpLocks noChangeShapeType="1"/>
          </p:cNvCxnSpPr>
          <p:nvPr/>
        </p:nvCxnSpPr>
        <p:spPr bwMode="auto">
          <a:xfrm>
            <a:off x="1608138" y="2865438"/>
            <a:ext cx="417512" cy="158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8455" name="Text Box 4">
            <a:extLst>
              <a:ext uri="{FF2B5EF4-FFF2-40B4-BE49-F238E27FC236}">
                <a16:creationId xmlns:a16="http://schemas.microsoft.com/office/drawing/2014/main" id="{8425E7F9-0997-F844-9DC3-D4CB0A78355C}"/>
              </a:ext>
            </a:extLst>
          </p:cNvPr>
          <p:cNvSpPr txBox="1">
            <a:spLocks noChangeArrowheads="1"/>
          </p:cNvSpPr>
          <p:nvPr/>
        </p:nvSpPr>
        <p:spPr bwMode="auto">
          <a:xfrm>
            <a:off x="646113" y="1592263"/>
            <a:ext cx="1214437"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30000"/>
              </a:lnSpc>
              <a:spcBef>
                <a:spcPct val="20000"/>
              </a:spcBef>
              <a:buFont typeface="Arial" panose="020B0604020202020204" pitchFamily="34" charset="0"/>
              <a:buNone/>
            </a:pPr>
            <a:r>
              <a:rPr lang="zh-CN" altLang="en-US">
                <a:solidFill>
                  <a:srgbClr val="0000CC"/>
                </a:solidFill>
                <a:latin typeface="Calibri" panose="020F0502020204030204" pitchFamily="34" charset="0"/>
              </a:rPr>
              <a:t>中断</a:t>
            </a:r>
            <a:r>
              <a:rPr lang="en-US" altLang="zh-CN">
                <a:solidFill>
                  <a:srgbClr val="0000CC"/>
                </a:solidFill>
                <a:latin typeface="Calibri" panose="020F0502020204030204" pitchFamily="34" charset="0"/>
              </a:rPr>
              <a:t>0</a:t>
            </a:r>
            <a:endParaRPr lang="en-US" altLang="zh-CN">
              <a:solidFill>
                <a:srgbClr val="0000CC"/>
              </a:solidFill>
              <a:latin typeface="宋体" panose="02010600030101010101" pitchFamily="2" charset="-122"/>
            </a:endParaRPr>
          </a:p>
        </p:txBody>
      </p:sp>
      <p:sp>
        <p:nvSpPr>
          <p:cNvPr id="18456" name="Text Box 3">
            <a:extLst>
              <a:ext uri="{FF2B5EF4-FFF2-40B4-BE49-F238E27FC236}">
                <a16:creationId xmlns:a16="http://schemas.microsoft.com/office/drawing/2014/main" id="{C32713FF-395F-B34F-850A-16844688B05A}"/>
              </a:ext>
            </a:extLst>
          </p:cNvPr>
          <p:cNvSpPr txBox="1">
            <a:spLocks noChangeArrowheads="1"/>
          </p:cNvSpPr>
          <p:nvPr/>
        </p:nvSpPr>
        <p:spPr bwMode="auto">
          <a:xfrm>
            <a:off x="588963" y="2590800"/>
            <a:ext cx="1214437"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30000"/>
              </a:lnSpc>
              <a:spcBef>
                <a:spcPct val="20000"/>
              </a:spcBef>
              <a:buFont typeface="Arial" panose="020B0604020202020204" pitchFamily="34" charset="0"/>
              <a:buNone/>
            </a:pPr>
            <a:r>
              <a:rPr lang="zh-CN" altLang="en-US">
                <a:solidFill>
                  <a:srgbClr val="0000CC"/>
                </a:solidFill>
                <a:latin typeface="Calibri" panose="020F0502020204030204" pitchFamily="34" charset="0"/>
              </a:rPr>
              <a:t>中断</a:t>
            </a:r>
            <a:r>
              <a:rPr lang="en-US" altLang="zh-CN">
                <a:solidFill>
                  <a:srgbClr val="0000CC"/>
                </a:solidFill>
                <a:latin typeface="Calibri" panose="020F0502020204030204" pitchFamily="34" charset="0"/>
              </a:rPr>
              <a:t>7</a:t>
            </a:r>
            <a:endParaRPr lang="en-US" altLang="zh-CN">
              <a:solidFill>
                <a:srgbClr val="0000CC"/>
              </a:solidFill>
              <a:latin typeface="宋体" panose="02010600030101010101" pitchFamily="2" charset="-122"/>
            </a:endParaRPr>
          </a:p>
        </p:txBody>
      </p:sp>
      <p:sp>
        <p:nvSpPr>
          <p:cNvPr id="18457" name="Text Box 2">
            <a:extLst>
              <a:ext uri="{FF2B5EF4-FFF2-40B4-BE49-F238E27FC236}">
                <a16:creationId xmlns:a16="http://schemas.microsoft.com/office/drawing/2014/main" id="{1095ECF5-E5E8-2E4C-A5E8-3AC479E1550B}"/>
              </a:ext>
            </a:extLst>
          </p:cNvPr>
          <p:cNvSpPr txBox="1">
            <a:spLocks noChangeArrowheads="1"/>
          </p:cNvSpPr>
          <p:nvPr/>
        </p:nvSpPr>
        <p:spPr bwMode="auto">
          <a:xfrm>
            <a:off x="1085850" y="1765300"/>
            <a:ext cx="950913" cy="130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 typeface="Arial" panose="020B0604020202020204" pitchFamily="34" charset="0"/>
              <a:buNone/>
            </a:pPr>
            <a:r>
              <a:rPr lang="en-US" altLang="zh-CN" sz="2000" b="1">
                <a:latin typeface="Calibri" panose="020F0502020204030204" pitchFamily="34" charset="0"/>
              </a:rPr>
              <a:t>.</a:t>
            </a:r>
            <a:endParaRPr lang="en-US" altLang="zh-CN" sz="2000" b="1">
              <a:latin typeface="宋体" panose="02010600030101010101" pitchFamily="2" charset="-122"/>
            </a:endParaRPr>
          </a:p>
          <a:p>
            <a:pPr eaLnBrk="1" hangingPunct="1">
              <a:buFont typeface="Arial" panose="020B0604020202020204" pitchFamily="34" charset="0"/>
              <a:buNone/>
            </a:pPr>
            <a:r>
              <a:rPr lang="en-US" altLang="zh-CN" sz="2000" b="1">
                <a:latin typeface="Calibri" panose="020F0502020204030204" pitchFamily="34" charset="0"/>
              </a:rPr>
              <a:t>.</a:t>
            </a:r>
            <a:endParaRPr lang="en-US" altLang="zh-CN" sz="2000" b="1">
              <a:latin typeface="宋体" panose="02010600030101010101" pitchFamily="2" charset="-122"/>
            </a:endParaRPr>
          </a:p>
          <a:p>
            <a:pPr eaLnBrk="1" hangingPunct="1">
              <a:buFont typeface="Arial" panose="020B0604020202020204" pitchFamily="34" charset="0"/>
              <a:buNone/>
            </a:pPr>
            <a:r>
              <a:rPr lang="en-US" altLang="zh-CN" sz="2000" b="1">
                <a:latin typeface="Calibri" panose="020F0502020204030204" pitchFamily="34" charset="0"/>
              </a:rPr>
              <a:t>.</a:t>
            </a:r>
            <a:endParaRPr lang="en-US" altLang="zh-CN" sz="2000" b="1">
              <a:latin typeface="宋体" panose="02010600030101010101" pitchFamily="2" charset="-122"/>
            </a:endParaRPr>
          </a:p>
        </p:txBody>
      </p:sp>
      <p:sp>
        <p:nvSpPr>
          <p:cNvPr id="18458" name="文本框 5">
            <a:extLst>
              <a:ext uri="{FF2B5EF4-FFF2-40B4-BE49-F238E27FC236}">
                <a16:creationId xmlns:a16="http://schemas.microsoft.com/office/drawing/2014/main" id="{D45678E8-88DC-2D4A-8FBA-D6093C6A91C5}"/>
              </a:ext>
            </a:extLst>
          </p:cNvPr>
          <p:cNvSpPr>
            <a:spLocks noChangeArrowheads="1"/>
          </p:cNvSpPr>
          <p:nvPr/>
        </p:nvSpPr>
        <p:spPr bwMode="auto">
          <a:xfrm>
            <a:off x="325438" y="328613"/>
            <a:ext cx="5805487"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buFont typeface="Arial" panose="020B0604020202020204" pitchFamily="34" charset="0"/>
              <a:buNone/>
            </a:pPr>
            <a:r>
              <a:rPr lang="zh-CN" altLang="en-US" sz="2400" b="1" noProof="1">
                <a:solidFill>
                  <a:schemeClr val="bg1"/>
                </a:solidFill>
                <a:ea typeface="微软雅黑" panose="020B0503020204020204" pitchFamily="34" charset="-122"/>
                <a:sym typeface="Arial" panose="020B0604020202020204" pitchFamily="34" charset="0"/>
              </a:rPr>
              <a:t>   </a:t>
            </a:r>
            <a:r>
              <a:rPr lang="zh-CN" altLang="en-US" sz="2400" b="1" noProof="1">
                <a:solidFill>
                  <a:schemeClr val="bg1"/>
                </a:solidFill>
                <a:ea typeface="微软雅黑" panose="020B0503020204020204" pitchFamily="34" charset="-122"/>
                <a:sym typeface="+mn-ea"/>
              </a:rPr>
              <a:t>中断控制器</a:t>
            </a:r>
            <a:r>
              <a:rPr lang="en-US" altLang="en-US" sz="2400" b="1" noProof="1">
                <a:solidFill>
                  <a:schemeClr val="bg1"/>
                </a:solidFill>
                <a:ea typeface="微软雅黑" panose="020B0503020204020204" pitchFamily="34" charset="-122"/>
                <a:sym typeface="+mn-ea"/>
              </a:rPr>
              <a:t>8259A</a:t>
            </a:r>
            <a:r>
              <a:rPr lang="zh-CN" altLang="en-US" sz="2400" b="1" noProof="1">
                <a:solidFill>
                  <a:schemeClr val="bg1"/>
                </a:solidFill>
                <a:ea typeface="微软雅黑" panose="020B0503020204020204" pitchFamily="34" charset="-122"/>
                <a:sym typeface="+mn-ea"/>
              </a:rPr>
              <a:t>功能</a:t>
            </a:r>
            <a:endParaRPr lang="zh-CN" altLang="en-US" sz="2400" b="1" noProof="1">
              <a:solidFill>
                <a:schemeClr val="bg1"/>
              </a:solidFill>
              <a:ea typeface="微软雅黑" panose="020B0503020204020204" pitchFamily="34" charset="-122"/>
              <a:sym typeface="Arial" panose="020B0604020202020204" pitchFamily="34" charset="0"/>
            </a:endParaRPr>
          </a:p>
        </p:txBody>
      </p:sp>
      <p:sp>
        <p:nvSpPr>
          <p:cNvPr id="18459" name="Text Box 10">
            <a:extLst>
              <a:ext uri="{FF2B5EF4-FFF2-40B4-BE49-F238E27FC236}">
                <a16:creationId xmlns:a16="http://schemas.microsoft.com/office/drawing/2014/main" id="{769E8C06-EAFE-564B-B7A9-7EC6D159D916}"/>
              </a:ext>
            </a:extLst>
          </p:cNvPr>
          <p:cNvSpPr txBox="1">
            <a:spLocks noChangeArrowheads="1"/>
          </p:cNvSpPr>
          <p:nvPr/>
        </p:nvSpPr>
        <p:spPr bwMode="auto">
          <a:xfrm>
            <a:off x="4602163" y="2638425"/>
            <a:ext cx="1092200" cy="1387475"/>
          </a:xfrm>
          <a:prstGeom prst="rect">
            <a:avLst/>
          </a:prstGeom>
          <a:solidFill>
            <a:srgbClr val="FFFFFF"/>
          </a:solidFill>
          <a:ln w="9525">
            <a:solidFill>
              <a:srgbClr val="000000"/>
            </a:solidFill>
            <a:miter lim="800000"/>
            <a:headEnd/>
            <a:tailEnd/>
          </a:ln>
        </p:spPr>
        <p:txBody>
          <a:bodyPr/>
          <a:lstStyle/>
          <a:p>
            <a:pPr eaLnBrk="1" hangingPunct="1">
              <a:lnSpc>
                <a:spcPct val="130000"/>
              </a:lnSpc>
              <a:spcBef>
                <a:spcPct val="20000"/>
              </a:spcBef>
              <a:buFont typeface="Arial" panose="020B0604020202020204" pitchFamily="34" charset="0"/>
              <a:buNone/>
            </a:pPr>
            <a:r>
              <a:rPr lang="en-US" altLang="zh-CN">
                <a:solidFill>
                  <a:srgbClr val="0000CC"/>
                </a:solidFill>
                <a:latin typeface="Times New Roman" panose="02020603050405020304" pitchFamily="18" charset="0"/>
                <a:cs typeface="Times New Roman" panose="02020603050405020304" pitchFamily="18" charset="0"/>
              </a:rPr>
              <a:t>    </a:t>
            </a:r>
            <a:r>
              <a:rPr lang="zh-CN" altLang="en-US" b="1">
                <a:solidFill>
                  <a:srgbClr val="FF0000"/>
                </a:solidFill>
                <a:latin typeface="Times New Roman" panose="02020603050405020304" pitchFamily="18" charset="0"/>
                <a:cs typeface="Times New Roman" panose="02020603050405020304" pitchFamily="18" charset="0"/>
              </a:rPr>
              <a:t>主</a:t>
            </a:r>
            <a:endParaRPr lang="en-US" altLang="zh-CN" b="1">
              <a:solidFill>
                <a:srgbClr val="FF0000"/>
              </a:solidFill>
              <a:latin typeface="Times New Roman" panose="02020603050405020304" pitchFamily="18" charset="0"/>
              <a:cs typeface="Times New Roman" panose="02020603050405020304" pitchFamily="18" charset="0"/>
            </a:endParaRPr>
          </a:p>
          <a:p>
            <a:pPr eaLnBrk="1" hangingPunct="1">
              <a:lnSpc>
                <a:spcPct val="130000"/>
              </a:lnSpc>
              <a:spcBef>
                <a:spcPct val="20000"/>
              </a:spcBef>
              <a:buFont typeface="Arial" panose="020B0604020202020204" pitchFamily="34" charset="0"/>
              <a:buNone/>
            </a:pPr>
            <a:r>
              <a:rPr lang="en-US" altLang="zh-CN">
                <a:solidFill>
                  <a:srgbClr val="0000CC"/>
                </a:solidFill>
                <a:latin typeface="Times New Roman" panose="02020603050405020304" pitchFamily="18" charset="0"/>
                <a:cs typeface="Times New Roman" panose="02020603050405020304" pitchFamily="18" charset="0"/>
              </a:rPr>
              <a:t>8259</a:t>
            </a:r>
            <a:r>
              <a:rPr lang="zh-CN" altLang="en-US" b="1">
                <a:solidFill>
                  <a:srgbClr val="0033CC"/>
                </a:solidFill>
                <a:latin typeface="Times New Roman" panose="02020603050405020304" pitchFamily="18" charset="0"/>
                <a:cs typeface="Times New Roman" panose="02020603050405020304" pitchFamily="18" charset="0"/>
              </a:rPr>
              <a:t>A</a:t>
            </a:r>
          </a:p>
        </p:txBody>
      </p:sp>
      <p:cxnSp>
        <p:nvCxnSpPr>
          <p:cNvPr id="18460" name="AutoShape 6">
            <a:extLst>
              <a:ext uri="{FF2B5EF4-FFF2-40B4-BE49-F238E27FC236}">
                <a16:creationId xmlns:a16="http://schemas.microsoft.com/office/drawing/2014/main" id="{434CEFA1-85EB-4A49-8F58-E44F1BEC3C97}"/>
              </a:ext>
            </a:extLst>
          </p:cNvPr>
          <p:cNvCxnSpPr>
            <a:cxnSpLocks noChangeShapeType="1"/>
          </p:cNvCxnSpPr>
          <p:nvPr/>
        </p:nvCxnSpPr>
        <p:spPr bwMode="auto">
          <a:xfrm>
            <a:off x="4202113" y="2770188"/>
            <a:ext cx="407987" cy="158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8461" name="AutoShape 5">
            <a:extLst>
              <a:ext uri="{FF2B5EF4-FFF2-40B4-BE49-F238E27FC236}">
                <a16:creationId xmlns:a16="http://schemas.microsoft.com/office/drawing/2014/main" id="{58C0A262-21CC-A74B-B44E-3DFD44F49EE4}"/>
              </a:ext>
            </a:extLst>
          </p:cNvPr>
          <p:cNvCxnSpPr>
            <a:cxnSpLocks noChangeShapeType="1"/>
          </p:cNvCxnSpPr>
          <p:nvPr/>
        </p:nvCxnSpPr>
        <p:spPr bwMode="auto">
          <a:xfrm>
            <a:off x="4232275" y="3786188"/>
            <a:ext cx="407988" cy="158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8462" name="AutoShape 9">
            <a:extLst>
              <a:ext uri="{FF2B5EF4-FFF2-40B4-BE49-F238E27FC236}">
                <a16:creationId xmlns:a16="http://schemas.microsoft.com/office/drawing/2014/main" id="{AF258778-8A77-BE4B-89B6-B83C4E5B920A}"/>
              </a:ext>
            </a:extLst>
          </p:cNvPr>
          <p:cNvCxnSpPr>
            <a:cxnSpLocks noChangeShapeType="1"/>
          </p:cNvCxnSpPr>
          <p:nvPr/>
        </p:nvCxnSpPr>
        <p:spPr bwMode="auto">
          <a:xfrm>
            <a:off x="5694363" y="3354388"/>
            <a:ext cx="952500" cy="635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8463" name="Text Box 2">
            <a:extLst>
              <a:ext uri="{FF2B5EF4-FFF2-40B4-BE49-F238E27FC236}">
                <a16:creationId xmlns:a16="http://schemas.microsoft.com/office/drawing/2014/main" id="{3C42B78F-663A-8347-AC12-CA92DC3786BD}"/>
              </a:ext>
            </a:extLst>
          </p:cNvPr>
          <p:cNvSpPr txBox="1">
            <a:spLocks noChangeArrowheads="1"/>
          </p:cNvSpPr>
          <p:nvPr/>
        </p:nvSpPr>
        <p:spPr bwMode="auto">
          <a:xfrm>
            <a:off x="4229100" y="2763838"/>
            <a:ext cx="558800" cy="62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 typeface="Arial" panose="020B0604020202020204" pitchFamily="34" charset="0"/>
              <a:buNone/>
            </a:pPr>
            <a:r>
              <a:rPr lang="en-US" altLang="zh-CN" sz="2000" b="1">
                <a:latin typeface="Calibri" panose="020F0502020204030204" pitchFamily="34" charset="0"/>
              </a:rPr>
              <a:t>.</a:t>
            </a:r>
          </a:p>
          <a:p>
            <a:pPr eaLnBrk="1" hangingPunct="1">
              <a:buFont typeface="Arial" panose="020B0604020202020204" pitchFamily="34" charset="0"/>
              <a:buNone/>
            </a:pPr>
            <a:r>
              <a:rPr lang="en-US" altLang="zh-CN" sz="2000" b="1">
                <a:latin typeface="Calibri" panose="020F0502020204030204" pitchFamily="34" charset="0"/>
              </a:rPr>
              <a:t>.</a:t>
            </a:r>
          </a:p>
          <a:p>
            <a:pPr eaLnBrk="1" hangingPunct="1">
              <a:buFont typeface="Arial" panose="020B0604020202020204" pitchFamily="34" charset="0"/>
              <a:buNone/>
            </a:pPr>
            <a:r>
              <a:rPr lang="en-US" altLang="zh-CN" sz="2000" b="1">
                <a:latin typeface="Calibri" panose="020F0502020204030204" pitchFamily="34" charset="0"/>
              </a:rPr>
              <a:t>.</a:t>
            </a:r>
            <a:endParaRPr lang="en-US" altLang="zh-CN" sz="2000" b="1">
              <a:latin typeface="宋体" panose="02010600030101010101" pitchFamily="2" charset="-122"/>
            </a:endParaRPr>
          </a:p>
        </p:txBody>
      </p:sp>
      <p:sp>
        <p:nvSpPr>
          <p:cNvPr id="18464" name="Text Box 7">
            <a:extLst>
              <a:ext uri="{FF2B5EF4-FFF2-40B4-BE49-F238E27FC236}">
                <a16:creationId xmlns:a16="http://schemas.microsoft.com/office/drawing/2014/main" id="{D9E9F2DC-73CC-3E4B-BEBA-C3D1898F4C41}"/>
              </a:ext>
            </a:extLst>
          </p:cNvPr>
          <p:cNvSpPr txBox="1">
            <a:spLocks noChangeArrowheads="1"/>
          </p:cNvSpPr>
          <p:nvPr/>
        </p:nvSpPr>
        <p:spPr bwMode="auto">
          <a:xfrm>
            <a:off x="5640388" y="3008313"/>
            <a:ext cx="1724025"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30000"/>
              </a:lnSpc>
              <a:spcBef>
                <a:spcPct val="20000"/>
              </a:spcBef>
              <a:buFont typeface="Arial" panose="020B0604020202020204" pitchFamily="34" charset="0"/>
              <a:buNone/>
            </a:pPr>
            <a:r>
              <a:rPr lang="zh-CN" altLang="en-US" sz="1600" b="1">
                <a:solidFill>
                  <a:srgbClr val="C00000"/>
                </a:solidFill>
                <a:latin typeface="Calibri" panose="020F0502020204030204" pitchFamily="34" charset="0"/>
              </a:rPr>
              <a:t>中断请求</a:t>
            </a:r>
            <a:endParaRPr lang="zh-CN" altLang="en-US" sz="1600" b="1">
              <a:solidFill>
                <a:srgbClr val="C00000"/>
              </a:solidFill>
              <a:latin typeface="宋体" panose="02010600030101010101" pitchFamily="2" charset="-122"/>
            </a:endParaRPr>
          </a:p>
        </p:txBody>
      </p:sp>
      <p:sp>
        <p:nvSpPr>
          <p:cNvPr id="18465" name="Text Box 10">
            <a:extLst>
              <a:ext uri="{FF2B5EF4-FFF2-40B4-BE49-F238E27FC236}">
                <a16:creationId xmlns:a16="http://schemas.microsoft.com/office/drawing/2014/main" id="{26919B2E-9C18-F947-BC49-4FC19507852B}"/>
              </a:ext>
            </a:extLst>
          </p:cNvPr>
          <p:cNvSpPr txBox="1">
            <a:spLocks noChangeArrowheads="1"/>
          </p:cNvSpPr>
          <p:nvPr/>
        </p:nvSpPr>
        <p:spPr bwMode="auto">
          <a:xfrm>
            <a:off x="1931988" y="3614738"/>
            <a:ext cx="1117600" cy="1377950"/>
          </a:xfrm>
          <a:prstGeom prst="rect">
            <a:avLst/>
          </a:prstGeom>
          <a:solidFill>
            <a:srgbClr val="FFFFFF"/>
          </a:solidFill>
          <a:ln w="9525">
            <a:solidFill>
              <a:srgbClr val="000000"/>
            </a:solidFill>
            <a:miter lim="800000"/>
            <a:headEnd/>
            <a:tailEnd/>
          </a:ln>
        </p:spPr>
        <p:txBody>
          <a:bodyPr/>
          <a:lstStyle/>
          <a:p>
            <a:pPr eaLnBrk="1" hangingPunct="1">
              <a:lnSpc>
                <a:spcPct val="130000"/>
              </a:lnSpc>
              <a:spcBef>
                <a:spcPct val="20000"/>
              </a:spcBef>
              <a:buFont typeface="Arial" panose="020B0604020202020204" pitchFamily="34" charset="0"/>
              <a:buNone/>
            </a:pPr>
            <a:r>
              <a:rPr lang="en-US" altLang="zh-CN">
                <a:solidFill>
                  <a:srgbClr val="0000CC"/>
                </a:solidFill>
                <a:latin typeface="Times New Roman" panose="02020603050405020304" pitchFamily="18" charset="0"/>
                <a:cs typeface="Times New Roman" panose="02020603050405020304" pitchFamily="18" charset="0"/>
              </a:rPr>
              <a:t>    </a:t>
            </a:r>
            <a:r>
              <a:rPr lang="zh-CN" altLang="en-US" b="1">
                <a:solidFill>
                  <a:srgbClr val="FF0000"/>
                </a:solidFill>
                <a:latin typeface="Times New Roman" panose="02020603050405020304" pitchFamily="18" charset="0"/>
                <a:cs typeface="Times New Roman" panose="02020603050405020304" pitchFamily="18" charset="0"/>
              </a:rPr>
              <a:t>从</a:t>
            </a:r>
            <a:endParaRPr lang="en-US" altLang="zh-CN" b="1">
              <a:solidFill>
                <a:srgbClr val="FF0000"/>
              </a:solidFill>
              <a:latin typeface="Times New Roman" panose="02020603050405020304" pitchFamily="18" charset="0"/>
              <a:cs typeface="Times New Roman" panose="02020603050405020304" pitchFamily="18" charset="0"/>
            </a:endParaRPr>
          </a:p>
          <a:p>
            <a:pPr eaLnBrk="1" hangingPunct="1">
              <a:lnSpc>
                <a:spcPct val="130000"/>
              </a:lnSpc>
              <a:spcBef>
                <a:spcPct val="20000"/>
              </a:spcBef>
              <a:buFont typeface="Arial" panose="020B0604020202020204" pitchFamily="34" charset="0"/>
              <a:buNone/>
            </a:pPr>
            <a:r>
              <a:rPr lang="en-US" altLang="zh-CN">
                <a:solidFill>
                  <a:srgbClr val="0000CC"/>
                </a:solidFill>
                <a:latin typeface="Times New Roman" panose="02020603050405020304" pitchFamily="18" charset="0"/>
                <a:cs typeface="Times New Roman" panose="02020603050405020304" pitchFamily="18" charset="0"/>
              </a:rPr>
              <a:t>8259</a:t>
            </a:r>
            <a:r>
              <a:rPr lang="zh-CN" altLang="en-US" b="1">
                <a:solidFill>
                  <a:srgbClr val="0033CC"/>
                </a:solidFill>
                <a:latin typeface="Times New Roman" panose="02020603050405020304" pitchFamily="18" charset="0"/>
                <a:cs typeface="Times New Roman" panose="02020603050405020304" pitchFamily="18" charset="0"/>
              </a:rPr>
              <a:t>A</a:t>
            </a:r>
            <a:endParaRPr lang="en-US" altLang="zh-CN" b="1">
              <a:solidFill>
                <a:srgbClr val="0033CC"/>
              </a:solidFill>
              <a:latin typeface="Times New Roman" panose="02020603050405020304" pitchFamily="18" charset="0"/>
              <a:cs typeface="Times New Roman" panose="02020603050405020304" pitchFamily="18" charset="0"/>
            </a:endParaRPr>
          </a:p>
          <a:p>
            <a:pPr eaLnBrk="1" hangingPunct="1">
              <a:lnSpc>
                <a:spcPct val="130000"/>
              </a:lnSpc>
              <a:spcBef>
                <a:spcPct val="20000"/>
              </a:spcBef>
              <a:buFont typeface="Arial" panose="020B0604020202020204" pitchFamily="34" charset="0"/>
              <a:buNone/>
            </a:pPr>
            <a:r>
              <a:rPr lang="en-US" altLang="zh-CN" b="1">
                <a:solidFill>
                  <a:srgbClr val="0033CC"/>
                </a:solidFill>
                <a:latin typeface="Times New Roman" panose="02020603050405020304" pitchFamily="18" charset="0"/>
                <a:cs typeface="Times New Roman" panose="02020603050405020304" pitchFamily="18" charset="0"/>
              </a:rPr>
              <a:t>   </a:t>
            </a:r>
            <a:r>
              <a:rPr lang="zh-CN" altLang="en-US" b="1">
                <a:solidFill>
                  <a:srgbClr val="0033CC"/>
                </a:solidFill>
                <a:latin typeface="Times New Roman" panose="02020603050405020304" pitchFamily="18" charset="0"/>
                <a:cs typeface="Times New Roman" panose="02020603050405020304" pitchFamily="18" charset="0"/>
              </a:rPr>
              <a:t>（</a:t>
            </a:r>
            <a:r>
              <a:rPr lang="en-US" altLang="zh-CN" b="1">
                <a:solidFill>
                  <a:srgbClr val="0033CC"/>
                </a:solidFill>
                <a:latin typeface="Times New Roman" panose="02020603050405020304" pitchFamily="18" charset="0"/>
                <a:cs typeface="Times New Roman" panose="02020603050405020304" pitchFamily="18" charset="0"/>
              </a:rPr>
              <a:t>8</a:t>
            </a:r>
            <a:r>
              <a:rPr lang="zh-CN" altLang="en-US" b="1">
                <a:solidFill>
                  <a:srgbClr val="0033CC"/>
                </a:solidFill>
                <a:latin typeface="Times New Roman" panose="02020603050405020304" pitchFamily="18" charset="0"/>
                <a:cs typeface="Times New Roman" panose="02020603050405020304" pitchFamily="18" charset="0"/>
              </a:rPr>
              <a:t>）</a:t>
            </a:r>
          </a:p>
        </p:txBody>
      </p:sp>
      <p:cxnSp>
        <p:nvCxnSpPr>
          <p:cNvPr id="18466" name="AutoShape 6">
            <a:extLst>
              <a:ext uri="{FF2B5EF4-FFF2-40B4-BE49-F238E27FC236}">
                <a16:creationId xmlns:a16="http://schemas.microsoft.com/office/drawing/2014/main" id="{F43ABD72-4836-3442-9730-1C0EA7A5BDAB}"/>
              </a:ext>
            </a:extLst>
          </p:cNvPr>
          <p:cNvCxnSpPr>
            <a:cxnSpLocks noChangeShapeType="1"/>
          </p:cNvCxnSpPr>
          <p:nvPr/>
        </p:nvCxnSpPr>
        <p:spPr bwMode="auto">
          <a:xfrm>
            <a:off x="1541463" y="3757613"/>
            <a:ext cx="417512" cy="158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8467" name="AutoShape 5">
            <a:extLst>
              <a:ext uri="{FF2B5EF4-FFF2-40B4-BE49-F238E27FC236}">
                <a16:creationId xmlns:a16="http://schemas.microsoft.com/office/drawing/2014/main" id="{0EC9F261-8E39-8E49-8B07-99CA7316B895}"/>
              </a:ext>
            </a:extLst>
          </p:cNvPr>
          <p:cNvCxnSpPr>
            <a:cxnSpLocks noChangeShapeType="1"/>
          </p:cNvCxnSpPr>
          <p:nvPr/>
        </p:nvCxnSpPr>
        <p:spPr bwMode="auto">
          <a:xfrm>
            <a:off x="1560513" y="4762500"/>
            <a:ext cx="417512" cy="158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8468" name="Text Box 4">
            <a:extLst>
              <a:ext uri="{FF2B5EF4-FFF2-40B4-BE49-F238E27FC236}">
                <a16:creationId xmlns:a16="http://schemas.microsoft.com/office/drawing/2014/main" id="{36EADFC5-81C8-DF4C-9D62-EAEE9A5EE7FC}"/>
              </a:ext>
            </a:extLst>
          </p:cNvPr>
          <p:cNvSpPr txBox="1">
            <a:spLocks noChangeArrowheads="1"/>
          </p:cNvSpPr>
          <p:nvPr/>
        </p:nvSpPr>
        <p:spPr bwMode="auto">
          <a:xfrm>
            <a:off x="598488" y="3487738"/>
            <a:ext cx="1216025"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30000"/>
              </a:lnSpc>
              <a:spcBef>
                <a:spcPct val="20000"/>
              </a:spcBef>
              <a:buFont typeface="Arial" panose="020B0604020202020204" pitchFamily="34" charset="0"/>
              <a:buNone/>
            </a:pPr>
            <a:r>
              <a:rPr lang="zh-CN" altLang="en-US">
                <a:solidFill>
                  <a:srgbClr val="0000CC"/>
                </a:solidFill>
                <a:latin typeface="Calibri" panose="020F0502020204030204" pitchFamily="34" charset="0"/>
              </a:rPr>
              <a:t>中断</a:t>
            </a:r>
            <a:r>
              <a:rPr lang="en-US" altLang="zh-CN">
                <a:solidFill>
                  <a:srgbClr val="0000CC"/>
                </a:solidFill>
                <a:latin typeface="Calibri" panose="020F0502020204030204" pitchFamily="34" charset="0"/>
              </a:rPr>
              <a:t>0</a:t>
            </a:r>
            <a:endParaRPr lang="en-US" altLang="zh-CN">
              <a:solidFill>
                <a:srgbClr val="0000CC"/>
              </a:solidFill>
              <a:latin typeface="宋体" panose="02010600030101010101" pitchFamily="2" charset="-122"/>
            </a:endParaRPr>
          </a:p>
        </p:txBody>
      </p:sp>
      <p:sp>
        <p:nvSpPr>
          <p:cNvPr id="18469" name="Text Box 3">
            <a:extLst>
              <a:ext uri="{FF2B5EF4-FFF2-40B4-BE49-F238E27FC236}">
                <a16:creationId xmlns:a16="http://schemas.microsoft.com/office/drawing/2014/main" id="{21F79929-F646-DA4A-9DAC-6A61008D0D05}"/>
              </a:ext>
            </a:extLst>
          </p:cNvPr>
          <p:cNvSpPr txBox="1">
            <a:spLocks noChangeArrowheads="1"/>
          </p:cNvSpPr>
          <p:nvPr/>
        </p:nvSpPr>
        <p:spPr bwMode="auto">
          <a:xfrm>
            <a:off x="541338" y="4487863"/>
            <a:ext cx="1214437"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30000"/>
              </a:lnSpc>
              <a:spcBef>
                <a:spcPct val="20000"/>
              </a:spcBef>
              <a:buFont typeface="Arial" panose="020B0604020202020204" pitchFamily="34" charset="0"/>
              <a:buNone/>
            </a:pPr>
            <a:r>
              <a:rPr lang="zh-CN" altLang="en-US">
                <a:solidFill>
                  <a:srgbClr val="0000CC"/>
                </a:solidFill>
                <a:latin typeface="Calibri" panose="020F0502020204030204" pitchFamily="34" charset="0"/>
              </a:rPr>
              <a:t>中断</a:t>
            </a:r>
            <a:r>
              <a:rPr lang="en-US" altLang="zh-CN">
                <a:solidFill>
                  <a:srgbClr val="0000CC"/>
                </a:solidFill>
                <a:latin typeface="Calibri" panose="020F0502020204030204" pitchFamily="34" charset="0"/>
              </a:rPr>
              <a:t>7</a:t>
            </a:r>
            <a:endParaRPr lang="en-US" altLang="zh-CN">
              <a:solidFill>
                <a:srgbClr val="0000CC"/>
              </a:solidFill>
              <a:latin typeface="宋体" panose="02010600030101010101" pitchFamily="2" charset="-122"/>
            </a:endParaRPr>
          </a:p>
        </p:txBody>
      </p:sp>
      <p:sp>
        <p:nvSpPr>
          <p:cNvPr id="18470" name="Text Box 2">
            <a:extLst>
              <a:ext uri="{FF2B5EF4-FFF2-40B4-BE49-F238E27FC236}">
                <a16:creationId xmlns:a16="http://schemas.microsoft.com/office/drawing/2014/main" id="{C5748BC1-DB80-FF4F-876E-53909F4DB6FE}"/>
              </a:ext>
            </a:extLst>
          </p:cNvPr>
          <p:cNvSpPr txBox="1">
            <a:spLocks noChangeArrowheads="1"/>
          </p:cNvSpPr>
          <p:nvPr/>
        </p:nvSpPr>
        <p:spPr bwMode="auto">
          <a:xfrm>
            <a:off x="1038225" y="3660775"/>
            <a:ext cx="950913" cy="130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 typeface="Arial" panose="020B0604020202020204" pitchFamily="34" charset="0"/>
              <a:buNone/>
            </a:pPr>
            <a:r>
              <a:rPr lang="en-US" altLang="zh-CN" sz="2000" b="1">
                <a:latin typeface="Calibri" panose="020F0502020204030204" pitchFamily="34" charset="0"/>
              </a:rPr>
              <a:t>.</a:t>
            </a:r>
            <a:endParaRPr lang="en-US" altLang="zh-CN" sz="2000" b="1">
              <a:latin typeface="宋体" panose="02010600030101010101" pitchFamily="2" charset="-122"/>
            </a:endParaRPr>
          </a:p>
          <a:p>
            <a:pPr eaLnBrk="1" hangingPunct="1">
              <a:buFont typeface="Arial" panose="020B0604020202020204" pitchFamily="34" charset="0"/>
              <a:buNone/>
            </a:pPr>
            <a:r>
              <a:rPr lang="en-US" altLang="zh-CN" sz="2000" b="1">
                <a:latin typeface="Calibri" panose="020F0502020204030204" pitchFamily="34" charset="0"/>
              </a:rPr>
              <a:t>.</a:t>
            </a:r>
            <a:endParaRPr lang="en-US" altLang="zh-CN" sz="2000" b="1">
              <a:latin typeface="宋体" panose="02010600030101010101" pitchFamily="2" charset="-122"/>
            </a:endParaRPr>
          </a:p>
          <a:p>
            <a:pPr eaLnBrk="1" hangingPunct="1">
              <a:buFont typeface="Arial" panose="020B0604020202020204" pitchFamily="34" charset="0"/>
              <a:buNone/>
            </a:pPr>
            <a:r>
              <a:rPr lang="en-US" altLang="zh-CN" sz="2000" b="1">
                <a:latin typeface="Calibri" panose="020F0502020204030204" pitchFamily="34" charset="0"/>
              </a:rPr>
              <a:t>.</a:t>
            </a:r>
            <a:endParaRPr lang="en-US" altLang="zh-CN" sz="2000" b="1">
              <a:latin typeface="宋体" panose="02010600030101010101" pitchFamily="2" charset="-122"/>
            </a:endParaRPr>
          </a:p>
        </p:txBody>
      </p:sp>
      <p:cxnSp>
        <p:nvCxnSpPr>
          <p:cNvPr id="6" name="直接连接符 5">
            <a:extLst>
              <a:ext uri="{FF2B5EF4-FFF2-40B4-BE49-F238E27FC236}">
                <a16:creationId xmlns:a16="http://schemas.microsoft.com/office/drawing/2014/main" id="{ADE1F91B-D3A6-7342-BA0F-E59E5C253D85}"/>
              </a:ext>
            </a:extLst>
          </p:cNvPr>
          <p:cNvCxnSpPr/>
          <p:nvPr/>
        </p:nvCxnSpPr>
        <p:spPr bwMode="auto">
          <a:xfrm>
            <a:off x="3097213" y="2416175"/>
            <a:ext cx="109220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8472" name="直接连接符 7">
            <a:extLst>
              <a:ext uri="{FF2B5EF4-FFF2-40B4-BE49-F238E27FC236}">
                <a16:creationId xmlns:a16="http://schemas.microsoft.com/office/drawing/2014/main" id="{E15B9835-D520-DF40-8B85-A21211DDC461}"/>
              </a:ext>
            </a:extLst>
          </p:cNvPr>
          <p:cNvCxnSpPr>
            <a:cxnSpLocks noChangeShapeType="1"/>
          </p:cNvCxnSpPr>
          <p:nvPr/>
        </p:nvCxnSpPr>
        <p:spPr bwMode="auto">
          <a:xfrm>
            <a:off x="4189413" y="2408238"/>
            <a:ext cx="0" cy="373062"/>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8473" name="直接连接符 9">
            <a:extLst>
              <a:ext uri="{FF2B5EF4-FFF2-40B4-BE49-F238E27FC236}">
                <a16:creationId xmlns:a16="http://schemas.microsoft.com/office/drawing/2014/main" id="{7EFA591C-6D20-E24D-B6B0-E844CB71D625}"/>
              </a:ext>
            </a:extLst>
          </p:cNvPr>
          <p:cNvCxnSpPr>
            <a:cxnSpLocks noChangeShapeType="1"/>
            <a:stCxn id="18465" idx="3"/>
          </p:cNvCxnSpPr>
          <p:nvPr/>
        </p:nvCxnSpPr>
        <p:spPr bwMode="auto">
          <a:xfrm>
            <a:off x="3049588" y="4303713"/>
            <a:ext cx="1179512"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8474" name="直接连接符 11">
            <a:extLst>
              <a:ext uri="{FF2B5EF4-FFF2-40B4-BE49-F238E27FC236}">
                <a16:creationId xmlns:a16="http://schemas.microsoft.com/office/drawing/2014/main" id="{006AE537-B4BD-3C44-8F0D-7F2F976258BF}"/>
              </a:ext>
            </a:extLst>
          </p:cNvPr>
          <p:cNvCxnSpPr>
            <a:cxnSpLocks noChangeShapeType="1"/>
          </p:cNvCxnSpPr>
          <p:nvPr/>
        </p:nvCxnSpPr>
        <p:spPr bwMode="auto">
          <a:xfrm flipV="1">
            <a:off x="4229100" y="3786188"/>
            <a:ext cx="0" cy="51752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8475" name="Text Box 7">
            <a:extLst>
              <a:ext uri="{FF2B5EF4-FFF2-40B4-BE49-F238E27FC236}">
                <a16:creationId xmlns:a16="http://schemas.microsoft.com/office/drawing/2014/main" id="{D7D4436C-E3EC-754B-A1A7-801D8BF56270}"/>
              </a:ext>
            </a:extLst>
          </p:cNvPr>
          <p:cNvSpPr txBox="1">
            <a:spLocks noChangeArrowheads="1"/>
          </p:cNvSpPr>
          <p:nvPr/>
        </p:nvSpPr>
        <p:spPr bwMode="auto">
          <a:xfrm>
            <a:off x="3136900" y="3935413"/>
            <a:ext cx="1724025"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30000"/>
              </a:lnSpc>
              <a:spcBef>
                <a:spcPct val="20000"/>
              </a:spcBef>
              <a:buFont typeface="Arial" panose="020B0604020202020204" pitchFamily="34" charset="0"/>
              <a:buNone/>
            </a:pPr>
            <a:r>
              <a:rPr lang="zh-CN" altLang="en-US" sz="1600" b="1">
                <a:solidFill>
                  <a:srgbClr val="C00000"/>
                </a:solidFill>
                <a:latin typeface="Calibri" panose="020F0502020204030204" pitchFamily="34" charset="0"/>
              </a:rPr>
              <a:t>中断请求</a:t>
            </a:r>
            <a:endParaRPr lang="zh-CN" altLang="en-US" sz="1600" b="1">
              <a:solidFill>
                <a:srgbClr val="C00000"/>
              </a:solidFill>
              <a:latin typeface="宋体" panose="02010600030101010101" pitchFamily="2" charset="-122"/>
            </a:endParaRPr>
          </a:p>
        </p:txBody>
      </p:sp>
      <p:sp>
        <p:nvSpPr>
          <p:cNvPr id="18476" name="Text Box 2">
            <a:extLst>
              <a:ext uri="{FF2B5EF4-FFF2-40B4-BE49-F238E27FC236}">
                <a16:creationId xmlns:a16="http://schemas.microsoft.com/office/drawing/2014/main" id="{91CF1AE6-5B69-EE49-8A0F-D160F1EA68BF}"/>
              </a:ext>
            </a:extLst>
          </p:cNvPr>
          <p:cNvSpPr txBox="1">
            <a:spLocks noChangeArrowheads="1"/>
          </p:cNvSpPr>
          <p:nvPr/>
        </p:nvSpPr>
        <p:spPr bwMode="auto">
          <a:xfrm>
            <a:off x="2333625" y="3084513"/>
            <a:ext cx="558800" cy="62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50000"/>
              </a:lnSpc>
              <a:buFont typeface="Arial" panose="020B0604020202020204" pitchFamily="34" charset="0"/>
              <a:buNone/>
            </a:pPr>
            <a:r>
              <a:rPr lang="en-US" altLang="zh-CN" sz="2000" b="1">
                <a:latin typeface="Calibri" panose="020F0502020204030204" pitchFamily="34" charset="0"/>
              </a:rPr>
              <a:t>.</a:t>
            </a:r>
          </a:p>
          <a:p>
            <a:pPr eaLnBrk="1" hangingPunct="1">
              <a:lnSpc>
                <a:spcPct val="50000"/>
              </a:lnSpc>
              <a:buFont typeface="Arial" panose="020B0604020202020204" pitchFamily="34" charset="0"/>
              <a:buNone/>
            </a:pPr>
            <a:r>
              <a:rPr lang="en-US" altLang="zh-CN" sz="2000" b="1">
                <a:latin typeface="Calibri" panose="020F0502020204030204" pitchFamily="34" charset="0"/>
              </a:rPr>
              <a:t>.</a:t>
            </a:r>
          </a:p>
          <a:p>
            <a:pPr eaLnBrk="1" hangingPunct="1">
              <a:lnSpc>
                <a:spcPct val="50000"/>
              </a:lnSpc>
              <a:buFont typeface="Arial" panose="020B0604020202020204" pitchFamily="34" charset="0"/>
              <a:buNone/>
            </a:pPr>
            <a:r>
              <a:rPr lang="en-US" altLang="zh-CN" sz="2000" b="1">
                <a:latin typeface="Calibri" panose="020F0502020204030204" pitchFamily="34" charset="0"/>
              </a:rPr>
              <a:t>.</a:t>
            </a:r>
            <a:endParaRPr lang="en-US" altLang="zh-CN" sz="2000" b="1">
              <a:latin typeface="宋体" panose="02010600030101010101" pitchFamily="2" charset="-122"/>
            </a:endParaRPr>
          </a:p>
        </p:txBody>
      </p:sp>
      <p:sp>
        <p:nvSpPr>
          <p:cNvPr id="18477" name="文本框 16">
            <a:extLst>
              <a:ext uri="{FF2B5EF4-FFF2-40B4-BE49-F238E27FC236}">
                <a16:creationId xmlns:a16="http://schemas.microsoft.com/office/drawing/2014/main" id="{349B4939-7D9D-E642-9F7D-D2B9898F5F99}"/>
              </a:ext>
            </a:extLst>
          </p:cNvPr>
          <p:cNvSpPr txBox="1">
            <a:spLocks noChangeArrowheads="1"/>
          </p:cNvSpPr>
          <p:nvPr/>
        </p:nvSpPr>
        <p:spPr bwMode="auto">
          <a:xfrm>
            <a:off x="3375025" y="4630738"/>
            <a:ext cx="55006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b="1">
                <a:solidFill>
                  <a:srgbClr val="C00000"/>
                </a:solidFill>
                <a:latin typeface="宋体" panose="02010600030101010101" pitchFamily="2" charset="-122"/>
              </a:rPr>
              <a:t>通过级联，采用1主8从的方式，可扩展管理</a:t>
            </a:r>
            <a:r>
              <a:rPr lang="zh-CN" altLang="en-US" b="1" u="sng">
                <a:solidFill>
                  <a:srgbClr val="C00000"/>
                </a:solidFill>
                <a:latin typeface="宋体" panose="02010600030101010101" pitchFamily="2" charset="-122"/>
              </a:rPr>
              <a:t>64级</a:t>
            </a:r>
            <a:r>
              <a:rPr lang="zh-CN" altLang="en-US" b="1">
                <a:solidFill>
                  <a:srgbClr val="C00000"/>
                </a:solidFill>
                <a:latin typeface="宋体" panose="02010600030101010101" pitchFamily="2" charset="-122"/>
              </a:rPr>
              <a:t>中断。</a:t>
            </a:r>
          </a:p>
        </p:txBody>
      </p:sp>
      <p:sp>
        <p:nvSpPr>
          <p:cNvPr id="18478" name="文本框 61">
            <a:extLst>
              <a:ext uri="{FF2B5EF4-FFF2-40B4-BE49-F238E27FC236}">
                <a16:creationId xmlns:a16="http://schemas.microsoft.com/office/drawing/2014/main" id="{3F924625-9146-3A42-B6A6-80B951A7B146}"/>
              </a:ext>
            </a:extLst>
          </p:cNvPr>
          <p:cNvSpPr txBox="1">
            <a:spLocks noChangeArrowheads="1"/>
          </p:cNvSpPr>
          <p:nvPr/>
        </p:nvSpPr>
        <p:spPr bwMode="auto">
          <a:xfrm>
            <a:off x="4737100" y="1484313"/>
            <a:ext cx="3911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1" hangingPunct="1">
              <a:lnSpc>
                <a:spcPct val="130000"/>
              </a:lnSpc>
              <a:spcBef>
                <a:spcPct val="20000"/>
              </a:spcBef>
            </a:pPr>
            <a:r>
              <a:rPr lang="zh-CN" altLang="en-US" b="1" noProof="1">
                <a:solidFill>
                  <a:srgbClr val="C00000"/>
                </a:solidFill>
                <a:latin typeface="宋体" panose="02010600030101010101" pitchFamily="2" charset="-122"/>
                <a:sym typeface="+mn-ea"/>
              </a:rPr>
              <a:t>多片</a:t>
            </a:r>
            <a:r>
              <a:rPr lang="en-US" altLang="zh-CN" b="1" noProof="1">
                <a:solidFill>
                  <a:srgbClr val="C00000"/>
                </a:solidFill>
                <a:latin typeface="宋体" panose="02010600030101010101" pitchFamily="2" charset="-122"/>
                <a:sym typeface="+mn-ea"/>
              </a:rPr>
              <a:t>8259A</a:t>
            </a:r>
            <a:r>
              <a:rPr lang="zh-CN" altLang="en-US" b="1" noProof="1">
                <a:solidFill>
                  <a:srgbClr val="C00000"/>
                </a:solidFill>
                <a:latin typeface="宋体" panose="02010600030101010101" pitchFamily="2" charset="-122"/>
                <a:sym typeface="+mn-ea"/>
              </a:rPr>
              <a:t>通过主从级联方式可以管理更多级中断。</a:t>
            </a:r>
            <a:endParaRPr kumimoji="1" lang="zh-CN" altLang="en-US">
              <a:solidFill>
                <a:srgbClr val="C00000"/>
              </a:solidFill>
              <a:latin typeface="宋体" panose="02010600030101010101" pitchFamily="2" charset="-122"/>
              <a:sym typeface="+mn-ea"/>
            </a:endParaRPr>
          </a:p>
        </p:txBody>
      </p:sp>
      <p:sp>
        <p:nvSpPr>
          <p:cNvPr id="18479" name="文本框 12">
            <a:extLst>
              <a:ext uri="{FF2B5EF4-FFF2-40B4-BE49-F238E27FC236}">
                <a16:creationId xmlns:a16="http://schemas.microsoft.com/office/drawing/2014/main" id="{11B32BE7-4819-B248-91C2-E78BBCF61753}"/>
              </a:ext>
            </a:extLst>
          </p:cNvPr>
          <p:cNvSpPr txBox="1">
            <a:spLocks noChangeArrowheads="1"/>
          </p:cNvSpPr>
          <p:nvPr/>
        </p:nvSpPr>
        <p:spPr bwMode="auto">
          <a:xfrm flipH="1">
            <a:off x="6124575" y="3184525"/>
            <a:ext cx="17446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1600">
                <a:latin typeface="Times New Roman" panose="02020603050405020304" pitchFamily="18" charset="0"/>
              </a:rPr>
              <a:t>INTR</a:t>
            </a:r>
          </a:p>
        </p:txBody>
      </p:sp>
    </p:spTree>
    <p:extLst>
      <p:ext uri="{BB962C8B-B14F-4D97-AF65-F5344CB8AC3E}">
        <p14:creationId xmlns:p14="http://schemas.microsoft.com/office/powerpoint/2010/main" val="38250826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4102"/>
                                        </p:tgtEl>
                                        <p:attrNameLst>
                                          <p:attrName>style.visibility</p:attrName>
                                        </p:attrNameLst>
                                      </p:cBhvr>
                                      <p:to>
                                        <p:strVal val="visible"/>
                                      </p:to>
                                    </p:set>
                                    <p:animEffect filter="fade">
                                      <p:cBhvr>
                                        <p:cTn id="7" dur="500"/>
                                        <p:tgtEl>
                                          <p:spTgt spid="4102"/>
                                        </p:tgtEl>
                                      </p:cBhvr>
                                    </p:animEffect>
                                  </p:childTnLst>
                                </p:cTn>
                              </p:par>
                              <p:par>
                                <p:cTn id="8" presetID="10" presetClass="entr" presetSubtype="0" fill="hold" nodeType="withEffect">
                                  <p:stCondLst>
                                    <p:cond delay="0"/>
                                  </p:stCondLst>
                                  <p:childTnLst>
                                    <p:set>
                                      <p:cBhvr>
                                        <p:cTn id="9" dur="1" fill="hold">
                                          <p:stCondLst>
                                            <p:cond delay="0"/>
                                          </p:stCondLst>
                                        </p:cTn>
                                        <p:tgtEl>
                                          <p:spTgt spid="4105"/>
                                        </p:tgtEl>
                                        <p:attrNameLst>
                                          <p:attrName>style.visibility</p:attrName>
                                        </p:attrNameLst>
                                      </p:cBhvr>
                                      <p:to>
                                        <p:strVal val="visible"/>
                                      </p:to>
                                    </p:set>
                                    <p:animEffect filter="fade">
                                      <p:cBhvr>
                                        <p:cTn id="10" dur="500"/>
                                        <p:tgtEl>
                                          <p:spTgt spid="4105"/>
                                        </p:tgtEl>
                                      </p:cBhvr>
                                    </p:animEffect>
                                  </p:childTnLst>
                                </p:cTn>
                              </p:par>
                              <p:par>
                                <p:cTn id="11" presetID="10" presetClass="entr" presetSubtype="0" fill="hold" nodeType="withEffect">
                                  <p:stCondLst>
                                    <p:cond delay="0"/>
                                  </p:stCondLst>
                                  <p:childTnLst>
                                    <p:set>
                                      <p:cBhvr>
                                        <p:cTn id="12" dur="1" fill="hold">
                                          <p:stCondLst>
                                            <p:cond delay="0"/>
                                          </p:stCondLst>
                                        </p:cTn>
                                        <p:tgtEl>
                                          <p:spTgt spid="4107"/>
                                        </p:tgtEl>
                                        <p:attrNameLst>
                                          <p:attrName>style.visibility</p:attrName>
                                        </p:attrNameLst>
                                      </p:cBhvr>
                                      <p:to>
                                        <p:strVal val="visible"/>
                                      </p:to>
                                    </p:set>
                                    <p:animEffect filter="fade">
                                      <p:cBhvr>
                                        <p:cTn id="13" dur="500"/>
                                        <p:tgtEl>
                                          <p:spTgt spid="4107"/>
                                        </p:tgtEl>
                                      </p:cBhvr>
                                    </p:animEffect>
                                  </p:childTnLst>
                                </p:cTn>
                              </p:par>
                              <p:par>
                                <p:cTn id="14" presetID="10" presetClass="entr" presetSubtype="0" fill="hold" nodeType="withEffect">
                                  <p:stCondLst>
                                    <p:cond delay="0"/>
                                  </p:stCondLst>
                                  <p:childTnLst>
                                    <p:set>
                                      <p:cBhvr>
                                        <p:cTn id="15" dur="1" fill="hold">
                                          <p:stCondLst>
                                            <p:cond delay="0"/>
                                          </p:stCondLst>
                                        </p:cTn>
                                        <p:tgtEl>
                                          <p:spTgt spid="4103"/>
                                        </p:tgtEl>
                                        <p:attrNameLst>
                                          <p:attrName>style.visibility</p:attrName>
                                        </p:attrNameLst>
                                      </p:cBhvr>
                                      <p:to>
                                        <p:strVal val="visible"/>
                                      </p:to>
                                    </p:set>
                                    <p:animEffect filter="fade">
                                      <p:cBhvr>
                                        <p:cTn id="16" dur="500"/>
                                        <p:tgtEl>
                                          <p:spTgt spid="4103"/>
                                        </p:tgtEl>
                                      </p:cBhvr>
                                    </p:animEffect>
                                  </p:childTnLst>
                                </p:cTn>
                              </p:par>
                              <p:par>
                                <p:cTn id="17" presetID="10" presetClass="entr" presetSubtype="0" fill="hold" nodeType="withEffect">
                                  <p:stCondLst>
                                    <p:cond delay="0"/>
                                  </p:stCondLst>
                                  <p:childTnLst>
                                    <p:set>
                                      <p:cBhvr>
                                        <p:cTn id="18" dur="1" fill="hold">
                                          <p:stCondLst>
                                            <p:cond delay="0"/>
                                          </p:stCondLst>
                                        </p:cTn>
                                        <p:tgtEl>
                                          <p:spTgt spid="4106"/>
                                        </p:tgtEl>
                                        <p:attrNameLst>
                                          <p:attrName>style.visibility</p:attrName>
                                        </p:attrNameLst>
                                      </p:cBhvr>
                                      <p:to>
                                        <p:strVal val="visible"/>
                                      </p:to>
                                    </p:set>
                                    <p:animEffect filter="fade">
                                      <p:cBhvr>
                                        <p:cTn id="19" dur="500"/>
                                        <p:tgtEl>
                                          <p:spTgt spid="4106"/>
                                        </p:tgtEl>
                                      </p:cBhvr>
                                    </p:animEffect>
                                  </p:childTnLst>
                                </p:cTn>
                              </p:par>
                              <p:par>
                                <p:cTn id="20" presetID="10" presetClass="entr" presetSubtype="0" fill="hold" nodeType="withEffect">
                                  <p:stCondLst>
                                    <p:cond delay="0"/>
                                  </p:stCondLst>
                                  <p:childTnLst>
                                    <p:set>
                                      <p:cBhvr>
                                        <p:cTn id="21" dur="1" fill="hold">
                                          <p:stCondLst>
                                            <p:cond delay="0"/>
                                          </p:stCondLst>
                                        </p:cTn>
                                        <p:tgtEl>
                                          <p:spTgt spid="4104"/>
                                        </p:tgtEl>
                                        <p:attrNameLst>
                                          <p:attrName>style.visibility</p:attrName>
                                        </p:attrNameLst>
                                      </p:cBhvr>
                                      <p:to>
                                        <p:strVal val="visible"/>
                                      </p:to>
                                    </p:set>
                                    <p:animEffect filter="fade">
                                      <p:cBhvr>
                                        <p:cTn id="22" dur="500"/>
                                        <p:tgtEl>
                                          <p:spTgt spid="4104"/>
                                        </p:tgtEl>
                                      </p:cBhvr>
                                    </p:animEffect>
                                  </p:childTnLst>
                                </p:cTn>
                              </p:par>
                              <p:par>
                                <p:cTn id="23" presetID="35" presetClass="path" presetSubtype="0" fill="hold" nodeType="withEffect">
                                  <p:stCondLst>
                                    <p:cond delay="0"/>
                                  </p:stCondLst>
                                  <p:childTnLst>
                                    <p:animMotion origin="layout" path="M 0 0  L -0.25 0  E" pathEditMode="relative" rAng="0" ptsTypes="">
                                      <p:cBhvr>
                                        <p:cTn id="24" dur="500" fill="hold"/>
                                        <p:tgtEl>
                                          <p:spTgt spid="4106"/>
                                        </p:tgtEl>
                                        <p:attrNameLst>
                                          <p:attrName>ppt_x,ppt_y</p:attrName>
                                        </p:attrNameLst>
                                      </p:cBhvr>
                                      <p:rCtr x="0" y="0"/>
                                    </p:animMotion>
                                  </p:childTnLst>
                                </p:cTn>
                              </p:par>
                              <p:par>
                                <p:cTn id="25" presetID="35" presetClass="path" presetSubtype="0" fill="hold" nodeType="withEffect">
                                  <p:stCondLst>
                                    <p:cond delay="0"/>
                                  </p:stCondLst>
                                  <p:childTnLst>
                                    <p:animMotion origin="layout" path="M 4.16667E-6 3.33333E-6 L -0.31632 3.33333E-6 " pathEditMode="relative" rAng="0" ptsTypes="AA">
                                      <p:cBhvr>
                                        <p:cTn id="26" dur="500" fill="hold"/>
                                        <p:tgtEl>
                                          <p:spTgt spid="4103"/>
                                        </p:tgtEl>
                                        <p:attrNameLst>
                                          <p:attrName>ppt_x,ppt_y</p:attrName>
                                        </p:attrNameLst>
                                      </p:cBhvr>
                                      <p:rCtr x="-1581100" y="0"/>
                                    </p:animMotion>
                                  </p:childTnLst>
                                </p:cTn>
                              </p:par>
                              <p:par>
                                <p:cTn id="27" presetID="35" presetClass="path" presetSubtype="0" fill="hold" nodeType="withEffect">
                                  <p:stCondLst>
                                    <p:cond delay="0"/>
                                  </p:stCondLst>
                                  <p:childTnLst>
                                    <p:animMotion origin="layout" path="M 0.00504 -1.85185E-6 L -0.46684 -1.85185E-6 " pathEditMode="relative" rAng="0" ptsTypes="AA">
                                      <p:cBhvr>
                                        <p:cTn id="28" dur="500" fill="hold"/>
                                        <p:tgtEl>
                                          <p:spTgt spid="4104"/>
                                        </p:tgtEl>
                                        <p:attrNameLst>
                                          <p:attrName>ppt_x,ppt_y</p:attrName>
                                        </p:attrNameLst>
                                      </p:cBhvr>
                                      <p:rCtr x="-2358900" y="0"/>
                                    </p:animMotion>
                                  </p:childTnLst>
                                </p:cTn>
                              </p:par>
                              <p:par>
                                <p:cTn id="29" presetID="35" presetClass="path" presetSubtype="0" fill="hold" nodeType="withEffect">
                                  <p:stCondLst>
                                    <p:cond delay="0"/>
                                  </p:stCondLst>
                                  <p:childTnLst>
                                    <p:animMotion origin="layout" path="M -3.05556E-6 1.11111E-6 L -0.19531 1.11111E-6 " pathEditMode="relative" rAng="0" ptsTypes="AA">
                                      <p:cBhvr>
                                        <p:cTn id="30" dur="500" fill="hold"/>
                                        <p:tgtEl>
                                          <p:spTgt spid="4105"/>
                                        </p:tgtEl>
                                        <p:attrNameLst>
                                          <p:attrName>ppt_x,ppt_y</p:attrName>
                                        </p:attrNameLst>
                                      </p:cBhvr>
                                      <p:rCtr x="-976900" y="0"/>
                                    </p:animMotion>
                                  </p:childTnLst>
                                </p:cTn>
                              </p:par>
                              <p:par>
                                <p:cTn id="31" presetID="35" presetClass="path" presetSubtype="0" fill="hold" nodeType="withEffect">
                                  <p:stCondLst>
                                    <p:cond delay="0"/>
                                  </p:stCondLst>
                                  <p:childTnLst>
                                    <p:animMotion origin="layout" path="M 3.05556E-6 -1.85185E-6 L -0.33577 -1.85185E-6 " pathEditMode="relative" rAng="0" ptsTypes="AA">
                                      <p:cBhvr>
                                        <p:cTn id="32" dur="500" fill="hold"/>
                                        <p:tgtEl>
                                          <p:spTgt spid="4102"/>
                                        </p:tgtEl>
                                        <p:attrNameLst>
                                          <p:attrName>ppt_x,ppt_y</p:attrName>
                                        </p:attrNameLst>
                                      </p:cBhvr>
                                      <p:rCtr x="-1678300" y="0"/>
                                    </p:animMotion>
                                  </p:childTnLst>
                                </p:cTn>
                              </p:par>
                              <p:par>
                                <p:cTn id="33" presetID="35" presetClass="path" presetSubtype="0" fill="hold" nodeType="withEffect">
                                  <p:stCondLst>
                                    <p:cond delay="0"/>
                                  </p:stCondLst>
                                  <p:childTnLst>
                                    <p:animMotion origin="layout" path="M 1.66667E-6 -1.85185E-6 L -0.57188 -1.85185E-6 " pathEditMode="relative" rAng="0" ptsTypes="AA">
                                      <p:cBhvr>
                                        <p:cTn id="34" dur="500" fill="hold"/>
                                        <p:tgtEl>
                                          <p:spTgt spid="4107"/>
                                        </p:tgtEl>
                                        <p:attrNameLst>
                                          <p:attrName>ppt_x,ppt_y</p:attrName>
                                        </p:attrNameLst>
                                      </p:cBhvr>
                                      <p:rCtr x="-2858900" y="0"/>
                                    </p:animMotion>
                                  </p:childTnLst>
                                </p:cTn>
                              </p:par>
                              <p:par>
                                <p:cTn id="35" presetID="10" presetClass="exit" presetSubtype="0" fill="hold" nodeType="withEffect">
                                  <p:stCondLst>
                                    <p:cond delay="0"/>
                                  </p:stCondLst>
                                  <p:childTnLst>
                                    <p:animEffect filter="fade">
                                      <p:cBhvr>
                                        <p:cTn id="36" dur="500"/>
                                        <p:tgtEl>
                                          <p:spTgt spid="4107"/>
                                        </p:tgtEl>
                                      </p:cBhvr>
                                    </p:animEffect>
                                    <p:set>
                                      <p:cBhvr>
                                        <p:cTn id="37" dur="1" fill="hold">
                                          <p:stCondLst>
                                            <p:cond delay="499"/>
                                          </p:stCondLst>
                                        </p:cTn>
                                        <p:tgtEl>
                                          <p:spTgt spid="4107"/>
                                        </p:tgtEl>
                                        <p:attrNameLst>
                                          <p:attrName>style.visibility</p:attrName>
                                        </p:attrNameLst>
                                      </p:cBhvr>
                                      <p:to>
                                        <p:strVal val="hidden"/>
                                      </p:to>
                                    </p:set>
                                  </p:childTnLst>
                                </p:cTn>
                              </p:par>
                              <p:par>
                                <p:cTn id="38" presetID="10" presetClass="exit" presetSubtype="0" fill="hold" nodeType="withEffect">
                                  <p:stCondLst>
                                    <p:cond delay="0"/>
                                  </p:stCondLst>
                                  <p:childTnLst>
                                    <p:animEffect filter="fade">
                                      <p:cBhvr>
                                        <p:cTn id="39" dur="500"/>
                                        <p:tgtEl>
                                          <p:spTgt spid="4105"/>
                                        </p:tgtEl>
                                      </p:cBhvr>
                                    </p:animEffect>
                                    <p:set>
                                      <p:cBhvr>
                                        <p:cTn id="40" dur="1" fill="hold">
                                          <p:stCondLst>
                                            <p:cond delay="499"/>
                                          </p:stCondLst>
                                        </p:cTn>
                                        <p:tgtEl>
                                          <p:spTgt spid="4105"/>
                                        </p:tgtEl>
                                        <p:attrNameLst>
                                          <p:attrName>style.visibility</p:attrName>
                                        </p:attrNameLst>
                                      </p:cBhvr>
                                      <p:to>
                                        <p:strVal val="hidden"/>
                                      </p:to>
                                    </p:set>
                                  </p:childTnLst>
                                </p:cTn>
                              </p:par>
                              <p:par>
                                <p:cTn id="41" presetID="10" presetClass="exit" presetSubtype="0" fill="hold" nodeType="withEffect">
                                  <p:stCondLst>
                                    <p:cond delay="0"/>
                                  </p:stCondLst>
                                  <p:childTnLst>
                                    <p:animEffect filter="fade">
                                      <p:cBhvr>
                                        <p:cTn id="42" dur="500"/>
                                        <p:tgtEl>
                                          <p:spTgt spid="4103"/>
                                        </p:tgtEl>
                                      </p:cBhvr>
                                    </p:animEffect>
                                    <p:set>
                                      <p:cBhvr>
                                        <p:cTn id="43" dur="1" fill="hold">
                                          <p:stCondLst>
                                            <p:cond delay="499"/>
                                          </p:stCondLst>
                                        </p:cTn>
                                        <p:tgtEl>
                                          <p:spTgt spid="4103"/>
                                        </p:tgtEl>
                                        <p:attrNameLst>
                                          <p:attrName>style.visibility</p:attrName>
                                        </p:attrNameLst>
                                      </p:cBhvr>
                                      <p:to>
                                        <p:strVal val="hidden"/>
                                      </p:to>
                                    </p:set>
                                  </p:childTnLst>
                                </p:cTn>
                              </p:par>
                              <p:par>
                                <p:cTn id="44" presetID="10" presetClass="exit" presetSubtype="0" fill="hold" nodeType="withEffect">
                                  <p:stCondLst>
                                    <p:cond delay="0"/>
                                  </p:stCondLst>
                                  <p:childTnLst>
                                    <p:animEffect filter="fade">
                                      <p:cBhvr>
                                        <p:cTn id="45" dur="500"/>
                                        <p:tgtEl>
                                          <p:spTgt spid="4106"/>
                                        </p:tgtEl>
                                      </p:cBhvr>
                                    </p:animEffect>
                                    <p:set>
                                      <p:cBhvr>
                                        <p:cTn id="46" dur="1" fill="hold">
                                          <p:stCondLst>
                                            <p:cond delay="499"/>
                                          </p:stCondLst>
                                        </p:cTn>
                                        <p:tgtEl>
                                          <p:spTgt spid="4106"/>
                                        </p:tgtEl>
                                        <p:attrNameLst>
                                          <p:attrName>style.visibility</p:attrName>
                                        </p:attrNameLst>
                                      </p:cBhvr>
                                      <p:to>
                                        <p:strVal val="hidden"/>
                                      </p:to>
                                    </p:set>
                                  </p:childTnLst>
                                </p:cTn>
                              </p:par>
                              <p:par>
                                <p:cTn id="47" presetID="10" presetClass="exit" presetSubtype="0" fill="hold" nodeType="withEffect">
                                  <p:stCondLst>
                                    <p:cond delay="0"/>
                                  </p:stCondLst>
                                  <p:childTnLst>
                                    <p:animEffect filter="fade">
                                      <p:cBhvr>
                                        <p:cTn id="48" dur="500"/>
                                        <p:tgtEl>
                                          <p:spTgt spid="4102"/>
                                        </p:tgtEl>
                                      </p:cBhvr>
                                    </p:animEffect>
                                    <p:set>
                                      <p:cBhvr>
                                        <p:cTn id="49" dur="1" fill="hold">
                                          <p:stCondLst>
                                            <p:cond delay="499"/>
                                          </p:stCondLst>
                                        </p:cTn>
                                        <p:tgtEl>
                                          <p:spTgt spid="4102"/>
                                        </p:tgtEl>
                                        <p:attrNameLst>
                                          <p:attrName>style.visibility</p:attrName>
                                        </p:attrNameLst>
                                      </p:cBhvr>
                                      <p:to>
                                        <p:strVal val="hidden"/>
                                      </p:to>
                                    </p:set>
                                  </p:childTnLst>
                                </p:cTn>
                              </p:par>
                              <p:par>
                                <p:cTn id="50" presetID="10" presetClass="exit" presetSubtype="0" fill="hold" nodeType="withEffect">
                                  <p:stCondLst>
                                    <p:cond delay="0"/>
                                  </p:stCondLst>
                                  <p:childTnLst>
                                    <p:animEffect filter="fade">
                                      <p:cBhvr>
                                        <p:cTn id="51" dur="500"/>
                                        <p:tgtEl>
                                          <p:spTgt spid="4104"/>
                                        </p:tgtEl>
                                      </p:cBhvr>
                                    </p:animEffect>
                                    <p:set>
                                      <p:cBhvr>
                                        <p:cTn id="52" dur="1" fill="hold">
                                          <p:stCondLst>
                                            <p:cond delay="499"/>
                                          </p:stCondLst>
                                        </p:cTn>
                                        <p:tgtEl>
                                          <p:spTgt spid="4104"/>
                                        </p:tgtEl>
                                        <p:attrNameLst>
                                          <p:attrName>style.visibility</p:attrName>
                                        </p:attrNameLst>
                                      </p:cBhvr>
                                      <p:to>
                                        <p:strVal val="hidden"/>
                                      </p:to>
                                    </p:set>
                                  </p:childTnLst>
                                </p:cTn>
                              </p:par>
                              <p:par>
                                <p:cTn id="53" presetID="10" presetClass="entr" presetSubtype="0" fill="hold" nodeType="withEffect">
                                  <p:stCondLst>
                                    <p:cond delay="0"/>
                                  </p:stCondLst>
                                  <p:childTnLst>
                                    <p:set>
                                      <p:cBhvr>
                                        <p:cTn id="54" dur="1" fill="hold">
                                          <p:stCondLst>
                                            <p:cond delay="0"/>
                                          </p:stCondLst>
                                        </p:cTn>
                                        <p:tgtEl>
                                          <p:spTgt spid="4108"/>
                                        </p:tgtEl>
                                        <p:attrNameLst>
                                          <p:attrName>style.visibility</p:attrName>
                                        </p:attrNameLst>
                                      </p:cBhvr>
                                      <p:to>
                                        <p:strVal val="visible"/>
                                      </p:to>
                                    </p:set>
                                    <p:animEffect filter="fade">
                                      <p:cBhvr>
                                        <p:cTn id="55" dur="500"/>
                                        <p:tgtEl>
                                          <p:spTgt spid="4108"/>
                                        </p:tgtEl>
                                      </p:cBhvr>
                                    </p:animEffect>
                                  </p:childTnLst>
                                </p:cTn>
                              </p:par>
                              <p:par>
                                <p:cTn id="56" presetID="10" presetClass="entr" presetSubtype="0" fill="hold" nodeType="withEffect">
                                  <p:stCondLst>
                                    <p:cond delay="0"/>
                                  </p:stCondLst>
                                  <p:childTnLst>
                                    <p:set>
                                      <p:cBhvr>
                                        <p:cTn id="57" dur="1" fill="hold">
                                          <p:stCondLst>
                                            <p:cond delay="0"/>
                                          </p:stCondLst>
                                        </p:cTn>
                                        <p:tgtEl>
                                          <p:spTgt spid="4109"/>
                                        </p:tgtEl>
                                        <p:attrNameLst>
                                          <p:attrName>style.visibility</p:attrName>
                                        </p:attrNameLst>
                                      </p:cBhvr>
                                      <p:to>
                                        <p:strVal val="visible"/>
                                      </p:to>
                                    </p:set>
                                    <p:animEffect filter="fade">
                                      <p:cBhvr>
                                        <p:cTn id="58" dur="500"/>
                                        <p:tgtEl>
                                          <p:spTgt spid="4109"/>
                                        </p:tgtEl>
                                      </p:cBhvr>
                                    </p:animEffect>
                                  </p:childTnLst>
                                </p:cTn>
                              </p:par>
                              <p:par>
                                <p:cTn id="59" presetID="10" presetClass="entr" presetSubtype="0" fill="hold" nodeType="withEffect">
                                  <p:stCondLst>
                                    <p:cond delay="0"/>
                                  </p:stCondLst>
                                  <p:childTnLst>
                                    <p:set>
                                      <p:cBhvr>
                                        <p:cTn id="60" dur="1" fill="hold">
                                          <p:stCondLst>
                                            <p:cond delay="0"/>
                                          </p:stCondLst>
                                        </p:cTn>
                                        <p:tgtEl>
                                          <p:spTgt spid="4110"/>
                                        </p:tgtEl>
                                        <p:attrNameLst>
                                          <p:attrName>style.visibility</p:attrName>
                                        </p:attrNameLst>
                                      </p:cBhvr>
                                      <p:to>
                                        <p:strVal val="visible"/>
                                      </p:to>
                                    </p:set>
                                    <p:animEffect filter="fade">
                                      <p:cBhvr>
                                        <p:cTn id="61" dur="500"/>
                                        <p:tgtEl>
                                          <p:spTgt spid="4110"/>
                                        </p:tgtEl>
                                      </p:cBhvr>
                                    </p:animEffect>
                                  </p:childTnLst>
                                </p:cTn>
                              </p:par>
                              <p:par>
                                <p:cTn id="62" presetID="10" presetClass="entr" presetSubtype="0" fill="hold" nodeType="withEffect">
                                  <p:stCondLst>
                                    <p:cond delay="0"/>
                                  </p:stCondLst>
                                  <p:childTnLst>
                                    <p:set>
                                      <p:cBhvr>
                                        <p:cTn id="63" dur="1" fill="hold">
                                          <p:stCondLst>
                                            <p:cond delay="0"/>
                                          </p:stCondLst>
                                        </p:cTn>
                                        <p:tgtEl>
                                          <p:spTgt spid="4111"/>
                                        </p:tgtEl>
                                        <p:attrNameLst>
                                          <p:attrName>style.visibility</p:attrName>
                                        </p:attrNameLst>
                                      </p:cBhvr>
                                      <p:to>
                                        <p:strVal val="visible"/>
                                      </p:to>
                                    </p:set>
                                    <p:animEffect filter="fade">
                                      <p:cBhvr>
                                        <p:cTn id="64" dur="500"/>
                                        <p:tgtEl>
                                          <p:spTgt spid="4111"/>
                                        </p:tgtEl>
                                      </p:cBhvr>
                                    </p:animEffect>
                                  </p:childTnLst>
                                </p:cTn>
                              </p:par>
                              <p:par>
                                <p:cTn id="65" presetID="53" presetClass="exit" presetSubtype="16" fill="hold" nodeType="withEffect">
                                  <p:stCondLst>
                                    <p:cond delay="0"/>
                                  </p:stCondLst>
                                  <p:childTnLst>
                                    <p:anim calcmode="lin" valueType="num">
                                      <p:cBhvr>
                                        <p:cTn id="66" dur="500"/>
                                        <p:tgtEl>
                                          <p:spTgt spid="4108"/>
                                        </p:tgtEl>
                                        <p:attrNameLst>
                                          <p:attrName>ppt_w</p:attrName>
                                        </p:attrNameLst>
                                      </p:cBhvr>
                                      <p:tavLst>
                                        <p:tav tm="0">
                                          <p:val>
                                            <p:strVal val="ppt_w"/>
                                          </p:val>
                                        </p:tav>
                                        <p:tav tm="100000">
                                          <p:val>
                                            <p:fltVal val="0"/>
                                          </p:val>
                                        </p:tav>
                                      </p:tavLst>
                                    </p:anim>
                                    <p:anim calcmode="lin" valueType="num">
                                      <p:cBhvr>
                                        <p:cTn id="67" dur="500"/>
                                        <p:tgtEl>
                                          <p:spTgt spid="4108"/>
                                        </p:tgtEl>
                                        <p:attrNameLst>
                                          <p:attrName>ppt_h</p:attrName>
                                        </p:attrNameLst>
                                      </p:cBhvr>
                                      <p:tavLst>
                                        <p:tav tm="0">
                                          <p:val>
                                            <p:strVal val="ppt_h"/>
                                          </p:val>
                                        </p:tav>
                                        <p:tav tm="100000">
                                          <p:val>
                                            <p:fltVal val="0"/>
                                          </p:val>
                                        </p:tav>
                                      </p:tavLst>
                                    </p:anim>
                                    <p:animEffect filter="fade">
                                      <p:cBhvr>
                                        <p:cTn id="68" dur="500"/>
                                        <p:tgtEl>
                                          <p:spTgt spid="4108"/>
                                        </p:tgtEl>
                                      </p:cBhvr>
                                    </p:animEffect>
                                    <p:set>
                                      <p:cBhvr>
                                        <p:cTn id="69" dur="1" fill="hold">
                                          <p:stCondLst>
                                            <p:cond delay="499"/>
                                          </p:stCondLst>
                                        </p:cTn>
                                        <p:tgtEl>
                                          <p:spTgt spid="4108"/>
                                        </p:tgtEl>
                                        <p:attrNameLst>
                                          <p:attrName>style.visibility</p:attrName>
                                        </p:attrNameLst>
                                      </p:cBhvr>
                                      <p:to>
                                        <p:strVal val="hidden"/>
                                      </p:to>
                                    </p:set>
                                  </p:childTnLst>
                                </p:cTn>
                              </p:par>
                              <p:par>
                                <p:cTn id="70" presetID="53" presetClass="exit" presetSubtype="16" fill="hold" nodeType="withEffect">
                                  <p:stCondLst>
                                    <p:cond delay="0"/>
                                  </p:stCondLst>
                                  <p:childTnLst>
                                    <p:anim calcmode="lin" valueType="num">
                                      <p:cBhvr>
                                        <p:cTn id="71" dur="500"/>
                                        <p:tgtEl>
                                          <p:spTgt spid="4109"/>
                                        </p:tgtEl>
                                        <p:attrNameLst>
                                          <p:attrName>ppt_w</p:attrName>
                                        </p:attrNameLst>
                                      </p:cBhvr>
                                      <p:tavLst>
                                        <p:tav tm="0">
                                          <p:val>
                                            <p:strVal val="ppt_w"/>
                                          </p:val>
                                        </p:tav>
                                        <p:tav tm="100000">
                                          <p:val>
                                            <p:fltVal val="0"/>
                                          </p:val>
                                        </p:tav>
                                      </p:tavLst>
                                    </p:anim>
                                    <p:anim calcmode="lin" valueType="num">
                                      <p:cBhvr>
                                        <p:cTn id="72" dur="500"/>
                                        <p:tgtEl>
                                          <p:spTgt spid="4109"/>
                                        </p:tgtEl>
                                        <p:attrNameLst>
                                          <p:attrName>ppt_h</p:attrName>
                                        </p:attrNameLst>
                                      </p:cBhvr>
                                      <p:tavLst>
                                        <p:tav tm="0">
                                          <p:val>
                                            <p:strVal val="ppt_h"/>
                                          </p:val>
                                        </p:tav>
                                        <p:tav tm="100000">
                                          <p:val>
                                            <p:fltVal val="0"/>
                                          </p:val>
                                        </p:tav>
                                      </p:tavLst>
                                    </p:anim>
                                    <p:animEffect filter="fade">
                                      <p:cBhvr>
                                        <p:cTn id="73" dur="500"/>
                                        <p:tgtEl>
                                          <p:spTgt spid="4109"/>
                                        </p:tgtEl>
                                      </p:cBhvr>
                                    </p:animEffect>
                                    <p:set>
                                      <p:cBhvr>
                                        <p:cTn id="74" dur="1" fill="hold">
                                          <p:stCondLst>
                                            <p:cond delay="499"/>
                                          </p:stCondLst>
                                        </p:cTn>
                                        <p:tgtEl>
                                          <p:spTgt spid="4109"/>
                                        </p:tgtEl>
                                        <p:attrNameLst>
                                          <p:attrName>style.visibility</p:attrName>
                                        </p:attrNameLst>
                                      </p:cBhvr>
                                      <p:to>
                                        <p:strVal val="hidden"/>
                                      </p:to>
                                    </p:set>
                                  </p:childTnLst>
                                </p:cTn>
                              </p:par>
                              <p:par>
                                <p:cTn id="75" presetID="53" presetClass="exit" presetSubtype="16" fill="hold" nodeType="withEffect">
                                  <p:stCondLst>
                                    <p:cond delay="0"/>
                                  </p:stCondLst>
                                  <p:childTnLst>
                                    <p:anim calcmode="lin" valueType="num">
                                      <p:cBhvr>
                                        <p:cTn id="76" dur="500"/>
                                        <p:tgtEl>
                                          <p:spTgt spid="4110"/>
                                        </p:tgtEl>
                                        <p:attrNameLst>
                                          <p:attrName>ppt_w</p:attrName>
                                        </p:attrNameLst>
                                      </p:cBhvr>
                                      <p:tavLst>
                                        <p:tav tm="0">
                                          <p:val>
                                            <p:strVal val="ppt_w"/>
                                          </p:val>
                                        </p:tav>
                                        <p:tav tm="100000">
                                          <p:val>
                                            <p:fltVal val="0"/>
                                          </p:val>
                                        </p:tav>
                                      </p:tavLst>
                                    </p:anim>
                                    <p:anim calcmode="lin" valueType="num">
                                      <p:cBhvr>
                                        <p:cTn id="77" dur="500"/>
                                        <p:tgtEl>
                                          <p:spTgt spid="4110"/>
                                        </p:tgtEl>
                                        <p:attrNameLst>
                                          <p:attrName>ppt_h</p:attrName>
                                        </p:attrNameLst>
                                      </p:cBhvr>
                                      <p:tavLst>
                                        <p:tav tm="0">
                                          <p:val>
                                            <p:strVal val="ppt_h"/>
                                          </p:val>
                                        </p:tav>
                                        <p:tav tm="100000">
                                          <p:val>
                                            <p:fltVal val="0"/>
                                          </p:val>
                                        </p:tav>
                                      </p:tavLst>
                                    </p:anim>
                                    <p:animEffect filter="fade">
                                      <p:cBhvr>
                                        <p:cTn id="78" dur="500"/>
                                        <p:tgtEl>
                                          <p:spTgt spid="4110"/>
                                        </p:tgtEl>
                                      </p:cBhvr>
                                    </p:animEffect>
                                    <p:set>
                                      <p:cBhvr>
                                        <p:cTn id="79" dur="1" fill="hold">
                                          <p:stCondLst>
                                            <p:cond delay="499"/>
                                          </p:stCondLst>
                                        </p:cTn>
                                        <p:tgtEl>
                                          <p:spTgt spid="4110"/>
                                        </p:tgtEl>
                                        <p:attrNameLst>
                                          <p:attrName>style.visibility</p:attrName>
                                        </p:attrNameLst>
                                      </p:cBhvr>
                                      <p:to>
                                        <p:strVal val="hidden"/>
                                      </p:to>
                                    </p:set>
                                  </p:childTnLst>
                                </p:cTn>
                              </p:par>
                              <p:par>
                                <p:cTn id="80" presetID="53" presetClass="exit" presetSubtype="16" fill="hold" nodeType="withEffect">
                                  <p:stCondLst>
                                    <p:cond delay="0"/>
                                  </p:stCondLst>
                                  <p:childTnLst>
                                    <p:anim calcmode="lin" valueType="num">
                                      <p:cBhvr>
                                        <p:cTn id="81" dur="500"/>
                                        <p:tgtEl>
                                          <p:spTgt spid="4111"/>
                                        </p:tgtEl>
                                        <p:attrNameLst>
                                          <p:attrName>ppt_w</p:attrName>
                                        </p:attrNameLst>
                                      </p:cBhvr>
                                      <p:tavLst>
                                        <p:tav tm="0">
                                          <p:val>
                                            <p:strVal val="ppt_w"/>
                                          </p:val>
                                        </p:tav>
                                        <p:tav tm="100000">
                                          <p:val>
                                            <p:fltVal val="0"/>
                                          </p:val>
                                        </p:tav>
                                      </p:tavLst>
                                    </p:anim>
                                    <p:anim calcmode="lin" valueType="num">
                                      <p:cBhvr>
                                        <p:cTn id="82" dur="500"/>
                                        <p:tgtEl>
                                          <p:spTgt spid="4111"/>
                                        </p:tgtEl>
                                        <p:attrNameLst>
                                          <p:attrName>ppt_h</p:attrName>
                                        </p:attrNameLst>
                                      </p:cBhvr>
                                      <p:tavLst>
                                        <p:tav tm="0">
                                          <p:val>
                                            <p:strVal val="ppt_h"/>
                                          </p:val>
                                        </p:tav>
                                        <p:tav tm="100000">
                                          <p:val>
                                            <p:fltVal val="0"/>
                                          </p:val>
                                        </p:tav>
                                      </p:tavLst>
                                    </p:anim>
                                    <p:animEffect filter="fade">
                                      <p:cBhvr>
                                        <p:cTn id="83" dur="500"/>
                                        <p:tgtEl>
                                          <p:spTgt spid="4111"/>
                                        </p:tgtEl>
                                      </p:cBhvr>
                                    </p:animEffect>
                                    <p:set>
                                      <p:cBhvr>
                                        <p:cTn id="84" dur="1" fill="hold">
                                          <p:stCondLst>
                                            <p:cond delay="499"/>
                                          </p:stCondLst>
                                        </p:cTn>
                                        <p:tgtEl>
                                          <p:spTgt spid="4111"/>
                                        </p:tgtEl>
                                        <p:attrNameLst>
                                          <p:attrName>style.visibility</p:attrName>
                                        </p:attrNameLst>
                                      </p:cBhvr>
                                      <p:to>
                                        <p:strVal val="hidden"/>
                                      </p:to>
                                    </p:set>
                                  </p:childTnLst>
                                </p:cTn>
                              </p:par>
                            </p:childTnLst>
                          </p:cTn>
                        </p:par>
                        <p:par>
                          <p:cTn id="85" fill="hold" nodeType="afterGroup">
                            <p:stCondLst>
                              <p:cond delay="500"/>
                            </p:stCondLst>
                            <p:childTnLst>
                              <p:par>
                                <p:cTn id="86" presetID="3" presetClass="entr" presetSubtype="10" fill="hold" grpId="0" nodeType="afterEffect">
                                  <p:stCondLst>
                                    <p:cond delay="0"/>
                                  </p:stCondLst>
                                  <p:childTnLst>
                                    <p:set>
                                      <p:cBhvr>
                                        <p:cTn id="87" dur="1" fill="hold">
                                          <p:stCondLst>
                                            <p:cond delay="0"/>
                                          </p:stCondLst>
                                        </p:cTn>
                                        <p:tgtEl>
                                          <p:spTgt spid="37"/>
                                        </p:tgtEl>
                                        <p:attrNameLst>
                                          <p:attrName>style.visibility</p:attrName>
                                        </p:attrNameLst>
                                      </p:cBhvr>
                                      <p:to>
                                        <p:strVal val="visible"/>
                                      </p:to>
                                    </p:set>
                                    <p:animEffect transition="in" filter="blinds(horizontal)">
                                      <p:cBhvr>
                                        <p:cTn id="88"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ldLvl="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长方形 289">
            <a:extLst>
              <a:ext uri="{FF2B5EF4-FFF2-40B4-BE49-F238E27FC236}">
                <a16:creationId xmlns:a16="http://schemas.microsoft.com/office/drawing/2014/main" id="{64F2D397-CA63-B44C-9B22-C33CBE4CE8CA}"/>
              </a:ext>
            </a:extLst>
          </p:cNvPr>
          <p:cNvSpPr>
            <a:spLocks noChangeArrowheads="1"/>
          </p:cNvSpPr>
          <p:nvPr/>
        </p:nvSpPr>
        <p:spPr bwMode="auto">
          <a:xfrm>
            <a:off x="-26988" y="242888"/>
            <a:ext cx="6480176" cy="606425"/>
          </a:xfrm>
          <a:prstGeom prst="rect">
            <a:avLst/>
          </a:prstGeom>
          <a:gradFill rotWithShape="0">
            <a:gsLst>
              <a:gs pos="0">
                <a:srgbClr val="990033"/>
              </a:gs>
              <a:gs pos="100000">
                <a:srgbClr val="460017">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67628" tIns="35243" rIns="67628" bIns="35243"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en-US"/>
          </a:p>
        </p:txBody>
      </p:sp>
      <p:sp>
        <p:nvSpPr>
          <p:cNvPr id="96258" name="矩形 8">
            <a:extLst>
              <a:ext uri="{FF2B5EF4-FFF2-40B4-BE49-F238E27FC236}">
                <a16:creationId xmlns:a16="http://schemas.microsoft.com/office/drawing/2014/main" id="{8895F18E-3412-CB48-A72A-470CE5BA8062}"/>
              </a:ext>
            </a:extLst>
          </p:cNvPr>
          <p:cNvSpPr>
            <a:spLocks noChangeArrowheads="1"/>
          </p:cNvSpPr>
          <p:nvPr/>
        </p:nvSpPr>
        <p:spPr bwMode="auto">
          <a:xfrm>
            <a:off x="2411413" y="523875"/>
            <a:ext cx="20891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endParaRPr lang="zh-CN" altLang="en-US" sz="15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4102" name="Picture 2" descr="PPECLOGO-eff-0-1">
            <a:extLst>
              <a:ext uri="{FF2B5EF4-FFF2-40B4-BE49-F238E27FC236}">
                <a16:creationId xmlns:a16="http://schemas.microsoft.com/office/drawing/2014/main" id="{5897C092-919F-424E-8D22-7C33510B03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7863" y="525463"/>
            <a:ext cx="627062"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3" descr="PPECLOGO-eff-0-2">
            <a:extLst>
              <a:ext uri="{FF2B5EF4-FFF2-40B4-BE49-F238E27FC236}">
                <a16:creationId xmlns:a16="http://schemas.microsoft.com/office/drawing/2014/main" id="{4C1602D4-FE3E-F14E-A561-183713F1F7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6600" y="506413"/>
            <a:ext cx="5778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6" descr="PPECLOGO-eff-0-1">
            <a:extLst>
              <a:ext uri="{FF2B5EF4-FFF2-40B4-BE49-F238E27FC236}">
                <a16:creationId xmlns:a16="http://schemas.microsoft.com/office/drawing/2014/main" id="{DCF5CA00-80CA-4843-832F-E001815DEB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6038" y="533400"/>
            <a:ext cx="23495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8" descr="PPECLOGO-eff-0-2">
            <a:extLst>
              <a:ext uri="{FF2B5EF4-FFF2-40B4-BE49-F238E27FC236}">
                <a16:creationId xmlns:a16="http://schemas.microsoft.com/office/drawing/2014/main" id="{73EBD259-A491-F04B-804D-D6AEA38990B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6200" y="377825"/>
            <a:ext cx="57943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11" descr="PPECLOGO-eff-5-4">
            <a:extLst>
              <a:ext uri="{FF2B5EF4-FFF2-40B4-BE49-F238E27FC236}">
                <a16:creationId xmlns:a16="http://schemas.microsoft.com/office/drawing/2014/main" id="{541679CF-BC53-D946-B3F4-C1E40CDABE7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53063" y="449263"/>
            <a:ext cx="5334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7" name="Picture 12" descr="PPECLOGO-eff-0-1">
            <a:extLst>
              <a:ext uri="{FF2B5EF4-FFF2-40B4-BE49-F238E27FC236}">
                <a16:creationId xmlns:a16="http://schemas.microsoft.com/office/drawing/2014/main" id="{3C77FDC1-D573-444A-B188-4BDB1A847C3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89413" y="874713"/>
            <a:ext cx="309562"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Picture 15" descr="PPECLOGO-eff2-1-3">
            <a:extLst>
              <a:ext uri="{FF2B5EF4-FFF2-40B4-BE49-F238E27FC236}">
                <a16:creationId xmlns:a16="http://schemas.microsoft.com/office/drawing/2014/main" id="{0233D499-E080-A94E-B898-819E5AD951E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51025" y="477838"/>
            <a:ext cx="25876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6" descr="PPECLOGO-eff2-1-4">
            <a:extLst>
              <a:ext uri="{FF2B5EF4-FFF2-40B4-BE49-F238E27FC236}">
                <a16:creationId xmlns:a16="http://schemas.microsoft.com/office/drawing/2014/main" id="{F9D0319A-969F-AA40-9E36-3FFD71B62F7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30725" y="731838"/>
            <a:ext cx="4159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0" name="Picture 17" descr="PPECLOGO-eff2-1-3">
            <a:extLst>
              <a:ext uri="{FF2B5EF4-FFF2-40B4-BE49-F238E27FC236}">
                <a16:creationId xmlns:a16="http://schemas.microsoft.com/office/drawing/2014/main" id="{7B7C823A-F155-A848-A772-3BDC285C16D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45063" y="534988"/>
            <a:ext cx="211137"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18" descr="PPECLOGO-eff2-1-3">
            <a:extLst>
              <a:ext uri="{FF2B5EF4-FFF2-40B4-BE49-F238E27FC236}">
                <a16:creationId xmlns:a16="http://schemas.microsoft.com/office/drawing/2014/main" id="{F7C5FBD0-0E79-914C-95DE-2AA30599805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43513" y="788988"/>
            <a:ext cx="166687" cy="11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69" name="网络 586">
            <a:extLst>
              <a:ext uri="{FF2B5EF4-FFF2-40B4-BE49-F238E27FC236}">
                <a16:creationId xmlns:a16="http://schemas.microsoft.com/office/drawing/2014/main" id="{222DF822-32A7-8342-8D23-C54E855CB7D3}"/>
              </a:ext>
            </a:extLst>
          </p:cNvPr>
          <p:cNvSpPr>
            <a:spLocks/>
          </p:cNvSpPr>
          <p:nvPr/>
        </p:nvSpPr>
        <p:spPr bwMode="auto">
          <a:xfrm>
            <a:off x="19050" y="314325"/>
            <a:ext cx="506413" cy="484188"/>
          </a:xfrm>
          <a:custGeom>
            <a:avLst/>
            <a:gdLst>
              <a:gd name="T0" fmla="*/ 0 w 1889279"/>
              <a:gd name="T1" fmla="*/ 0 h 1810503"/>
              <a:gd name="T2" fmla="*/ 0 w 1889279"/>
              <a:gd name="T3" fmla="*/ 0 h 1810503"/>
              <a:gd name="T4" fmla="*/ 0 w 1889279"/>
              <a:gd name="T5" fmla="*/ 0 h 1810503"/>
              <a:gd name="T6" fmla="*/ 0 w 1889279"/>
              <a:gd name="T7" fmla="*/ 0 h 1810503"/>
              <a:gd name="T8" fmla="*/ 0 w 1889279"/>
              <a:gd name="T9" fmla="*/ 0 h 1810503"/>
              <a:gd name="T10" fmla="*/ 0 w 1889279"/>
              <a:gd name="T11" fmla="*/ 0 h 1810503"/>
              <a:gd name="T12" fmla="*/ 0 w 1889279"/>
              <a:gd name="T13" fmla="*/ 0 h 1810503"/>
              <a:gd name="T14" fmla="*/ 0 w 1889279"/>
              <a:gd name="T15" fmla="*/ 0 h 1810503"/>
              <a:gd name="T16" fmla="*/ 0 w 1889279"/>
              <a:gd name="T17" fmla="*/ 0 h 1810503"/>
              <a:gd name="T18" fmla="*/ 0 w 1889279"/>
              <a:gd name="T19" fmla="*/ 0 h 1810503"/>
              <a:gd name="T20" fmla="*/ 0 w 1889279"/>
              <a:gd name="T21" fmla="*/ 0 h 1810503"/>
              <a:gd name="T22" fmla="*/ 0 w 1889279"/>
              <a:gd name="T23" fmla="*/ 0 h 1810503"/>
              <a:gd name="T24" fmla="*/ 0 w 1889279"/>
              <a:gd name="T25" fmla="*/ 0 h 1810503"/>
              <a:gd name="T26" fmla="*/ 0 w 1889279"/>
              <a:gd name="T27" fmla="*/ 0 h 1810503"/>
              <a:gd name="T28" fmla="*/ 0 w 1889279"/>
              <a:gd name="T29" fmla="*/ 0 h 1810503"/>
              <a:gd name="T30" fmla="*/ 0 w 1889279"/>
              <a:gd name="T31" fmla="*/ 0 h 1810503"/>
              <a:gd name="T32" fmla="*/ 0 w 1889279"/>
              <a:gd name="T33" fmla="*/ 0 h 1810503"/>
              <a:gd name="T34" fmla="*/ 0 w 1889279"/>
              <a:gd name="T35" fmla="*/ 0 h 1810503"/>
              <a:gd name="T36" fmla="*/ 0 w 1889279"/>
              <a:gd name="T37" fmla="*/ 0 h 1810503"/>
              <a:gd name="T38" fmla="*/ 0 w 1889279"/>
              <a:gd name="T39" fmla="*/ 0 h 1810503"/>
              <a:gd name="T40" fmla="*/ 0 w 1889279"/>
              <a:gd name="T41" fmla="*/ 0 h 1810503"/>
              <a:gd name="T42" fmla="*/ 0 w 1889279"/>
              <a:gd name="T43" fmla="*/ 0 h 1810503"/>
              <a:gd name="T44" fmla="*/ 0 w 1889279"/>
              <a:gd name="T45" fmla="*/ 0 h 1810503"/>
              <a:gd name="T46" fmla="*/ 0 w 1889279"/>
              <a:gd name="T47" fmla="*/ 0 h 1810503"/>
              <a:gd name="T48" fmla="*/ 0 w 1889279"/>
              <a:gd name="T49" fmla="*/ 0 h 1810503"/>
              <a:gd name="T50" fmla="*/ 0 w 1889279"/>
              <a:gd name="T51" fmla="*/ 0 h 1810503"/>
              <a:gd name="T52" fmla="*/ 0 w 1889279"/>
              <a:gd name="T53" fmla="*/ 0 h 1810503"/>
              <a:gd name="T54" fmla="*/ 0 w 1889279"/>
              <a:gd name="T55" fmla="*/ 0 h 1810503"/>
              <a:gd name="T56" fmla="*/ 0 w 1889279"/>
              <a:gd name="T57" fmla="*/ 0 h 1810503"/>
              <a:gd name="T58" fmla="*/ 0 w 1889279"/>
              <a:gd name="T59" fmla="*/ 0 h 1810503"/>
              <a:gd name="T60" fmla="*/ 0 w 1889279"/>
              <a:gd name="T61" fmla="*/ 0 h 1810503"/>
              <a:gd name="T62" fmla="*/ 0 w 1889279"/>
              <a:gd name="T63" fmla="*/ 0 h 1810503"/>
              <a:gd name="T64" fmla="*/ 0 w 1889279"/>
              <a:gd name="T65" fmla="*/ 0 h 1810503"/>
              <a:gd name="T66" fmla="*/ 0 w 1889279"/>
              <a:gd name="T67" fmla="*/ 0 h 1810503"/>
              <a:gd name="T68" fmla="*/ 0 w 1889279"/>
              <a:gd name="T69" fmla="*/ 0 h 1810503"/>
              <a:gd name="T70" fmla="*/ 0 w 1889279"/>
              <a:gd name="T71" fmla="*/ 0 h 1810503"/>
              <a:gd name="T72" fmla="*/ 0 w 1889279"/>
              <a:gd name="T73" fmla="*/ 0 h 1810503"/>
              <a:gd name="T74" fmla="*/ 0 w 1889279"/>
              <a:gd name="T75" fmla="*/ 0 h 18105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89279"/>
              <a:gd name="T115" fmla="*/ 0 h 1810503"/>
              <a:gd name="T116" fmla="*/ 1889279 w 1889279"/>
              <a:gd name="T117" fmla="*/ 1810503 h 18105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lnTo>
                  <a:pt x="953521" y="1355186"/>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lnTo>
                  <a:pt x="953521" y="931303"/>
                </a:ln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lnTo>
                  <a:pt x="900586" y="1702"/>
                </a:lnTo>
                <a:close/>
                <a:moveTo>
                  <a:pt x="953521" y="0"/>
                </a:moveTo>
                <a:lnTo>
                  <a:pt x="981035" y="1330"/>
                </a:lnTo>
                <a:cubicBezTo>
                  <a:pt x="1124068" y="53565"/>
                  <a:pt x="1247786" y="180867"/>
                  <a:pt x="1332000" y="354889"/>
                </a:cubicBezTo>
                <a:cubicBezTo>
                  <a:pt x="1219743" y="403080"/>
                  <a:pt x="1090709" y="429800"/>
                  <a:pt x="953521" y="430954"/>
                </a:cubicBezTo>
                <a:lnTo>
                  <a:pt x="9535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nchor="ctr"/>
          <a:lstStyle/>
          <a:p>
            <a:endParaRPr lang="zh-CN" altLang="en-US"/>
          </a:p>
        </p:txBody>
      </p:sp>
      <p:pic>
        <p:nvPicPr>
          <p:cNvPr id="96270" name="Picture 22" descr="未标题-4">
            <a:extLst>
              <a:ext uri="{FF2B5EF4-FFF2-40B4-BE49-F238E27FC236}">
                <a16:creationId xmlns:a16="http://schemas.microsoft.com/office/drawing/2014/main" id="{27BD5C68-7EF8-EC41-81E3-F408616C08A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75463" y="68263"/>
            <a:ext cx="2230437"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 Box 5">
            <a:extLst>
              <a:ext uri="{FF2B5EF4-FFF2-40B4-BE49-F238E27FC236}">
                <a16:creationId xmlns:a16="http://schemas.microsoft.com/office/drawing/2014/main" id="{C637F4A1-82AB-CE47-B2E0-11AEF47B15B4}"/>
              </a:ext>
            </a:extLst>
          </p:cNvPr>
          <p:cNvSpPr txBox="1">
            <a:spLocks noChangeArrowheads="1"/>
          </p:cNvSpPr>
          <p:nvPr/>
        </p:nvSpPr>
        <p:spPr bwMode="auto">
          <a:xfrm>
            <a:off x="496888" y="1128713"/>
            <a:ext cx="7696200" cy="317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a:r>
              <a:rPr kumimoji="1" lang="en-US" altLang="zh-CN" b="1">
                <a:solidFill>
                  <a:srgbClr val="000099"/>
                </a:solidFill>
                <a:latin typeface="宋体" panose="02010600030101010101" pitchFamily="2" charset="-122"/>
              </a:rPr>
              <a:t>          MOV	  ICOUNT,10</a:t>
            </a:r>
            <a:endParaRPr kumimoji="1" lang="zh-CN" altLang="en-US" b="1">
              <a:solidFill>
                <a:srgbClr val="000099"/>
              </a:solidFill>
              <a:latin typeface="宋体" panose="02010600030101010101" pitchFamily="2" charset="-122"/>
            </a:endParaRPr>
          </a:p>
          <a:p>
            <a:pPr eaLnBrk="1"/>
            <a:r>
              <a:rPr kumimoji="1" lang="en-US" altLang="zh-CN" b="1">
                <a:solidFill>
                  <a:srgbClr val="000099"/>
                </a:solidFill>
                <a:latin typeface="宋体" panose="02010600030101010101" pitchFamily="2" charset="-122"/>
              </a:rPr>
              <a:t>          MOV	  AH,9	         </a:t>
            </a:r>
            <a:r>
              <a:rPr kumimoji="1" lang="zh-CN" altLang="en-US" b="1">
                <a:solidFill>
                  <a:srgbClr val="C00000"/>
                </a:solidFill>
                <a:latin typeface="宋体" panose="02010600030101010101" pitchFamily="2" charset="-122"/>
              </a:rPr>
              <a:t>；显示字符串</a:t>
            </a:r>
          </a:p>
          <a:p>
            <a:pPr eaLnBrk="1"/>
            <a:r>
              <a:rPr kumimoji="1" lang="en-US" altLang="zh-CN" b="1">
                <a:solidFill>
                  <a:srgbClr val="000099"/>
                </a:solidFill>
                <a:latin typeface="宋体" panose="02010600030101010101" pitchFamily="2" charset="-122"/>
              </a:rPr>
              <a:t>	  LEA	  DX,MESG</a:t>
            </a:r>
            <a:endParaRPr kumimoji="1" lang="zh-CN" altLang="en-US" b="1">
              <a:solidFill>
                <a:srgbClr val="000099"/>
              </a:solidFill>
              <a:latin typeface="宋体" panose="02010600030101010101" pitchFamily="2" charset="-122"/>
            </a:endParaRPr>
          </a:p>
          <a:p>
            <a:pPr eaLnBrk="1"/>
            <a:r>
              <a:rPr kumimoji="1" lang="en-US" altLang="zh-CN" b="1">
                <a:solidFill>
                  <a:srgbClr val="000099"/>
                </a:solidFill>
                <a:latin typeface="宋体" panose="02010600030101010101" pitchFamily="2" charset="-122"/>
              </a:rPr>
              <a:t>	  INT 	  21H</a:t>
            </a:r>
            <a:endParaRPr kumimoji="1" lang="zh-CN" altLang="en-US" b="1">
              <a:solidFill>
                <a:srgbClr val="000099"/>
              </a:solidFill>
              <a:latin typeface="宋体" panose="02010600030101010101" pitchFamily="2" charset="-122"/>
            </a:endParaRPr>
          </a:p>
          <a:p>
            <a:pPr eaLnBrk="1"/>
            <a:r>
              <a:rPr kumimoji="1" lang="en-US" altLang="zh-CN" b="1">
                <a:solidFill>
                  <a:srgbClr val="000099"/>
                </a:solidFill>
                <a:latin typeface="宋体" panose="02010600030101010101" pitchFamily="2" charset="-122"/>
              </a:rPr>
              <a:t>EXIT:     MOV	  AL,20H</a:t>
            </a:r>
            <a:endParaRPr kumimoji="1" lang="zh-CN" altLang="en-US" b="1">
              <a:solidFill>
                <a:srgbClr val="000099"/>
              </a:solidFill>
              <a:latin typeface="宋体" panose="02010600030101010101" pitchFamily="2" charset="-122"/>
            </a:endParaRPr>
          </a:p>
          <a:p>
            <a:pPr eaLnBrk="1"/>
            <a:r>
              <a:rPr kumimoji="1" lang="en-US" altLang="zh-CN" b="1">
                <a:solidFill>
                  <a:srgbClr val="000099"/>
                </a:solidFill>
                <a:latin typeface="宋体" panose="02010600030101010101" pitchFamily="2" charset="-122"/>
              </a:rPr>
              <a:t>	  OUT	  20H,AL	 </a:t>
            </a:r>
            <a:r>
              <a:rPr kumimoji="1" lang="zh-CN" altLang="en-US" b="1">
                <a:solidFill>
                  <a:srgbClr val="C00000"/>
                </a:solidFill>
                <a:latin typeface="宋体" panose="02010600030101010101" pitchFamily="2" charset="-122"/>
              </a:rPr>
              <a:t>；给主</a:t>
            </a:r>
            <a:r>
              <a:rPr kumimoji="1" lang="en-US" altLang="zh-CN" b="1">
                <a:solidFill>
                  <a:srgbClr val="C00000"/>
                </a:solidFill>
                <a:latin typeface="宋体" panose="02010600030101010101" pitchFamily="2" charset="-122"/>
              </a:rPr>
              <a:t>8259A</a:t>
            </a:r>
            <a:r>
              <a:rPr kumimoji="1" lang="zh-CN" altLang="en-US" b="1">
                <a:solidFill>
                  <a:srgbClr val="C00000"/>
                </a:solidFill>
                <a:latin typeface="宋体" panose="02010600030101010101" pitchFamily="2" charset="-122"/>
              </a:rPr>
              <a:t>写结束字</a:t>
            </a:r>
          </a:p>
          <a:p>
            <a:pPr eaLnBrk="1"/>
            <a:r>
              <a:rPr kumimoji="1" lang="en-US" altLang="zh-CN" b="1">
                <a:solidFill>
                  <a:srgbClr val="000099"/>
                </a:solidFill>
                <a:latin typeface="宋体" panose="02010600030101010101" pitchFamily="2" charset="-122"/>
              </a:rPr>
              <a:t>          POP     DS            </a:t>
            </a:r>
            <a:r>
              <a:rPr kumimoji="1" lang="zh-CN" altLang="en-US" b="1">
                <a:solidFill>
                  <a:srgbClr val="000099"/>
                </a:solidFill>
                <a:latin typeface="宋体" panose="02010600030101010101" pitchFamily="2" charset="-122"/>
              </a:rPr>
              <a:t> </a:t>
            </a:r>
            <a:r>
              <a:rPr kumimoji="1" lang="zh-CN" altLang="en-US" b="1">
                <a:solidFill>
                  <a:srgbClr val="C00000"/>
                </a:solidFill>
                <a:latin typeface="宋体" panose="02010600030101010101" pitchFamily="2" charset="-122"/>
              </a:rPr>
              <a:t>；恢复现场</a:t>
            </a:r>
          </a:p>
          <a:p>
            <a:pPr eaLnBrk="1"/>
            <a:r>
              <a:rPr kumimoji="1" lang="en-US" altLang="zh-CN" b="1">
                <a:solidFill>
                  <a:srgbClr val="000099"/>
                </a:solidFill>
                <a:latin typeface="宋体" panose="02010600030101010101" pitchFamily="2" charset="-122"/>
              </a:rPr>
              <a:t>          POPA</a:t>
            </a:r>
            <a:endParaRPr kumimoji="1" lang="zh-CN" altLang="en-US" b="1">
              <a:solidFill>
                <a:srgbClr val="000099"/>
              </a:solidFill>
              <a:latin typeface="宋体" panose="02010600030101010101" pitchFamily="2" charset="-122"/>
            </a:endParaRPr>
          </a:p>
          <a:p>
            <a:pPr eaLnBrk="1"/>
            <a:r>
              <a:rPr kumimoji="1" lang="en-US" altLang="zh-CN" b="1">
                <a:solidFill>
                  <a:srgbClr val="000099"/>
                </a:solidFill>
                <a:latin typeface="宋体" panose="02010600030101010101" pitchFamily="2" charset="-122"/>
              </a:rPr>
              <a:t>          IRET                   </a:t>
            </a:r>
            <a:r>
              <a:rPr kumimoji="1" lang="zh-CN" altLang="en-US" b="1">
                <a:solidFill>
                  <a:srgbClr val="C00000"/>
                </a:solidFill>
                <a:latin typeface="宋体" panose="02010600030101010101" pitchFamily="2" charset="-122"/>
              </a:rPr>
              <a:t>；返回系统</a:t>
            </a:r>
            <a:r>
              <a:rPr kumimoji="1" lang="en-US" altLang="zh-CN" b="1">
                <a:solidFill>
                  <a:srgbClr val="C00000"/>
                </a:solidFill>
                <a:latin typeface="宋体" panose="02010600030101010101" pitchFamily="2" charset="-122"/>
              </a:rPr>
              <a:t>71</a:t>
            </a:r>
            <a:r>
              <a:rPr kumimoji="1" lang="zh-CN" altLang="en-US" b="1">
                <a:solidFill>
                  <a:srgbClr val="C00000"/>
                </a:solidFill>
                <a:latin typeface="宋体" panose="02010600030101010101" pitchFamily="2" charset="-122"/>
              </a:rPr>
              <a:t>型中断服务程序</a:t>
            </a:r>
          </a:p>
          <a:p>
            <a:pPr eaLnBrk="1"/>
            <a:r>
              <a:rPr kumimoji="1" lang="en-US" altLang="zh-CN" b="1">
                <a:solidFill>
                  <a:srgbClr val="000099"/>
                </a:solidFill>
                <a:latin typeface="宋体" panose="02010600030101010101" pitchFamily="2" charset="-122"/>
              </a:rPr>
              <a:t>SERVICE   ENDP</a:t>
            </a:r>
            <a:endParaRPr kumimoji="1" lang="zh-CN" altLang="en-US" b="1">
              <a:solidFill>
                <a:srgbClr val="000099"/>
              </a:solidFill>
              <a:latin typeface="宋体" panose="02010600030101010101" pitchFamily="2" charset="-122"/>
            </a:endParaRPr>
          </a:p>
          <a:p>
            <a:pPr eaLnBrk="1"/>
            <a:r>
              <a:rPr kumimoji="1" lang="en-US" altLang="zh-CN" sz="2000" b="1">
                <a:solidFill>
                  <a:srgbClr val="000099"/>
                </a:solidFill>
                <a:latin typeface="宋体" panose="02010600030101010101" pitchFamily="2" charset="-122"/>
              </a:rPr>
              <a:t>;----------------------------------</a:t>
            </a:r>
            <a:endParaRPr kumimoji="1" lang="zh-CN" altLang="en-US" sz="2000" b="1">
              <a:solidFill>
                <a:srgbClr val="000099"/>
              </a:solidFill>
              <a:latin typeface="宋体" panose="02010600030101010101" pitchFamily="2" charset="-122"/>
            </a:endParaRPr>
          </a:p>
        </p:txBody>
      </p:sp>
      <p:sp>
        <p:nvSpPr>
          <p:cNvPr id="96272" name="文本框 5">
            <a:extLst>
              <a:ext uri="{FF2B5EF4-FFF2-40B4-BE49-F238E27FC236}">
                <a16:creationId xmlns:a16="http://schemas.microsoft.com/office/drawing/2014/main" id="{ADAC5160-906D-CE4A-A05B-E913C980BD9F}"/>
              </a:ext>
            </a:extLst>
          </p:cNvPr>
          <p:cNvSpPr>
            <a:spLocks noChangeArrowheads="1"/>
          </p:cNvSpPr>
          <p:nvPr/>
        </p:nvSpPr>
        <p:spPr bwMode="auto">
          <a:xfrm>
            <a:off x="325438" y="328613"/>
            <a:ext cx="5805487"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buFont typeface="Arial" panose="020B0604020202020204" pitchFamily="34" charset="0"/>
              <a:buNone/>
            </a:pPr>
            <a:r>
              <a:rPr lang="zh-CN" altLang="en-US" sz="2400" b="1" noProof="1">
                <a:solidFill>
                  <a:schemeClr val="bg1"/>
                </a:solidFill>
                <a:ea typeface="微软雅黑" panose="020B0503020204020204" pitchFamily="34" charset="-122"/>
                <a:sym typeface="Arial" panose="020B0604020202020204" pitchFamily="34" charset="0"/>
              </a:rPr>
              <a:t>   用户</a:t>
            </a:r>
            <a:r>
              <a:rPr lang="zh-CN" altLang="en-US" sz="2400" b="1" noProof="1">
                <a:solidFill>
                  <a:schemeClr val="bg1"/>
                </a:solidFill>
                <a:ea typeface="微软雅黑" panose="020B0503020204020204" pitchFamily="34" charset="-122"/>
                <a:sym typeface="+mn-ea"/>
              </a:rPr>
              <a:t>中断应用开发举例</a:t>
            </a:r>
            <a:endParaRPr lang="zh-CN" altLang="en-US" sz="2400" b="1" noProof="1">
              <a:solidFill>
                <a:schemeClr val="bg1"/>
              </a:solidFill>
              <a:ea typeface="微软雅黑" panose="020B0503020204020204" pitchFamily="34" charset="-122"/>
              <a:sym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4102"/>
                                        </p:tgtEl>
                                        <p:attrNameLst>
                                          <p:attrName>style.visibility</p:attrName>
                                        </p:attrNameLst>
                                      </p:cBhvr>
                                      <p:to>
                                        <p:strVal val="visible"/>
                                      </p:to>
                                    </p:set>
                                    <p:animEffect>
                                      <p:cBhvr>
                                        <p:cTn id="7" dur="500"/>
                                        <p:tgtEl>
                                          <p:spTgt spid="4102"/>
                                        </p:tgtEl>
                                      </p:cBhvr>
                                    </p:animEffect>
                                  </p:childTnLst>
                                </p:cTn>
                              </p:par>
                              <p:par>
                                <p:cTn id="8" presetID="10" presetClass="entr" presetSubtype="0" fill="hold" nodeType="withEffect">
                                  <p:stCondLst>
                                    <p:cond delay="0"/>
                                  </p:stCondLst>
                                  <p:childTnLst>
                                    <p:set>
                                      <p:cBhvr>
                                        <p:cTn id="9" dur="1" fill="hold">
                                          <p:stCondLst>
                                            <p:cond delay="0"/>
                                          </p:stCondLst>
                                        </p:cTn>
                                        <p:tgtEl>
                                          <p:spTgt spid="4105"/>
                                        </p:tgtEl>
                                        <p:attrNameLst>
                                          <p:attrName>style.visibility</p:attrName>
                                        </p:attrNameLst>
                                      </p:cBhvr>
                                      <p:to>
                                        <p:strVal val="visible"/>
                                      </p:to>
                                    </p:set>
                                    <p:animEffect>
                                      <p:cBhvr>
                                        <p:cTn id="10" dur="500"/>
                                        <p:tgtEl>
                                          <p:spTgt spid="4105"/>
                                        </p:tgtEl>
                                      </p:cBhvr>
                                    </p:animEffect>
                                  </p:childTnLst>
                                </p:cTn>
                              </p:par>
                              <p:par>
                                <p:cTn id="11" presetID="10" presetClass="entr" presetSubtype="0" fill="hold" nodeType="withEffect">
                                  <p:stCondLst>
                                    <p:cond delay="0"/>
                                  </p:stCondLst>
                                  <p:childTnLst>
                                    <p:set>
                                      <p:cBhvr>
                                        <p:cTn id="12" dur="1" fill="hold">
                                          <p:stCondLst>
                                            <p:cond delay="0"/>
                                          </p:stCondLst>
                                        </p:cTn>
                                        <p:tgtEl>
                                          <p:spTgt spid="4107"/>
                                        </p:tgtEl>
                                        <p:attrNameLst>
                                          <p:attrName>style.visibility</p:attrName>
                                        </p:attrNameLst>
                                      </p:cBhvr>
                                      <p:to>
                                        <p:strVal val="visible"/>
                                      </p:to>
                                    </p:set>
                                    <p:animEffect>
                                      <p:cBhvr>
                                        <p:cTn id="13" dur="500"/>
                                        <p:tgtEl>
                                          <p:spTgt spid="4107"/>
                                        </p:tgtEl>
                                      </p:cBhvr>
                                    </p:animEffect>
                                  </p:childTnLst>
                                </p:cTn>
                              </p:par>
                              <p:par>
                                <p:cTn id="14" presetID="10" presetClass="entr" presetSubtype="0" fill="hold" nodeType="withEffect">
                                  <p:stCondLst>
                                    <p:cond delay="0"/>
                                  </p:stCondLst>
                                  <p:childTnLst>
                                    <p:set>
                                      <p:cBhvr>
                                        <p:cTn id="15" dur="1" fill="hold">
                                          <p:stCondLst>
                                            <p:cond delay="0"/>
                                          </p:stCondLst>
                                        </p:cTn>
                                        <p:tgtEl>
                                          <p:spTgt spid="4103"/>
                                        </p:tgtEl>
                                        <p:attrNameLst>
                                          <p:attrName>style.visibility</p:attrName>
                                        </p:attrNameLst>
                                      </p:cBhvr>
                                      <p:to>
                                        <p:strVal val="visible"/>
                                      </p:to>
                                    </p:set>
                                    <p:animEffect>
                                      <p:cBhvr>
                                        <p:cTn id="16" dur="500"/>
                                        <p:tgtEl>
                                          <p:spTgt spid="4103"/>
                                        </p:tgtEl>
                                      </p:cBhvr>
                                    </p:animEffect>
                                  </p:childTnLst>
                                </p:cTn>
                              </p:par>
                              <p:par>
                                <p:cTn id="17" presetID="10" presetClass="entr" presetSubtype="0" fill="hold" nodeType="withEffect">
                                  <p:stCondLst>
                                    <p:cond delay="0"/>
                                  </p:stCondLst>
                                  <p:childTnLst>
                                    <p:set>
                                      <p:cBhvr>
                                        <p:cTn id="18" dur="1" fill="hold">
                                          <p:stCondLst>
                                            <p:cond delay="0"/>
                                          </p:stCondLst>
                                        </p:cTn>
                                        <p:tgtEl>
                                          <p:spTgt spid="4106"/>
                                        </p:tgtEl>
                                        <p:attrNameLst>
                                          <p:attrName>style.visibility</p:attrName>
                                        </p:attrNameLst>
                                      </p:cBhvr>
                                      <p:to>
                                        <p:strVal val="visible"/>
                                      </p:to>
                                    </p:set>
                                    <p:animEffect>
                                      <p:cBhvr>
                                        <p:cTn id="19" dur="500"/>
                                        <p:tgtEl>
                                          <p:spTgt spid="4106"/>
                                        </p:tgtEl>
                                      </p:cBhvr>
                                    </p:animEffect>
                                  </p:childTnLst>
                                </p:cTn>
                              </p:par>
                              <p:par>
                                <p:cTn id="20" presetID="10" presetClass="entr" presetSubtype="0" fill="hold" nodeType="withEffect">
                                  <p:stCondLst>
                                    <p:cond delay="0"/>
                                  </p:stCondLst>
                                  <p:childTnLst>
                                    <p:set>
                                      <p:cBhvr>
                                        <p:cTn id="21" dur="1" fill="hold">
                                          <p:stCondLst>
                                            <p:cond delay="0"/>
                                          </p:stCondLst>
                                        </p:cTn>
                                        <p:tgtEl>
                                          <p:spTgt spid="4104"/>
                                        </p:tgtEl>
                                        <p:attrNameLst>
                                          <p:attrName>style.visibility</p:attrName>
                                        </p:attrNameLst>
                                      </p:cBhvr>
                                      <p:to>
                                        <p:strVal val="visible"/>
                                      </p:to>
                                    </p:set>
                                    <p:animEffect>
                                      <p:cBhvr>
                                        <p:cTn id="22" dur="500"/>
                                        <p:tgtEl>
                                          <p:spTgt spid="4104"/>
                                        </p:tgtEl>
                                      </p:cBhvr>
                                    </p:animEffect>
                                  </p:childTnLst>
                                </p:cTn>
                              </p:par>
                              <p:par>
                                <p:cTn id="23" presetID="35" presetClass="path" presetSubtype="0" fill="hold" nodeType="withEffect">
                                  <p:stCondLst>
                                    <p:cond delay="0"/>
                                  </p:stCondLst>
                                  <p:childTnLst>
                                    <p:animMotion origin="layout" path="M 0 0  L -0.25 0  E" pathEditMode="relative" rAng="0" ptsTypes="">
                                      <p:cBhvr>
                                        <p:cTn id="24" dur="500" fill="hold"/>
                                        <p:tgtEl>
                                          <p:spTgt spid="4106"/>
                                        </p:tgtEl>
                                        <p:attrNameLst>
                                          <p:attrName>ppt_x,ppt_y</p:attrName>
                                        </p:attrNameLst>
                                      </p:cBhvr>
                                      <p:rCtr x="0" y="0"/>
                                    </p:animMotion>
                                  </p:childTnLst>
                                </p:cTn>
                              </p:par>
                              <p:par>
                                <p:cTn id="25" presetID="35" presetClass="path" presetSubtype="0" fill="hold" nodeType="withEffect">
                                  <p:stCondLst>
                                    <p:cond delay="0"/>
                                  </p:stCondLst>
                                  <p:childTnLst>
                                    <p:animMotion origin="layout" path="M 4.16667E-6 3.33333E-6 L -0.31632 3.33333E-6 " pathEditMode="relative" rAng="0" ptsTypes="AA">
                                      <p:cBhvr>
                                        <p:cTn id="26" dur="500" fill="hold"/>
                                        <p:tgtEl>
                                          <p:spTgt spid="4103"/>
                                        </p:tgtEl>
                                        <p:attrNameLst>
                                          <p:attrName>ppt_x,ppt_y</p:attrName>
                                        </p:attrNameLst>
                                      </p:cBhvr>
                                      <p:rCtr x="-1581100" y="0"/>
                                    </p:animMotion>
                                  </p:childTnLst>
                                </p:cTn>
                              </p:par>
                              <p:par>
                                <p:cTn id="27" presetID="35" presetClass="path" presetSubtype="0" fill="hold" nodeType="withEffect">
                                  <p:stCondLst>
                                    <p:cond delay="0"/>
                                  </p:stCondLst>
                                  <p:childTnLst>
                                    <p:animMotion origin="layout" path="M 0.00504 -1.85185E-6 L -0.46684 -1.85185E-6 " pathEditMode="relative" rAng="0" ptsTypes="AA">
                                      <p:cBhvr>
                                        <p:cTn id="28" dur="500" fill="hold"/>
                                        <p:tgtEl>
                                          <p:spTgt spid="4104"/>
                                        </p:tgtEl>
                                        <p:attrNameLst>
                                          <p:attrName>ppt_x,ppt_y</p:attrName>
                                        </p:attrNameLst>
                                      </p:cBhvr>
                                      <p:rCtr x="-2358900" y="0"/>
                                    </p:animMotion>
                                  </p:childTnLst>
                                </p:cTn>
                              </p:par>
                              <p:par>
                                <p:cTn id="29" presetID="35" presetClass="path" presetSubtype="0" fill="hold" nodeType="withEffect">
                                  <p:stCondLst>
                                    <p:cond delay="0"/>
                                  </p:stCondLst>
                                  <p:childTnLst>
                                    <p:animMotion origin="layout" path="M -3.05556E-6 1.11111E-6 L -0.19531 1.11111E-6 " pathEditMode="relative" rAng="0" ptsTypes="AA">
                                      <p:cBhvr>
                                        <p:cTn id="30" dur="500" fill="hold"/>
                                        <p:tgtEl>
                                          <p:spTgt spid="4105"/>
                                        </p:tgtEl>
                                        <p:attrNameLst>
                                          <p:attrName>ppt_x,ppt_y</p:attrName>
                                        </p:attrNameLst>
                                      </p:cBhvr>
                                      <p:rCtr x="-976900" y="0"/>
                                    </p:animMotion>
                                  </p:childTnLst>
                                </p:cTn>
                              </p:par>
                              <p:par>
                                <p:cTn id="31" presetID="35" presetClass="path" presetSubtype="0" fill="hold" nodeType="withEffect">
                                  <p:stCondLst>
                                    <p:cond delay="0"/>
                                  </p:stCondLst>
                                  <p:childTnLst>
                                    <p:animMotion origin="layout" path="M 3.05556E-6 -1.85185E-6 L -0.33577 -1.85185E-6 " pathEditMode="relative" rAng="0" ptsTypes="AA">
                                      <p:cBhvr>
                                        <p:cTn id="32" dur="500" fill="hold"/>
                                        <p:tgtEl>
                                          <p:spTgt spid="4102"/>
                                        </p:tgtEl>
                                        <p:attrNameLst>
                                          <p:attrName>ppt_x,ppt_y</p:attrName>
                                        </p:attrNameLst>
                                      </p:cBhvr>
                                      <p:rCtr x="-1678300" y="0"/>
                                    </p:animMotion>
                                  </p:childTnLst>
                                </p:cTn>
                              </p:par>
                              <p:par>
                                <p:cTn id="33" presetID="35" presetClass="path" presetSubtype="0" fill="hold" nodeType="withEffect">
                                  <p:stCondLst>
                                    <p:cond delay="0"/>
                                  </p:stCondLst>
                                  <p:childTnLst>
                                    <p:animMotion origin="layout" path="M 1.66667E-6 -1.85185E-6 L -0.57188 -1.85185E-6 " pathEditMode="relative" rAng="0" ptsTypes="AA">
                                      <p:cBhvr>
                                        <p:cTn id="34" dur="500" fill="hold"/>
                                        <p:tgtEl>
                                          <p:spTgt spid="4107"/>
                                        </p:tgtEl>
                                        <p:attrNameLst>
                                          <p:attrName>ppt_x,ppt_y</p:attrName>
                                        </p:attrNameLst>
                                      </p:cBhvr>
                                      <p:rCtr x="-2858900" y="0"/>
                                    </p:animMotion>
                                  </p:childTnLst>
                                </p:cTn>
                              </p:par>
                              <p:par>
                                <p:cTn id="35" presetID="10" presetClass="exit" presetSubtype="0" fill="hold" nodeType="withEffect">
                                  <p:stCondLst>
                                    <p:cond delay="0"/>
                                  </p:stCondLst>
                                  <p:childTnLst>
                                    <p:animEffect>
                                      <p:cBhvr>
                                        <p:cTn id="36" dur="500"/>
                                        <p:tgtEl>
                                          <p:spTgt spid="4107"/>
                                        </p:tgtEl>
                                      </p:cBhvr>
                                    </p:animEffect>
                                    <p:set>
                                      <p:cBhvr>
                                        <p:cTn id="37" dur="1" fill="hold">
                                          <p:stCondLst>
                                            <p:cond delay="499"/>
                                          </p:stCondLst>
                                        </p:cTn>
                                        <p:tgtEl>
                                          <p:spTgt spid="4107"/>
                                        </p:tgtEl>
                                        <p:attrNameLst>
                                          <p:attrName>style.visibility</p:attrName>
                                        </p:attrNameLst>
                                      </p:cBhvr>
                                      <p:to>
                                        <p:strVal val="hidden"/>
                                      </p:to>
                                    </p:set>
                                  </p:childTnLst>
                                </p:cTn>
                              </p:par>
                              <p:par>
                                <p:cTn id="38" presetID="10" presetClass="exit" presetSubtype="0" fill="hold" nodeType="withEffect">
                                  <p:stCondLst>
                                    <p:cond delay="0"/>
                                  </p:stCondLst>
                                  <p:childTnLst>
                                    <p:animEffect>
                                      <p:cBhvr>
                                        <p:cTn id="39" dur="500"/>
                                        <p:tgtEl>
                                          <p:spTgt spid="4105"/>
                                        </p:tgtEl>
                                      </p:cBhvr>
                                    </p:animEffect>
                                    <p:set>
                                      <p:cBhvr>
                                        <p:cTn id="40" dur="1" fill="hold">
                                          <p:stCondLst>
                                            <p:cond delay="499"/>
                                          </p:stCondLst>
                                        </p:cTn>
                                        <p:tgtEl>
                                          <p:spTgt spid="4105"/>
                                        </p:tgtEl>
                                        <p:attrNameLst>
                                          <p:attrName>style.visibility</p:attrName>
                                        </p:attrNameLst>
                                      </p:cBhvr>
                                      <p:to>
                                        <p:strVal val="hidden"/>
                                      </p:to>
                                    </p:set>
                                  </p:childTnLst>
                                </p:cTn>
                              </p:par>
                              <p:par>
                                <p:cTn id="41" presetID="10" presetClass="exit" presetSubtype="0" fill="hold" nodeType="withEffect">
                                  <p:stCondLst>
                                    <p:cond delay="0"/>
                                  </p:stCondLst>
                                  <p:childTnLst>
                                    <p:animEffect>
                                      <p:cBhvr>
                                        <p:cTn id="42" dur="500"/>
                                        <p:tgtEl>
                                          <p:spTgt spid="4103"/>
                                        </p:tgtEl>
                                      </p:cBhvr>
                                    </p:animEffect>
                                    <p:set>
                                      <p:cBhvr>
                                        <p:cTn id="43" dur="1" fill="hold">
                                          <p:stCondLst>
                                            <p:cond delay="499"/>
                                          </p:stCondLst>
                                        </p:cTn>
                                        <p:tgtEl>
                                          <p:spTgt spid="4103"/>
                                        </p:tgtEl>
                                        <p:attrNameLst>
                                          <p:attrName>style.visibility</p:attrName>
                                        </p:attrNameLst>
                                      </p:cBhvr>
                                      <p:to>
                                        <p:strVal val="hidden"/>
                                      </p:to>
                                    </p:set>
                                  </p:childTnLst>
                                </p:cTn>
                              </p:par>
                              <p:par>
                                <p:cTn id="44" presetID="10" presetClass="exit" presetSubtype="0" fill="hold" nodeType="withEffect">
                                  <p:stCondLst>
                                    <p:cond delay="0"/>
                                  </p:stCondLst>
                                  <p:childTnLst>
                                    <p:animEffect>
                                      <p:cBhvr>
                                        <p:cTn id="45" dur="500"/>
                                        <p:tgtEl>
                                          <p:spTgt spid="4106"/>
                                        </p:tgtEl>
                                      </p:cBhvr>
                                    </p:animEffect>
                                    <p:set>
                                      <p:cBhvr>
                                        <p:cTn id="46" dur="1" fill="hold">
                                          <p:stCondLst>
                                            <p:cond delay="499"/>
                                          </p:stCondLst>
                                        </p:cTn>
                                        <p:tgtEl>
                                          <p:spTgt spid="4106"/>
                                        </p:tgtEl>
                                        <p:attrNameLst>
                                          <p:attrName>style.visibility</p:attrName>
                                        </p:attrNameLst>
                                      </p:cBhvr>
                                      <p:to>
                                        <p:strVal val="hidden"/>
                                      </p:to>
                                    </p:set>
                                  </p:childTnLst>
                                </p:cTn>
                              </p:par>
                              <p:par>
                                <p:cTn id="47" presetID="10" presetClass="exit" presetSubtype="0" fill="hold" nodeType="withEffect">
                                  <p:stCondLst>
                                    <p:cond delay="0"/>
                                  </p:stCondLst>
                                  <p:childTnLst>
                                    <p:animEffect>
                                      <p:cBhvr>
                                        <p:cTn id="48" dur="500"/>
                                        <p:tgtEl>
                                          <p:spTgt spid="4102"/>
                                        </p:tgtEl>
                                      </p:cBhvr>
                                    </p:animEffect>
                                    <p:set>
                                      <p:cBhvr>
                                        <p:cTn id="49" dur="1" fill="hold">
                                          <p:stCondLst>
                                            <p:cond delay="499"/>
                                          </p:stCondLst>
                                        </p:cTn>
                                        <p:tgtEl>
                                          <p:spTgt spid="4102"/>
                                        </p:tgtEl>
                                        <p:attrNameLst>
                                          <p:attrName>style.visibility</p:attrName>
                                        </p:attrNameLst>
                                      </p:cBhvr>
                                      <p:to>
                                        <p:strVal val="hidden"/>
                                      </p:to>
                                    </p:set>
                                  </p:childTnLst>
                                </p:cTn>
                              </p:par>
                              <p:par>
                                <p:cTn id="50" presetID="10" presetClass="exit" presetSubtype="0" fill="hold" nodeType="withEffect">
                                  <p:stCondLst>
                                    <p:cond delay="0"/>
                                  </p:stCondLst>
                                  <p:childTnLst>
                                    <p:animEffect>
                                      <p:cBhvr>
                                        <p:cTn id="51" dur="500"/>
                                        <p:tgtEl>
                                          <p:spTgt spid="4104"/>
                                        </p:tgtEl>
                                      </p:cBhvr>
                                    </p:animEffect>
                                    <p:set>
                                      <p:cBhvr>
                                        <p:cTn id="52" dur="1" fill="hold">
                                          <p:stCondLst>
                                            <p:cond delay="499"/>
                                          </p:stCondLst>
                                        </p:cTn>
                                        <p:tgtEl>
                                          <p:spTgt spid="4104"/>
                                        </p:tgtEl>
                                        <p:attrNameLst>
                                          <p:attrName>style.visibility</p:attrName>
                                        </p:attrNameLst>
                                      </p:cBhvr>
                                      <p:to>
                                        <p:strVal val="hidden"/>
                                      </p:to>
                                    </p:set>
                                  </p:childTnLst>
                                </p:cTn>
                              </p:par>
                              <p:par>
                                <p:cTn id="53" presetID="10" presetClass="entr" presetSubtype="0" fill="hold" nodeType="withEffect">
                                  <p:stCondLst>
                                    <p:cond delay="0"/>
                                  </p:stCondLst>
                                  <p:childTnLst>
                                    <p:set>
                                      <p:cBhvr>
                                        <p:cTn id="54" dur="1" fill="hold">
                                          <p:stCondLst>
                                            <p:cond delay="0"/>
                                          </p:stCondLst>
                                        </p:cTn>
                                        <p:tgtEl>
                                          <p:spTgt spid="4108"/>
                                        </p:tgtEl>
                                        <p:attrNameLst>
                                          <p:attrName>style.visibility</p:attrName>
                                        </p:attrNameLst>
                                      </p:cBhvr>
                                      <p:to>
                                        <p:strVal val="visible"/>
                                      </p:to>
                                    </p:set>
                                    <p:animEffect>
                                      <p:cBhvr>
                                        <p:cTn id="55" dur="500"/>
                                        <p:tgtEl>
                                          <p:spTgt spid="4108"/>
                                        </p:tgtEl>
                                      </p:cBhvr>
                                    </p:animEffect>
                                  </p:childTnLst>
                                </p:cTn>
                              </p:par>
                              <p:par>
                                <p:cTn id="56" presetID="10" presetClass="entr" presetSubtype="0" fill="hold" nodeType="withEffect">
                                  <p:stCondLst>
                                    <p:cond delay="0"/>
                                  </p:stCondLst>
                                  <p:childTnLst>
                                    <p:set>
                                      <p:cBhvr>
                                        <p:cTn id="57" dur="1" fill="hold">
                                          <p:stCondLst>
                                            <p:cond delay="0"/>
                                          </p:stCondLst>
                                        </p:cTn>
                                        <p:tgtEl>
                                          <p:spTgt spid="4109"/>
                                        </p:tgtEl>
                                        <p:attrNameLst>
                                          <p:attrName>style.visibility</p:attrName>
                                        </p:attrNameLst>
                                      </p:cBhvr>
                                      <p:to>
                                        <p:strVal val="visible"/>
                                      </p:to>
                                    </p:set>
                                    <p:animEffect>
                                      <p:cBhvr>
                                        <p:cTn id="58" dur="500"/>
                                        <p:tgtEl>
                                          <p:spTgt spid="4109"/>
                                        </p:tgtEl>
                                      </p:cBhvr>
                                    </p:animEffect>
                                  </p:childTnLst>
                                </p:cTn>
                              </p:par>
                              <p:par>
                                <p:cTn id="59" presetID="10" presetClass="entr" presetSubtype="0" fill="hold" nodeType="withEffect">
                                  <p:stCondLst>
                                    <p:cond delay="0"/>
                                  </p:stCondLst>
                                  <p:childTnLst>
                                    <p:set>
                                      <p:cBhvr>
                                        <p:cTn id="60" dur="1" fill="hold">
                                          <p:stCondLst>
                                            <p:cond delay="0"/>
                                          </p:stCondLst>
                                        </p:cTn>
                                        <p:tgtEl>
                                          <p:spTgt spid="4110"/>
                                        </p:tgtEl>
                                        <p:attrNameLst>
                                          <p:attrName>style.visibility</p:attrName>
                                        </p:attrNameLst>
                                      </p:cBhvr>
                                      <p:to>
                                        <p:strVal val="visible"/>
                                      </p:to>
                                    </p:set>
                                    <p:animEffect>
                                      <p:cBhvr>
                                        <p:cTn id="61" dur="500"/>
                                        <p:tgtEl>
                                          <p:spTgt spid="4110"/>
                                        </p:tgtEl>
                                      </p:cBhvr>
                                    </p:animEffect>
                                  </p:childTnLst>
                                </p:cTn>
                              </p:par>
                              <p:par>
                                <p:cTn id="62" presetID="10" presetClass="entr" presetSubtype="0" fill="hold" nodeType="withEffect">
                                  <p:stCondLst>
                                    <p:cond delay="0"/>
                                  </p:stCondLst>
                                  <p:childTnLst>
                                    <p:set>
                                      <p:cBhvr>
                                        <p:cTn id="63" dur="1" fill="hold">
                                          <p:stCondLst>
                                            <p:cond delay="0"/>
                                          </p:stCondLst>
                                        </p:cTn>
                                        <p:tgtEl>
                                          <p:spTgt spid="4111"/>
                                        </p:tgtEl>
                                        <p:attrNameLst>
                                          <p:attrName>style.visibility</p:attrName>
                                        </p:attrNameLst>
                                      </p:cBhvr>
                                      <p:to>
                                        <p:strVal val="visible"/>
                                      </p:to>
                                    </p:set>
                                    <p:animEffect>
                                      <p:cBhvr>
                                        <p:cTn id="64" dur="500"/>
                                        <p:tgtEl>
                                          <p:spTgt spid="4111"/>
                                        </p:tgtEl>
                                      </p:cBhvr>
                                    </p:animEffect>
                                  </p:childTnLst>
                                </p:cTn>
                              </p:par>
                              <p:par>
                                <p:cTn id="65" presetID="53" presetClass="exit" presetSubtype="0" fill="hold" nodeType="withEffect">
                                  <p:stCondLst>
                                    <p:cond delay="0"/>
                                  </p:stCondLst>
                                  <p:childTnLst>
                                    <p:anim calcmode="lin" valueType="num">
                                      <p:cBhvr>
                                        <p:cTn id="66" dur="500"/>
                                        <p:tgtEl>
                                          <p:spTgt spid="4108"/>
                                        </p:tgtEl>
                                        <p:attrNameLst>
                                          <p:attrName>ppt_w</p:attrName>
                                        </p:attrNameLst>
                                      </p:cBhvr>
                                      <p:tavLst>
                                        <p:tav tm="0">
                                          <p:val>
                                            <p:strVal val="ppt_w"/>
                                          </p:val>
                                        </p:tav>
                                        <p:tav tm="100000">
                                          <p:val>
                                            <p:fltVal val="0"/>
                                          </p:val>
                                        </p:tav>
                                      </p:tavLst>
                                    </p:anim>
                                    <p:anim calcmode="lin" valueType="num">
                                      <p:cBhvr>
                                        <p:cTn id="67" dur="500"/>
                                        <p:tgtEl>
                                          <p:spTgt spid="4108"/>
                                        </p:tgtEl>
                                        <p:attrNameLst>
                                          <p:attrName>ppt_h</p:attrName>
                                        </p:attrNameLst>
                                      </p:cBhvr>
                                      <p:tavLst>
                                        <p:tav tm="0">
                                          <p:val>
                                            <p:strVal val="ppt_h"/>
                                          </p:val>
                                        </p:tav>
                                        <p:tav tm="100000">
                                          <p:val>
                                            <p:fltVal val="0"/>
                                          </p:val>
                                        </p:tav>
                                      </p:tavLst>
                                    </p:anim>
                                    <p:animEffect>
                                      <p:cBhvr>
                                        <p:cTn id="68" dur="500"/>
                                        <p:tgtEl>
                                          <p:spTgt spid="4108"/>
                                        </p:tgtEl>
                                      </p:cBhvr>
                                    </p:animEffect>
                                    <p:set>
                                      <p:cBhvr>
                                        <p:cTn id="69" dur="1" fill="hold">
                                          <p:stCondLst>
                                            <p:cond delay="499"/>
                                          </p:stCondLst>
                                        </p:cTn>
                                        <p:tgtEl>
                                          <p:spTgt spid="4108"/>
                                        </p:tgtEl>
                                        <p:attrNameLst>
                                          <p:attrName>style.visibility</p:attrName>
                                        </p:attrNameLst>
                                      </p:cBhvr>
                                      <p:to>
                                        <p:strVal val="hidden"/>
                                      </p:to>
                                    </p:set>
                                  </p:childTnLst>
                                </p:cTn>
                              </p:par>
                              <p:par>
                                <p:cTn id="70" presetID="53" presetClass="exit" presetSubtype="0" fill="hold" nodeType="withEffect">
                                  <p:stCondLst>
                                    <p:cond delay="0"/>
                                  </p:stCondLst>
                                  <p:childTnLst>
                                    <p:anim calcmode="lin" valueType="num">
                                      <p:cBhvr>
                                        <p:cTn id="71" dur="500"/>
                                        <p:tgtEl>
                                          <p:spTgt spid="4109"/>
                                        </p:tgtEl>
                                        <p:attrNameLst>
                                          <p:attrName>ppt_w</p:attrName>
                                        </p:attrNameLst>
                                      </p:cBhvr>
                                      <p:tavLst>
                                        <p:tav tm="0">
                                          <p:val>
                                            <p:strVal val="ppt_w"/>
                                          </p:val>
                                        </p:tav>
                                        <p:tav tm="100000">
                                          <p:val>
                                            <p:fltVal val="0"/>
                                          </p:val>
                                        </p:tav>
                                      </p:tavLst>
                                    </p:anim>
                                    <p:anim calcmode="lin" valueType="num">
                                      <p:cBhvr>
                                        <p:cTn id="72" dur="500"/>
                                        <p:tgtEl>
                                          <p:spTgt spid="4109"/>
                                        </p:tgtEl>
                                        <p:attrNameLst>
                                          <p:attrName>ppt_h</p:attrName>
                                        </p:attrNameLst>
                                      </p:cBhvr>
                                      <p:tavLst>
                                        <p:tav tm="0">
                                          <p:val>
                                            <p:strVal val="ppt_h"/>
                                          </p:val>
                                        </p:tav>
                                        <p:tav tm="100000">
                                          <p:val>
                                            <p:fltVal val="0"/>
                                          </p:val>
                                        </p:tav>
                                      </p:tavLst>
                                    </p:anim>
                                    <p:animEffect>
                                      <p:cBhvr>
                                        <p:cTn id="73" dur="500"/>
                                        <p:tgtEl>
                                          <p:spTgt spid="4109"/>
                                        </p:tgtEl>
                                      </p:cBhvr>
                                    </p:animEffect>
                                    <p:set>
                                      <p:cBhvr>
                                        <p:cTn id="74" dur="1" fill="hold">
                                          <p:stCondLst>
                                            <p:cond delay="499"/>
                                          </p:stCondLst>
                                        </p:cTn>
                                        <p:tgtEl>
                                          <p:spTgt spid="4109"/>
                                        </p:tgtEl>
                                        <p:attrNameLst>
                                          <p:attrName>style.visibility</p:attrName>
                                        </p:attrNameLst>
                                      </p:cBhvr>
                                      <p:to>
                                        <p:strVal val="hidden"/>
                                      </p:to>
                                    </p:set>
                                  </p:childTnLst>
                                </p:cTn>
                              </p:par>
                              <p:par>
                                <p:cTn id="75" presetID="53" presetClass="exit" presetSubtype="0" fill="hold" nodeType="withEffect">
                                  <p:stCondLst>
                                    <p:cond delay="0"/>
                                  </p:stCondLst>
                                  <p:childTnLst>
                                    <p:anim calcmode="lin" valueType="num">
                                      <p:cBhvr>
                                        <p:cTn id="76" dur="500"/>
                                        <p:tgtEl>
                                          <p:spTgt spid="4110"/>
                                        </p:tgtEl>
                                        <p:attrNameLst>
                                          <p:attrName>ppt_w</p:attrName>
                                        </p:attrNameLst>
                                      </p:cBhvr>
                                      <p:tavLst>
                                        <p:tav tm="0">
                                          <p:val>
                                            <p:strVal val="ppt_w"/>
                                          </p:val>
                                        </p:tav>
                                        <p:tav tm="100000">
                                          <p:val>
                                            <p:fltVal val="0"/>
                                          </p:val>
                                        </p:tav>
                                      </p:tavLst>
                                    </p:anim>
                                    <p:anim calcmode="lin" valueType="num">
                                      <p:cBhvr>
                                        <p:cTn id="77" dur="500"/>
                                        <p:tgtEl>
                                          <p:spTgt spid="4110"/>
                                        </p:tgtEl>
                                        <p:attrNameLst>
                                          <p:attrName>ppt_h</p:attrName>
                                        </p:attrNameLst>
                                      </p:cBhvr>
                                      <p:tavLst>
                                        <p:tav tm="0">
                                          <p:val>
                                            <p:strVal val="ppt_h"/>
                                          </p:val>
                                        </p:tav>
                                        <p:tav tm="100000">
                                          <p:val>
                                            <p:fltVal val="0"/>
                                          </p:val>
                                        </p:tav>
                                      </p:tavLst>
                                    </p:anim>
                                    <p:animEffect>
                                      <p:cBhvr>
                                        <p:cTn id="78" dur="500"/>
                                        <p:tgtEl>
                                          <p:spTgt spid="4110"/>
                                        </p:tgtEl>
                                      </p:cBhvr>
                                    </p:animEffect>
                                    <p:set>
                                      <p:cBhvr>
                                        <p:cTn id="79" dur="1" fill="hold">
                                          <p:stCondLst>
                                            <p:cond delay="499"/>
                                          </p:stCondLst>
                                        </p:cTn>
                                        <p:tgtEl>
                                          <p:spTgt spid="4110"/>
                                        </p:tgtEl>
                                        <p:attrNameLst>
                                          <p:attrName>style.visibility</p:attrName>
                                        </p:attrNameLst>
                                      </p:cBhvr>
                                      <p:to>
                                        <p:strVal val="hidden"/>
                                      </p:to>
                                    </p:set>
                                  </p:childTnLst>
                                </p:cTn>
                              </p:par>
                              <p:par>
                                <p:cTn id="80" presetID="53" presetClass="exit" presetSubtype="0" fill="hold" nodeType="withEffect">
                                  <p:stCondLst>
                                    <p:cond delay="0"/>
                                  </p:stCondLst>
                                  <p:childTnLst>
                                    <p:anim calcmode="lin" valueType="num">
                                      <p:cBhvr>
                                        <p:cTn id="81" dur="500"/>
                                        <p:tgtEl>
                                          <p:spTgt spid="4111"/>
                                        </p:tgtEl>
                                        <p:attrNameLst>
                                          <p:attrName>ppt_w</p:attrName>
                                        </p:attrNameLst>
                                      </p:cBhvr>
                                      <p:tavLst>
                                        <p:tav tm="0">
                                          <p:val>
                                            <p:strVal val="ppt_w"/>
                                          </p:val>
                                        </p:tav>
                                        <p:tav tm="100000">
                                          <p:val>
                                            <p:fltVal val="0"/>
                                          </p:val>
                                        </p:tav>
                                      </p:tavLst>
                                    </p:anim>
                                    <p:anim calcmode="lin" valueType="num">
                                      <p:cBhvr>
                                        <p:cTn id="82" dur="500"/>
                                        <p:tgtEl>
                                          <p:spTgt spid="4111"/>
                                        </p:tgtEl>
                                        <p:attrNameLst>
                                          <p:attrName>ppt_h</p:attrName>
                                        </p:attrNameLst>
                                      </p:cBhvr>
                                      <p:tavLst>
                                        <p:tav tm="0">
                                          <p:val>
                                            <p:strVal val="ppt_h"/>
                                          </p:val>
                                        </p:tav>
                                        <p:tav tm="100000">
                                          <p:val>
                                            <p:fltVal val="0"/>
                                          </p:val>
                                        </p:tav>
                                      </p:tavLst>
                                    </p:anim>
                                    <p:animEffect>
                                      <p:cBhvr>
                                        <p:cTn id="83" dur="500"/>
                                        <p:tgtEl>
                                          <p:spTgt spid="4111"/>
                                        </p:tgtEl>
                                      </p:cBhvr>
                                    </p:animEffect>
                                    <p:set>
                                      <p:cBhvr>
                                        <p:cTn id="84" dur="1" fill="hold">
                                          <p:stCondLst>
                                            <p:cond delay="499"/>
                                          </p:stCondLst>
                                        </p:cTn>
                                        <p:tgtEl>
                                          <p:spTgt spid="4111"/>
                                        </p:tgtEl>
                                        <p:attrNameLst>
                                          <p:attrName>style.visibility</p:attrName>
                                        </p:attrNameLst>
                                      </p:cBhvr>
                                      <p:to>
                                        <p:strVal val="hidden"/>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grpId="0" nodeType="clickEffect">
                                  <p:stCondLst>
                                    <p:cond delay="0"/>
                                  </p:stCondLst>
                                  <p:childTnLst>
                                    <p:set>
                                      <p:cBhvr>
                                        <p:cTn id="88" dur="1" fill="hold">
                                          <p:stCondLst>
                                            <p:cond delay="499"/>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长方形 289">
            <a:extLst>
              <a:ext uri="{FF2B5EF4-FFF2-40B4-BE49-F238E27FC236}">
                <a16:creationId xmlns:a16="http://schemas.microsoft.com/office/drawing/2014/main" id="{C5D93740-5F10-1845-ABA9-B30CA7692E80}"/>
              </a:ext>
            </a:extLst>
          </p:cNvPr>
          <p:cNvSpPr>
            <a:spLocks noChangeArrowheads="1"/>
          </p:cNvSpPr>
          <p:nvPr/>
        </p:nvSpPr>
        <p:spPr bwMode="auto">
          <a:xfrm>
            <a:off x="-26988" y="242888"/>
            <a:ext cx="6480176" cy="606425"/>
          </a:xfrm>
          <a:prstGeom prst="rect">
            <a:avLst/>
          </a:prstGeom>
          <a:gradFill rotWithShape="0">
            <a:gsLst>
              <a:gs pos="0">
                <a:srgbClr val="990033"/>
              </a:gs>
              <a:gs pos="100000">
                <a:srgbClr val="460017">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67628" tIns="35243" rIns="67628" bIns="35243"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en-US"/>
          </a:p>
        </p:txBody>
      </p:sp>
      <p:sp>
        <p:nvSpPr>
          <p:cNvPr id="98306" name="矩形 8">
            <a:extLst>
              <a:ext uri="{FF2B5EF4-FFF2-40B4-BE49-F238E27FC236}">
                <a16:creationId xmlns:a16="http://schemas.microsoft.com/office/drawing/2014/main" id="{3698DD0F-64F1-2842-9422-7118B2947F13}"/>
              </a:ext>
            </a:extLst>
          </p:cNvPr>
          <p:cNvSpPr>
            <a:spLocks noChangeArrowheads="1"/>
          </p:cNvSpPr>
          <p:nvPr/>
        </p:nvSpPr>
        <p:spPr bwMode="auto">
          <a:xfrm>
            <a:off x="2411413" y="523875"/>
            <a:ext cx="20891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endParaRPr lang="zh-CN" altLang="en-US" sz="15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4102" name="Picture 2" descr="PPECLOGO-eff-0-1">
            <a:extLst>
              <a:ext uri="{FF2B5EF4-FFF2-40B4-BE49-F238E27FC236}">
                <a16:creationId xmlns:a16="http://schemas.microsoft.com/office/drawing/2014/main" id="{B7859699-4645-6D4D-A798-8F237C2883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7863" y="525463"/>
            <a:ext cx="627062"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3" descr="PPECLOGO-eff-0-2">
            <a:extLst>
              <a:ext uri="{FF2B5EF4-FFF2-40B4-BE49-F238E27FC236}">
                <a16:creationId xmlns:a16="http://schemas.microsoft.com/office/drawing/2014/main" id="{BC78ACF8-891C-744F-BDB1-CDB57F0FD4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6600" y="506413"/>
            <a:ext cx="5778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6" descr="PPECLOGO-eff-0-1">
            <a:extLst>
              <a:ext uri="{FF2B5EF4-FFF2-40B4-BE49-F238E27FC236}">
                <a16:creationId xmlns:a16="http://schemas.microsoft.com/office/drawing/2014/main" id="{235DF83F-7ADB-D745-AEFB-7CBE651747F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6038" y="533400"/>
            <a:ext cx="23495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8" descr="PPECLOGO-eff-0-2">
            <a:extLst>
              <a:ext uri="{FF2B5EF4-FFF2-40B4-BE49-F238E27FC236}">
                <a16:creationId xmlns:a16="http://schemas.microsoft.com/office/drawing/2014/main" id="{B7EF4AFA-B7E2-3C4C-8BAD-1FECA5D30B4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6200" y="377825"/>
            <a:ext cx="57943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11" descr="PPECLOGO-eff-5-4">
            <a:extLst>
              <a:ext uri="{FF2B5EF4-FFF2-40B4-BE49-F238E27FC236}">
                <a16:creationId xmlns:a16="http://schemas.microsoft.com/office/drawing/2014/main" id="{34BB0F0B-C07D-B94B-8DD4-8173923AEE6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53063" y="449263"/>
            <a:ext cx="5334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7" name="Picture 12" descr="PPECLOGO-eff-0-1">
            <a:extLst>
              <a:ext uri="{FF2B5EF4-FFF2-40B4-BE49-F238E27FC236}">
                <a16:creationId xmlns:a16="http://schemas.microsoft.com/office/drawing/2014/main" id="{A4D5A596-B173-6E40-BCAB-1B574EB8BBD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89413" y="874713"/>
            <a:ext cx="309562"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Picture 15" descr="PPECLOGO-eff2-1-3">
            <a:extLst>
              <a:ext uri="{FF2B5EF4-FFF2-40B4-BE49-F238E27FC236}">
                <a16:creationId xmlns:a16="http://schemas.microsoft.com/office/drawing/2014/main" id="{8AFBD112-DB79-3C4B-9128-F6286D60AAE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51025" y="477838"/>
            <a:ext cx="25876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6" descr="PPECLOGO-eff2-1-4">
            <a:extLst>
              <a:ext uri="{FF2B5EF4-FFF2-40B4-BE49-F238E27FC236}">
                <a16:creationId xmlns:a16="http://schemas.microsoft.com/office/drawing/2014/main" id="{B983CF0F-00EA-1F42-81E4-2FEB98D9FD9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30725" y="731838"/>
            <a:ext cx="4159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0" name="Picture 17" descr="PPECLOGO-eff2-1-3">
            <a:extLst>
              <a:ext uri="{FF2B5EF4-FFF2-40B4-BE49-F238E27FC236}">
                <a16:creationId xmlns:a16="http://schemas.microsoft.com/office/drawing/2014/main" id="{31F830F4-F0B5-AC4B-94DE-671525CA6EC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45063" y="534988"/>
            <a:ext cx="211137"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18" descr="PPECLOGO-eff2-1-3">
            <a:extLst>
              <a:ext uri="{FF2B5EF4-FFF2-40B4-BE49-F238E27FC236}">
                <a16:creationId xmlns:a16="http://schemas.microsoft.com/office/drawing/2014/main" id="{5752976E-2D52-DB4E-9B05-A5F3684808D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43513" y="788988"/>
            <a:ext cx="166687" cy="11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317" name="网络 586">
            <a:extLst>
              <a:ext uri="{FF2B5EF4-FFF2-40B4-BE49-F238E27FC236}">
                <a16:creationId xmlns:a16="http://schemas.microsoft.com/office/drawing/2014/main" id="{FD2659B7-D64B-4F4B-B572-052A766654B1}"/>
              </a:ext>
            </a:extLst>
          </p:cNvPr>
          <p:cNvSpPr>
            <a:spLocks/>
          </p:cNvSpPr>
          <p:nvPr/>
        </p:nvSpPr>
        <p:spPr bwMode="auto">
          <a:xfrm>
            <a:off x="19050" y="314325"/>
            <a:ext cx="506413" cy="484188"/>
          </a:xfrm>
          <a:custGeom>
            <a:avLst/>
            <a:gdLst>
              <a:gd name="T0" fmla="*/ 0 w 1889279"/>
              <a:gd name="T1" fmla="*/ 0 h 1810503"/>
              <a:gd name="T2" fmla="*/ 0 w 1889279"/>
              <a:gd name="T3" fmla="*/ 0 h 1810503"/>
              <a:gd name="T4" fmla="*/ 0 w 1889279"/>
              <a:gd name="T5" fmla="*/ 0 h 1810503"/>
              <a:gd name="T6" fmla="*/ 0 w 1889279"/>
              <a:gd name="T7" fmla="*/ 0 h 1810503"/>
              <a:gd name="T8" fmla="*/ 0 w 1889279"/>
              <a:gd name="T9" fmla="*/ 0 h 1810503"/>
              <a:gd name="T10" fmla="*/ 0 w 1889279"/>
              <a:gd name="T11" fmla="*/ 0 h 1810503"/>
              <a:gd name="T12" fmla="*/ 0 w 1889279"/>
              <a:gd name="T13" fmla="*/ 0 h 1810503"/>
              <a:gd name="T14" fmla="*/ 0 w 1889279"/>
              <a:gd name="T15" fmla="*/ 0 h 1810503"/>
              <a:gd name="T16" fmla="*/ 0 w 1889279"/>
              <a:gd name="T17" fmla="*/ 0 h 1810503"/>
              <a:gd name="T18" fmla="*/ 0 w 1889279"/>
              <a:gd name="T19" fmla="*/ 0 h 1810503"/>
              <a:gd name="T20" fmla="*/ 0 w 1889279"/>
              <a:gd name="T21" fmla="*/ 0 h 1810503"/>
              <a:gd name="T22" fmla="*/ 0 w 1889279"/>
              <a:gd name="T23" fmla="*/ 0 h 1810503"/>
              <a:gd name="T24" fmla="*/ 0 w 1889279"/>
              <a:gd name="T25" fmla="*/ 0 h 1810503"/>
              <a:gd name="T26" fmla="*/ 0 w 1889279"/>
              <a:gd name="T27" fmla="*/ 0 h 1810503"/>
              <a:gd name="T28" fmla="*/ 0 w 1889279"/>
              <a:gd name="T29" fmla="*/ 0 h 1810503"/>
              <a:gd name="T30" fmla="*/ 0 w 1889279"/>
              <a:gd name="T31" fmla="*/ 0 h 1810503"/>
              <a:gd name="T32" fmla="*/ 0 w 1889279"/>
              <a:gd name="T33" fmla="*/ 0 h 1810503"/>
              <a:gd name="T34" fmla="*/ 0 w 1889279"/>
              <a:gd name="T35" fmla="*/ 0 h 1810503"/>
              <a:gd name="T36" fmla="*/ 0 w 1889279"/>
              <a:gd name="T37" fmla="*/ 0 h 1810503"/>
              <a:gd name="T38" fmla="*/ 0 w 1889279"/>
              <a:gd name="T39" fmla="*/ 0 h 1810503"/>
              <a:gd name="T40" fmla="*/ 0 w 1889279"/>
              <a:gd name="T41" fmla="*/ 0 h 1810503"/>
              <a:gd name="T42" fmla="*/ 0 w 1889279"/>
              <a:gd name="T43" fmla="*/ 0 h 1810503"/>
              <a:gd name="T44" fmla="*/ 0 w 1889279"/>
              <a:gd name="T45" fmla="*/ 0 h 1810503"/>
              <a:gd name="T46" fmla="*/ 0 w 1889279"/>
              <a:gd name="T47" fmla="*/ 0 h 1810503"/>
              <a:gd name="T48" fmla="*/ 0 w 1889279"/>
              <a:gd name="T49" fmla="*/ 0 h 1810503"/>
              <a:gd name="T50" fmla="*/ 0 w 1889279"/>
              <a:gd name="T51" fmla="*/ 0 h 1810503"/>
              <a:gd name="T52" fmla="*/ 0 w 1889279"/>
              <a:gd name="T53" fmla="*/ 0 h 1810503"/>
              <a:gd name="T54" fmla="*/ 0 w 1889279"/>
              <a:gd name="T55" fmla="*/ 0 h 1810503"/>
              <a:gd name="T56" fmla="*/ 0 w 1889279"/>
              <a:gd name="T57" fmla="*/ 0 h 1810503"/>
              <a:gd name="T58" fmla="*/ 0 w 1889279"/>
              <a:gd name="T59" fmla="*/ 0 h 1810503"/>
              <a:gd name="T60" fmla="*/ 0 w 1889279"/>
              <a:gd name="T61" fmla="*/ 0 h 1810503"/>
              <a:gd name="T62" fmla="*/ 0 w 1889279"/>
              <a:gd name="T63" fmla="*/ 0 h 1810503"/>
              <a:gd name="T64" fmla="*/ 0 w 1889279"/>
              <a:gd name="T65" fmla="*/ 0 h 1810503"/>
              <a:gd name="T66" fmla="*/ 0 w 1889279"/>
              <a:gd name="T67" fmla="*/ 0 h 1810503"/>
              <a:gd name="T68" fmla="*/ 0 w 1889279"/>
              <a:gd name="T69" fmla="*/ 0 h 1810503"/>
              <a:gd name="T70" fmla="*/ 0 w 1889279"/>
              <a:gd name="T71" fmla="*/ 0 h 1810503"/>
              <a:gd name="T72" fmla="*/ 0 w 1889279"/>
              <a:gd name="T73" fmla="*/ 0 h 1810503"/>
              <a:gd name="T74" fmla="*/ 0 w 1889279"/>
              <a:gd name="T75" fmla="*/ 0 h 18105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89279"/>
              <a:gd name="T115" fmla="*/ 0 h 1810503"/>
              <a:gd name="T116" fmla="*/ 1889279 w 1889279"/>
              <a:gd name="T117" fmla="*/ 1810503 h 18105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lnTo>
                  <a:pt x="953521" y="1355186"/>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lnTo>
                  <a:pt x="953521" y="931303"/>
                </a:ln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lnTo>
                  <a:pt x="900586" y="1702"/>
                </a:lnTo>
                <a:close/>
                <a:moveTo>
                  <a:pt x="953521" y="0"/>
                </a:moveTo>
                <a:lnTo>
                  <a:pt x="981035" y="1330"/>
                </a:lnTo>
                <a:cubicBezTo>
                  <a:pt x="1124068" y="53565"/>
                  <a:pt x="1247786" y="180867"/>
                  <a:pt x="1332000" y="354889"/>
                </a:cubicBezTo>
                <a:cubicBezTo>
                  <a:pt x="1219743" y="403080"/>
                  <a:pt x="1090709" y="429800"/>
                  <a:pt x="953521" y="430954"/>
                </a:cubicBezTo>
                <a:lnTo>
                  <a:pt x="9535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nchor="ctr"/>
          <a:lstStyle/>
          <a:p>
            <a:endParaRPr lang="zh-CN" altLang="en-US"/>
          </a:p>
        </p:txBody>
      </p:sp>
      <p:pic>
        <p:nvPicPr>
          <p:cNvPr id="98318" name="Picture 22" descr="未标题-4">
            <a:extLst>
              <a:ext uri="{FF2B5EF4-FFF2-40B4-BE49-F238E27FC236}">
                <a16:creationId xmlns:a16="http://schemas.microsoft.com/office/drawing/2014/main" id="{6DD01D85-D368-6C41-AFC0-2D3B6400F95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75463" y="68263"/>
            <a:ext cx="2230437"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 Box 5">
            <a:extLst>
              <a:ext uri="{FF2B5EF4-FFF2-40B4-BE49-F238E27FC236}">
                <a16:creationId xmlns:a16="http://schemas.microsoft.com/office/drawing/2014/main" id="{CE590498-EA48-5948-B585-A4AB5AC3C7C7}"/>
              </a:ext>
            </a:extLst>
          </p:cNvPr>
          <p:cNvSpPr txBox="1">
            <a:spLocks noChangeArrowheads="1"/>
          </p:cNvSpPr>
          <p:nvPr/>
        </p:nvSpPr>
        <p:spPr bwMode="auto">
          <a:xfrm>
            <a:off x="341313" y="1225550"/>
            <a:ext cx="7696200" cy="323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a:r>
              <a:rPr kumimoji="1" lang="en-US" altLang="zh-CN" sz="2000" b="1">
                <a:solidFill>
                  <a:srgbClr val="000099"/>
                </a:solidFill>
                <a:latin typeface="宋体" panose="02010600030101010101" pitchFamily="2" charset="-122"/>
              </a:rPr>
              <a:t>READ0A    PROC             </a:t>
            </a:r>
            <a:r>
              <a:rPr kumimoji="1" lang="zh-CN" altLang="en-US" sz="2000" b="1">
                <a:solidFill>
                  <a:srgbClr val="000099"/>
                </a:solidFill>
                <a:latin typeface="宋体" panose="02010600030101010101" pitchFamily="2" charset="-122"/>
              </a:rPr>
              <a:t>       </a:t>
            </a:r>
            <a:r>
              <a:rPr kumimoji="1" lang="zh-CN" altLang="en-US" sz="2000" b="1">
                <a:solidFill>
                  <a:srgbClr val="C00000"/>
                </a:solidFill>
                <a:latin typeface="宋体" panose="02010600030101010101" pitchFamily="2" charset="-122"/>
              </a:rPr>
              <a:t>；转移系统</a:t>
            </a:r>
            <a:r>
              <a:rPr kumimoji="1" lang="en-US" altLang="zh-CN" sz="2000" b="1">
                <a:solidFill>
                  <a:srgbClr val="C00000"/>
                </a:solidFill>
                <a:latin typeface="宋体" panose="02010600030101010101" pitchFamily="2" charset="-122"/>
              </a:rPr>
              <a:t>0AH</a:t>
            </a:r>
            <a:r>
              <a:rPr kumimoji="1" lang="zh-CN" altLang="en-US" sz="2000" b="1">
                <a:solidFill>
                  <a:srgbClr val="C00000"/>
                </a:solidFill>
                <a:latin typeface="宋体" panose="02010600030101010101" pitchFamily="2" charset="-122"/>
              </a:rPr>
              <a:t>型中断向量</a:t>
            </a:r>
          </a:p>
          <a:p>
            <a:pPr eaLnBrk="1"/>
            <a:r>
              <a:rPr kumimoji="1" lang="en-US" altLang="zh-CN" sz="2000" b="1">
                <a:solidFill>
                  <a:srgbClr val="000099"/>
                </a:solidFill>
                <a:latin typeface="宋体" panose="02010600030101010101" pitchFamily="2" charset="-122"/>
              </a:rPr>
              <a:t>          MOV     AX,35</a:t>
            </a:r>
            <a:r>
              <a:rPr kumimoji="1" lang="en-US" altLang="zh-CN" sz="2000" b="1">
                <a:solidFill>
                  <a:srgbClr val="C00000"/>
                </a:solidFill>
                <a:latin typeface="宋体" panose="02010600030101010101" pitchFamily="2" charset="-122"/>
              </a:rPr>
              <a:t>0A</a:t>
            </a:r>
            <a:r>
              <a:rPr kumimoji="1" lang="en-US" altLang="zh-CN" sz="2000" b="1">
                <a:solidFill>
                  <a:srgbClr val="000099"/>
                </a:solidFill>
                <a:latin typeface="宋体" panose="02010600030101010101" pitchFamily="2" charset="-122"/>
              </a:rPr>
              <a:t>H</a:t>
            </a:r>
            <a:endParaRPr kumimoji="1" lang="zh-CN" altLang="en-US" sz="2000" b="1">
              <a:solidFill>
                <a:srgbClr val="000099"/>
              </a:solidFill>
              <a:latin typeface="宋体" panose="02010600030101010101" pitchFamily="2" charset="-122"/>
            </a:endParaRPr>
          </a:p>
          <a:p>
            <a:pPr eaLnBrk="1"/>
            <a:r>
              <a:rPr kumimoji="1" lang="en-US" altLang="zh-CN" sz="2000" b="1">
                <a:solidFill>
                  <a:srgbClr val="000099"/>
                </a:solidFill>
                <a:latin typeface="宋体" panose="02010600030101010101" pitchFamily="2" charset="-122"/>
              </a:rPr>
              <a:t>          INT     21H</a:t>
            </a:r>
            <a:endParaRPr kumimoji="1" lang="zh-CN" altLang="en-US" sz="2000" b="1">
              <a:solidFill>
                <a:srgbClr val="000099"/>
              </a:solidFill>
              <a:latin typeface="宋体" panose="02010600030101010101" pitchFamily="2" charset="-122"/>
            </a:endParaRPr>
          </a:p>
          <a:p>
            <a:pPr eaLnBrk="1"/>
            <a:r>
              <a:rPr kumimoji="1" lang="en-US" altLang="zh-CN" sz="2000" b="1">
                <a:solidFill>
                  <a:srgbClr val="000099"/>
                </a:solidFill>
                <a:latin typeface="宋体" panose="02010600030101010101" pitchFamily="2" charset="-122"/>
              </a:rPr>
              <a:t>          MOV     WORD PTR OLD0A,BX</a:t>
            </a:r>
            <a:endParaRPr kumimoji="1" lang="zh-CN" altLang="en-US" sz="2000" b="1">
              <a:solidFill>
                <a:srgbClr val="000099"/>
              </a:solidFill>
              <a:latin typeface="宋体" panose="02010600030101010101" pitchFamily="2" charset="-122"/>
            </a:endParaRPr>
          </a:p>
          <a:p>
            <a:pPr eaLnBrk="1"/>
            <a:r>
              <a:rPr kumimoji="1" lang="en-US" altLang="zh-CN" sz="2000" b="1">
                <a:solidFill>
                  <a:srgbClr val="000099"/>
                </a:solidFill>
                <a:latin typeface="宋体" panose="02010600030101010101" pitchFamily="2" charset="-122"/>
              </a:rPr>
              <a:t>          MOV     WORD PTR OLD0A+2,ES</a:t>
            </a:r>
            <a:endParaRPr kumimoji="1" lang="zh-CN" altLang="en-US" sz="2000" b="1">
              <a:solidFill>
                <a:srgbClr val="000099"/>
              </a:solidFill>
              <a:latin typeface="宋体" panose="02010600030101010101" pitchFamily="2" charset="-122"/>
            </a:endParaRPr>
          </a:p>
          <a:p>
            <a:pPr eaLnBrk="1"/>
            <a:r>
              <a:rPr kumimoji="1" lang="en-US" altLang="zh-CN" sz="2000" b="1">
                <a:solidFill>
                  <a:srgbClr val="000099"/>
                </a:solidFill>
                <a:latin typeface="宋体" panose="02010600030101010101" pitchFamily="2" charset="-122"/>
              </a:rPr>
              <a:t>          RET</a:t>
            </a:r>
            <a:endParaRPr kumimoji="1" lang="zh-CN" altLang="en-US" sz="2000" b="1">
              <a:solidFill>
                <a:srgbClr val="000099"/>
              </a:solidFill>
              <a:latin typeface="宋体" panose="02010600030101010101" pitchFamily="2" charset="-122"/>
            </a:endParaRPr>
          </a:p>
          <a:p>
            <a:pPr eaLnBrk="1"/>
            <a:r>
              <a:rPr kumimoji="1" lang="en-US" altLang="zh-CN" sz="2000" b="1">
                <a:solidFill>
                  <a:srgbClr val="000099"/>
                </a:solidFill>
                <a:latin typeface="宋体" panose="02010600030101010101" pitchFamily="2" charset="-122"/>
              </a:rPr>
              <a:t>READ0A    ENDP</a:t>
            </a:r>
            <a:endParaRPr kumimoji="1" lang="zh-CN" altLang="en-US" sz="2000" b="1">
              <a:solidFill>
                <a:srgbClr val="000099"/>
              </a:solidFill>
              <a:latin typeface="宋体" panose="02010600030101010101" pitchFamily="2" charset="-122"/>
            </a:endParaRPr>
          </a:p>
          <a:p>
            <a:pPr eaLnBrk="1"/>
            <a:r>
              <a:rPr kumimoji="1" lang="en-US" altLang="zh-CN" sz="2000" b="1">
                <a:solidFill>
                  <a:srgbClr val="000099"/>
                </a:solidFill>
                <a:latin typeface="宋体" panose="02010600030101010101" pitchFamily="2" charset="-122"/>
              </a:rPr>
              <a:t>;---------------------------------</a:t>
            </a:r>
            <a:endParaRPr kumimoji="1" lang="zh-CN" altLang="en-US" sz="2000" b="1">
              <a:solidFill>
                <a:srgbClr val="000099"/>
              </a:solidFill>
              <a:latin typeface="宋体" panose="02010600030101010101" pitchFamily="2" charset="-122"/>
            </a:endParaRPr>
          </a:p>
          <a:p>
            <a:pPr eaLnBrk="1"/>
            <a:endParaRPr kumimoji="1" lang="zh-CN" altLang="en-US" sz="2000" b="1">
              <a:solidFill>
                <a:schemeClr val="bg1"/>
              </a:solidFill>
              <a:latin typeface="宋体" panose="02010600030101010101" pitchFamily="2" charset="-122"/>
            </a:endParaRPr>
          </a:p>
          <a:p>
            <a:pPr eaLnBrk="1" hangingPunct="1">
              <a:lnSpc>
                <a:spcPct val="120000"/>
              </a:lnSpc>
            </a:pPr>
            <a:endParaRPr kumimoji="1" lang="zh-CN" altLang="en-US" sz="2000" b="1">
              <a:solidFill>
                <a:schemeClr val="bg1"/>
              </a:solidFill>
              <a:latin typeface="宋体" panose="02010600030101010101" pitchFamily="2" charset="-122"/>
            </a:endParaRPr>
          </a:p>
        </p:txBody>
      </p:sp>
      <p:sp>
        <p:nvSpPr>
          <p:cNvPr id="98320" name="文本框 5">
            <a:extLst>
              <a:ext uri="{FF2B5EF4-FFF2-40B4-BE49-F238E27FC236}">
                <a16:creationId xmlns:a16="http://schemas.microsoft.com/office/drawing/2014/main" id="{212C193E-EB2A-6F4E-887C-403AB504514C}"/>
              </a:ext>
            </a:extLst>
          </p:cNvPr>
          <p:cNvSpPr>
            <a:spLocks noChangeArrowheads="1"/>
          </p:cNvSpPr>
          <p:nvPr/>
        </p:nvSpPr>
        <p:spPr bwMode="auto">
          <a:xfrm>
            <a:off x="325438" y="328613"/>
            <a:ext cx="5805487"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buFont typeface="Arial" panose="020B0604020202020204" pitchFamily="34" charset="0"/>
              <a:buNone/>
            </a:pPr>
            <a:r>
              <a:rPr lang="zh-CN" altLang="en-US" sz="2400" b="1" noProof="1">
                <a:solidFill>
                  <a:schemeClr val="bg1"/>
                </a:solidFill>
                <a:ea typeface="微软雅黑" panose="020B0503020204020204" pitchFamily="34" charset="-122"/>
                <a:sym typeface="Arial" panose="020B0604020202020204" pitchFamily="34" charset="0"/>
              </a:rPr>
              <a:t>   用户</a:t>
            </a:r>
            <a:r>
              <a:rPr lang="zh-CN" altLang="en-US" sz="2400" b="1" noProof="1">
                <a:solidFill>
                  <a:schemeClr val="bg1"/>
                </a:solidFill>
                <a:ea typeface="微软雅黑" panose="020B0503020204020204" pitchFamily="34" charset="-122"/>
                <a:sym typeface="+mn-ea"/>
              </a:rPr>
              <a:t>中断应用开发举例</a:t>
            </a:r>
            <a:endParaRPr lang="zh-CN" altLang="en-US" sz="2400" b="1" noProof="1">
              <a:solidFill>
                <a:schemeClr val="bg1"/>
              </a:solidFill>
              <a:ea typeface="微软雅黑" panose="020B0503020204020204" pitchFamily="34" charset="-122"/>
              <a:sym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4102"/>
                                        </p:tgtEl>
                                        <p:attrNameLst>
                                          <p:attrName>style.visibility</p:attrName>
                                        </p:attrNameLst>
                                      </p:cBhvr>
                                      <p:to>
                                        <p:strVal val="visible"/>
                                      </p:to>
                                    </p:set>
                                    <p:animEffect>
                                      <p:cBhvr>
                                        <p:cTn id="7" dur="500"/>
                                        <p:tgtEl>
                                          <p:spTgt spid="4102"/>
                                        </p:tgtEl>
                                      </p:cBhvr>
                                    </p:animEffect>
                                  </p:childTnLst>
                                </p:cTn>
                              </p:par>
                              <p:par>
                                <p:cTn id="8" presetID="10" presetClass="entr" presetSubtype="0" fill="hold" nodeType="withEffect">
                                  <p:stCondLst>
                                    <p:cond delay="0"/>
                                  </p:stCondLst>
                                  <p:childTnLst>
                                    <p:set>
                                      <p:cBhvr>
                                        <p:cTn id="9" dur="1" fill="hold">
                                          <p:stCondLst>
                                            <p:cond delay="0"/>
                                          </p:stCondLst>
                                        </p:cTn>
                                        <p:tgtEl>
                                          <p:spTgt spid="4105"/>
                                        </p:tgtEl>
                                        <p:attrNameLst>
                                          <p:attrName>style.visibility</p:attrName>
                                        </p:attrNameLst>
                                      </p:cBhvr>
                                      <p:to>
                                        <p:strVal val="visible"/>
                                      </p:to>
                                    </p:set>
                                    <p:animEffect>
                                      <p:cBhvr>
                                        <p:cTn id="10" dur="500"/>
                                        <p:tgtEl>
                                          <p:spTgt spid="4105"/>
                                        </p:tgtEl>
                                      </p:cBhvr>
                                    </p:animEffect>
                                  </p:childTnLst>
                                </p:cTn>
                              </p:par>
                              <p:par>
                                <p:cTn id="11" presetID="10" presetClass="entr" presetSubtype="0" fill="hold" nodeType="withEffect">
                                  <p:stCondLst>
                                    <p:cond delay="0"/>
                                  </p:stCondLst>
                                  <p:childTnLst>
                                    <p:set>
                                      <p:cBhvr>
                                        <p:cTn id="12" dur="1" fill="hold">
                                          <p:stCondLst>
                                            <p:cond delay="0"/>
                                          </p:stCondLst>
                                        </p:cTn>
                                        <p:tgtEl>
                                          <p:spTgt spid="4107"/>
                                        </p:tgtEl>
                                        <p:attrNameLst>
                                          <p:attrName>style.visibility</p:attrName>
                                        </p:attrNameLst>
                                      </p:cBhvr>
                                      <p:to>
                                        <p:strVal val="visible"/>
                                      </p:to>
                                    </p:set>
                                    <p:animEffect>
                                      <p:cBhvr>
                                        <p:cTn id="13" dur="500"/>
                                        <p:tgtEl>
                                          <p:spTgt spid="4107"/>
                                        </p:tgtEl>
                                      </p:cBhvr>
                                    </p:animEffect>
                                  </p:childTnLst>
                                </p:cTn>
                              </p:par>
                              <p:par>
                                <p:cTn id="14" presetID="10" presetClass="entr" presetSubtype="0" fill="hold" nodeType="withEffect">
                                  <p:stCondLst>
                                    <p:cond delay="0"/>
                                  </p:stCondLst>
                                  <p:childTnLst>
                                    <p:set>
                                      <p:cBhvr>
                                        <p:cTn id="15" dur="1" fill="hold">
                                          <p:stCondLst>
                                            <p:cond delay="0"/>
                                          </p:stCondLst>
                                        </p:cTn>
                                        <p:tgtEl>
                                          <p:spTgt spid="4103"/>
                                        </p:tgtEl>
                                        <p:attrNameLst>
                                          <p:attrName>style.visibility</p:attrName>
                                        </p:attrNameLst>
                                      </p:cBhvr>
                                      <p:to>
                                        <p:strVal val="visible"/>
                                      </p:to>
                                    </p:set>
                                    <p:animEffect>
                                      <p:cBhvr>
                                        <p:cTn id="16" dur="500"/>
                                        <p:tgtEl>
                                          <p:spTgt spid="4103"/>
                                        </p:tgtEl>
                                      </p:cBhvr>
                                    </p:animEffect>
                                  </p:childTnLst>
                                </p:cTn>
                              </p:par>
                              <p:par>
                                <p:cTn id="17" presetID="10" presetClass="entr" presetSubtype="0" fill="hold" nodeType="withEffect">
                                  <p:stCondLst>
                                    <p:cond delay="0"/>
                                  </p:stCondLst>
                                  <p:childTnLst>
                                    <p:set>
                                      <p:cBhvr>
                                        <p:cTn id="18" dur="1" fill="hold">
                                          <p:stCondLst>
                                            <p:cond delay="0"/>
                                          </p:stCondLst>
                                        </p:cTn>
                                        <p:tgtEl>
                                          <p:spTgt spid="4106"/>
                                        </p:tgtEl>
                                        <p:attrNameLst>
                                          <p:attrName>style.visibility</p:attrName>
                                        </p:attrNameLst>
                                      </p:cBhvr>
                                      <p:to>
                                        <p:strVal val="visible"/>
                                      </p:to>
                                    </p:set>
                                    <p:animEffect>
                                      <p:cBhvr>
                                        <p:cTn id="19" dur="500"/>
                                        <p:tgtEl>
                                          <p:spTgt spid="4106"/>
                                        </p:tgtEl>
                                      </p:cBhvr>
                                    </p:animEffect>
                                  </p:childTnLst>
                                </p:cTn>
                              </p:par>
                              <p:par>
                                <p:cTn id="20" presetID="10" presetClass="entr" presetSubtype="0" fill="hold" nodeType="withEffect">
                                  <p:stCondLst>
                                    <p:cond delay="0"/>
                                  </p:stCondLst>
                                  <p:childTnLst>
                                    <p:set>
                                      <p:cBhvr>
                                        <p:cTn id="21" dur="1" fill="hold">
                                          <p:stCondLst>
                                            <p:cond delay="0"/>
                                          </p:stCondLst>
                                        </p:cTn>
                                        <p:tgtEl>
                                          <p:spTgt spid="4104"/>
                                        </p:tgtEl>
                                        <p:attrNameLst>
                                          <p:attrName>style.visibility</p:attrName>
                                        </p:attrNameLst>
                                      </p:cBhvr>
                                      <p:to>
                                        <p:strVal val="visible"/>
                                      </p:to>
                                    </p:set>
                                    <p:animEffect>
                                      <p:cBhvr>
                                        <p:cTn id="22" dur="500"/>
                                        <p:tgtEl>
                                          <p:spTgt spid="4104"/>
                                        </p:tgtEl>
                                      </p:cBhvr>
                                    </p:animEffect>
                                  </p:childTnLst>
                                </p:cTn>
                              </p:par>
                              <p:par>
                                <p:cTn id="23" presetID="35" presetClass="path" presetSubtype="0" fill="hold" nodeType="withEffect">
                                  <p:stCondLst>
                                    <p:cond delay="0"/>
                                  </p:stCondLst>
                                  <p:childTnLst>
                                    <p:animMotion origin="layout" path="M 0 0  L -0.25 0  E" pathEditMode="relative" rAng="0" ptsTypes="">
                                      <p:cBhvr>
                                        <p:cTn id="24" dur="500" fill="hold"/>
                                        <p:tgtEl>
                                          <p:spTgt spid="4106"/>
                                        </p:tgtEl>
                                        <p:attrNameLst>
                                          <p:attrName>ppt_x,ppt_y</p:attrName>
                                        </p:attrNameLst>
                                      </p:cBhvr>
                                      <p:rCtr x="0" y="0"/>
                                    </p:animMotion>
                                  </p:childTnLst>
                                </p:cTn>
                              </p:par>
                              <p:par>
                                <p:cTn id="25" presetID="35" presetClass="path" presetSubtype="0" fill="hold" nodeType="withEffect">
                                  <p:stCondLst>
                                    <p:cond delay="0"/>
                                  </p:stCondLst>
                                  <p:childTnLst>
                                    <p:animMotion origin="layout" path="M 4.16667E-6 3.33333E-6 L -0.31632 3.33333E-6 " pathEditMode="relative" rAng="0" ptsTypes="AA">
                                      <p:cBhvr>
                                        <p:cTn id="26" dur="500" fill="hold"/>
                                        <p:tgtEl>
                                          <p:spTgt spid="4103"/>
                                        </p:tgtEl>
                                        <p:attrNameLst>
                                          <p:attrName>ppt_x,ppt_y</p:attrName>
                                        </p:attrNameLst>
                                      </p:cBhvr>
                                      <p:rCtr x="-1581100" y="0"/>
                                    </p:animMotion>
                                  </p:childTnLst>
                                </p:cTn>
                              </p:par>
                              <p:par>
                                <p:cTn id="27" presetID="35" presetClass="path" presetSubtype="0" fill="hold" nodeType="withEffect">
                                  <p:stCondLst>
                                    <p:cond delay="0"/>
                                  </p:stCondLst>
                                  <p:childTnLst>
                                    <p:animMotion origin="layout" path="M 0.00504 -1.85185E-6 L -0.46684 -1.85185E-6 " pathEditMode="relative" rAng="0" ptsTypes="AA">
                                      <p:cBhvr>
                                        <p:cTn id="28" dur="500" fill="hold"/>
                                        <p:tgtEl>
                                          <p:spTgt spid="4104"/>
                                        </p:tgtEl>
                                        <p:attrNameLst>
                                          <p:attrName>ppt_x,ppt_y</p:attrName>
                                        </p:attrNameLst>
                                      </p:cBhvr>
                                      <p:rCtr x="-2358900" y="0"/>
                                    </p:animMotion>
                                  </p:childTnLst>
                                </p:cTn>
                              </p:par>
                              <p:par>
                                <p:cTn id="29" presetID="35" presetClass="path" presetSubtype="0" fill="hold" nodeType="withEffect">
                                  <p:stCondLst>
                                    <p:cond delay="0"/>
                                  </p:stCondLst>
                                  <p:childTnLst>
                                    <p:animMotion origin="layout" path="M -3.05556E-6 1.11111E-6 L -0.19531 1.11111E-6 " pathEditMode="relative" rAng="0" ptsTypes="AA">
                                      <p:cBhvr>
                                        <p:cTn id="30" dur="500" fill="hold"/>
                                        <p:tgtEl>
                                          <p:spTgt spid="4105"/>
                                        </p:tgtEl>
                                        <p:attrNameLst>
                                          <p:attrName>ppt_x,ppt_y</p:attrName>
                                        </p:attrNameLst>
                                      </p:cBhvr>
                                      <p:rCtr x="-976900" y="0"/>
                                    </p:animMotion>
                                  </p:childTnLst>
                                </p:cTn>
                              </p:par>
                              <p:par>
                                <p:cTn id="31" presetID="35" presetClass="path" presetSubtype="0" fill="hold" nodeType="withEffect">
                                  <p:stCondLst>
                                    <p:cond delay="0"/>
                                  </p:stCondLst>
                                  <p:childTnLst>
                                    <p:animMotion origin="layout" path="M 3.05556E-6 -1.85185E-6 L -0.33577 -1.85185E-6 " pathEditMode="relative" rAng="0" ptsTypes="AA">
                                      <p:cBhvr>
                                        <p:cTn id="32" dur="500" fill="hold"/>
                                        <p:tgtEl>
                                          <p:spTgt spid="4102"/>
                                        </p:tgtEl>
                                        <p:attrNameLst>
                                          <p:attrName>ppt_x,ppt_y</p:attrName>
                                        </p:attrNameLst>
                                      </p:cBhvr>
                                      <p:rCtr x="-1678300" y="0"/>
                                    </p:animMotion>
                                  </p:childTnLst>
                                </p:cTn>
                              </p:par>
                              <p:par>
                                <p:cTn id="33" presetID="35" presetClass="path" presetSubtype="0" fill="hold" nodeType="withEffect">
                                  <p:stCondLst>
                                    <p:cond delay="0"/>
                                  </p:stCondLst>
                                  <p:childTnLst>
                                    <p:animMotion origin="layout" path="M 1.66667E-6 -1.85185E-6 L -0.57188 -1.85185E-6 " pathEditMode="relative" rAng="0" ptsTypes="AA">
                                      <p:cBhvr>
                                        <p:cTn id="34" dur="500" fill="hold"/>
                                        <p:tgtEl>
                                          <p:spTgt spid="4107"/>
                                        </p:tgtEl>
                                        <p:attrNameLst>
                                          <p:attrName>ppt_x,ppt_y</p:attrName>
                                        </p:attrNameLst>
                                      </p:cBhvr>
                                      <p:rCtr x="-2858900" y="0"/>
                                    </p:animMotion>
                                  </p:childTnLst>
                                </p:cTn>
                              </p:par>
                              <p:par>
                                <p:cTn id="35" presetID="10" presetClass="exit" presetSubtype="0" fill="hold" nodeType="withEffect">
                                  <p:stCondLst>
                                    <p:cond delay="0"/>
                                  </p:stCondLst>
                                  <p:childTnLst>
                                    <p:animEffect>
                                      <p:cBhvr>
                                        <p:cTn id="36" dur="500"/>
                                        <p:tgtEl>
                                          <p:spTgt spid="4107"/>
                                        </p:tgtEl>
                                      </p:cBhvr>
                                    </p:animEffect>
                                    <p:set>
                                      <p:cBhvr>
                                        <p:cTn id="37" dur="1" fill="hold">
                                          <p:stCondLst>
                                            <p:cond delay="499"/>
                                          </p:stCondLst>
                                        </p:cTn>
                                        <p:tgtEl>
                                          <p:spTgt spid="4107"/>
                                        </p:tgtEl>
                                        <p:attrNameLst>
                                          <p:attrName>style.visibility</p:attrName>
                                        </p:attrNameLst>
                                      </p:cBhvr>
                                      <p:to>
                                        <p:strVal val="hidden"/>
                                      </p:to>
                                    </p:set>
                                  </p:childTnLst>
                                </p:cTn>
                              </p:par>
                              <p:par>
                                <p:cTn id="38" presetID="10" presetClass="exit" presetSubtype="0" fill="hold" nodeType="withEffect">
                                  <p:stCondLst>
                                    <p:cond delay="0"/>
                                  </p:stCondLst>
                                  <p:childTnLst>
                                    <p:animEffect>
                                      <p:cBhvr>
                                        <p:cTn id="39" dur="500"/>
                                        <p:tgtEl>
                                          <p:spTgt spid="4105"/>
                                        </p:tgtEl>
                                      </p:cBhvr>
                                    </p:animEffect>
                                    <p:set>
                                      <p:cBhvr>
                                        <p:cTn id="40" dur="1" fill="hold">
                                          <p:stCondLst>
                                            <p:cond delay="499"/>
                                          </p:stCondLst>
                                        </p:cTn>
                                        <p:tgtEl>
                                          <p:spTgt spid="4105"/>
                                        </p:tgtEl>
                                        <p:attrNameLst>
                                          <p:attrName>style.visibility</p:attrName>
                                        </p:attrNameLst>
                                      </p:cBhvr>
                                      <p:to>
                                        <p:strVal val="hidden"/>
                                      </p:to>
                                    </p:set>
                                  </p:childTnLst>
                                </p:cTn>
                              </p:par>
                              <p:par>
                                <p:cTn id="41" presetID="10" presetClass="exit" presetSubtype="0" fill="hold" nodeType="withEffect">
                                  <p:stCondLst>
                                    <p:cond delay="0"/>
                                  </p:stCondLst>
                                  <p:childTnLst>
                                    <p:animEffect>
                                      <p:cBhvr>
                                        <p:cTn id="42" dur="500"/>
                                        <p:tgtEl>
                                          <p:spTgt spid="4103"/>
                                        </p:tgtEl>
                                      </p:cBhvr>
                                    </p:animEffect>
                                    <p:set>
                                      <p:cBhvr>
                                        <p:cTn id="43" dur="1" fill="hold">
                                          <p:stCondLst>
                                            <p:cond delay="499"/>
                                          </p:stCondLst>
                                        </p:cTn>
                                        <p:tgtEl>
                                          <p:spTgt spid="4103"/>
                                        </p:tgtEl>
                                        <p:attrNameLst>
                                          <p:attrName>style.visibility</p:attrName>
                                        </p:attrNameLst>
                                      </p:cBhvr>
                                      <p:to>
                                        <p:strVal val="hidden"/>
                                      </p:to>
                                    </p:set>
                                  </p:childTnLst>
                                </p:cTn>
                              </p:par>
                              <p:par>
                                <p:cTn id="44" presetID="10" presetClass="exit" presetSubtype="0" fill="hold" nodeType="withEffect">
                                  <p:stCondLst>
                                    <p:cond delay="0"/>
                                  </p:stCondLst>
                                  <p:childTnLst>
                                    <p:animEffect>
                                      <p:cBhvr>
                                        <p:cTn id="45" dur="500"/>
                                        <p:tgtEl>
                                          <p:spTgt spid="4106"/>
                                        </p:tgtEl>
                                      </p:cBhvr>
                                    </p:animEffect>
                                    <p:set>
                                      <p:cBhvr>
                                        <p:cTn id="46" dur="1" fill="hold">
                                          <p:stCondLst>
                                            <p:cond delay="499"/>
                                          </p:stCondLst>
                                        </p:cTn>
                                        <p:tgtEl>
                                          <p:spTgt spid="4106"/>
                                        </p:tgtEl>
                                        <p:attrNameLst>
                                          <p:attrName>style.visibility</p:attrName>
                                        </p:attrNameLst>
                                      </p:cBhvr>
                                      <p:to>
                                        <p:strVal val="hidden"/>
                                      </p:to>
                                    </p:set>
                                  </p:childTnLst>
                                </p:cTn>
                              </p:par>
                              <p:par>
                                <p:cTn id="47" presetID="10" presetClass="exit" presetSubtype="0" fill="hold" nodeType="withEffect">
                                  <p:stCondLst>
                                    <p:cond delay="0"/>
                                  </p:stCondLst>
                                  <p:childTnLst>
                                    <p:animEffect>
                                      <p:cBhvr>
                                        <p:cTn id="48" dur="500"/>
                                        <p:tgtEl>
                                          <p:spTgt spid="4102"/>
                                        </p:tgtEl>
                                      </p:cBhvr>
                                    </p:animEffect>
                                    <p:set>
                                      <p:cBhvr>
                                        <p:cTn id="49" dur="1" fill="hold">
                                          <p:stCondLst>
                                            <p:cond delay="499"/>
                                          </p:stCondLst>
                                        </p:cTn>
                                        <p:tgtEl>
                                          <p:spTgt spid="4102"/>
                                        </p:tgtEl>
                                        <p:attrNameLst>
                                          <p:attrName>style.visibility</p:attrName>
                                        </p:attrNameLst>
                                      </p:cBhvr>
                                      <p:to>
                                        <p:strVal val="hidden"/>
                                      </p:to>
                                    </p:set>
                                  </p:childTnLst>
                                </p:cTn>
                              </p:par>
                              <p:par>
                                <p:cTn id="50" presetID="10" presetClass="exit" presetSubtype="0" fill="hold" nodeType="withEffect">
                                  <p:stCondLst>
                                    <p:cond delay="0"/>
                                  </p:stCondLst>
                                  <p:childTnLst>
                                    <p:animEffect>
                                      <p:cBhvr>
                                        <p:cTn id="51" dur="500"/>
                                        <p:tgtEl>
                                          <p:spTgt spid="4104"/>
                                        </p:tgtEl>
                                      </p:cBhvr>
                                    </p:animEffect>
                                    <p:set>
                                      <p:cBhvr>
                                        <p:cTn id="52" dur="1" fill="hold">
                                          <p:stCondLst>
                                            <p:cond delay="499"/>
                                          </p:stCondLst>
                                        </p:cTn>
                                        <p:tgtEl>
                                          <p:spTgt spid="4104"/>
                                        </p:tgtEl>
                                        <p:attrNameLst>
                                          <p:attrName>style.visibility</p:attrName>
                                        </p:attrNameLst>
                                      </p:cBhvr>
                                      <p:to>
                                        <p:strVal val="hidden"/>
                                      </p:to>
                                    </p:set>
                                  </p:childTnLst>
                                </p:cTn>
                              </p:par>
                              <p:par>
                                <p:cTn id="53" presetID="10" presetClass="entr" presetSubtype="0" fill="hold" nodeType="withEffect">
                                  <p:stCondLst>
                                    <p:cond delay="0"/>
                                  </p:stCondLst>
                                  <p:childTnLst>
                                    <p:set>
                                      <p:cBhvr>
                                        <p:cTn id="54" dur="1" fill="hold">
                                          <p:stCondLst>
                                            <p:cond delay="0"/>
                                          </p:stCondLst>
                                        </p:cTn>
                                        <p:tgtEl>
                                          <p:spTgt spid="4108"/>
                                        </p:tgtEl>
                                        <p:attrNameLst>
                                          <p:attrName>style.visibility</p:attrName>
                                        </p:attrNameLst>
                                      </p:cBhvr>
                                      <p:to>
                                        <p:strVal val="visible"/>
                                      </p:to>
                                    </p:set>
                                    <p:animEffect>
                                      <p:cBhvr>
                                        <p:cTn id="55" dur="500"/>
                                        <p:tgtEl>
                                          <p:spTgt spid="4108"/>
                                        </p:tgtEl>
                                      </p:cBhvr>
                                    </p:animEffect>
                                  </p:childTnLst>
                                </p:cTn>
                              </p:par>
                              <p:par>
                                <p:cTn id="56" presetID="10" presetClass="entr" presetSubtype="0" fill="hold" nodeType="withEffect">
                                  <p:stCondLst>
                                    <p:cond delay="0"/>
                                  </p:stCondLst>
                                  <p:childTnLst>
                                    <p:set>
                                      <p:cBhvr>
                                        <p:cTn id="57" dur="1" fill="hold">
                                          <p:stCondLst>
                                            <p:cond delay="0"/>
                                          </p:stCondLst>
                                        </p:cTn>
                                        <p:tgtEl>
                                          <p:spTgt spid="4109"/>
                                        </p:tgtEl>
                                        <p:attrNameLst>
                                          <p:attrName>style.visibility</p:attrName>
                                        </p:attrNameLst>
                                      </p:cBhvr>
                                      <p:to>
                                        <p:strVal val="visible"/>
                                      </p:to>
                                    </p:set>
                                    <p:animEffect>
                                      <p:cBhvr>
                                        <p:cTn id="58" dur="500"/>
                                        <p:tgtEl>
                                          <p:spTgt spid="4109"/>
                                        </p:tgtEl>
                                      </p:cBhvr>
                                    </p:animEffect>
                                  </p:childTnLst>
                                </p:cTn>
                              </p:par>
                              <p:par>
                                <p:cTn id="59" presetID="10" presetClass="entr" presetSubtype="0" fill="hold" nodeType="withEffect">
                                  <p:stCondLst>
                                    <p:cond delay="0"/>
                                  </p:stCondLst>
                                  <p:childTnLst>
                                    <p:set>
                                      <p:cBhvr>
                                        <p:cTn id="60" dur="1" fill="hold">
                                          <p:stCondLst>
                                            <p:cond delay="0"/>
                                          </p:stCondLst>
                                        </p:cTn>
                                        <p:tgtEl>
                                          <p:spTgt spid="4110"/>
                                        </p:tgtEl>
                                        <p:attrNameLst>
                                          <p:attrName>style.visibility</p:attrName>
                                        </p:attrNameLst>
                                      </p:cBhvr>
                                      <p:to>
                                        <p:strVal val="visible"/>
                                      </p:to>
                                    </p:set>
                                    <p:animEffect>
                                      <p:cBhvr>
                                        <p:cTn id="61" dur="500"/>
                                        <p:tgtEl>
                                          <p:spTgt spid="4110"/>
                                        </p:tgtEl>
                                      </p:cBhvr>
                                    </p:animEffect>
                                  </p:childTnLst>
                                </p:cTn>
                              </p:par>
                              <p:par>
                                <p:cTn id="62" presetID="10" presetClass="entr" presetSubtype="0" fill="hold" nodeType="withEffect">
                                  <p:stCondLst>
                                    <p:cond delay="0"/>
                                  </p:stCondLst>
                                  <p:childTnLst>
                                    <p:set>
                                      <p:cBhvr>
                                        <p:cTn id="63" dur="1" fill="hold">
                                          <p:stCondLst>
                                            <p:cond delay="0"/>
                                          </p:stCondLst>
                                        </p:cTn>
                                        <p:tgtEl>
                                          <p:spTgt spid="4111"/>
                                        </p:tgtEl>
                                        <p:attrNameLst>
                                          <p:attrName>style.visibility</p:attrName>
                                        </p:attrNameLst>
                                      </p:cBhvr>
                                      <p:to>
                                        <p:strVal val="visible"/>
                                      </p:to>
                                    </p:set>
                                    <p:animEffect>
                                      <p:cBhvr>
                                        <p:cTn id="64" dur="500"/>
                                        <p:tgtEl>
                                          <p:spTgt spid="4111"/>
                                        </p:tgtEl>
                                      </p:cBhvr>
                                    </p:animEffect>
                                  </p:childTnLst>
                                </p:cTn>
                              </p:par>
                              <p:par>
                                <p:cTn id="65" presetID="53" presetClass="exit" presetSubtype="0" fill="hold" nodeType="withEffect">
                                  <p:stCondLst>
                                    <p:cond delay="0"/>
                                  </p:stCondLst>
                                  <p:childTnLst>
                                    <p:anim calcmode="lin" valueType="num">
                                      <p:cBhvr>
                                        <p:cTn id="66" dur="500"/>
                                        <p:tgtEl>
                                          <p:spTgt spid="4108"/>
                                        </p:tgtEl>
                                        <p:attrNameLst>
                                          <p:attrName>ppt_w</p:attrName>
                                        </p:attrNameLst>
                                      </p:cBhvr>
                                      <p:tavLst>
                                        <p:tav tm="0">
                                          <p:val>
                                            <p:strVal val="ppt_w"/>
                                          </p:val>
                                        </p:tav>
                                        <p:tav tm="100000">
                                          <p:val>
                                            <p:fltVal val="0"/>
                                          </p:val>
                                        </p:tav>
                                      </p:tavLst>
                                    </p:anim>
                                    <p:anim calcmode="lin" valueType="num">
                                      <p:cBhvr>
                                        <p:cTn id="67" dur="500"/>
                                        <p:tgtEl>
                                          <p:spTgt spid="4108"/>
                                        </p:tgtEl>
                                        <p:attrNameLst>
                                          <p:attrName>ppt_h</p:attrName>
                                        </p:attrNameLst>
                                      </p:cBhvr>
                                      <p:tavLst>
                                        <p:tav tm="0">
                                          <p:val>
                                            <p:strVal val="ppt_h"/>
                                          </p:val>
                                        </p:tav>
                                        <p:tav tm="100000">
                                          <p:val>
                                            <p:fltVal val="0"/>
                                          </p:val>
                                        </p:tav>
                                      </p:tavLst>
                                    </p:anim>
                                    <p:animEffect>
                                      <p:cBhvr>
                                        <p:cTn id="68" dur="500"/>
                                        <p:tgtEl>
                                          <p:spTgt spid="4108"/>
                                        </p:tgtEl>
                                      </p:cBhvr>
                                    </p:animEffect>
                                    <p:set>
                                      <p:cBhvr>
                                        <p:cTn id="69" dur="1" fill="hold">
                                          <p:stCondLst>
                                            <p:cond delay="499"/>
                                          </p:stCondLst>
                                        </p:cTn>
                                        <p:tgtEl>
                                          <p:spTgt spid="4108"/>
                                        </p:tgtEl>
                                        <p:attrNameLst>
                                          <p:attrName>style.visibility</p:attrName>
                                        </p:attrNameLst>
                                      </p:cBhvr>
                                      <p:to>
                                        <p:strVal val="hidden"/>
                                      </p:to>
                                    </p:set>
                                  </p:childTnLst>
                                </p:cTn>
                              </p:par>
                              <p:par>
                                <p:cTn id="70" presetID="53" presetClass="exit" presetSubtype="0" fill="hold" nodeType="withEffect">
                                  <p:stCondLst>
                                    <p:cond delay="0"/>
                                  </p:stCondLst>
                                  <p:childTnLst>
                                    <p:anim calcmode="lin" valueType="num">
                                      <p:cBhvr>
                                        <p:cTn id="71" dur="500"/>
                                        <p:tgtEl>
                                          <p:spTgt spid="4109"/>
                                        </p:tgtEl>
                                        <p:attrNameLst>
                                          <p:attrName>ppt_w</p:attrName>
                                        </p:attrNameLst>
                                      </p:cBhvr>
                                      <p:tavLst>
                                        <p:tav tm="0">
                                          <p:val>
                                            <p:strVal val="ppt_w"/>
                                          </p:val>
                                        </p:tav>
                                        <p:tav tm="100000">
                                          <p:val>
                                            <p:fltVal val="0"/>
                                          </p:val>
                                        </p:tav>
                                      </p:tavLst>
                                    </p:anim>
                                    <p:anim calcmode="lin" valueType="num">
                                      <p:cBhvr>
                                        <p:cTn id="72" dur="500"/>
                                        <p:tgtEl>
                                          <p:spTgt spid="4109"/>
                                        </p:tgtEl>
                                        <p:attrNameLst>
                                          <p:attrName>ppt_h</p:attrName>
                                        </p:attrNameLst>
                                      </p:cBhvr>
                                      <p:tavLst>
                                        <p:tav tm="0">
                                          <p:val>
                                            <p:strVal val="ppt_h"/>
                                          </p:val>
                                        </p:tav>
                                        <p:tav tm="100000">
                                          <p:val>
                                            <p:fltVal val="0"/>
                                          </p:val>
                                        </p:tav>
                                      </p:tavLst>
                                    </p:anim>
                                    <p:animEffect>
                                      <p:cBhvr>
                                        <p:cTn id="73" dur="500"/>
                                        <p:tgtEl>
                                          <p:spTgt spid="4109"/>
                                        </p:tgtEl>
                                      </p:cBhvr>
                                    </p:animEffect>
                                    <p:set>
                                      <p:cBhvr>
                                        <p:cTn id="74" dur="1" fill="hold">
                                          <p:stCondLst>
                                            <p:cond delay="499"/>
                                          </p:stCondLst>
                                        </p:cTn>
                                        <p:tgtEl>
                                          <p:spTgt spid="4109"/>
                                        </p:tgtEl>
                                        <p:attrNameLst>
                                          <p:attrName>style.visibility</p:attrName>
                                        </p:attrNameLst>
                                      </p:cBhvr>
                                      <p:to>
                                        <p:strVal val="hidden"/>
                                      </p:to>
                                    </p:set>
                                  </p:childTnLst>
                                </p:cTn>
                              </p:par>
                              <p:par>
                                <p:cTn id="75" presetID="53" presetClass="exit" presetSubtype="0" fill="hold" nodeType="withEffect">
                                  <p:stCondLst>
                                    <p:cond delay="0"/>
                                  </p:stCondLst>
                                  <p:childTnLst>
                                    <p:anim calcmode="lin" valueType="num">
                                      <p:cBhvr>
                                        <p:cTn id="76" dur="500"/>
                                        <p:tgtEl>
                                          <p:spTgt spid="4110"/>
                                        </p:tgtEl>
                                        <p:attrNameLst>
                                          <p:attrName>ppt_w</p:attrName>
                                        </p:attrNameLst>
                                      </p:cBhvr>
                                      <p:tavLst>
                                        <p:tav tm="0">
                                          <p:val>
                                            <p:strVal val="ppt_w"/>
                                          </p:val>
                                        </p:tav>
                                        <p:tav tm="100000">
                                          <p:val>
                                            <p:fltVal val="0"/>
                                          </p:val>
                                        </p:tav>
                                      </p:tavLst>
                                    </p:anim>
                                    <p:anim calcmode="lin" valueType="num">
                                      <p:cBhvr>
                                        <p:cTn id="77" dur="500"/>
                                        <p:tgtEl>
                                          <p:spTgt spid="4110"/>
                                        </p:tgtEl>
                                        <p:attrNameLst>
                                          <p:attrName>ppt_h</p:attrName>
                                        </p:attrNameLst>
                                      </p:cBhvr>
                                      <p:tavLst>
                                        <p:tav tm="0">
                                          <p:val>
                                            <p:strVal val="ppt_h"/>
                                          </p:val>
                                        </p:tav>
                                        <p:tav tm="100000">
                                          <p:val>
                                            <p:fltVal val="0"/>
                                          </p:val>
                                        </p:tav>
                                      </p:tavLst>
                                    </p:anim>
                                    <p:animEffect>
                                      <p:cBhvr>
                                        <p:cTn id="78" dur="500"/>
                                        <p:tgtEl>
                                          <p:spTgt spid="4110"/>
                                        </p:tgtEl>
                                      </p:cBhvr>
                                    </p:animEffect>
                                    <p:set>
                                      <p:cBhvr>
                                        <p:cTn id="79" dur="1" fill="hold">
                                          <p:stCondLst>
                                            <p:cond delay="499"/>
                                          </p:stCondLst>
                                        </p:cTn>
                                        <p:tgtEl>
                                          <p:spTgt spid="4110"/>
                                        </p:tgtEl>
                                        <p:attrNameLst>
                                          <p:attrName>style.visibility</p:attrName>
                                        </p:attrNameLst>
                                      </p:cBhvr>
                                      <p:to>
                                        <p:strVal val="hidden"/>
                                      </p:to>
                                    </p:set>
                                  </p:childTnLst>
                                </p:cTn>
                              </p:par>
                              <p:par>
                                <p:cTn id="80" presetID="53" presetClass="exit" presetSubtype="0" fill="hold" nodeType="withEffect">
                                  <p:stCondLst>
                                    <p:cond delay="0"/>
                                  </p:stCondLst>
                                  <p:childTnLst>
                                    <p:anim calcmode="lin" valueType="num">
                                      <p:cBhvr>
                                        <p:cTn id="81" dur="500"/>
                                        <p:tgtEl>
                                          <p:spTgt spid="4111"/>
                                        </p:tgtEl>
                                        <p:attrNameLst>
                                          <p:attrName>ppt_w</p:attrName>
                                        </p:attrNameLst>
                                      </p:cBhvr>
                                      <p:tavLst>
                                        <p:tav tm="0">
                                          <p:val>
                                            <p:strVal val="ppt_w"/>
                                          </p:val>
                                        </p:tav>
                                        <p:tav tm="100000">
                                          <p:val>
                                            <p:fltVal val="0"/>
                                          </p:val>
                                        </p:tav>
                                      </p:tavLst>
                                    </p:anim>
                                    <p:anim calcmode="lin" valueType="num">
                                      <p:cBhvr>
                                        <p:cTn id="82" dur="500"/>
                                        <p:tgtEl>
                                          <p:spTgt spid="4111"/>
                                        </p:tgtEl>
                                        <p:attrNameLst>
                                          <p:attrName>ppt_h</p:attrName>
                                        </p:attrNameLst>
                                      </p:cBhvr>
                                      <p:tavLst>
                                        <p:tav tm="0">
                                          <p:val>
                                            <p:strVal val="ppt_h"/>
                                          </p:val>
                                        </p:tav>
                                        <p:tav tm="100000">
                                          <p:val>
                                            <p:fltVal val="0"/>
                                          </p:val>
                                        </p:tav>
                                      </p:tavLst>
                                    </p:anim>
                                    <p:animEffect>
                                      <p:cBhvr>
                                        <p:cTn id="83" dur="500"/>
                                        <p:tgtEl>
                                          <p:spTgt spid="4111"/>
                                        </p:tgtEl>
                                      </p:cBhvr>
                                    </p:animEffect>
                                    <p:set>
                                      <p:cBhvr>
                                        <p:cTn id="84" dur="1" fill="hold">
                                          <p:stCondLst>
                                            <p:cond delay="499"/>
                                          </p:stCondLst>
                                        </p:cTn>
                                        <p:tgtEl>
                                          <p:spTgt spid="4111"/>
                                        </p:tgtEl>
                                        <p:attrNameLst>
                                          <p:attrName>style.visibility</p:attrName>
                                        </p:attrNameLst>
                                      </p:cBhvr>
                                      <p:to>
                                        <p:strVal val="hidden"/>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grpId="0" nodeType="clickEffect">
                                  <p:stCondLst>
                                    <p:cond delay="0"/>
                                  </p:stCondLst>
                                  <p:childTnLst>
                                    <p:set>
                                      <p:cBhvr>
                                        <p:cTn id="88" dur="1" fill="hold">
                                          <p:stCondLst>
                                            <p:cond delay="499"/>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长方形 289">
            <a:extLst>
              <a:ext uri="{FF2B5EF4-FFF2-40B4-BE49-F238E27FC236}">
                <a16:creationId xmlns:a16="http://schemas.microsoft.com/office/drawing/2014/main" id="{1492AD50-C564-8846-874F-C12BDF8A799F}"/>
              </a:ext>
            </a:extLst>
          </p:cNvPr>
          <p:cNvSpPr>
            <a:spLocks noChangeArrowheads="1"/>
          </p:cNvSpPr>
          <p:nvPr/>
        </p:nvSpPr>
        <p:spPr bwMode="auto">
          <a:xfrm>
            <a:off x="-26988" y="242888"/>
            <a:ext cx="6480176" cy="606425"/>
          </a:xfrm>
          <a:prstGeom prst="rect">
            <a:avLst/>
          </a:prstGeom>
          <a:gradFill rotWithShape="0">
            <a:gsLst>
              <a:gs pos="0">
                <a:srgbClr val="990033"/>
              </a:gs>
              <a:gs pos="100000">
                <a:srgbClr val="460017">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67628" tIns="35243" rIns="67628" bIns="35243"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en-US"/>
          </a:p>
        </p:txBody>
      </p:sp>
      <p:sp>
        <p:nvSpPr>
          <p:cNvPr id="100354" name="矩形 8">
            <a:extLst>
              <a:ext uri="{FF2B5EF4-FFF2-40B4-BE49-F238E27FC236}">
                <a16:creationId xmlns:a16="http://schemas.microsoft.com/office/drawing/2014/main" id="{A5053D7D-4183-0544-AC27-24DA6731134D}"/>
              </a:ext>
            </a:extLst>
          </p:cNvPr>
          <p:cNvSpPr>
            <a:spLocks noChangeArrowheads="1"/>
          </p:cNvSpPr>
          <p:nvPr/>
        </p:nvSpPr>
        <p:spPr bwMode="auto">
          <a:xfrm>
            <a:off x="2411413" y="523875"/>
            <a:ext cx="20891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endParaRPr lang="zh-CN" altLang="en-US" sz="15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4102" name="Picture 2" descr="PPECLOGO-eff-0-1">
            <a:extLst>
              <a:ext uri="{FF2B5EF4-FFF2-40B4-BE49-F238E27FC236}">
                <a16:creationId xmlns:a16="http://schemas.microsoft.com/office/drawing/2014/main" id="{E6D5B71E-B833-D942-9496-27D53CDA56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7863" y="525463"/>
            <a:ext cx="627062"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3" descr="PPECLOGO-eff-0-2">
            <a:extLst>
              <a:ext uri="{FF2B5EF4-FFF2-40B4-BE49-F238E27FC236}">
                <a16:creationId xmlns:a16="http://schemas.microsoft.com/office/drawing/2014/main" id="{6323F848-1E95-8442-9A2D-1849EF0A9E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6600" y="506413"/>
            <a:ext cx="5778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6" descr="PPECLOGO-eff-0-1">
            <a:extLst>
              <a:ext uri="{FF2B5EF4-FFF2-40B4-BE49-F238E27FC236}">
                <a16:creationId xmlns:a16="http://schemas.microsoft.com/office/drawing/2014/main" id="{E3934BEE-E946-F248-BC04-66C24EB0602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6038" y="533400"/>
            <a:ext cx="23495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8" descr="PPECLOGO-eff-0-2">
            <a:extLst>
              <a:ext uri="{FF2B5EF4-FFF2-40B4-BE49-F238E27FC236}">
                <a16:creationId xmlns:a16="http://schemas.microsoft.com/office/drawing/2014/main" id="{6EDAAA7B-C7F5-9547-B71E-2F5B1F1E637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6200" y="377825"/>
            <a:ext cx="57943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11" descr="PPECLOGO-eff-5-4">
            <a:extLst>
              <a:ext uri="{FF2B5EF4-FFF2-40B4-BE49-F238E27FC236}">
                <a16:creationId xmlns:a16="http://schemas.microsoft.com/office/drawing/2014/main" id="{B9EFBD76-CA1F-4147-A260-A2730FD2F8E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53063" y="449263"/>
            <a:ext cx="5334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7" name="Picture 12" descr="PPECLOGO-eff-0-1">
            <a:extLst>
              <a:ext uri="{FF2B5EF4-FFF2-40B4-BE49-F238E27FC236}">
                <a16:creationId xmlns:a16="http://schemas.microsoft.com/office/drawing/2014/main" id="{1425C36B-4C22-2048-948F-4508E592121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89413" y="874713"/>
            <a:ext cx="309562"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Picture 15" descr="PPECLOGO-eff2-1-3">
            <a:extLst>
              <a:ext uri="{FF2B5EF4-FFF2-40B4-BE49-F238E27FC236}">
                <a16:creationId xmlns:a16="http://schemas.microsoft.com/office/drawing/2014/main" id="{1A5BB5B9-ECD1-1A4F-AB2D-59ACF6C082D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51025" y="477838"/>
            <a:ext cx="25876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6" descr="PPECLOGO-eff2-1-4">
            <a:extLst>
              <a:ext uri="{FF2B5EF4-FFF2-40B4-BE49-F238E27FC236}">
                <a16:creationId xmlns:a16="http://schemas.microsoft.com/office/drawing/2014/main" id="{30C4577C-6148-C74A-BBF1-4AEF0EEF540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30725" y="731838"/>
            <a:ext cx="4159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0" name="Picture 17" descr="PPECLOGO-eff2-1-3">
            <a:extLst>
              <a:ext uri="{FF2B5EF4-FFF2-40B4-BE49-F238E27FC236}">
                <a16:creationId xmlns:a16="http://schemas.microsoft.com/office/drawing/2014/main" id="{69E6060D-3E04-0548-AC75-93F767ABDA2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45063" y="534988"/>
            <a:ext cx="211137"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18" descr="PPECLOGO-eff2-1-3">
            <a:extLst>
              <a:ext uri="{FF2B5EF4-FFF2-40B4-BE49-F238E27FC236}">
                <a16:creationId xmlns:a16="http://schemas.microsoft.com/office/drawing/2014/main" id="{C3A44287-6662-1042-855A-F8ED032A2F4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43513" y="788988"/>
            <a:ext cx="166687" cy="11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65" name="网络 586">
            <a:extLst>
              <a:ext uri="{FF2B5EF4-FFF2-40B4-BE49-F238E27FC236}">
                <a16:creationId xmlns:a16="http://schemas.microsoft.com/office/drawing/2014/main" id="{808FE9AE-FF24-4E43-9DA2-65A7BF75B46D}"/>
              </a:ext>
            </a:extLst>
          </p:cNvPr>
          <p:cNvSpPr>
            <a:spLocks/>
          </p:cNvSpPr>
          <p:nvPr/>
        </p:nvSpPr>
        <p:spPr bwMode="auto">
          <a:xfrm>
            <a:off x="19050" y="314325"/>
            <a:ext cx="506413" cy="484188"/>
          </a:xfrm>
          <a:custGeom>
            <a:avLst/>
            <a:gdLst>
              <a:gd name="T0" fmla="*/ 0 w 1889279"/>
              <a:gd name="T1" fmla="*/ 0 h 1810503"/>
              <a:gd name="T2" fmla="*/ 0 w 1889279"/>
              <a:gd name="T3" fmla="*/ 0 h 1810503"/>
              <a:gd name="T4" fmla="*/ 0 w 1889279"/>
              <a:gd name="T5" fmla="*/ 0 h 1810503"/>
              <a:gd name="T6" fmla="*/ 0 w 1889279"/>
              <a:gd name="T7" fmla="*/ 0 h 1810503"/>
              <a:gd name="T8" fmla="*/ 0 w 1889279"/>
              <a:gd name="T9" fmla="*/ 0 h 1810503"/>
              <a:gd name="T10" fmla="*/ 0 w 1889279"/>
              <a:gd name="T11" fmla="*/ 0 h 1810503"/>
              <a:gd name="T12" fmla="*/ 0 w 1889279"/>
              <a:gd name="T13" fmla="*/ 0 h 1810503"/>
              <a:gd name="T14" fmla="*/ 0 w 1889279"/>
              <a:gd name="T15" fmla="*/ 0 h 1810503"/>
              <a:gd name="T16" fmla="*/ 0 w 1889279"/>
              <a:gd name="T17" fmla="*/ 0 h 1810503"/>
              <a:gd name="T18" fmla="*/ 0 w 1889279"/>
              <a:gd name="T19" fmla="*/ 0 h 1810503"/>
              <a:gd name="T20" fmla="*/ 0 w 1889279"/>
              <a:gd name="T21" fmla="*/ 0 h 1810503"/>
              <a:gd name="T22" fmla="*/ 0 w 1889279"/>
              <a:gd name="T23" fmla="*/ 0 h 1810503"/>
              <a:gd name="T24" fmla="*/ 0 w 1889279"/>
              <a:gd name="T25" fmla="*/ 0 h 1810503"/>
              <a:gd name="T26" fmla="*/ 0 w 1889279"/>
              <a:gd name="T27" fmla="*/ 0 h 1810503"/>
              <a:gd name="T28" fmla="*/ 0 w 1889279"/>
              <a:gd name="T29" fmla="*/ 0 h 1810503"/>
              <a:gd name="T30" fmla="*/ 0 w 1889279"/>
              <a:gd name="T31" fmla="*/ 0 h 1810503"/>
              <a:gd name="T32" fmla="*/ 0 w 1889279"/>
              <a:gd name="T33" fmla="*/ 0 h 1810503"/>
              <a:gd name="T34" fmla="*/ 0 w 1889279"/>
              <a:gd name="T35" fmla="*/ 0 h 1810503"/>
              <a:gd name="T36" fmla="*/ 0 w 1889279"/>
              <a:gd name="T37" fmla="*/ 0 h 1810503"/>
              <a:gd name="T38" fmla="*/ 0 w 1889279"/>
              <a:gd name="T39" fmla="*/ 0 h 1810503"/>
              <a:gd name="T40" fmla="*/ 0 w 1889279"/>
              <a:gd name="T41" fmla="*/ 0 h 1810503"/>
              <a:gd name="T42" fmla="*/ 0 w 1889279"/>
              <a:gd name="T43" fmla="*/ 0 h 1810503"/>
              <a:gd name="T44" fmla="*/ 0 w 1889279"/>
              <a:gd name="T45" fmla="*/ 0 h 1810503"/>
              <a:gd name="T46" fmla="*/ 0 w 1889279"/>
              <a:gd name="T47" fmla="*/ 0 h 1810503"/>
              <a:gd name="T48" fmla="*/ 0 w 1889279"/>
              <a:gd name="T49" fmla="*/ 0 h 1810503"/>
              <a:gd name="T50" fmla="*/ 0 w 1889279"/>
              <a:gd name="T51" fmla="*/ 0 h 1810503"/>
              <a:gd name="T52" fmla="*/ 0 w 1889279"/>
              <a:gd name="T53" fmla="*/ 0 h 1810503"/>
              <a:gd name="T54" fmla="*/ 0 w 1889279"/>
              <a:gd name="T55" fmla="*/ 0 h 1810503"/>
              <a:gd name="T56" fmla="*/ 0 w 1889279"/>
              <a:gd name="T57" fmla="*/ 0 h 1810503"/>
              <a:gd name="T58" fmla="*/ 0 w 1889279"/>
              <a:gd name="T59" fmla="*/ 0 h 1810503"/>
              <a:gd name="T60" fmla="*/ 0 w 1889279"/>
              <a:gd name="T61" fmla="*/ 0 h 1810503"/>
              <a:gd name="T62" fmla="*/ 0 w 1889279"/>
              <a:gd name="T63" fmla="*/ 0 h 1810503"/>
              <a:gd name="T64" fmla="*/ 0 w 1889279"/>
              <a:gd name="T65" fmla="*/ 0 h 1810503"/>
              <a:gd name="T66" fmla="*/ 0 w 1889279"/>
              <a:gd name="T67" fmla="*/ 0 h 1810503"/>
              <a:gd name="T68" fmla="*/ 0 w 1889279"/>
              <a:gd name="T69" fmla="*/ 0 h 1810503"/>
              <a:gd name="T70" fmla="*/ 0 w 1889279"/>
              <a:gd name="T71" fmla="*/ 0 h 1810503"/>
              <a:gd name="T72" fmla="*/ 0 w 1889279"/>
              <a:gd name="T73" fmla="*/ 0 h 1810503"/>
              <a:gd name="T74" fmla="*/ 0 w 1889279"/>
              <a:gd name="T75" fmla="*/ 0 h 18105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89279"/>
              <a:gd name="T115" fmla="*/ 0 h 1810503"/>
              <a:gd name="T116" fmla="*/ 1889279 w 1889279"/>
              <a:gd name="T117" fmla="*/ 1810503 h 18105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lnTo>
                  <a:pt x="953521" y="1355186"/>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lnTo>
                  <a:pt x="953521" y="931303"/>
                </a:ln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lnTo>
                  <a:pt x="900586" y="1702"/>
                </a:lnTo>
                <a:close/>
                <a:moveTo>
                  <a:pt x="953521" y="0"/>
                </a:moveTo>
                <a:lnTo>
                  <a:pt x="981035" y="1330"/>
                </a:lnTo>
                <a:cubicBezTo>
                  <a:pt x="1124068" y="53565"/>
                  <a:pt x="1247786" y="180867"/>
                  <a:pt x="1332000" y="354889"/>
                </a:cubicBezTo>
                <a:cubicBezTo>
                  <a:pt x="1219743" y="403080"/>
                  <a:pt x="1090709" y="429800"/>
                  <a:pt x="953521" y="430954"/>
                </a:cubicBezTo>
                <a:lnTo>
                  <a:pt x="9535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nchor="ctr"/>
          <a:lstStyle/>
          <a:p>
            <a:endParaRPr lang="zh-CN" altLang="en-US"/>
          </a:p>
        </p:txBody>
      </p:sp>
      <p:pic>
        <p:nvPicPr>
          <p:cNvPr id="100366" name="Picture 22" descr="未标题-4">
            <a:extLst>
              <a:ext uri="{FF2B5EF4-FFF2-40B4-BE49-F238E27FC236}">
                <a16:creationId xmlns:a16="http://schemas.microsoft.com/office/drawing/2014/main" id="{E363C8B2-3B4A-DB4D-B34A-FC4F15E5145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75463" y="68263"/>
            <a:ext cx="2230437"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 Box 5">
            <a:extLst>
              <a:ext uri="{FF2B5EF4-FFF2-40B4-BE49-F238E27FC236}">
                <a16:creationId xmlns:a16="http://schemas.microsoft.com/office/drawing/2014/main" id="{7929B978-3010-D642-8B1B-28929B59E3B2}"/>
              </a:ext>
            </a:extLst>
          </p:cNvPr>
          <p:cNvSpPr txBox="1">
            <a:spLocks noChangeArrowheads="1"/>
          </p:cNvSpPr>
          <p:nvPr/>
        </p:nvSpPr>
        <p:spPr bwMode="auto">
          <a:xfrm>
            <a:off x="525463" y="1023938"/>
            <a:ext cx="7696200" cy="3478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a:r>
              <a:rPr kumimoji="1" lang="en-US" altLang="zh-CN" sz="2000" b="1">
                <a:solidFill>
                  <a:srgbClr val="000099"/>
                </a:solidFill>
                <a:latin typeface="宋体" panose="02010600030101010101" pitchFamily="2" charset="-122"/>
              </a:rPr>
              <a:t>WRITE0A   PROC               </a:t>
            </a:r>
            <a:r>
              <a:rPr kumimoji="1" lang="zh-CN" altLang="en-US" sz="2000" b="1">
                <a:solidFill>
                  <a:srgbClr val="000099"/>
                </a:solidFill>
                <a:latin typeface="宋体" panose="02010600030101010101" pitchFamily="2" charset="-122"/>
              </a:rPr>
              <a:t>      </a:t>
            </a:r>
            <a:r>
              <a:rPr kumimoji="1" lang="en-US" altLang="zh-CN" sz="2000" b="1">
                <a:solidFill>
                  <a:srgbClr val="C00000"/>
                </a:solidFill>
                <a:latin typeface="宋体" panose="02010600030101010101" pitchFamily="2" charset="-122"/>
              </a:rPr>
              <a:t>;</a:t>
            </a:r>
            <a:r>
              <a:rPr kumimoji="1" lang="zh-CN" altLang="en-US" sz="2000" b="1">
                <a:solidFill>
                  <a:srgbClr val="C00000"/>
                </a:solidFill>
                <a:latin typeface="宋体" panose="02010600030101010101" pitchFamily="2" charset="-122"/>
              </a:rPr>
              <a:t>写入用户</a:t>
            </a:r>
            <a:r>
              <a:rPr kumimoji="1" lang="en-US" altLang="zh-CN" sz="2000" b="1">
                <a:solidFill>
                  <a:srgbClr val="C00000"/>
                </a:solidFill>
                <a:latin typeface="宋体" panose="02010600030101010101" pitchFamily="2" charset="-122"/>
              </a:rPr>
              <a:t>0AH</a:t>
            </a:r>
            <a:r>
              <a:rPr kumimoji="1" lang="zh-CN" altLang="en-US" sz="2000" b="1">
                <a:solidFill>
                  <a:srgbClr val="C00000"/>
                </a:solidFill>
                <a:latin typeface="宋体" panose="02010600030101010101" pitchFamily="2" charset="-122"/>
              </a:rPr>
              <a:t>型中断向量</a:t>
            </a:r>
          </a:p>
          <a:p>
            <a:pPr eaLnBrk="1"/>
            <a:r>
              <a:rPr kumimoji="1" lang="en-US" altLang="zh-CN" sz="2000" b="1">
                <a:solidFill>
                  <a:srgbClr val="000099"/>
                </a:solidFill>
                <a:latin typeface="宋体" panose="02010600030101010101" pitchFamily="2" charset="-122"/>
              </a:rPr>
              <a:t>          PUSH    DS</a:t>
            </a:r>
            <a:endParaRPr kumimoji="1" lang="zh-CN" altLang="en-US" sz="2000" b="1">
              <a:solidFill>
                <a:srgbClr val="000099"/>
              </a:solidFill>
              <a:latin typeface="宋体" panose="02010600030101010101" pitchFamily="2" charset="-122"/>
            </a:endParaRPr>
          </a:p>
          <a:p>
            <a:pPr eaLnBrk="1"/>
            <a:r>
              <a:rPr kumimoji="1" lang="en-US" altLang="zh-CN" sz="2000" b="1">
                <a:solidFill>
                  <a:srgbClr val="000099"/>
                </a:solidFill>
                <a:latin typeface="宋体" panose="02010600030101010101" pitchFamily="2" charset="-122"/>
              </a:rPr>
              <a:t>          MOV     AX,CODE</a:t>
            </a:r>
            <a:endParaRPr kumimoji="1" lang="zh-CN" altLang="en-US" sz="2000" b="1">
              <a:solidFill>
                <a:srgbClr val="000099"/>
              </a:solidFill>
              <a:latin typeface="宋体" panose="02010600030101010101" pitchFamily="2" charset="-122"/>
            </a:endParaRPr>
          </a:p>
          <a:p>
            <a:pPr eaLnBrk="1"/>
            <a:r>
              <a:rPr kumimoji="1" lang="en-US" altLang="zh-CN" sz="2000" b="1">
                <a:solidFill>
                  <a:srgbClr val="000099"/>
                </a:solidFill>
                <a:latin typeface="宋体" panose="02010600030101010101" pitchFamily="2" charset="-122"/>
              </a:rPr>
              <a:t>          MOV     DS,AX</a:t>
            </a:r>
            <a:endParaRPr kumimoji="1" lang="zh-CN" altLang="en-US" sz="2000" b="1">
              <a:solidFill>
                <a:srgbClr val="000099"/>
              </a:solidFill>
              <a:latin typeface="宋体" panose="02010600030101010101" pitchFamily="2" charset="-122"/>
            </a:endParaRPr>
          </a:p>
          <a:p>
            <a:pPr eaLnBrk="1"/>
            <a:r>
              <a:rPr kumimoji="1" lang="en-US" altLang="zh-CN" sz="2000" b="1">
                <a:solidFill>
                  <a:srgbClr val="000099"/>
                </a:solidFill>
                <a:latin typeface="宋体" panose="02010600030101010101" pitchFamily="2" charset="-122"/>
              </a:rPr>
              <a:t>          MOV     DX,OFFSET SERVICE</a:t>
            </a:r>
            <a:endParaRPr kumimoji="1" lang="zh-CN" altLang="en-US" sz="2000" b="1">
              <a:solidFill>
                <a:srgbClr val="000099"/>
              </a:solidFill>
              <a:latin typeface="宋体" panose="02010600030101010101" pitchFamily="2" charset="-122"/>
            </a:endParaRPr>
          </a:p>
          <a:p>
            <a:pPr eaLnBrk="1"/>
            <a:r>
              <a:rPr kumimoji="1" lang="en-US" altLang="zh-CN" sz="2000" b="1">
                <a:solidFill>
                  <a:srgbClr val="000099"/>
                </a:solidFill>
                <a:latin typeface="宋体" panose="02010600030101010101" pitchFamily="2" charset="-122"/>
              </a:rPr>
              <a:t>          MOV     AX,25</a:t>
            </a:r>
            <a:r>
              <a:rPr kumimoji="1" lang="en-US" altLang="zh-CN" sz="2000" b="1">
                <a:solidFill>
                  <a:srgbClr val="C00000"/>
                </a:solidFill>
                <a:latin typeface="宋体" panose="02010600030101010101" pitchFamily="2" charset="-122"/>
              </a:rPr>
              <a:t>0A</a:t>
            </a:r>
            <a:r>
              <a:rPr kumimoji="1" lang="en-US" altLang="zh-CN" sz="2000" b="1">
                <a:solidFill>
                  <a:srgbClr val="000099"/>
                </a:solidFill>
                <a:latin typeface="宋体" panose="02010600030101010101" pitchFamily="2" charset="-122"/>
              </a:rPr>
              <a:t>H</a:t>
            </a:r>
            <a:endParaRPr kumimoji="1" lang="zh-CN" altLang="en-US" sz="2000" b="1">
              <a:solidFill>
                <a:srgbClr val="000099"/>
              </a:solidFill>
              <a:latin typeface="宋体" panose="02010600030101010101" pitchFamily="2" charset="-122"/>
            </a:endParaRPr>
          </a:p>
          <a:p>
            <a:pPr eaLnBrk="1"/>
            <a:r>
              <a:rPr kumimoji="1" lang="en-US" altLang="zh-CN" sz="2000" b="1">
                <a:solidFill>
                  <a:srgbClr val="000099"/>
                </a:solidFill>
                <a:latin typeface="宋体" panose="02010600030101010101" pitchFamily="2" charset="-122"/>
              </a:rPr>
              <a:t>          INT     21H</a:t>
            </a:r>
            <a:endParaRPr kumimoji="1" lang="zh-CN" altLang="en-US" sz="2000" b="1">
              <a:solidFill>
                <a:srgbClr val="000099"/>
              </a:solidFill>
              <a:latin typeface="宋体" panose="02010600030101010101" pitchFamily="2" charset="-122"/>
            </a:endParaRPr>
          </a:p>
          <a:p>
            <a:pPr eaLnBrk="1"/>
            <a:r>
              <a:rPr kumimoji="1" lang="en-US" altLang="zh-CN" sz="2000" b="1">
                <a:solidFill>
                  <a:srgbClr val="000099"/>
                </a:solidFill>
                <a:latin typeface="宋体" panose="02010600030101010101" pitchFamily="2" charset="-122"/>
              </a:rPr>
              <a:t>          POP     DS</a:t>
            </a:r>
            <a:endParaRPr kumimoji="1" lang="zh-CN" altLang="en-US" sz="2000" b="1">
              <a:solidFill>
                <a:srgbClr val="000099"/>
              </a:solidFill>
              <a:latin typeface="宋体" panose="02010600030101010101" pitchFamily="2" charset="-122"/>
            </a:endParaRPr>
          </a:p>
          <a:p>
            <a:pPr eaLnBrk="1"/>
            <a:r>
              <a:rPr kumimoji="1" lang="en-US" altLang="zh-CN" sz="2000" b="1">
                <a:solidFill>
                  <a:srgbClr val="000099"/>
                </a:solidFill>
                <a:latin typeface="宋体" panose="02010600030101010101" pitchFamily="2" charset="-122"/>
              </a:rPr>
              <a:t>          RET</a:t>
            </a:r>
            <a:endParaRPr kumimoji="1" lang="zh-CN" altLang="en-US" sz="2000" b="1">
              <a:solidFill>
                <a:srgbClr val="000099"/>
              </a:solidFill>
              <a:latin typeface="宋体" panose="02010600030101010101" pitchFamily="2" charset="-122"/>
            </a:endParaRPr>
          </a:p>
          <a:p>
            <a:pPr eaLnBrk="1"/>
            <a:r>
              <a:rPr kumimoji="1" lang="en-US" altLang="zh-CN" sz="2000" b="1">
                <a:solidFill>
                  <a:srgbClr val="000099"/>
                </a:solidFill>
                <a:latin typeface="宋体" panose="02010600030101010101" pitchFamily="2" charset="-122"/>
              </a:rPr>
              <a:t>WRITE0A   ENDP</a:t>
            </a:r>
            <a:endParaRPr kumimoji="1" lang="zh-CN" altLang="en-US" sz="2000" b="1">
              <a:solidFill>
                <a:srgbClr val="000099"/>
              </a:solidFill>
              <a:latin typeface="宋体" panose="02010600030101010101" pitchFamily="2" charset="-122"/>
            </a:endParaRPr>
          </a:p>
          <a:p>
            <a:pPr eaLnBrk="1"/>
            <a:r>
              <a:rPr kumimoji="1" lang="en-US" altLang="zh-CN" sz="2000" b="1">
                <a:solidFill>
                  <a:srgbClr val="000099"/>
                </a:solidFill>
                <a:latin typeface="宋体" panose="02010600030101010101" pitchFamily="2" charset="-122"/>
              </a:rPr>
              <a:t>;---------------------------------</a:t>
            </a:r>
            <a:endParaRPr kumimoji="1" lang="zh-CN" altLang="en-US" sz="2000" b="1">
              <a:solidFill>
                <a:srgbClr val="000099"/>
              </a:solidFill>
              <a:latin typeface="宋体" panose="02010600030101010101" pitchFamily="2" charset="-122"/>
            </a:endParaRPr>
          </a:p>
        </p:txBody>
      </p:sp>
      <p:sp>
        <p:nvSpPr>
          <p:cNvPr id="100368" name="文本框 5">
            <a:extLst>
              <a:ext uri="{FF2B5EF4-FFF2-40B4-BE49-F238E27FC236}">
                <a16:creationId xmlns:a16="http://schemas.microsoft.com/office/drawing/2014/main" id="{361D31CE-A2F1-8547-AAFB-E560DC16E85A}"/>
              </a:ext>
            </a:extLst>
          </p:cNvPr>
          <p:cNvSpPr>
            <a:spLocks noChangeArrowheads="1"/>
          </p:cNvSpPr>
          <p:nvPr/>
        </p:nvSpPr>
        <p:spPr bwMode="auto">
          <a:xfrm>
            <a:off x="325438" y="328613"/>
            <a:ext cx="5805487"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buFont typeface="Arial" panose="020B0604020202020204" pitchFamily="34" charset="0"/>
              <a:buNone/>
            </a:pPr>
            <a:r>
              <a:rPr lang="zh-CN" altLang="en-US" sz="2400" b="1" noProof="1">
                <a:solidFill>
                  <a:schemeClr val="bg1"/>
                </a:solidFill>
                <a:ea typeface="微软雅黑" panose="020B0503020204020204" pitchFamily="34" charset="-122"/>
                <a:sym typeface="Arial" panose="020B0604020202020204" pitchFamily="34" charset="0"/>
              </a:rPr>
              <a:t>   用户</a:t>
            </a:r>
            <a:r>
              <a:rPr lang="zh-CN" altLang="en-US" sz="2400" b="1" noProof="1">
                <a:solidFill>
                  <a:schemeClr val="bg1"/>
                </a:solidFill>
                <a:ea typeface="微软雅黑" panose="020B0503020204020204" pitchFamily="34" charset="-122"/>
                <a:sym typeface="+mn-ea"/>
              </a:rPr>
              <a:t>中断应用开发举例</a:t>
            </a:r>
            <a:endParaRPr lang="zh-CN" altLang="en-US" sz="2400" b="1" noProof="1">
              <a:solidFill>
                <a:schemeClr val="bg1"/>
              </a:solidFill>
              <a:ea typeface="微软雅黑" panose="020B0503020204020204" pitchFamily="34" charset="-122"/>
              <a:sym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4102"/>
                                        </p:tgtEl>
                                        <p:attrNameLst>
                                          <p:attrName>style.visibility</p:attrName>
                                        </p:attrNameLst>
                                      </p:cBhvr>
                                      <p:to>
                                        <p:strVal val="visible"/>
                                      </p:to>
                                    </p:set>
                                    <p:animEffect>
                                      <p:cBhvr>
                                        <p:cTn id="7" dur="500"/>
                                        <p:tgtEl>
                                          <p:spTgt spid="4102"/>
                                        </p:tgtEl>
                                      </p:cBhvr>
                                    </p:animEffect>
                                  </p:childTnLst>
                                </p:cTn>
                              </p:par>
                              <p:par>
                                <p:cTn id="8" presetID="10" presetClass="entr" presetSubtype="0" fill="hold" nodeType="withEffect">
                                  <p:stCondLst>
                                    <p:cond delay="0"/>
                                  </p:stCondLst>
                                  <p:childTnLst>
                                    <p:set>
                                      <p:cBhvr>
                                        <p:cTn id="9" dur="1" fill="hold">
                                          <p:stCondLst>
                                            <p:cond delay="0"/>
                                          </p:stCondLst>
                                        </p:cTn>
                                        <p:tgtEl>
                                          <p:spTgt spid="4105"/>
                                        </p:tgtEl>
                                        <p:attrNameLst>
                                          <p:attrName>style.visibility</p:attrName>
                                        </p:attrNameLst>
                                      </p:cBhvr>
                                      <p:to>
                                        <p:strVal val="visible"/>
                                      </p:to>
                                    </p:set>
                                    <p:animEffect>
                                      <p:cBhvr>
                                        <p:cTn id="10" dur="500"/>
                                        <p:tgtEl>
                                          <p:spTgt spid="4105"/>
                                        </p:tgtEl>
                                      </p:cBhvr>
                                    </p:animEffect>
                                  </p:childTnLst>
                                </p:cTn>
                              </p:par>
                              <p:par>
                                <p:cTn id="11" presetID="10" presetClass="entr" presetSubtype="0" fill="hold" nodeType="withEffect">
                                  <p:stCondLst>
                                    <p:cond delay="0"/>
                                  </p:stCondLst>
                                  <p:childTnLst>
                                    <p:set>
                                      <p:cBhvr>
                                        <p:cTn id="12" dur="1" fill="hold">
                                          <p:stCondLst>
                                            <p:cond delay="0"/>
                                          </p:stCondLst>
                                        </p:cTn>
                                        <p:tgtEl>
                                          <p:spTgt spid="4107"/>
                                        </p:tgtEl>
                                        <p:attrNameLst>
                                          <p:attrName>style.visibility</p:attrName>
                                        </p:attrNameLst>
                                      </p:cBhvr>
                                      <p:to>
                                        <p:strVal val="visible"/>
                                      </p:to>
                                    </p:set>
                                    <p:animEffect>
                                      <p:cBhvr>
                                        <p:cTn id="13" dur="500"/>
                                        <p:tgtEl>
                                          <p:spTgt spid="4107"/>
                                        </p:tgtEl>
                                      </p:cBhvr>
                                    </p:animEffect>
                                  </p:childTnLst>
                                </p:cTn>
                              </p:par>
                              <p:par>
                                <p:cTn id="14" presetID="10" presetClass="entr" presetSubtype="0" fill="hold" nodeType="withEffect">
                                  <p:stCondLst>
                                    <p:cond delay="0"/>
                                  </p:stCondLst>
                                  <p:childTnLst>
                                    <p:set>
                                      <p:cBhvr>
                                        <p:cTn id="15" dur="1" fill="hold">
                                          <p:stCondLst>
                                            <p:cond delay="0"/>
                                          </p:stCondLst>
                                        </p:cTn>
                                        <p:tgtEl>
                                          <p:spTgt spid="4103"/>
                                        </p:tgtEl>
                                        <p:attrNameLst>
                                          <p:attrName>style.visibility</p:attrName>
                                        </p:attrNameLst>
                                      </p:cBhvr>
                                      <p:to>
                                        <p:strVal val="visible"/>
                                      </p:to>
                                    </p:set>
                                    <p:animEffect>
                                      <p:cBhvr>
                                        <p:cTn id="16" dur="500"/>
                                        <p:tgtEl>
                                          <p:spTgt spid="4103"/>
                                        </p:tgtEl>
                                      </p:cBhvr>
                                    </p:animEffect>
                                  </p:childTnLst>
                                </p:cTn>
                              </p:par>
                              <p:par>
                                <p:cTn id="17" presetID="10" presetClass="entr" presetSubtype="0" fill="hold" nodeType="withEffect">
                                  <p:stCondLst>
                                    <p:cond delay="0"/>
                                  </p:stCondLst>
                                  <p:childTnLst>
                                    <p:set>
                                      <p:cBhvr>
                                        <p:cTn id="18" dur="1" fill="hold">
                                          <p:stCondLst>
                                            <p:cond delay="0"/>
                                          </p:stCondLst>
                                        </p:cTn>
                                        <p:tgtEl>
                                          <p:spTgt spid="4106"/>
                                        </p:tgtEl>
                                        <p:attrNameLst>
                                          <p:attrName>style.visibility</p:attrName>
                                        </p:attrNameLst>
                                      </p:cBhvr>
                                      <p:to>
                                        <p:strVal val="visible"/>
                                      </p:to>
                                    </p:set>
                                    <p:animEffect>
                                      <p:cBhvr>
                                        <p:cTn id="19" dur="500"/>
                                        <p:tgtEl>
                                          <p:spTgt spid="4106"/>
                                        </p:tgtEl>
                                      </p:cBhvr>
                                    </p:animEffect>
                                  </p:childTnLst>
                                </p:cTn>
                              </p:par>
                              <p:par>
                                <p:cTn id="20" presetID="10" presetClass="entr" presetSubtype="0" fill="hold" nodeType="withEffect">
                                  <p:stCondLst>
                                    <p:cond delay="0"/>
                                  </p:stCondLst>
                                  <p:childTnLst>
                                    <p:set>
                                      <p:cBhvr>
                                        <p:cTn id="21" dur="1" fill="hold">
                                          <p:stCondLst>
                                            <p:cond delay="0"/>
                                          </p:stCondLst>
                                        </p:cTn>
                                        <p:tgtEl>
                                          <p:spTgt spid="4104"/>
                                        </p:tgtEl>
                                        <p:attrNameLst>
                                          <p:attrName>style.visibility</p:attrName>
                                        </p:attrNameLst>
                                      </p:cBhvr>
                                      <p:to>
                                        <p:strVal val="visible"/>
                                      </p:to>
                                    </p:set>
                                    <p:animEffect>
                                      <p:cBhvr>
                                        <p:cTn id="22" dur="500"/>
                                        <p:tgtEl>
                                          <p:spTgt spid="4104"/>
                                        </p:tgtEl>
                                      </p:cBhvr>
                                    </p:animEffect>
                                  </p:childTnLst>
                                </p:cTn>
                              </p:par>
                              <p:par>
                                <p:cTn id="23" presetID="35" presetClass="path" presetSubtype="0" fill="hold" nodeType="withEffect">
                                  <p:stCondLst>
                                    <p:cond delay="0"/>
                                  </p:stCondLst>
                                  <p:childTnLst>
                                    <p:animMotion origin="layout" path="M 0 0  L -0.25 0  E" pathEditMode="relative" rAng="0" ptsTypes="">
                                      <p:cBhvr>
                                        <p:cTn id="24" dur="500" fill="hold"/>
                                        <p:tgtEl>
                                          <p:spTgt spid="4106"/>
                                        </p:tgtEl>
                                        <p:attrNameLst>
                                          <p:attrName>ppt_x,ppt_y</p:attrName>
                                        </p:attrNameLst>
                                      </p:cBhvr>
                                      <p:rCtr x="0" y="0"/>
                                    </p:animMotion>
                                  </p:childTnLst>
                                </p:cTn>
                              </p:par>
                              <p:par>
                                <p:cTn id="25" presetID="35" presetClass="path" presetSubtype="0" fill="hold" nodeType="withEffect">
                                  <p:stCondLst>
                                    <p:cond delay="0"/>
                                  </p:stCondLst>
                                  <p:childTnLst>
                                    <p:animMotion origin="layout" path="M 4.16667E-6 3.33333E-6 L -0.31632 3.33333E-6 " pathEditMode="relative" rAng="0" ptsTypes="AA">
                                      <p:cBhvr>
                                        <p:cTn id="26" dur="500" fill="hold"/>
                                        <p:tgtEl>
                                          <p:spTgt spid="4103"/>
                                        </p:tgtEl>
                                        <p:attrNameLst>
                                          <p:attrName>ppt_x,ppt_y</p:attrName>
                                        </p:attrNameLst>
                                      </p:cBhvr>
                                      <p:rCtr x="-1581100" y="0"/>
                                    </p:animMotion>
                                  </p:childTnLst>
                                </p:cTn>
                              </p:par>
                              <p:par>
                                <p:cTn id="27" presetID="35" presetClass="path" presetSubtype="0" fill="hold" nodeType="withEffect">
                                  <p:stCondLst>
                                    <p:cond delay="0"/>
                                  </p:stCondLst>
                                  <p:childTnLst>
                                    <p:animMotion origin="layout" path="M 0.00504 -1.85185E-6 L -0.46684 -1.85185E-6 " pathEditMode="relative" rAng="0" ptsTypes="AA">
                                      <p:cBhvr>
                                        <p:cTn id="28" dur="500" fill="hold"/>
                                        <p:tgtEl>
                                          <p:spTgt spid="4104"/>
                                        </p:tgtEl>
                                        <p:attrNameLst>
                                          <p:attrName>ppt_x,ppt_y</p:attrName>
                                        </p:attrNameLst>
                                      </p:cBhvr>
                                      <p:rCtr x="-2358900" y="0"/>
                                    </p:animMotion>
                                  </p:childTnLst>
                                </p:cTn>
                              </p:par>
                              <p:par>
                                <p:cTn id="29" presetID="35" presetClass="path" presetSubtype="0" fill="hold" nodeType="withEffect">
                                  <p:stCondLst>
                                    <p:cond delay="0"/>
                                  </p:stCondLst>
                                  <p:childTnLst>
                                    <p:animMotion origin="layout" path="M -3.05556E-6 1.11111E-6 L -0.19531 1.11111E-6 " pathEditMode="relative" rAng="0" ptsTypes="AA">
                                      <p:cBhvr>
                                        <p:cTn id="30" dur="500" fill="hold"/>
                                        <p:tgtEl>
                                          <p:spTgt spid="4105"/>
                                        </p:tgtEl>
                                        <p:attrNameLst>
                                          <p:attrName>ppt_x,ppt_y</p:attrName>
                                        </p:attrNameLst>
                                      </p:cBhvr>
                                      <p:rCtr x="-976900" y="0"/>
                                    </p:animMotion>
                                  </p:childTnLst>
                                </p:cTn>
                              </p:par>
                              <p:par>
                                <p:cTn id="31" presetID="35" presetClass="path" presetSubtype="0" fill="hold" nodeType="withEffect">
                                  <p:stCondLst>
                                    <p:cond delay="0"/>
                                  </p:stCondLst>
                                  <p:childTnLst>
                                    <p:animMotion origin="layout" path="M 3.05556E-6 -1.85185E-6 L -0.33577 -1.85185E-6 " pathEditMode="relative" rAng="0" ptsTypes="AA">
                                      <p:cBhvr>
                                        <p:cTn id="32" dur="500" fill="hold"/>
                                        <p:tgtEl>
                                          <p:spTgt spid="4102"/>
                                        </p:tgtEl>
                                        <p:attrNameLst>
                                          <p:attrName>ppt_x,ppt_y</p:attrName>
                                        </p:attrNameLst>
                                      </p:cBhvr>
                                      <p:rCtr x="-1678300" y="0"/>
                                    </p:animMotion>
                                  </p:childTnLst>
                                </p:cTn>
                              </p:par>
                              <p:par>
                                <p:cTn id="33" presetID="35" presetClass="path" presetSubtype="0" fill="hold" nodeType="withEffect">
                                  <p:stCondLst>
                                    <p:cond delay="0"/>
                                  </p:stCondLst>
                                  <p:childTnLst>
                                    <p:animMotion origin="layout" path="M 1.66667E-6 -1.85185E-6 L -0.57188 -1.85185E-6 " pathEditMode="relative" rAng="0" ptsTypes="AA">
                                      <p:cBhvr>
                                        <p:cTn id="34" dur="500" fill="hold"/>
                                        <p:tgtEl>
                                          <p:spTgt spid="4107"/>
                                        </p:tgtEl>
                                        <p:attrNameLst>
                                          <p:attrName>ppt_x,ppt_y</p:attrName>
                                        </p:attrNameLst>
                                      </p:cBhvr>
                                      <p:rCtr x="-2858900" y="0"/>
                                    </p:animMotion>
                                  </p:childTnLst>
                                </p:cTn>
                              </p:par>
                              <p:par>
                                <p:cTn id="35" presetID="10" presetClass="exit" presetSubtype="0" fill="hold" nodeType="withEffect">
                                  <p:stCondLst>
                                    <p:cond delay="0"/>
                                  </p:stCondLst>
                                  <p:childTnLst>
                                    <p:animEffect>
                                      <p:cBhvr>
                                        <p:cTn id="36" dur="500"/>
                                        <p:tgtEl>
                                          <p:spTgt spid="4107"/>
                                        </p:tgtEl>
                                      </p:cBhvr>
                                    </p:animEffect>
                                    <p:set>
                                      <p:cBhvr>
                                        <p:cTn id="37" dur="1" fill="hold">
                                          <p:stCondLst>
                                            <p:cond delay="499"/>
                                          </p:stCondLst>
                                        </p:cTn>
                                        <p:tgtEl>
                                          <p:spTgt spid="4107"/>
                                        </p:tgtEl>
                                        <p:attrNameLst>
                                          <p:attrName>style.visibility</p:attrName>
                                        </p:attrNameLst>
                                      </p:cBhvr>
                                      <p:to>
                                        <p:strVal val="hidden"/>
                                      </p:to>
                                    </p:set>
                                  </p:childTnLst>
                                </p:cTn>
                              </p:par>
                              <p:par>
                                <p:cTn id="38" presetID="10" presetClass="exit" presetSubtype="0" fill="hold" nodeType="withEffect">
                                  <p:stCondLst>
                                    <p:cond delay="0"/>
                                  </p:stCondLst>
                                  <p:childTnLst>
                                    <p:animEffect>
                                      <p:cBhvr>
                                        <p:cTn id="39" dur="500"/>
                                        <p:tgtEl>
                                          <p:spTgt spid="4105"/>
                                        </p:tgtEl>
                                      </p:cBhvr>
                                    </p:animEffect>
                                    <p:set>
                                      <p:cBhvr>
                                        <p:cTn id="40" dur="1" fill="hold">
                                          <p:stCondLst>
                                            <p:cond delay="499"/>
                                          </p:stCondLst>
                                        </p:cTn>
                                        <p:tgtEl>
                                          <p:spTgt spid="4105"/>
                                        </p:tgtEl>
                                        <p:attrNameLst>
                                          <p:attrName>style.visibility</p:attrName>
                                        </p:attrNameLst>
                                      </p:cBhvr>
                                      <p:to>
                                        <p:strVal val="hidden"/>
                                      </p:to>
                                    </p:set>
                                  </p:childTnLst>
                                </p:cTn>
                              </p:par>
                              <p:par>
                                <p:cTn id="41" presetID="10" presetClass="exit" presetSubtype="0" fill="hold" nodeType="withEffect">
                                  <p:stCondLst>
                                    <p:cond delay="0"/>
                                  </p:stCondLst>
                                  <p:childTnLst>
                                    <p:animEffect>
                                      <p:cBhvr>
                                        <p:cTn id="42" dur="500"/>
                                        <p:tgtEl>
                                          <p:spTgt spid="4103"/>
                                        </p:tgtEl>
                                      </p:cBhvr>
                                    </p:animEffect>
                                    <p:set>
                                      <p:cBhvr>
                                        <p:cTn id="43" dur="1" fill="hold">
                                          <p:stCondLst>
                                            <p:cond delay="499"/>
                                          </p:stCondLst>
                                        </p:cTn>
                                        <p:tgtEl>
                                          <p:spTgt spid="4103"/>
                                        </p:tgtEl>
                                        <p:attrNameLst>
                                          <p:attrName>style.visibility</p:attrName>
                                        </p:attrNameLst>
                                      </p:cBhvr>
                                      <p:to>
                                        <p:strVal val="hidden"/>
                                      </p:to>
                                    </p:set>
                                  </p:childTnLst>
                                </p:cTn>
                              </p:par>
                              <p:par>
                                <p:cTn id="44" presetID="10" presetClass="exit" presetSubtype="0" fill="hold" nodeType="withEffect">
                                  <p:stCondLst>
                                    <p:cond delay="0"/>
                                  </p:stCondLst>
                                  <p:childTnLst>
                                    <p:animEffect>
                                      <p:cBhvr>
                                        <p:cTn id="45" dur="500"/>
                                        <p:tgtEl>
                                          <p:spTgt spid="4106"/>
                                        </p:tgtEl>
                                      </p:cBhvr>
                                    </p:animEffect>
                                    <p:set>
                                      <p:cBhvr>
                                        <p:cTn id="46" dur="1" fill="hold">
                                          <p:stCondLst>
                                            <p:cond delay="499"/>
                                          </p:stCondLst>
                                        </p:cTn>
                                        <p:tgtEl>
                                          <p:spTgt spid="4106"/>
                                        </p:tgtEl>
                                        <p:attrNameLst>
                                          <p:attrName>style.visibility</p:attrName>
                                        </p:attrNameLst>
                                      </p:cBhvr>
                                      <p:to>
                                        <p:strVal val="hidden"/>
                                      </p:to>
                                    </p:set>
                                  </p:childTnLst>
                                </p:cTn>
                              </p:par>
                              <p:par>
                                <p:cTn id="47" presetID="10" presetClass="exit" presetSubtype="0" fill="hold" nodeType="withEffect">
                                  <p:stCondLst>
                                    <p:cond delay="0"/>
                                  </p:stCondLst>
                                  <p:childTnLst>
                                    <p:animEffect>
                                      <p:cBhvr>
                                        <p:cTn id="48" dur="500"/>
                                        <p:tgtEl>
                                          <p:spTgt spid="4102"/>
                                        </p:tgtEl>
                                      </p:cBhvr>
                                    </p:animEffect>
                                    <p:set>
                                      <p:cBhvr>
                                        <p:cTn id="49" dur="1" fill="hold">
                                          <p:stCondLst>
                                            <p:cond delay="499"/>
                                          </p:stCondLst>
                                        </p:cTn>
                                        <p:tgtEl>
                                          <p:spTgt spid="4102"/>
                                        </p:tgtEl>
                                        <p:attrNameLst>
                                          <p:attrName>style.visibility</p:attrName>
                                        </p:attrNameLst>
                                      </p:cBhvr>
                                      <p:to>
                                        <p:strVal val="hidden"/>
                                      </p:to>
                                    </p:set>
                                  </p:childTnLst>
                                </p:cTn>
                              </p:par>
                              <p:par>
                                <p:cTn id="50" presetID="10" presetClass="exit" presetSubtype="0" fill="hold" nodeType="withEffect">
                                  <p:stCondLst>
                                    <p:cond delay="0"/>
                                  </p:stCondLst>
                                  <p:childTnLst>
                                    <p:animEffect>
                                      <p:cBhvr>
                                        <p:cTn id="51" dur="500"/>
                                        <p:tgtEl>
                                          <p:spTgt spid="4104"/>
                                        </p:tgtEl>
                                      </p:cBhvr>
                                    </p:animEffect>
                                    <p:set>
                                      <p:cBhvr>
                                        <p:cTn id="52" dur="1" fill="hold">
                                          <p:stCondLst>
                                            <p:cond delay="499"/>
                                          </p:stCondLst>
                                        </p:cTn>
                                        <p:tgtEl>
                                          <p:spTgt spid="4104"/>
                                        </p:tgtEl>
                                        <p:attrNameLst>
                                          <p:attrName>style.visibility</p:attrName>
                                        </p:attrNameLst>
                                      </p:cBhvr>
                                      <p:to>
                                        <p:strVal val="hidden"/>
                                      </p:to>
                                    </p:set>
                                  </p:childTnLst>
                                </p:cTn>
                              </p:par>
                              <p:par>
                                <p:cTn id="53" presetID="10" presetClass="entr" presetSubtype="0" fill="hold" nodeType="withEffect">
                                  <p:stCondLst>
                                    <p:cond delay="0"/>
                                  </p:stCondLst>
                                  <p:childTnLst>
                                    <p:set>
                                      <p:cBhvr>
                                        <p:cTn id="54" dur="1" fill="hold">
                                          <p:stCondLst>
                                            <p:cond delay="0"/>
                                          </p:stCondLst>
                                        </p:cTn>
                                        <p:tgtEl>
                                          <p:spTgt spid="4108"/>
                                        </p:tgtEl>
                                        <p:attrNameLst>
                                          <p:attrName>style.visibility</p:attrName>
                                        </p:attrNameLst>
                                      </p:cBhvr>
                                      <p:to>
                                        <p:strVal val="visible"/>
                                      </p:to>
                                    </p:set>
                                    <p:animEffect>
                                      <p:cBhvr>
                                        <p:cTn id="55" dur="500"/>
                                        <p:tgtEl>
                                          <p:spTgt spid="4108"/>
                                        </p:tgtEl>
                                      </p:cBhvr>
                                    </p:animEffect>
                                  </p:childTnLst>
                                </p:cTn>
                              </p:par>
                              <p:par>
                                <p:cTn id="56" presetID="10" presetClass="entr" presetSubtype="0" fill="hold" nodeType="withEffect">
                                  <p:stCondLst>
                                    <p:cond delay="0"/>
                                  </p:stCondLst>
                                  <p:childTnLst>
                                    <p:set>
                                      <p:cBhvr>
                                        <p:cTn id="57" dur="1" fill="hold">
                                          <p:stCondLst>
                                            <p:cond delay="0"/>
                                          </p:stCondLst>
                                        </p:cTn>
                                        <p:tgtEl>
                                          <p:spTgt spid="4109"/>
                                        </p:tgtEl>
                                        <p:attrNameLst>
                                          <p:attrName>style.visibility</p:attrName>
                                        </p:attrNameLst>
                                      </p:cBhvr>
                                      <p:to>
                                        <p:strVal val="visible"/>
                                      </p:to>
                                    </p:set>
                                    <p:animEffect>
                                      <p:cBhvr>
                                        <p:cTn id="58" dur="500"/>
                                        <p:tgtEl>
                                          <p:spTgt spid="4109"/>
                                        </p:tgtEl>
                                      </p:cBhvr>
                                    </p:animEffect>
                                  </p:childTnLst>
                                </p:cTn>
                              </p:par>
                              <p:par>
                                <p:cTn id="59" presetID="10" presetClass="entr" presetSubtype="0" fill="hold" nodeType="withEffect">
                                  <p:stCondLst>
                                    <p:cond delay="0"/>
                                  </p:stCondLst>
                                  <p:childTnLst>
                                    <p:set>
                                      <p:cBhvr>
                                        <p:cTn id="60" dur="1" fill="hold">
                                          <p:stCondLst>
                                            <p:cond delay="0"/>
                                          </p:stCondLst>
                                        </p:cTn>
                                        <p:tgtEl>
                                          <p:spTgt spid="4110"/>
                                        </p:tgtEl>
                                        <p:attrNameLst>
                                          <p:attrName>style.visibility</p:attrName>
                                        </p:attrNameLst>
                                      </p:cBhvr>
                                      <p:to>
                                        <p:strVal val="visible"/>
                                      </p:to>
                                    </p:set>
                                    <p:animEffect>
                                      <p:cBhvr>
                                        <p:cTn id="61" dur="500"/>
                                        <p:tgtEl>
                                          <p:spTgt spid="4110"/>
                                        </p:tgtEl>
                                      </p:cBhvr>
                                    </p:animEffect>
                                  </p:childTnLst>
                                </p:cTn>
                              </p:par>
                              <p:par>
                                <p:cTn id="62" presetID="10" presetClass="entr" presetSubtype="0" fill="hold" nodeType="withEffect">
                                  <p:stCondLst>
                                    <p:cond delay="0"/>
                                  </p:stCondLst>
                                  <p:childTnLst>
                                    <p:set>
                                      <p:cBhvr>
                                        <p:cTn id="63" dur="1" fill="hold">
                                          <p:stCondLst>
                                            <p:cond delay="0"/>
                                          </p:stCondLst>
                                        </p:cTn>
                                        <p:tgtEl>
                                          <p:spTgt spid="4111"/>
                                        </p:tgtEl>
                                        <p:attrNameLst>
                                          <p:attrName>style.visibility</p:attrName>
                                        </p:attrNameLst>
                                      </p:cBhvr>
                                      <p:to>
                                        <p:strVal val="visible"/>
                                      </p:to>
                                    </p:set>
                                    <p:animEffect>
                                      <p:cBhvr>
                                        <p:cTn id="64" dur="500"/>
                                        <p:tgtEl>
                                          <p:spTgt spid="4111"/>
                                        </p:tgtEl>
                                      </p:cBhvr>
                                    </p:animEffect>
                                  </p:childTnLst>
                                </p:cTn>
                              </p:par>
                              <p:par>
                                <p:cTn id="65" presetID="53" presetClass="exit" presetSubtype="0" fill="hold" nodeType="withEffect">
                                  <p:stCondLst>
                                    <p:cond delay="0"/>
                                  </p:stCondLst>
                                  <p:childTnLst>
                                    <p:anim calcmode="lin" valueType="num">
                                      <p:cBhvr>
                                        <p:cTn id="66" dur="500"/>
                                        <p:tgtEl>
                                          <p:spTgt spid="4108"/>
                                        </p:tgtEl>
                                        <p:attrNameLst>
                                          <p:attrName>ppt_w</p:attrName>
                                        </p:attrNameLst>
                                      </p:cBhvr>
                                      <p:tavLst>
                                        <p:tav tm="0">
                                          <p:val>
                                            <p:strVal val="ppt_w"/>
                                          </p:val>
                                        </p:tav>
                                        <p:tav tm="100000">
                                          <p:val>
                                            <p:fltVal val="0"/>
                                          </p:val>
                                        </p:tav>
                                      </p:tavLst>
                                    </p:anim>
                                    <p:anim calcmode="lin" valueType="num">
                                      <p:cBhvr>
                                        <p:cTn id="67" dur="500"/>
                                        <p:tgtEl>
                                          <p:spTgt spid="4108"/>
                                        </p:tgtEl>
                                        <p:attrNameLst>
                                          <p:attrName>ppt_h</p:attrName>
                                        </p:attrNameLst>
                                      </p:cBhvr>
                                      <p:tavLst>
                                        <p:tav tm="0">
                                          <p:val>
                                            <p:strVal val="ppt_h"/>
                                          </p:val>
                                        </p:tav>
                                        <p:tav tm="100000">
                                          <p:val>
                                            <p:fltVal val="0"/>
                                          </p:val>
                                        </p:tav>
                                      </p:tavLst>
                                    </p:anim>
                                    <p:animEffect>
                                      <p:cBhvr>
                                        <p:cTn id="68" dur="500"/>
                                        <p:tgtEl>
                                          <p:spTgt spid="4108"/>
                                        </p:tgtEl>
                                      </p:cBhvr>
                                    </p:animEffect>
                                    <p:set>
                                      <p:cBhvr>
                                        <p:cTn id="69" dur="1" fill="hold">
                                          <p:stCondLst>
                                            <p:cond delay="499"/>
                                          </p:stCondLst>
                                        </p:cTn>
                                        <p:tgtEl>
                                          <p:spTgt spid="4108"/>
                                        </p:tgtEl>
                                        <p:attrNameLst>
                                          <p:attrName>style.visibility</p:attrName>
                                        </p:attrNameLst>
                                      </p:cBhvr>
                                      <p:to>
                                        <p:strVal val="hidden"/>
                                      </p:to>
                                    </p:set>
                                  </p:childTnLst>
                                </p:cTn>
                              </p:par>
                              <p:par>
                                <p:cTn id="70" presetID="53" presetClass="exit" presetSubtype="0" fill="hold" nodeType="withEffect">
                                  <p:stCondLst>
                                    <p:cond delay="0"/>
                                  </p:stCondLst>
                                  <p:childTnLst>
                                    <p:anim calcmode="lin" valueType="num">
                                      <p:cBhvr>
                                        <p:cTn id="71" dur="500"/>
                                        <p:tgtEl>
                                          <p:spTgt spid="4109"/>
                                        </p:tgtEl>
                                        <p:attrNameLst>
                                          <p:attrName>ppt_w</p:attrName>
                                        </p:attrNameLst>
                                      </p:cBhvr>
                                      <p:tavLst>
                                        <p:tav tm="0">
                                          <p:val>
                                            <p:strVal val="ppt_w"/>
                                          </p:val>
                                        </p:tav>
                                        <p:tav tm="100000">
                                          <p:val>
                                            <p:fltVal val="0"/>
                                          </p:val>
                                        </p:tav>
                                      </p:tavLst>
                                    </p:anim>
                                    <p:anim calcmode="lin" valueType="num">
                                      <p:cBhvr>
                                        <p:cTn id="72" dur="500"/>
                                        <p:tgtEl>
                                          <p:spTgt spid="4109"/>
                                        </p:tgtEl>
                                        <p:attrNameLst>
                                          <p:attrName>ppt_h</p:attrName>
                                        </p:attrNameLst>
                                      </p:cBhvr>
                                      <p:tavLst>
                                        <p:tav tm="0">
                                          <p:val>
                                            <p:strVal val="ppt_h"/>
                                          </p:val>
                                        </p:tav>
                                        <p:tav tm="100000">
                                          <p:val>
                                            <p:fltVal val="0"/>
                                          </p:val>
                                        </p:tav>
                                      </p:tavLst>
                                    </p:anim>
                                    <p:animEffect>
                                      <p:cBhvr>
                                        <p:cTn id="73" dur="500"/>
                                        <p:tgtEl>
                                          <p:spTgt spid="4109"/>
                                        </p:tgtEl>
                                      </p:cBhvr>
                                    </p:animEffect>
                                    <p:set>
                                      <p:cBhvr>
                                        <p:cTn id="74" dur="1" fill="hold">
                                          <p:stCondLst>
                                            <p:cond delay="499"/>
                                          </p:stCondLst>
                                        </p:cTn>
                                        <p:tgtEl>
                                          <p:spTgt spid="4109"/>
                                        </p:tgtEl>
                                        <p:attrNameLst>
                                          <p:attrName>style.visibility</p:attrName>
                                        </p:attrNameLst>
                                      </p:cBhvr>
                                      <p:to>
                                        <p:strVal val="hidden"/>
                                      </p:to>
                                    </p:set>
                                  </p:childTnLst>
                                </p:cTn>
                              </p:par>
                              <p:par>
                                <p:cTn id="75" presetID="53" presetClass="exit" presetSubtype="0" fill="hold" nodeType="withEffect">
                                  <p:stCondLst>
                                    <p:cond delay="0"/>
                                  </p:stCondLst>
                                  <p:childTnLst>
                                    <p:anim calcmode="lin" valueType="num">
                                      <p:cBhvr>
                                        <p:cTn id="76" dur="500"/>
                                        <p:tgtEl>
                                          <p:spTgt spid="4110"/>
                                        </p:tgtEl>
                                        <p:attrNameLst>
                                          <p:attrName>ppt_w</p:attrName>
                                        </p:attrNameLst>
                                      </p:cBhvr>
                                      <p:tavLst>
                                        <p:tav tm="0">
                                          <p:val>
                                            <p:strVal val="ppt_w"/>
                                          </p:val>
                                        </p:tav>
                                        <p:tav tm="100000">
                                          <p:val>
                                            <p:fltVal val="0"/>
                                          </p:val>
                                        </p:tav>
                                      </p:tavLst>
                                    </p:anim>
                                    <p:anim calcmode="lin" valueType="num">
                                      <p:cBhvr>
                                        <p:cTn id="77" dur="500"/>
                                        <p:tgtEl>
                                          <p:spTgt spid="4110"/>
                                        </p:tgtEl>
                                        <p:attrNameLst>
                                          <p:attrName>ppt_h</p:attrName>
                                        </p:attrNameLst>
                                      </p:cBhvr>
                                      <p:tavLst>
                                        <p:tav tm="0">
                                          <p:val>
                                            <p:strVal val="ppt_h"/>
                                          </p:val>
                                        </p:tav>
                                        <p:tav tm="100000">
                                          <p:val>
                                            <p:fltVal val="0"/>
                                          </p:val>
                                        </p:tav>
                                      </p:tavLst>
                                    </p:anim>
                                    <p:animEffect>
                                      <p:cBhvr>
                                        <p:cTn id="78" dur="500"/>
                                        <p:tgtEl>
                                          <p:spTgt spid="4110"/>
                                        </p:tgtEl>
                                      </p:cBhvr>
                                    </p:animEffect>
                                    <p:set>
                                      <p:cBhvr>
                                        <p:cTn id="79" dur="1" fill="hold">
                                          <p:stCondLst>
                                            <p:cond delay="499"/>
                                          </p:stCondLst>
                                        </p:cTn>
                                        <p:tgtEl>
                                          <p:spTgt spid="4110"/>
                                        </p:tgtEl>
                                        <p:attrNameLst>
                                          <p:attrName>style.visibility</p:attrName>
                                        </p:attrNameLst>
                                      </p:cBhvr>
                                      <p:to>
                                        <p:strVal val="hidden"/>
                                      </p:to>
                                    </p:set>
                                  </p:childTnLst>
                                </p:cTn>
                              </p:par>
                              <p:par>
                                <p:cTn id="80" presetID="53" presetClass="exit" presetSubtype="0" fill="hold" nodeType="withEffect">
                                  <p:stCondLst>
                                    <p:cond delay="0"/>
                                  </p:stCondLst>
                                  <p:childTnLst>
                                    <p:anim calcmode="lin" valueType="num">
                                      <p:cBhvr>
                                        <p:cTn id="81" dur="500"/>
                                        <p:tgtEl>
                                          <p:spTgt spid="4111"/>
                                        </p:tgtEl>
                                        <p:attrNameLst>
                                          <p:attrName>ppt_w</p:attrName>
                                        </p:attrNameLst>
                                      </p:cBhvr>
                                      <p:tavLst>
                                        <p:tav tm="0">
                                          <p:val>
                                            <p:strVal val="ppt_w"/>
                                          </p:val>
                                        </p:tav>
                                        <p:tav tm="100000">
                                          <p:val>
                                            <p:fltVal val="0"/>
                                          </p:val>
                                        </p:tav>
                                      </p:tavLst>
                                    </p:anim>
                                    <p:anim calcmode="lin" valueType="num">
                                      <p:cBhvr>
                                        <p:cTn id="82" dur="500"/>
                                        <p:tgtEl>
                                          <p:spTgt spid="4111"/>
                                        </p:tgtEl>
                                        <p:attrNameLst>
                                          <p:attrName>ppt_h</p:attrName>
                                        </p:attrNameLst>
                                      </p:cBhvr>
                                      <p:tavLst>
                                        <p:tav tm="0">
                                          <p:val>
                                            <p:strVal val="ppt_h"/>
                                          </p:val>
                                        </p:tav>
                                        <p:tav tm="100000">
                                          <p:val>
                                            <p:fltVal val="0"/>
                                          </p:val>
                                        </p:tav>
                                      </p:tavLst>
                                    </p:anim>
                                    <p:animEffect>
                                      <p:cBhvr>
                                        <p:cTn id="83" dur="500"/>
                                        <p:tgtEl>
                                          <p:spTgt spid="4111"/>
                                        </p:tgtEl>
                                      </p:cBhvr>
                                    </p:animEffect>
                                    <p:set>
                                      <p:cBhvr>
                                        <p:cTn id="84" dur="1" fill="hold">
                                          <p:stCondLst>
                                            <p:cond delay="499"/>
                                          </p:stCondLst>
                                        </p:cTn>
                                        <p:tgtEl>
                                          <p:spTgt spid="4111"/>
                                        </p:tgtEl>
                                        <p:attrNameLst>
                                          <p:attrName>style.visibility</p:attrName>
                                        </p:attrNameLst>
                                      </p:cBhvr>
                                      <p:to>
                                        <p:strVal val="hidden"/>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grpId="0" nodeType="clickEffect">
                                  <p:stCondLst>
                                    <p:cond delay="0"/>
                                  </p:stCondLst>
                                  <p:childTnLst>
                                    <p:set>
                                      <p:cBhvr>
                                        <p:cTn id="88" dur="1" fill="hold">
                                          <p:stCondLst>
                                            <p:cond delay="499"/>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长方形 289">
            <a:extLst>
              <a:ext uri="{FF2B5EF4-FFF2-40B4-BE49-F238E27FC236}">
                <a16:creationId xmlns:a16="http://schemas.microsoft.com/office/drawing/2014/main" id="{55C50BC0-D1F3-9B4A-B865-3E2EB116BD50}"/>
              </a:ext>
            </a:extLst>
          </p:cNvPr>
          <p:cNvSpPr>
            <a:spLocks noChangeArrowheads="1"/>
          </p:cNvSpPr>
          <p:nvPr/>
        </p:nvSpPr>
        <p:spPr bwMode="auto">
          <a:xfrm>
            <a:off x="-26988" y="242888"/>
            <a:ext cx="6480176" cy="606425"/>
          </a:xfrm>
          <a:prstGeom prst="rect">
            <a:avLst/>
          </a:prstGeom>
          <a:gradFill rotWithShape="0">
            <a:gsLst>
              <a:gs pos="0">
                <a:srgbClr val="990033"/>
              </a:gs>
              <a:gs pos="100000">
                <a:srgbClr val="460017">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67628" tIns="35243" rIns="67628" bIns="35243"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en-US"/>
          </a:p>
        </p:txBody>
      </p:sp>
      <p:sp>
        <p:nvSpPr>
          <p:cNvPr id="102402" name="矩形 8">
            <a:extLst>
              <a:ext uri="{FF2B5EF4-FFF2-40B4-BE49-F238E27FC236}">
                <a16:creationId xmlns:a16="http://schemas.microsoft.com/office/drawing/2014/main" id="{96128A99-B9D1-6F46-96E2-1B21D06F18F3}"/>
              </a:ext>
            </a:extLst>
          </p:cNvPr>
          <p:cNvSpPr>
            <a:spLocks noChangeArrowheads="1"/>
          </p:cNvSpPr>
          <p:nvPr/>
        </p:nvSpPr>
        <p:spPr bwMode="auto">
          <a:xfrm>
            <a:off x="2411413" y="523875"/>
            <a:ext cx="20891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endParaRPr lang="zh-CN" altLang="en-US" sz="15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4102" name="Picture 2" descr="PPECLOGO-eff-0-1">
            <a:extLst>
              <a:ext uri="{FF2B5EF4-FFF2-40B4-BE49-F238E27FC236}">
                <a16:creationId xmlns:a16="http://schemas.microsoft.com/office/drawing/2014/main" id="{0492F47A-3B1F-A04B-943A-DA96F82B63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7863" y="525463"/>
            <a:ext cx="627062"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3" descr="PPECLOGO-eff-0-2">
            <a:extLst>
              <a:ext uri="{FF2B5EF4-FFF2-40B4-BE49-F238E27FC236}">
                <a16:creationId xmlns:a16="http://schemas.microsoft.com/office/drawing/2014/main" id="{28BF7941-C86F-AE4E-9F3D-DA51FC9D7E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6600" y="506413"/>
            <a:ext cx="5778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6" descr="PPECLOGO-eff-0-1">
            <a:extLst>
              <a:ext uri="{FF2B5EF4-FFF2-40B4-BE49-F238E27FC236}">
                <a16:creationId xmlns:a16="http://schemas.microsoft.com/office/drawing/2014/main" id="{5D68BB1B-712B-044A-9131-CFFA3873183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6038" y="533400"/>
            <a:ext cx="23495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8" descr="PPECLOGO-eff-0-2">
            <a:extLst>
              <a:ext uri="{FF2B5EF4-FFF2-40B4-BE49-F238E27FC236}">
                <a16:creationId xmlns:a16="http://schemas.microsoft.com/office/drawing/2014/main" id="{B2853717-FF88-0947-AB12-08E869BCDC2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6200" y="377825"/>
            <a:ext cx="57943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11" descr="PPECLOGO-eff-5-4">
            <a:extLst>
              <a:ext uri="{FF2B5EF4-FFF2-40B4-BE49-F238E27FC236}">
                <a16:creationId xmlns:a16="http://schemas.microsoft.com/office/drawing/2014/main" id="{8BDDD38C-9D4E-3942-8467-F15EFB071FA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53063" y="449263"/>
            <a:ext cx="5334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7" name="Picture 12" descr="PPECLOGO-eff-0-1">
            <a:extLst>
              <a:ext uri="{FF2B5EF4-FFF2-40B4-BE49-F238E27FC236}">
                <a16:creationId xmlns:a16="http://schemas.microsoft.com/office/drawing/2014/main" id="{3EA1E113-8626-B645-A1F6-4062D55E5EF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89413" y="874713"/>
            <a:ext cx="309562"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Picture 15" descr="PPECLOGO-eff2-1-3">
            <a:extLst>
              <a:ext uri="{FF2B5EF4-FFF2-40B4-BE49-F238E27FC236}">
                <a16:creationId xmlns:a16="http://schemas.microsoft.com/office/drawing/2014/main" id="{A362ABFE-FC11-0444-BED2-3D6F7E3C1ED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51025" y="477838"/>
            <a:ext cx="25876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6" descr="PPECLOGO-eff2-1-4">
            <a:extLst>
              <a:ext uri="{FF2B5EF4-FFF2-40B4-BE49-F238E27FC236}">
                <a16:creationId xmlns:a16="http://schemas.microsoft.com/office/drawing/2014/main" id="{4053E62A-B77C-664E-B0FA-4750C98BE38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30725" y="731838"/>
            <a:ext cx="4159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0" name="Picture 17" descr="PPECLOGO-eff2-1-3">
            <a:extLst>
              <a:ext uri="{FF2B5EF4-FFF2-40B4-BE49-F238E27FC236}">
                <a16:creationId xmlns:a16="http://schemas.microsoft.com/office/drawing/2014/main" id="{4E102C00-EEF1-7245-AC07-2B94117582D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45063" y="534988"/>
            <a:ext cx="211137"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18" descr="PPECLOGO-eff2-1-3">
            <a:extLst>
              <a:ext uri="{FF2B5EF4-FFF2-40B4-BE49-F238E27FC236}">
                <a16:creationId xmlns:a16="http://schemas.microsoft.com/office/drawing/2014/main" id="{9F3025AF-FC56-954C-95ED-197851B6600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43513" y="788988"/>
            <a:ext cx="166687" cy="11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13" name="网络 586">
            <a:extLst>
              <a:ext uri="{FF2B5EF4-FFF2-40B4-BE49-F238E27FC236}">
                <a16:creationId xmlns:a16="http://schemas.microsoft.com/office/drawing/2014/main" id="{33E54ECD-18C5-AE48-A517-BB9858C6D1F6}"/>
              </a:ext>
            </a:extLst>
          </p:cNvPr>
          <p:cNvSpPr>
            <a:spLocks/>
          </p:cNvSpPr>
          <p:nvPr/>
        </p:nvSpPr>
        <p:spPr bwMode="auto">
          <a:xfrm>
            <a:off x="19050" y="314325"/>
            <a:ext cx="506413" cy="484188"/>
          </a:xfrm>
          <a:custGeom>
            <a:avLst/>
            <a:gdLst>
              <a:gd name="T0" fmla="*/ 0 w 1889279"/>
              <a:gd name="T1" fmla="*/ 0 h 1810503"/>
              <a:gd name="T2" fmla="*/ 0 w 1889279"/>
              <a:gd name="T3" fmla="*/ 0 h 1810503"/>
              <a:gd name="T4" fmla="*/ 0 w 1889279"/>
              <a:gd name="T5" fmla="*/ 0 h 1810503"/>
              <a:gd name="T6" fmla="*/ 0 w 1889279"/>
              <a:gd name="T7" fmla="*/ 0 h 1810503"/>
              <a:gd name="T8" fmla="*/ 0 w 1889279"/>
              <a:gd name="T9" fmla="*/ 0 h 1810503"/>
              <a:gd name="T10" fmla="*/ 0 w 1889279"/>
              <a:gd name="T11" fmla="*/ 0 h 1810503"/>
              <a:gd name="T12" fmla="*/ 0 w 1889279"/>
              <a:gd name="T13" fmla="*/ 0 h 1810503"/>
              <a:gd name="T14" fmla="*/ 0 w 1889279"/>
              <a:gd name="T15" fmla="*/ 0 h 1810503"/>
              <a:gd name="T16" fmla="*/ 0 w 1889279"/>
              <a:gd name="T17" fmla="*/ 0 h 1810503"/>
              <a:gd name="T18" fmla="*/ 0 w 1889279"/>
              <a:gd name="T19" fmla="*/ 0 h 1810503"/>
              <a:gd name="T20" fmla="*/ 0 w 1889279"/>
              <a:gd name="T21" fmla="*/ 0 h 1810503"/>
              <a:gd name="T22" fmla="*/ 0 w 1889279"/>
              <a:gd name="T23" fmla="*/ 0 h 1810503"/>
              <a:gd name="T24" fmla="*/ 0 w 1889279"/>
              <a:gd name="T25" fmla="*/ 0 h 1810503"/>
              <a:gd name="T26" fmla="*/ 0 w 1889279"/>
              <a:gd name="T27" fmla="*/ 0 h 1810503"/>
              <a:gd name="T28" fmla="*/ 0 w 1889279"/>
              <a:gd name="T29" fmla="*/ 0 h 1810503"/>
              <a:gd name="T30" fmla="*/ 0 w 1889279"/>
              <a:gd name="T31" fmla="*/ 0 h 1810503"/>
              <a:gd name="T32" fmla="*/ 0 w 1889279"/>
              <a:gd name="T33" fmla="*/ 0 h 1810503"/>
              <a:gd name="T34" fmla="*/ 0 w 1889279"/>
              <a:gd name="T35" fmla="*/ 0 h 1810503"/>
              <a:gd name="T36" fmla="*/ 0 w 1889279"/>
              <a:gd name="T37" fmla="*/ 0 h 1810503"/>
              <a:gd name="T38" fmla="*/ 0 w 1889279"/>
              <a:gd name="T39" fmla="*/ 0 h 1810503"/>
              <a:gd name="T40" fmla="*/ 0 w 1889279"/>
              <a:gd name="T41" fmla="*/ 0 h 1810503"/>
              <a:gd name="T42" fmla="*/ 0 w 1889279"/>
              <a:gd name="T43" fmla="*/ 0 h 1810503"/>
              <a:gd name="T44" fmla="*/ 0 w 1889279"/>
              <a:gd name="T45" fmla="*/ 0 h 1810503"/>
              <a:gd name="T46" fmla="*/ 0 w 1889279"/>
              <a:gd name="T47" fmla="*/ 0 h 1810503"/>
              <a:gd name="T48" fmla="*/ 0 w 1889279"/>
              <a:gd name="T49" fmla="*/ 0 h 1810503"/>
              <a:gd name="T50" fmla="*/ 0 w 1889279"/>
              <a:gd name="T51" fmla="*/ 0 h 1810503"/>
              <a:gd name="T52" fmla="*/ 0 w 1889279"/>
              <a:gd name="T53" fmla="*/ 0 h 1810503"/>
              <a:gd name="T54" fmla="*/ 0 w 1889279"/>
              <a:gd name="T55" fmla="*/ 0 h 1810503"/>
              <a:gd name="T56" fmla="*/ 0 w 1889279"/>
              <a:gd name="T57" fmla="*/ 0 h 1810503"/>
              <a:gd name="T58" fmla="*/ 0 w 1889279"/>
              <a:gd name="T59" fmla="*/ 0 h 1810503"/>
              <a:gd name="T60" fmla="*/ 0 w 1889279"/>
              <a:gd name="T61" fmla="*/ 0 h 1810503"/>
              <a:gd name="T62" fmla="*/ 0 w 1889279"/>
              <a:gd name="T63" fmla="*/ 0 h 1810503"/>
              <a:gd name="T64" fmla="*/ 0 w 1889279"/>
              <a:gd name="T65" fmla="*/ 0 h 1810503"/>
              <a:gd name="T66" fmla="*/ 0 w 1889279"/>
              <a:gd name="T67" fmla="*/ 0 h 1810503"/>
              <a:gd name="T68" fmla="*/ 0 w 1889279"/>
              <a:gd name="T69" fmla="*/ 0 h 1810503"/>
              <a:gd name="T70" fmla="*/ 0 w 1889279"/>
              <a:gd name="T71" fmla="*/ 0 h 1810503"/>
              <a:gd name="T72" fmla="*/ 0 w 1889279"/>
              <a:gd name="T73" fmla="*/ 0 h 1810503"/>
              <a:gd name="T74" fmla="*/ 0 w 1889279"/>
              <a:gd name="T75" fmla="*/ 0 h 18105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89279"/>
              <a:gd name="T115" fmla="*/ 0 h 1810503"/>
              <a:gd name="T116" fmla="*/ 1889279 w 1889279"/>
              <a:gd name="T117" fmla="*/ 1810503 h 18105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lnTo>
                  <a:pt x="953521" y="1355186"/>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lnTo>
                  <a:pt x="953521" y="931303"/>
                </a:ln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lnTo>
                  <a:pt x="900586" y="1702"/>
                </a:lnTo>
                <a:close/>
                <a:moveTo>
                  <a:pt x="953521" y="0"/>
                </a:moveTo>
                <a:lnTo>
                  <a:pt x="981035" y="1330"/>
                </a:lnTo>
                <a:cubicBezTo>
                  <a:pt x="1124068" y="53565"/>
                  <a:pt x="1247786" y="180867"/>
                  <a:pt x="1332000" y="354889"/>
                </a:cubicBezTo>
                <a:cubicBezTo>
                  <a:pt x="1219743" y="403080"/>
                  <a:pt x="1090709" y="429800"/>
                  <a:pt x="953521" y="430954"/>
                </a:cubicBezTo>
                <a:lnTo>
                  <a:pt x="9535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nchor="ctr"/>
          <a:lstStyle/>
          <a:p>
            <a:endParaRPr lang="zh-CN" altLang="en-US"/>
          </a:p>
        </p:txBody>
      </p:sp>
      <p:pic>
        <p:nvPicPr>
          <p:cNvPr id="102414" name="Picture 22" descr="未标题-4">
            <a:extLst>
              <a:ext uri="{FF2B5EF4-FFF2-40B4-BE49-F238E27FC236}">
                <a16:creationId xmlns:a16="http://schemas.microsoft.com/office/drawing/2014/main" id="{3D90A4E1-0365-8249-BC17-DCEE2D18C24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75463" y="68263"/>
            <a:ext cx="2230437"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 Box 5">
            <a:extLst>
              <a:ext uri="{FF2B5EF4-FFF2-40B4-BE49-F238E27FC236}">
                <a16:creationId xmlns:a16="http://schemas.microsoft.com/office/drawing/2014/main" id="{5A84D8A6-A307-FC4B-AFEF-817567B421F6}"/>
              </a:ext>
            </a:extLst>
          </p:cNvPr>
          <p:cNvSpPr txBox="1">
            <a:spLocks noChangeArrowheads="1"/>
          </p:cNvSpPr>
          <p:nvPr/>
        </p:nvSpPr>
        <p:spPr bwMode="auto">
          <a:xfrm>
            <a:off x="496888" y="1074738"/>
            <a:ext cx="7696200" cy="317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a:r>
              <a:rPr kumimoji="1" lang="en-US" altLang="zh-CN" sz="2000" b="1">
                <a:solidFill>
                  <a:srgbClr val="000099"/>
                </a:solidFill>
                <a:latin typeface="宋体" panose="02010600030101010101" pitchFamily="2" charset="-122"/>
              </a:rPr>
              <a:t>I8259A	 PROC</a:t>
            </a:r>
            <a:endParaRPr kumimoji="1" lang="zh-CN" altLang="en-US" sz="2000" b="1">
              <a:solidFill>
                <a:srgbClr val="000099"/>
              </a:solidFill>
              <a:latin typeface="宋体" panose="02010600030101010101" pitchFamily="2" charset="-122"/>
            </a:endParaRPr>
          </a:p>
          <a:p>
            <a:pPr eaLnBrk="1"/>
            <a:r>
              <a:rPr kumimoji="1" lang="en-US" altLang="zh-CN" sz="2000" b="1">
                <a:solidFill>
                  <a:srgbClr val="000099"/>
                </a:solidFill>
                <a:latin typeface="宋体" panose="02010600030101010101" pitchFamily="2" charset="-122"/>
              </a:rPr>
              <a:t>	   IN	  AL</a:t>
            </a:r>
            <a:r>
              <a:rPr kumimoji="1" lang="zh-CN" altLang="en-US" sz="2000" b="1">
                <a:solidFill>
                  <a:srgbClr val="000099"/>
                </a:solidFill>
                <a:latin typeface="宋体" panose="02010600030101010101" pitchFamily="2" charset="-122"/>
              </a:rPr>
              <a:t>，</a:t>
            </a:r>
            <a:r>
              <a:rPr kumimoji="1" lang="en-US" altLang="zh-CN" sz="2000" b="1">
                <a:solidFill>
                  <a:srgbClr val="000099"/>
                </a:solidFill>
                <a:latin typeface="宋体" panose="02010600030101010101" pitchFamily="2" charset="-122"/>
              </a:rPr>
              <a:t>0A1H</a:t>
            </a:r>
            <a:endParaRPr kumimoji="1" lang="zh-CN" altLang="en-US" sz="2000" b="1">
              <a:solidFill>
                <a:srgbClr val="000099"/>
              </a:solidFill>
              <a:latin typeface="宋体" panose="02010600030101010101" pitchFamily="2" charset="-122"/>
            </a:endParaRPr>
          </a:p>
          <a:p>
            <a:pPr eaLnBrk="1"/>
            <a:r>
              <a:rPr kumimoji="1" lang="en-US" altLang="zh-CN" sz="2000" b="1">
                <a:solidFill>
                  <a:srgbClr val="000099"/>
                </a:solidFill>
                <a:latin typeface="宋体" panose="02010600030101010101" pitchFamily="2" charset="-122"/>
              </a:rPr>
              <a:t> 	   AND   AL</a:t>
            </a:r>
            <a:r>
              <a:rPr kumimoji="1" lang="zh-CN" altLang="en-US" sz="2000" b="1">
                <a:solidFill>
                  <a:srgbClr val="000099"/>
                </a:solidFill>
                <a:latin typeface="宋体" panose="02010600030101010101" pitchFamily="2" charset="-122"/>
              </a:rPr>
              <a:t>，</a:t>
            </a:r>
            <a:r>
              <a:rPr kumimoji="1" lang="en-US" altLang="zh-CN" sz="2000" b="1">
                <a:solidFill>
                  <a:srgbClr val="000099"/>
                </a:solidFill>
                <a:latin typeface="宋体" panose="02010600030101010101" pitchFamily="2" charset="-122"/>
              </a:rPr>
              <a:t>111111</a:t>
            </a:r>
            <a:r>
              <a:rPr kumimoji="1" lang="en-US" altLang="zh-CN" sz="2000" b="1">
                <a:solidFill>
                  <a:srgbClr val="C00000"/>
                </a:solidFill>
                <a:latin typeface="宋体" panose="02010600030101010101" pitchFamily="2" charset="-122"/>
              </a:rPr>
              <a:t>0</a:t>
            </a:r>
            <a:r>
              <a:rPr kumimoji="1" lang="en-US" altLang="zh-CN" sz="2000" b="1">
                <a:solidFill>
                  <a:srgbClr val="000099"/>
                </a:solidFill>
                <a:latin typeface="宋体" panose="02010600030101010101" pitchFamily="2" charset="-122"/>
              </a:rPr>
              <a:t>1B</a:t>
            </a:r>
            <a:endParaRPr kumimoji="1" lang="zh-CN" altLang="en-US" sz="2000" b="1">
              <a:solidFill>
                <a:srgbClr val="000099"/>
              </a:solidFill>
              <a:latin typeface="宋体" panose="02010600030101010101" pitchFamily="2" charset="-122"/>
            </a:endParaRPr>
          </a:p>
          <a:p>
            <a:pPr eaLnBrk="1"/>
            <a:r>
              <a:rPr kumimoji="1" lang="en-US" altLang="zh-CN" sz="2000" b="1">
                <a:solidFill>
                  <a:srgbClr val="000099"/>
                </a:solidFill>
                <a:latin typeface="宋体" panose="02010600030101010101" pitchFamily="2" charset="-122"/>
              </a:rPr>
              <a:t>	   OUT   0A1H</a:t>
            </a:r>
            <a:r>
              <a:rPr kumimoji="1" lang="zh-CN" altLang="en-US" sz="2000" b="1">
                <a:solidFill>
                  <a:srgbClr val="000099"/>
                </a:solidFill>
                <a:latin typeface="宋体" panose="02010600030101010101" pitchFamily="2" charset="-122"/>
              </a:rPr>
              <a:t>，</a:t>
            </a:r>
            <a:r>
              <a:rPr kumimoji="1" lang="en-US" altLang="zh-CN" sz="2000" b="1">
                <a:solidFill>
                  <a:srgbClr val="000099"/>
                </a:solidFill>
                <a:latin typeface="宋体" panose="02010600030101010101" pitchFamily="2" charset="-122"/>
              </a:rPr>
              <a:t>AL	    </a:t>
            </a:r>
            <a:r>
              <a:rPr kumimoji="1" lang="zh-CN" altLang="en-US" sz="2000" b="1">
                <a:solidFill>
                  <a:srgbClr val="C00000"/>
                </a:solidFill>
                <a:latin typeface="宋体" panose="02010600030101010101" pitchFamily="2" charset="-122"/>
              </a:rPr>
              <a:t>；从</a:t>
            </a:r>
            <a:r>
              <a:rPr kumimoji="1" lang="en-US" altLang="zh-CN" sz="2000" b="1">
                <a:solidFill>
                  <a:srgbClr val="C00000"/>
                </a:solidFill>
                <a:latin typeface="宋体" panose="02010600030101010101" pitchFamily="2" charset="-122"/>
              </a:rPr>
              <a:t>8259A IMR1</a:t>
            </a:r>
            <a:r>
              <a:rPr kumimoji="1" lang="zh-CN" altLang="en-US" sz="2000" b="1">
                <a:solidFill>
                  <a:srgbClr val="C00000"/>
                </a:solidFill>
                <a:latin typeface="宋体" panose="02010600030101010101" pitchFamily="2" charset="-122"/>
              </a:rPr>
              <a:t>置</a:t>
            </a:r>
            <a:r>
              <a:rPr kumimoji="1" lang="en-US" altLang="zh-CN" sz="2000" b="1">
                <a:solidFill>
                  <a:srgbClr val="C00000"/>
                </a:solidFill>
                <a:latin typeface="宋体" panose="02010600030101010101" pitchFamily="2" charset="-122"/>
              </a:rPr>
              <a:t>0</a:t>
            </a:r>
            <a:endParaRPr kumimoji="1" lang="zh-CN" altLang="en-US" sz="2000" b="1">
              <a:solidFill>
                <a:srgbClr val="C00000"/>
              </a:solidFill>
              <a:latin typeface="宋体" panose="02010600030101010101" pitchFamily="2" charset="-122"/>
            </a:endParaRPr>
          </a:p>
          <a:p>
            <a:pPr eaLnBrk="1"/>
            <a:r>
              <a:rPr kumimoji="1" lang="en-US" altLang="zh-CN" sz="2000" b="1">
                <a:solidFill>
                  <a:srgbClr val="000099"/>
                </a:solidFill>
                <a:latin typeface="宋体" panose="02010600030101010101" pitchFamily="2" charset="-122"/>
              </a:rPr>
              <a:t>	   IN    AL</a:t>
            </a:r>
            <a:r>
              <a:rPr kumimoji="1" lang="zh-CN" altLang="en-US" sz="2000" b="1">
                <a:solidFill>
                  <a:srgbClr val="000099"/>
                </a:solidFill>
                <a:latin typeface="宋体" panose="02010600030101010101" pitchFamily="2" charset="-122"/>
              </a:rPr>
              <a:t>，</a:t>
            </a:r>
            <a:r>
              <a:rPr kumimoji="1" lang="en-US" altLang="zh-CN" sz="2000" b="1">
                <a:solidFill>
                  <a:srgbClr val="000099"/>
                </a:solidFill>
                <a:latin typeface="宋体" panose="02010600030101010101" pitchFamily="2" charset="-122"/>
              </a:rPr>
              <a:t>21H</a:t>
            </a:r>
            <a:endParaRPr kumimoji="1" lang="zh-CN" altLang="en-US" sz="2000" b="1">
              <a:solidFill>
                <a:srgbClr val="000099"/>
              </a:solidFill>
              <a:latin typeface="宋体" panose="02010600030101010101" pitchFamily="2" charset="-122"/>
            </a:endParaRPr>
          </a:p>
          <a:p>
            <a:pPr eaLnBrk="1"/>
            <a:r>
              <a:rPr kumimoji="1" lang="en-US" altLang="zh-CN" sz="2000" b="1">
                <a:solidFill>
                  <a:srgbClr val="000099"/>
                </a:solidFill>
                <a:latin typeface="宋体" panose="02010600030101010101" pitchFamily="2" charset="-122"/>
              </a:rPr>
              <a:t>	   AND   AL</a:t>
            </a:r>
            <a:r>
              <a:rPr kumimoji="1" lang="zh-CN" altLang="en-US" sz="2000" b="1">
                <a:solidFill>
                  <a:srgbClr val="000099"/>
                </a:solidFill>
                <a:latin typeface="宋体" panose="02010600030101010101" pitchFamily="2" charset="-122"/>
              </a:rPr>
              <a:t>，</a:t>
            </a:r>
            <a:r>
              <a:rPr kumimoji="1" lang="en-US" altLang="zh-CN" sz="2000" b="1">
                <a:solidFill>
                  <a:srgbClr val="000099"/>
                </a:solidFill>
                <a:latin typeface="宋体" panose="02010600030101010101" pitchFamily="2" charset="-122"/>
              </a:rPr>
              <a:t>11111</a:t>
            </a:r>
            <a:r>
              <a:rPr kumimoji="1" lang="en-US" altLang="zh-CN" sz="2000" b="1">
                <a:solidFill>
                  <a:srgbClr val="C00000"/>
                </a:solidFill>
                <a:latin typeface="宋体" panose="02010600030101010101" pitchFamily="2" charset="-122"/>
              </a:rPr>
              <a:t>0</a:t>
            </a:r>
            <a:r>
              <a:rPr kumimoji="1" lang="en-US" altLang="zh-CN" sz="2000" b="1">
                <a:solidFill>
                  <a:srgbClr val="000099"/>
                </a:solidFill>
                <a:latin typeface="宋体" panose="02010600030101010101" pitchFamily="2" charset="-122"/>
              </a:rPr>
              <a:t>11B</a:t>
            </a:r>
            <a:endParaRPr kumimoji="1" lang="zh-CN" altLang="en-US" sz="2000" b="1">
              <a:solidFill>
                <a:srgbClr val="000099"/>
              </a:solidFill>
              <a:latin typeface="宋体" panose="02010600030101010101" pitchFamily="2" charset="-122"/>
            </a:endParaRPr>
          </a:p>
          <a:p>
            <a:pPr eaLnBrk="1"/>
            <a:r>
              <a:rPr kumimoji="1" lang="en-US" altLang="zh-CN" sz="2000" b="1">
                <a:solidFill>
                  <a:srgbClr val="000099"/>
                </a:solidFill>
                <a:latin typeface="宋体" panose="02010600030101010101" pitchFamily="2" charset="-122"/>
              </a:rPr>
              <a:t>          OUT   21H,AL	    </a:t>
            </a:r>
            <a:r>
              <a:rPr kumimoji="1" lang="zh-CN" altLang="en-US" sz="2000" b="1">
                <a:solidFill>
                  <a:srgbClr val="C00000"/>
                </a:solidFill>
                <a:latin typeface="宋体" panose="02010600030101010101" pitchFamily="2" charset="-122"/>
              </a:rPr>
              <a:t>；主</a:t>
            </a:r>
            <a:r>
              <a:rPr kumimoji="1" lang="en-US" altLang="zh-CN" sz="2000" b="1">
                <a:solidFill>
                  <a:srgbClr val="C00000"/>
                </a:solidFill>
                <a:latin typeface="宋体" panose="02010600030101010101" pitchFamily="2" charset="-122"/>
              </a:rPr>
              <a:t>8259A IMR2</a:t>
            </a:r>
            <a:r>
              <a:rPr kumimoji="1" lang="zh-CN" altLang="en-US" sz="2000" b="1">
                <a:solidFill>
                  <a:srgbClr val="C00000"/>
                </a:solidFill>
                <a:latin typeface="宋体" panose="02010600030101010101" pitchFamily="2" charset="-122"/>
              </a:rPr>
              <a:t>置</a:t>
            </a:r>
            <a:r>
              <a:rPr kumimoji="1" lang="en-US" altLang="zh-CN" sz="2000" b="1">
                <a:solidFill>
                  <a:srgbClr val="C00000"/>
                </a:solidFill>
                <a:latin typeface="宋体" panose="02010600030101010101" pitchFamily="2" charset="-122"/>
              </a:rPr>
              <a:t>0</a:t>
            </a:r>
            <a:endParaRPr kumimoji="1" lang="zh-CN" altLang="en-US" sz="2000" b="1">
              <a:solidFill>
                <a:srgbClr val="C00000"/>
              </a:solidFill>
              <a:latin typeface="宋体" panose="02010600030101010101" pitchFamily="2" charset="-122"/>
            </a:endParaRPr>
          </a:p>
          <a:p>
            <a:pPr eaLnBrk="1"/>
            <a:r>
              <a:rPr kumimoji="1" lang="en-US" altLang="zh-CN" sz="2000" b="1">
                <a:solidFill>
                  <a:srgbClr val="000099"/>
                </a:solidFill>
                <a:latin typeface="宋体" panose="02010600030101010101" pitchFamily="2" charset="-122"/>
              </a:rPr>
              <a:t>	   RET</a:t>
            </a:r>
            <a:endParaRPr kumimoji="1" lang="zh-CN" altLang="en-US" sz="2000" b="1">
              <a:solidFill>
                <a:srgbClr val="000099"/>
              </a:solidFill>
              <a:latin typeface="宋体" panose="02010600030101010101" pitchFamily="2" charset="-122"/>
            </a:endParaRPr>
          </a:p>
          <a:p>
            <a:pPr eaLnBrk="1"/>
            <a:r>
              <a:rPr kumimoji="1" lang="en-US" altLang="zh-CN" sz="2000" b="1">
                <a:solidFill>
                  <a:srgbClr val="000099"/>
                </a:solidFill>
                <a:latin typeface="宋体" panose="02010600030101010101" pitchFamily="2" charset="-122"/>
              </a:rPr>
              <a:t>I8259A   ENDP</a:t>
            </a:r>
            <a:endParaRPr kumimoji="1" lang="zh-CN" altLang="en-US" sz="2000" b="1">
              <a:solidFill>
                <a:srgbClr val="000099"/>
              </a:solidFill>
              <a:latin typeface="宋体" panose="02010600030101010101" pitchFamily="2" charset="-122"/>
            </a:endParaRPr>
          </a:p>
          <a:p>
            <a:pPr eaLnBrk="1"/>
            <a:r>
              <a:rPr kumimoji="1" lang="en-US" altLang="zh-CN" sz="2000" b="1">
                <a:solidFill>
                  <a:srgbClr val="000099"/>
                </a:solidFill>
                <a:latin typeface="宋体" panose="02010600030101010101" pitchFamily="2" charset="-122"/>
              </a:rPr>
              <a:t>;---------------------------------</a:t>
            </a:r>
            <a:endParaRPr kumimoji="1" lang="zh-CN" altLang="en-US" sz="2000" b="1">
              <a:solidFill>
                <a:srgbClr val="000099"/>
              </a:solidFill>
              <a:latin typeface="宋体" panose="02010600030101010101" pitchFamily="2" charset="-122"/>
            </a:endParaRPr>
          </a:p>
        </p:txBody>
      </p:sp>
      <p:sp>
        <p:nvSpPr>
          <p:cNvPr id="102416" name="文本框 5">
            <a:extLst>
              <a:ext uri="{FF2B5EF4-FFF2-40B4-BE49-F238E27FC236}">
                <a16:creationId xmlns:a16="http://schemas.microsoft.com/office/drawing/2014/main" id="{81D677A9-D21A-744C-9C28-218C5828D153}"/>
              </a:ext>
            </a:extLst>
          </p:cNvPr>
          <p:cNvSpPr>
            <a:spLocks noChangeArrowheads="1"/>
          </p:cNvSpPr>
          <p:nvPr/>
        </p:nvSpPr>
        <p:spPr bwMode="auto">
          <a:xfrm>
            <a:off x="325438" y="328613"/>
            <a:ext cx="5805487"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buFont typeface="Arial" panose="020B0604020202020204" pitchFamily="34" charset="0"/>
              <a:buNone/>
            </a:pPr>
            <a:r>
              <a:rPr lang="zh-CN" altLang="en-US" sz="2400" b="1" noProof="1">
                <a:solidFill>
                  <a:schemeClr val="bg1"/>
                </a:solidFill>
                <a:ea typeface="微软雅黑" panose="020B0503020204020204" pitchFamily="34" charset="-122"/>
                <a:sym typeface="Arial" panose="020B0604020202020204" pitchFamily="34" charset="0"/>
              </a:rPr>
              <a:t>   用户</a:t>
            </a:r>
            <a:r>
              <a:rPr lang="zh-CN" altLang="en-US" sz="2400" b="1" noProof="1">
                <a:solidFill>
                  <a:schemeClr val="bg1"/>
                </a:solidFill>
                <a:ea typeface="微软雅黑" panose="020B0503020204020204" pitchFamily="34" charset="-122"/>
                <a:sym typeface="+mn-ea"/>
              </a:rPr>
              <a:t>中断应用开发举例</a:t>
            </a:r>
            <a:endParaRPr lang="zh-CN" altLang="en-US" sz="2400" b="1" noProof="1">
              <a:solidFill>
                <a:schemeClr val="bg1"/>
              </a:solidFill>
              <a:ea typeface="微软雅黑" panose="020B0503020204020204" pitchFamily="34" charset="-122"/>
              <a:sym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4102"/>
                                        </p:tgtEl>
                                        <p:attrNameLst>
                                          <p:attrName>style.visibility</p:attrName>
                                        </p:attrNameLst>
                                      </p:cBhvr>
                                      <p:to>
                                        <p:strVal val="visible"/>
                                      </p:to>
                                    </p:set>
                                    <p:animEffect>
                                      <p:cBhvr>
                                        <p:cTn id="7" dur="500"/>
                                        <p:tgtEl>
                                          <p:spTgt spid="4102"/>
                                        </p:tgtEl>
                                      </p:cBhvr>
                                    </p:animEffect>
                                  </p:childTnLst>
                                </p:cTn>
                              </p:par>
                              <p:par>
                                <p:cTn id="8" presetID="10" presetClass="entr" presetSubtype="0" fill="hold" nodeType="withEffect">
                                  <p:stCondLst>
                                    <p:cond delay="0"/>
                                  </p:stCondLst>
                                  <p:childTnLst>
                                    <p:set>
                                      <p:cBhvr>
                                        <p:cTn id="9" dur="1" fill="hold">
                                          <p:stCondLst>
                                            <p:cond delay="0"/>
                                          </p:stCondLst>
                                        </p:cTn>
                                        <p:tgtEl>
                                          <p:spTgt spid="4105"/>
                                        </p:tgtEl>
                                        <p:attrNameLst>
                                          <p:attrName>style.visibility</p:attrName>
                                        </p:attrNameLst>
                                      </p:cBhvr>
                                      <p:to>
                                        <p:strVal val="visible"/>
                                      </p:to>
                                    </p:set>
                                    <p:animEffect>
                                      <p:cBhvr>
                                        <p:cTn id="10" dur="500"/>
                                        <p:tgtEl>
                                          <p:spTgt spid="4105"/>
                                        </p:tgtEl>
                                      </p:cBhvr>
                                    </p:animEffect>
                                  </p:childTnLst>
                                </p:cTn>
                              </p:par>
                              <p:par>
                                <p:cTn id="11" presetID="10" presetClass="entr" presetSubtype="0" fill="hold" nodeType="withEffect">
                                  <p:stCondLst>
                                    <p:cond delay="0"/>
                                  </p:stCondLst>
                                  <p:childTnLst>
                                    <p:set>
                                      <p:cBhvr>
                                        <p:cTn id="12" dur="1" fill="hold">
                                          <p:stCondLst>
                                            <p:cond delay="0"/>
                                          </p:stCondLst>
                                        </p:cTn>
                                        <p:tgtEl>
                                          <p:spTgt spid="4107"/>
                                        </p:tgtEl>
                                        <p:attrNameLst>
                                          <p:attrName>style.visibility</p:attrName>
                                        </p:attrNameLst>
                                      </p:cBhvr>
                                      <p:to>
                                        <p:strVal val="visible"/>
                                      </p:to>
                                    </p:set>
                                    <p:animEffect>
                                      <p:cBhvr>
                                        <p:cTn id="13" dur="500"/>
                                        <p:tgtEl>
                                          <p:spTgt spid="4107"/>
                                        </p:tgtEl>
                                      </p:cBhvr>
                                    </p:animEffect>
                                  </p:childTnLst>
                                </p:cTn>
                              </p:par>
                              <p:par>
                                <p:cTn id="14" presetID="10" presetClass="entr" presetSubtype="0" fill="hold" nodeType="withEffect">
                                  <p:stCondLst>
                                    <p:cond delay="0"/>
                                  </p:stCondLst>
                                  <p:childTnLst>
                                    <p:set>
                                      <p:cBhvr>
                                        <p:cTn id="15" dur="1" fill="hold">
                                          <p:stCondLst>
                                            <p:cond delay="0"/>
                                          </p:stCondLst>
                                        </p:cTn>
                                        <p:tgtEl>
                                          <p:spTgt spid="4103"/>
                                        </p:tgtEl>
                                        <p:attrNameLst>
                                          <p:attrName>style.visibility</p:attrName>
                                        </p:attrNameLst>
                                      </p:cBhvr>
                                      <p:to>
                                        <p:strVal val="visible"/>
                                      </p:to>
                                    </p:set>
                                    <p:animEffect>
                                      <p:cBhvr>
                                        <p:cTn id="16" dur="500"/>
                                        <p:tgtEl>
                                          <p:spTgt spid="4103"/>
                                        </p:tgtEl>
                                      </p:cBhvr>
                                    </p:animEffect>
                                  </p:childTnLst>
                                </p:cTn>
                              </p:par>
                              <p:par>
                                <p:cTn id="17" presetID="10" presetClass="entr" presetSubtype="0" fill="hold" nodeType="withEffect">
                                  <p:stCondLst>
                                    <p:cond delay="0"/>
                                  </p:stCondLst>
                                  <p:childTnLst>
                                    <p:set>
                                      <p:cBhvr>
                                        <p:cTn id="18" dur="1" fill="hold">
                                          <p:stCondLst>
                                            <p:cond delay="0"/>
                                          </p:stCondLst>
                                        </p:cTn>
                                        <p:tgtEl>
                                          <p:spTgt spid="4106"/>
                                        </p:tgtEl>
                                        <p:attrNameLst>
                                          <p:attrName>style.visibility</p:attrName>
                                        </p:attrNameLst>
                                      </p:cBhvr>
                                      <p:to>
                                        <p:strVal val="visible"/>
                                      </p:to>
                                    </p:set>
                                    <p:animEffect>
                                      <p:cBhvr>
                                        <p:cTn id="19" dur="500"/>
                                        <p:tgtEl>
                                          <p:spTgt spid="4106"/>
                                        </p:tgtEl>
                                      </p:cBhvr>
                                    </p:animEffect>
                                  </p:childTnLst>
                                </p:cTn>
                              </p:par>
                              <p:par>
                                <p:cTn id="20" presetID="10" presetClass="entr" presetSubtype="0" fill="hold" nodeType="withEffect">
                                  <p:stCondLst>
                                    <p:cond delay="0"/>
                                  </p:stCondLst>
                                  <p:childTnLst>
                                    <p:set>
                                      <p:cBhvr>
                                        <p:cTn id="21" dur="1" fill="hold">
                                          <p:stCondLst>
                                            <p:cond delay="0"/>
                                          </p:stCondLst>
                                        </p:cTn>
                                        <p:tgtEl>
                                          <p:spTgt spid="4104"/>
                                        </p:tgtEl>
                                        <p:attrNameLst>
                                          <p:attrName>style.visibility</p:attrName>
                                        </p:attrNameLst>
                                      </p:cBhvr>
                                      <p:to>
                                        <p:strVal val="visible"/>
                                      </p:to>
                                    </p:set>
                                    <p:animEffect>
                                      <p:cBhvr>
                                        <p:cTn id="22" dur="500"/>
                                        <p:tgtEl>
                                          <p:spTgt spid="4104"/>
                                        </p:tgtEl>
                                      </p:cBhvr>
                                    </p:animEffect>
                                  </p:childTnLst>
                                </p:cTn>
                              </p:par>
                              <p:par>
                                <p:cTn id="23" presetID="35" presetClass="path" presetSubtype="0" fill="hold" nodeType="withEffect">
                                  <p:stCondLst>
                                    <p:cond delay="0"/>
                                  </p:stCondLst>
                                  <p:childTnLst>
                                    <p:animMotion origin="layout" path="M 0 0  L -0.25 0  E" pathEditMode="relative" rAng="0" ptsTypes="">
                                      <p:cBhvr>
                                        <p:cTn id="24" dur="500" fill="hold"/>
                                        <p:tgtEl>
                                          <p:spTgt spid="4106"/>
                                        </p:tgtEl>
                                        <p:attrNameLst>
                                          <p:attrName>ppt_x,ppt_y</p:attrName>
                                        </p:attrNameLst>
                                      </p:cBhvr>
                                      <p:rCtr x="0" y="0"/>
                                    </p:animMotion>
                                  </p:childTnLst>
                                </p:cTn>
                              </p:par>
                              <p:par>
                                <p:cTn id="25" presetID="35" presetClass="path" presetSubtype="0" fill="hold" nodeType="withEffect">
                                  <p:stCondLst>
                                    <p:cond delay="0"/>
                                  </p:stCondLst>
                                  <p:childTnLst>
                                    <p:animMotion origin="layout" path="M 4.16667E-6 3.33333E-6 L -0.31632 3.33333E-6 " pathEditMode="relative" rAng="0" ptsTypes="AA">
                                      <p:cBhvr>
                                        <p:cTn id="26" dur="500" fill="hold"/>
                                        <p:tgtEl>
                                          <p:spTgt spid="4103"/>
                                        </p:tgtEl>
                                        <p:attrNameLst>
                                          <p:attrName>ppt_x,ppt_y</p:attrName>
                                        </p:attrNameLst>
                                      </p:cBhvr>
                                      <p:rCtr x="-1581100" y="0"/>
                                    </p:animMotion>
                                  </p:childTnLst>
                                </p:cTn>
                              </p:par>
                              <p:par>
                                <p:cTn id="27" presetID="35" presetClass="path" presetSubtype="0" fill="hold" nodeType="withEffect">
                                  <p:stCondLst>
                                    <p:cond delay="0"/>
                                  </p:stCondLst>
                                  <p:childTnLst>
                                    <p:animMotion origin="layout" path="M 0.00504 -1.85185E-6 L -0.46684 -1.85185E-6 " pathEditMode="relative" rAng="0" ptsTypes="AA">
                                      <p:cBhvr>
                                        <p:cTn id="28" dur="500" fill="hold"/>
                                        <p:tgtEl>
                                          <p:spTgt spid="4104"/>
                                        </p:tgtEl>
                                        <p:attrNameLst>
                                          <p:attrName>ppt_x,ppt_y</p:attrName>
                                        </p:attrNameLst>
                                      </p:cBhvr>
                                      <p:rCtr x="-2358900" y="0"/>
                                    </p:animMotion>
                                  </p:childTnLst>
                                </p:cTn>
                              </p:par>
                              <p:par>
                                <p:cTn id="29" presetID="35" presetClass="path" presetSubtype="0" fill="hold" nodeType="withEffect">
                                  <p:stCondLst>
                                    <p:cond delay="0"/>
                                  </p:stCondLst>
                                  <p:childTnLst>
                                    <p:animMotion origin="layout" path="M -3.05556E-6 1.11111E-6 L -0.19531 1.11111E-6 " pathEditMode="relative" rAng="0" ptsTypes="AA">
                                      <p:cBhvr>
                                        <p:cTn id="30" dur="500" fill="hold"/>
                                        <p:tgtEl>
                                          <p:spTgt spid="4105"/>
                                        </p:tgtEl>
                                        <p:attrNameLst>
                                          <p:attrName>ppt_x,ppt_y</p:attrName>
                                        </p:attrNameLst>
                                      </p:cBhvr>
                                      <p:rCtr x="-976900" y="0"/>
                                    </p:animMotion>
                                  </p:childTnLst>
                                </p:cTn>
                              </p:par>
                              <p:par>
                                <p:cTn id="31" presetID="35" presetClass="path" presetSubtype="0" fill="hold" nodeType="withEffect">
                                  <p:stCondLst>
                                    <p:cond delay="0"/>
                                  </p:stCondLst>
                                  <p:childTnLst>
                                    <p:animMotion origin="layout" path="M 3.05556E-6 -1.85185E-6 L -0.33577 -1.85185E-6 " pathEditMode="relative" rAng="0" ptsTypes="AA">
                                      <p:cBhvr>
                                        <p:cTn id="32" dur="500" fill="hold"/>
                                        <p:tgtEl>
                                          <p:spTgt spid="4102"/>
                                        </p:tgtEl>
                                        <p:attrNameLst>
                                          <p:attrName>ppt_x,ppt_y</p:attrName>
                                        </p:attrNameLst>
                                      </p:cBhvr>
                                      <p:rCtr x="-1678300" y="0"/>
                                    </p:animMotion>
                                  </p:childTnLst>
                                </p:cTn>
                              </p:par>
                              <p:par>
                                <p:cTn id="33" presetID="35" presetClass="path" presetSubtype="0" fill="hold" nodeType="withEffect">
                                  <p:stCondLst>
                                    <p:cond delay="0"/>
                                  </p:stCondLst>
                                  <p:childTnLst>
                                    <p:animMotion origin="layout" path="M 1.66667E-6 -1.85185E-6 L -0.57188 -1.85185E-6 " pathEditMode="relative" rAng="0" ptsTypes="AA">
                                      <p:cBhvr>
                                        <p:cTn id="34" dur="500" fill="hold"/>
                                        <p:tgtEl>
                                          <p:spTgt spid="4107"/>
                                        </p:tgtEl>
                                        <p:attrNameLst>
                                          <p:attrName>ppt_x,ppt_y</p:attrName>
                                        </p:attrNameLst>
                                      </p:cBhvr>
                                      <p:rCtr x="-2858900" y="0"/>
                                    </p:animMotion>
                                  </p:childTnLst>
                                </p:cTn>
                              </p:par>
                              <p:par>
                                <p:cTn id="35" presetID="10" presetClass="exit" presetSubtype="0" fill="hold" nodeType="withEffect">
                                  <p:stCondLst>
                                    <p:cond delay="0"/>
                                  </p:stCondLst>
                                  <p:childTnLst>
                                    <p:animEffect>
                                      <p:cBhvr>
                                        <p:cTn id="36" dur="500"/>
                                        <p:tgtEl>
                                          <p:spTgt spid="4107"/>
                                        </p:tgtEl>
                                      </p:cBhvr>
                                    </p:animEffect>
                                    <p:set>
                                      <p:cBhvr>
                                        <p:cTn id="37" dur="1" fill="hold">
                                          <p:stCondLst>
                                            <p:cond delay="499"/>
                                          </p:stCondLst>
                                        </p:cTn>
                                        <p:tgtEl>
                                          <p:spTgt spid="4107"/>
                                        </p:tgtEl>
                                        <p:attrNameLst>
                                          <p:attrName>style.visibility</p:attrName>
                                        </p:attrNameLst>
                                      </p:cBhvr>
                                      <p:to>
                                        <p:strVal val="hidden"/>
                                      </p:to>
                                    </p:set>
                                  </p:childTnLst>
                                </p:cTn>
                              </p:par>
                              <p:par>
                                <p:cTn id="38" presetID="10" presetClass="exit" presetSubtype="0" fill="hold" nodeType="withEffect">
                                  <p:stCondLst>
                                    <p:cond delay="0"/>
                                  </p:stCondLst>
                                  <p:childTnLst>
                                    <p:animEffect>
                                      <p:cBhvr>
                                        <p:cTn id="39" dur="500"/>
                                        <p:tgtEl>
                                          <p:spTgt spid="4105"/>
                                        </p:tgtEl>
                                      </p:cBhvr>
                                    </p:animEffect>
                                    <p:set>
                                      <p:cBhvr>
                                        <p:cTn id="40" dur="1" fill="hold">
                                          <p:stCondLst>
                                            <p:cond delay="499"/>
                                          </p:stCondLst>
                                        </p:cTn>
                                        <p:tgtEl>
                                          <p:spTgt spid="4105"/>
                                        </p:tgtEl>
                                        <p:attrNameLst>
                                          <p:attrName>style.visibility</p:attrName>
                                        </p:attrNameLst>
                                      </p:cBhvr>
                                      <p:to>
                                        <p:strVal val="hidden"/>
                                      </p:to>
                                    </p:set>
                                  </p:childTnLst>
                                </p:cTn>
                              </p:par>
                              <p:par>
                                <p:cTn id="41" presetID="10" presetClass="exit" presetSubtype="0" fill="hold" nodeType="withEffect">
                                  <p:stCondLst>
                                    <p:cond delay="0"/>
                                  </p:stCondLst>
                                  <p:childTnLst>
                                    <p:animEffect>
                                      <p:cBhvr>
                                        <p:cTn id="42" dur="500"/>
                                        <p:tgtEl>
                                          <p:spTgt spid="4103"/>
                                        </p:tgtEl>
                                      </p:cBhvr>
                                    </p:animEffect>
                                    <p:set>
                                      <p:cBhvr>
                                        <p:cTn id="43" dur="1" fill="hold">
                                          <p:stCondLst>
                                            <p:cond delay="499"/>
                                          </p:stCondLst>
                                        </p:cTn>
                                        <p:tgtEl>
                                          <p:spTgt spid="4103"/>
                                        </p:tgtEl>
                                        <p:attrNameLst>
                                          <p:attrName>style.visibility</p:attrName>
                                        </p:attrNameLst>
                                      </p:cBhvr>
                                      <p:to>
                                        <p:strVal val="hidden"/>
                                      </p:to>
                                    </p:set>
                                  </p:childTnLst>
                                </p:cTn>
                              </p:par>
                              <p:par>
                                <p:cTn id="44" presetID="10" presetClass="exit" presetSubtype="0" fill="hold" nodeType="withEffect">
                                  <p:stCondLst>
                                    <p:cond delay="0"/>
                                  </p:stCondLst>
                                  <p:childTnLst>
                                    <p:animEffect>
                                      <p:cBhvr>
                                        <p:cTn id="45" dur="500"/>
                                        <p:tgtEl>
                                          <p:spTgt spid="4106"/>
                                        </p:tgtEl>
                                      </p:cBhvr>
                                    </p:animEffect>
                                    <p:set>
                                      <p:cBhvr>
                                        <p:cTn id="46" dur="1" fill="hold">
                                          <p:stCondLst>
                                            <p:cond delay="499"/>
                                          </p:stCondLst>
                                        </p:cTn>
                                        <p:tgtEl>
                                          <p:spTgt spid="4106"/>
                                        </p:tgtEl>
                                        <p:attrNameLst>
                                          <p:attrName>style.visibility</p:attrName>
                                        </p:attrNameLst>
                                      </p:cBhvr>
                                      <p:to>
                                        <p:strVal val="hidden"/>
                                      </p:to>
                                    </p:set>
                                  </p:childTnLst>
                                </p:cTn>
                              </p:par>
                              <p:par>
                                <p:cTn id="47" presetID="10" presetClass="exit" presetSubtype="0" fill="hold" nodeType="withEffect">
                                  <p:stCondLst>
                                    <p:cond delay="0"/>
                                  </p:stCondLst>
                                  <p:childTnLst>
                                    <p:animEffect>
                                      <p:cBhvr>
                                        <p:cTn id="48" dur="500"/>
                                        <p:tgtEl>
                                          <p:spTgt spid="4102"/>
                                        </p:tgtEl>
                                      </p:cBhvr>
                                    </p:animEffect>
                                    <p:set>
                                      <p:cBhvr>
                                        <p:cTn id="49" dur="1" fill="hold">
                                          <p:stCondLst>
                                            <p:cond delay="499"/>
                                          </p:stCondLst>
                                        </p:cTn>
                                        <p:tgtEl>
                                          <p:spTgt spid="4102"/>
                                        </p:tgtEl>
                                        <p:attrNameLst>
                                          <p:attrName>style.visibility</p:attrName>
                                        </p:attrNameLst>
                                      </p:cBhvr>
                                      <p:to>
                                        <p:strVal val="hidden"/>
                                      </p:to>
                                    </p:set>
                                  </p:childTnLst>
                                </p:cTn>
                              </p:par>
                              <p:par>
                                <p:cTn id="50" presetID="10" presetClass="exit" presetSubtype="0" fill="hold" nodeType="withEffect">
                                  <p:stCondLst>
                                    <p:cond delay="0"/>
                                  </p:stCondLst>
                                  <p:childTnLst>
                                    <p:animEffect>
                                      <p:cBhvr>
                                        <p:cTn id="51" dur="500"/>
                                        <p:tgtEl>
                                          <p:spTgt spid="4104"/>
                                        </p:tgtEl>
                                      </p:cBhvr>
                                    </p:animEffect>
                                    <p:set>
                                      <p:cBhvr>
                                        <p:cTn id="52" dur="1" fill="hold">
                                          <p:stCondLst>
                                            <p:cond delay="499"/>
                                          </p:stCondLst>
                                        </p:cTn>
                                        <p:tgtEl>
                                          <p:spTgt spid="4104"/>
                                        </p:tgtEl>
                                        <p:attrNameLst>
                                          <p:attrName>style.visibility</p:attrName>
                                        </p:attrNameLst>
                                      </p:cBhvr>
                                      <p:to>
                                        <p:strVal val="hidden"/>
                                      </p:to>
                                    </p:set>
                                  </p:childTnLst>
                                </p:cTn>
                              </p:par>
                              <p:par>
                                <p:cTn id="53" presetID="10" presetClass="entr" presetSubtype="0" fill="hold" nodeType="withEffect">
                                  <p:stCondLst>
                                    <p:cond delay="0"/>
                                  </p:stCondLst>
                                  <p:childTnLst>
                                    <p:set>
                                      <p:cBhvr>
                                        <p:cTn id="54" dur="1" fill="hold">
                                          <p:stCondLst>
                                            <p:cond delay="0"/>
                                          </p:stCondLst>
                                        </p:cTn>
                                        <p:tgtEl>
                                          <p:spTgt spid="4108"/>
                                        </p:tgtEl>
                                        <p:attrNameLst>
                                          <p:attrName>style.visibility</p:attrName>
                                        </p:attrNameLst>
                                      </p:cBhvr>
                                      <p:to>
                                        <p:strVal val="visible"/>
                                      </p:to>
                                    </p:set>
                                    <p:animEffect>
                                      <p:cBhvr>
                                        <p:cTn id="55" dur="500"/>
                                        <p:tgtEl>
                                          <p:spTgt spid="4108"/>
                                        </p:tgtEl>
                                      </p:cBhvr>
                                    </p:animEffect>
                                  </p:childTnLst>
                                </p:cTn>
                              </p:par>
                              <p:par>
                                <p:cTn id="56" presetID="10" presetClass="entr" presetSubtype="0" fill="hold" nodeType="withEffect">
                                  <p:stCondLst>
                                    <p:cond delay="0"/>
                                  </p:stCondLst>
                                  <p:childTnLst>
                                    <p:set>
                                      <p:cBhvr>
                                        <p:cTn id="57" dur="1" fill="hold">
                                          <p:stCondLst>
                                            <p:cond delay="0"/>
                                          </p:stCondLst>
                                        </p:cTn>
                                        <p:tgtEl>
                                          <p:spTgt spid="4109"/>
                                        </p:tgtEl>
                                        <p:attrNameLst>
                                          <p:attrName>style.visibility</p:attrName>
                                        </p:attrNameLst>
                                      </p:cBhvr>
                                      <p:to>
                                        <p:strVal val="visible"/>
                                      </p:to>
                                    </p:set>
                                    <p:animEffect>
                                      <p:cBhvr>
                                        <p:cTn id="58" dur="500"/>
                                        <p:tgtEl>
                                          <p:spTgt spid="4109"/>
                                        </p:tgtEl>
                                      </p:cBhvr>
                                    </p:animEffect>
                                  </p:childTnLst>
                                </p:cTn>
                              </p:par>
                              <p:par>
                                <p:cTn id="59" presetID="10" presetClass="entr" presetSubtype="0" fill="hold" nodeType="withEffect">
                                  <p:stCondLst>
                                    <p:cond delay="0"/>
                                  </p:stCondLst>
                                  <p:childTnLst>
                                    <p:set>
                                      <p:cBhvr>
                                        <p:cTn id="60" dur="1" fill="hold">
                                          <p:stCondLst>
                                            <p:cond delay="0"/>
                                          </p:stCondLst>
                                        </p:cTn>
                                        <p:tgtEl>
                                          <p:spTgt spid="4110"/>
                                        </p:tgtEl>
                                        <p:attrNameLst>
                                          <p:attrName>style.visibility</p:attrName>
                                        </p:attrNameLst>
                                      </p:cBhvr>
                                      <p:to>
                                        <p:strVal val="visible"/>
                                      </p:to>
                                    </p:set>
                                    <p:animEffect>
                                      <p:cBhvr>
                                        <p:cTn id="61" dur="500"/>
                                        <p:tgtEl>
                                          <p:spTgt spid="4110"/>
                                        </p:tgtEl>
                                      </p:cBhvr>
                                    </p:animEffect>
                                  </p:childTnLst>
                                </p:cTn>
                              </p:par>
                              <p:par>
                                <p:cTn id="62" presetID="10" presetClass="entr" presetSubtype="0" fill="hold" nodeType="withEffect">
                                  <p:stCondLst>
                                    <p:cond delay="0"/>
                                  </p:stCondLst>
                                  <p:childTnLst>
                                    <p:set>
                                      <p:cBhvr>
                                        <p:cTn id="63" dur="1" fill="hold">
                                          <p:stCondLst>
                                            <p:cond delay="0"/>
                                          </p:stCondLst>
                                        </p:cTn>
                                        <p:tgtEl>
                                          <p:spTgt spid="4111"/>
                                        </p:tgtEl>
                                        <p:attrNameLst>
                                          <p:attrName>style.visibility</p:attrName>
                                        </p:attrNameLst>
                                      </p:cBhvr>
                                      <p:to>
                                        <p:strVal val="visible"/>
                                      </p:to>
                                    </p:set>
                                    <p:animEffect>
                                      <p:cBhvr>
                                        <p:cTn id="64" dur="500"/>
                                        <p:tgtEl>
                                          <p:spTgt spid="4111"/>
                                        </p:tgtEl>
                                      </p:cBhvr>
                                    </p:animEffect>
                                  </p:childTnLst>
                                </p:cTn>
                              </p:par>
                              <p:par>
                                <p:cTn id="65" presetID="53" presetClass="exit" presetSubtype="0" fill="hold" nodeType="withEffect">
                                  <p:stCondLst>
                                    <p:cond delay="0"/>
                                  </p:stCondLst>
                                  <p:childTnLst>
                                    <p:anim calcmode="lin" valueType="num">
                                      <p:cBhvr>
                                        <p:cTn id="66" dur="500"/>
                                        <p:tgtEl>
                                          <p:spTgt spid="4108"/>
                                        </p:tgtEl>
                                        <p:attrNameLst>
                                          <p:attrName>ppt_w</p:attrName>
                                        </p:attrNameLst>
                                      </p:cBhvr>
                                      <p:tavLst>
                                        <p:tav tm="0">
                                          <p:val>
                                            <p:strVal val="ppt_w"/>
                                          </p:val>
                                        </p:tav>
                                        <p:tav tm="100000">
                                          <p:val>
                                            <p:fltVal val="0"/>
                                          </p:val>
                                        </p:tav>
                                      </p:tavLst>
                                    </p:anim>
                                    <p:anim calcmode="lin" valueType="num">
                                      <p:cBhvr>
                                        <p:cTn id="67" dur="500"/>
                                        <p:tgtEl>
                                          <p:spTgt spid="4108"/>
                                        </p:tgtEl>
                                        <p:attrNameLst>
                                          <p:attrName>ppt_h</p:attrName>
                                        </p:attrNameLst>
                                      </p:cBhvr>
                                      <p:tavLst>
                                        <p:tav tm="0">
                                          <p:val>
                                            <p:strVal val="ppt_h"/>
                                          </p:val>
                                        </p:tav>
                                        <p:tav tm="100000">
                                          <p:val>
                                            <p:fltVal val="0"/>
                                          </p:val>
                                        </p:tav>
                                      </p:tavLst>
                                    </p:anim>
                                    <p:animEffect>
                                      <p:cBhvr>
                                        <p:cTn id="68" dur="500"/>
                                        <p:tgtEl>
                                          <p:spTgt spid="4108"/>
                                        </p:tgtEl>
                                      </p:cBhvr>
                                    </p:animEffect>
                                    <p:set>
                                      <p:cBhvr>
                                        <p:cTn id="69" dur="1" fill="hold">
                                          <p:stCondLst>
                                            <p:cond delay="499"/>
                                          </p:stCondLst>
                                        </p:cTn>
                                        <p:tgtEl>
                                          <p:spTgt spid="4108"/>
                                        </p:tgtEl>
                                        <p:attrNameLst>
                                          <p:attrName>style.visibility</p:attrName>
                                        </p:attrNameLst>
                                      </p:cBhvr>
                                      <p:to>
                                        <p:strVal val="hidden"/>
                                      </p:to>
                                    </p:set>
                                  </p:childTnLst>
                                </p:cTn>
                              </p:par>
                              <p:par>
                                <p:cTn id="70" presetID="53" presetClass="exit" presetSubtype="0" fill="hold" nodeType="withEffect">
                                  <p:stCondLst>
                                    <p:cond delay="0"/>
                                  </p:stCondLst>
                                  <p:childTnLst>
                                    <p:anim calcmode="lin" valueType="num">
                                      <p:cBhvr>
                                        <p:cTn id="71" dur="500"/>
                                        <p:tgtEl>
                                          <p:spTgt spid="4109"/>
                                        </p:tgtEl>
                                        <p:attrNameLst>
                                          <p:attrName>ppt_w</p:attrName>
                                        </p:attrNameLst>
                                      </p:cBhvr>
                                      <p:tavLst>
                                        <p:tav tm="0">
                                          <p:val>
                                            <p:strVal val="ppt_w"/>
                                          </p:val>
                                        </p:tav>
                                        <p:tav tm="100000">
                                          <p:val>
                                            <p:fltVal val="0"/>
                                          </p:val>
                                        </p:tav>
                                      </p:tavLst>
                                    </p:anim>
                                    <p:anim calcmode="lin" valueType="num">
                                      <p:cBhvr>
                                        <p:cTn id="72" dur="500"/>
                                        <p:tgtEl>
                                          <p:spTgt spid="4109"/>
                                        </p:tgtEl>
                                        <p:attrNameLst>
                                          <p:attrName>ppt_h</p:attrName>
                                        </p:attrNameLst>
                                      </p:cBhvr>
                                      <p:tavLst>
                                        <p:tav tm="0">
                                          <p:val>
                                            <p:strVal val="ppt_h"/>
                                          </p:val>
                                        </p:tav>
                                        <p:tav tm="100000">
                                          <p:val>
                                            <p:fltVal val="0"/>
                                          </p:val>
                                        </p:tav>
                                      </p:tavLst>
                                    </p:anim>
                                    <p:animEffect>
                                      <p:cBhvr>
                                        <p:cTn id="73" dur="500"/>
                                        <p:tgtEl>
                                          <p:spTgt spid="4109"/>
                                        </p:tgtEl>
                                      </p:cBhvr>
                                    </p:animEffect>
                                    <p:set>
                                      <p:cBhvr>
                                        <p:cTn id="74" dur="1" fill="hold">
                                          <p:stCondLst>
                                            <p:cond delay="499"/>
                                          </p:stCondLst>
                                        </p:cTn>
                                        <p:tgtEl>
                                          <p:spTgt spid="4109"/>
                                        </p:tgtEl>
                                        <p:attrNameLst>
                                          <p:attrName>style.visibility</p:attrName>
                                        </p:attrNameLst>
                                      </p:cBhvr>
                                      <p:to>
                                        <p:strVal val="hidden"/>
                                      </p:to>
                                    </p:set>
                                  </p:childTnLst>
                                </p:cTn>
                              </p:par>
                              <p:par>
                                <p:cTn id="75" presetID="53" presetClass="exit" presetSubtype="0" fill="hold" nodeType="withEffect">
                                  <p:stCondLst>
                                    <p:cond delay="0"/>
                                  </p:stCondLst>
                                  <p:childTnLst>
                                    <p:anim calcmode="lin" valueType="num">
                                      <p:cBhvr>
                                        <p:cTn id="76" dur="500"/>
                                        <p:tgtEl>
                                          <p:spTgt spid="4110"/>
                                        </p:tgtEl>
                                        <p:attrNameLst>
                                          <p:attrName>ppt_w</p:attrName>
                                        </p:attrNameLst>
                                      </p:cBhvr>
                                      <p:tavLst>
                                        <p:tav tm="0">
                                          <p:val>
                                            <p:strVal val="ppt_w"/>
                                          </p:val>
                                        </p:tav>
                                        <p:tav tm="100000">
                                          <p:val>
                                            <p:fltVal val="0"/>
                                          </p:val>
                                        </p:tav>
                                      </p:tavLst>
                                    </p:anim>
                                    <p:anim calcmode="lin" valueType="num">
                                      <p:cBhvr>
                                        <p:cTn id="77" dur="500"/>
                                        <p:tgtEl>
                                          <p:spTgt spid="4110"/>
                                        </p:tgtEl>
                                        <p:attrNameLst>
                                          <p:attrName>ppt_h</p:attrName>
                                        </p:attrNameLst>
                                      </p:cBhvr>
                                      <p:tavLst>
                                        <p:tav tm="0">
                                          <p:val>
                                            <p:strVal val="ppt_h"/>
                                          </p:val>
                                        </p:tav>
                                        <p:tav tm="100000">
                                          <p:val>
                                            <p:fltVal val="0"/>
                                          </p:val>
                                        </p:tav>
                                      </p:tavLst>
                                    </p:anim>
                                    <p:animEffect>
                                      <p:cBhvr>
                                        <p:cTn id="78" dur="500"/>
                                        <p:tgtEl>
                                          <p:spTgt spid="4110"/>
                                        </p:tgtEl>
                                      </p:cBhvr>
                                    </p:animEffect>
                                    <p:set>
                                      <p:cBhvr>
                                        <p:cTn id="79" dur="1" fill="hold">
                                          <p:stCondLst>
                                            <p:cond delay="499"/>
                                          </p:stCondLst>
                                        </p:cTn>
                                        <p:tgtEl>
                                          <p:spTgt spid="4110"/>
                                        </p:tgtEl>
                                        <p:attrNameLst>
                                          <p:attrName>style.visibility</p:attrName>
                                        </p:attrNameLst>
                                      </p:cBhvr>
                                      <p:to>
                                        <p:strVal val="hidden"/>
                                      </p:to>
                                    </p:set>
                                  </p:childTnLst>
                                </p:cTn>
                              </p:par>
                              <p:par>
                                <p:cTn id="80" presetID="53" presetClass="exit" presetSubtype="0" fill="hold" nodeType="withEffect">
                                  <p:stCondLst>
                                    <p:cond delay="0"/>
                                  </p:stCondLst>
                                  <p:childTnLst>
                                    <p:anim calcmode="lin" valueType="num">
                                      <p:cBhvr>
                                        <p:cTn id="81" dur="500"/>
                                        <p:tgtEl>
                                          <p:spTgt spid="4111"/>
                                        </p:tgtEl>
                                        <p:attrNameLst>
                                          <p:attrName>ppt_w</p:attrName>
                                        </p:attrNameLst>
                                      </p:cBhvr>
                                      <p:tavLst>
                                        <p:tav tm="0">
                                          <p:val>
                                            <p:strVal val="ppt_w"/>
                                          </p:val>
                                        </p:tav>
                                        <p:tav tm="100000">
                                          <p:val>
                                            <p:fltVal val="0"/>
                                          </p:val>
                                        </p:tav>
                                      </p:tavLst>
                                    </p:anim>
                                    <p:anim calcmode="lin" valueType="num">
                                      <p:cBhvr>
                                        <p:cTn id="82" dur="500"/>
                                        <p:tgtEl>
                                          <p:spTgt spid="4111"/>
                                        </p:tgtEl>
                                        <p:attrNameLst>
                                          <p:attrName>ppt_h</p:attrName>
                                        </p:attrNameLst>
                                      </p:cBhvr>
                                      <p:tavLst>
                                        <p:tav tm="0">
                                          <p:val>
                                            <p:strVal val="ppt_h"/>
                                          </p:val>
                                        </p:tav>
                                        <p:tav tm="100000">
                                          <p:val>
                                            <p:fltVal val="0"/>
                                          </p:val>
                                        </p:tav>
                                      </p:tavLst>
                                    </p:anim>
                                    <p:animEffect>
                                      <p:cBhvr>
                                        <p:cTn id="83" dur="500"/>
                                        <p:tgtEl>
                                          <p:spTgt spid="4111"/>
                                        </p:tgtEl>
                                      </p:cBhvr>
                                    </p:animEffect>
                                    <p:set>
                                      <p:cBhvr>
                                        <p:cTn id="84" dur="1" fill="hold">
                                          <p:stCondLst>
                                            <p:cond delay="499"/>
                                          </p:stCondLst>
                                        </p:cTn>
                                        <p:tgtEl>
                                          <p:spTgt spid="4111"/>
                                        </p:tgtEl>
                                        <p:attrNameLst>
                                          <p:attrName>style.visibility</p:attrName>
                                        </p:attrNameLst>
                                      </p:cBhvr>
                                      <p:to>
                                        <p:strVal val="hidden"/>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grpId="0" nodeType="clickEffect">
                                  <p:stCondLst>
                                    <p:cond delay="0"/>
                                  </p:stCondLst>
                                  <p:childTnLst>
                                    <p:set>
                                      <p:cBhvr>
                                        <p:cTn id="88" dur="1" fill="hold">
                                          <p:stCondLst>
                                            <p:cond delay="499"/>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长方形 289">
            <a:extLst>
              <a:ext uri="{FF2B5EF4-FFF2-40B4-BE49-F238E27FC236}">
                <a16:creationId xmlns:a16="http://schemas.microsoft.com/office/drawing/2014/main" id="{BACBA5BB-6789-A048-A044-444E7A7DEFFA}"/>
              </a:ext>
            </a:extLst>
          </p:cNvPr>
          <p:cNvSpPr>
            <a:spLocks noChangeArrowheads="1"/>
          </p:cNvSpPr>
          <p:nvPr/>
        </p:nvSpPr>
        <p:spPr bwMode="auto">
          <a:xfrm>
            <a:off x="-26988" y="242888"/>
            <a:ext cx="6480176" cy="606425"/>
          </a:xfrm>
          <a:prstGeom prst="rect">
            <a:avLst/>
          </a:prstGeom>
          <a:gradFill rotWithShape="0">
            <a:gsLst>
              <a:gs pos="0">
                <a:srgbClr val="990033"/>
              </a:gs>
              <a:gs pos="100000">
                <a:srgbClr val="460017">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67628" tIns="35243" rIns="67628" bIns="35243"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en-US"/>
          </a:p>
        </p:txBody>
      </p:sp>
      <p:sp>
        <p:nvSpPr>
          <p:cNvPr id="104450" name="矩形 8">
            <a:extLst>
              <a:ext uri="{FF2B5EF4-FFF2-40B4-BE49-F238E27FC236}">
                <a16:creationId xmlns:a16="http://schemas.microsoft.com/office/drawing/2014/main" id="{C9518BA9-223E-D543-A1D8-D7969D174398}"/>
              </a:ext>
            </a:extLst>
          </p:cNvPr>
          <p:cNvSpPr>
            <a:spLocks noChangeArrowheads="1"/>
          </p:cNvSpPr>
          <p:nvPr/>
        </p:nvSpPr>
        <p:spPr bwMode="auto">
          <a:xfrm>
            <a:off x="2411413" y="523875"/>
            <a:ext cx="20891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endParaRPr lang="zh-CN" altLang="en-US" sz="15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4102" name="Picture 2" descr="PPECLOGO-eff-0-1">
            <a:extLst>
              <a:ext uri="{FF2B5EF4-FFF2-40B4-BE49-F238E27FC236}">
                <a16:creationId xmlns:a16="http://schemas.microsoft.com/office/drawing/2014/main" id="{2918F41D-F76A-6746-A297-9FC409A3C3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7863" y="525463"/>
            <a:ext cx="627062"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3" descr="PPECLOGO-eff-0-2">
            <a:extLst>
              <a:ext uri="{FF2B5EF4-FFF2-40B4-BE49-F238E27FC236}">
                <a16:creationId xmlns:a16="http://schemas.microsoft.com/office/drawing/2014/main" id="{803D7BD9-D563-9748-8BB6-5E65D27BEC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6600" y="506413"/>
            <a:ext cx="5778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6" descr="PPECLOGO-eff-0-1">
            <a:extLst>
              <a:ext uri="{FF2B5EF4-FFF2-40B4-BE49-F238E27FC236}">
                <a16:creationId xmlns:a16="http://schemas.microsoft.com/office/drawing/2014/main" id="{1C8C39F9-F439-2447-A685-B7354E2A995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6038" y="533400"/>
            <a:ext cx="23495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8" descr="PPECLOGO-eff-0-2">
            <a:extLst>
              <a:ext uri="{FF2B5EF4-FFF2-40B4-BE49-F238E27FC236}">
                <a16:creationId xmlns:a16="http://schemas.microsoft.com/office/drawing/2014/main" id="{9F61E665-B82D-664A-B89D-8698E53B394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6200" y="377825"/>
            <a:ext cx="57943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11" descr="PPECLOGO-eff-5-4">
            <a:extLst>
              <a:ext uri="{FF2B5EF4-FFF2-40B4-BE49-F238E27FC236}">
                <a16:creationId xmlns:a16="http://schemas.microsoft.com/office/drawing/2014/main" id="{D29A1ECA-E0A5-DE4B-8BBB-CB305EA19CD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53063" y="449263"/>
            <a:ext cx="5334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7" name="Picture 12" descr="PPECLOGO-eff-0-1">
            <a:extLst>
              <a:ext uri="{FF2B5EF4-FFF2-40B4-BE49-F238E27FC236}">
                <a16:creationId xmlns:a16="http://schemas.microsoft.com/office/drawing/2014/main" id="{DC9C5E35-B8D9-E24C-91FC-1A373447FA9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89413" y="874713"/>
            <a:ext cx="309562"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Picture 15" descr="PPECLOGO-eff2-1-3">
            <a:extLst>
              <a:ext uri="{FF2B5EF4-FFF2-40B4-BE49-F238E27FC236}">
                <a16:creationId xmlns:a16="http://schemas.microsoft.com/office/drawing/2014/main" id="{9F74C39D-E0E7-9940-8B19-90697E8A8B1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51025" y="477838"/>
            <a:ext cx="25876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6" descr="PPECLOGO-eff2-1-4">
            <a:extLst>
              <a:ext uri="{FF2B5EF4-FFF2-40B4-BE49-F238E27FC236}">
                <a16:creationId xmlns:a16="http://schemas.microsoft.com/office/drawing/2014/main" id="{0A09EFDF-FA6A-1546-A77C-7D070A2C183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30725" y="731838"/>
            <a:ext cx="4159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0" name="Picture 17" descr="PPECLOGO-eff2-1-3">
            <a:extLst>
              <a:ext uri="{FF2B5EF4-FFF2-40B4-BE49-F238E27FC236}">
                <a16:creationId xmlns:a16="http://schemas.microsoft.com/office/drawing/2014/main" id="{E2E622B1-9275-D443-9720-288FA2821FA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45063" y="534988"/>
            <a:ext cx="211137"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18" descr="PPECLOGO-eff2-1-3">
            <a:extLst>
              <a:ext uri="{FF2B5EF4-FFF2-40B4-BE49-F238E27FC236}">
                <a16:creationId xmlns:a16="http://schemas.microsoft.com/office/drawing/2014/main" id="{D00867AA-EB2E-6C4E-81A8-CD94B6E5826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43513" y="788988"/>
            <a:ext cx="166687" cy="11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61" name="网络 586">
            <a:extLst>
              <a:ext uri="{FF2B5EF4-FFF2-40B4-BE49-F238E27FC236}">
                <a16:creationId xmlns:a16="http://schemas.microsoft.com/office/drawing/2014/main" id="{AFBF4C0F-02CE-6A46-B716-75974336A171}"/>
              </a:ext>
            </a:extLst>
          </p:cNvPr>
          <p:cNvSpPr>
            <a:spLocks/>
          </p:cNvSpPr>
          <p:nvPr/>
        </p:nvSpPr>
        <p:spPr bwMode="auto">
          <a:xfrm>
            <a:off x="19050" y="314325"/>
            <a:ext cx="506413" cy="484188"/>
          </a:xfrm>
          <a:custGeom>
            <a:avLst/>
            <a:gdLst>
              <a:gd name="T0" fmla="*/ 0 w 1889279"/>
              <a:gd name="T1" fmla="*/ 0 h 1810503"/>
              <a:gd name="T2" fmla="*/ 0 w 1889279"/>
              <a:gd name="T3" fmla="*/ 0 h 1810503"/>
              <a:gd name="T4" fmla="*/ 0 w 1889279"/>
              <a:gd name="T5" fmla="*/ 0 h 1810503"/>
              <a:gd name="T6" fmla="*/ 0 w 1889279"/>
              <a:gd name="T7" fmla="*/ 0 h 1810503"/>
              <a:gd name="T8" fmla="*/ 0 w 1889279"/>
              <a:gd name="T9" fmla="*/ 0 h 1810503"/>
              <a:gd name="T10" fmla="*/ 0 w 1889279"/>
              <a:gd name="T11" fmla="*/ 0 h 1810503"/>
              <a:gd name="T12" fmla="*/ 0 w 1889279"/>
              <a:gd name="T13" fmla="*/ 0 h 1810503"/>
              <a:gd name="T14" fmla="*/ 0 w 1889279"/>
              <a:gd name="T15" fmla="*/ 0 h 1810503"/>
              <a:gd name="T16" fmla="*/ 0 w 1889279"/>
              <a:gd name="T17" fmla="*/ 0 h 1810503"/>
              <a:gd name="T18" fmla="*/ 0 w 1889279"/>
              <a:gd name="T19" fmla="*/ 0 h 1810503"/>
              <a:gd name="T20" fmla="*/ 0 w 1889279"/>
              <a:gd name="T21" fmla="*/ 0 h 1810503"/>
              <a:gd name="T22" fmla="*/ 0 w 1889279"/>
              <a:gd name="T23" fmla="*/ 0 h 1810503"/>
              <a:gd name="T24" fmla="*/ 0 w 1889279"/>
              <a:gd name="T25" fmla="*/ 0 h 1810503"/>
              <a:gd name="T26" fmla="*/ 0 w 1889279"/>
              <a:gd name="T27" fmla="*/ 0 h 1810503"/>
              <a:gd name="T28" fmla="*/ 0 w 1889279"/>
              <a:gd name="T29" fmla="*/ 0 h 1810503"/>
              <a:gd name="T30" fmla="*/ 0 w 1889279"/>
              <a:gd name="T31" fmla="*/ 0 h 1810503"/>
              <a:gd name="T32" fmla="*/ 0 w 1889279"/>
              <a:gd name="T33" fmla="*/ 0 h 1810503"/>
              <a:gd name="T34" fmla="*/ 0 w 1889279"/>
              <a:gd name="T35" fmla="*/ 0 h 1810503"/>
              <a:gd name="T36" fmla="*/ 0 w 1889279"/>
              <a:gd name="T37" fmla="*/ 0 h 1810503"/>
              <a:gd name="T38" fmla="*/ 0 w 1889279"/>
              <a:gd name="T39" fmla="*/ 0 h 1810503"/>
              <a:gd name="T40" fmla="*/ 0 w 1889279"/>
              <a:gd name="T41" fmla="*/ 0 h 1810503"/>
              <a:gd name="T42" fmla="*/ 0 w 1889279"/>
              <a:gd name="T43" fmla="*/ 0 h 1810503"/>
              <a:gd name="T44" fmla="*/ 0 w 1889279"/>
              <a:gd name="T45" fmla="*/ 0 h 1810503"/>
              <a:gd name="T46" fmla="*/ 0 w 1889279"/>
              <a:gd name="T47" fmla="*/ 0 h 1810503"/>
              <a:gd name="T48" fmla="*/ 0 w 1889279"/>
              <a:gd name="T49" fmla="*/ 0 h 1810503"/>
              <a:gd name="T50" fmla="*/ 0 w 1889279"/>
              <a:gd name="T51" fmla="*/ 0 h 1810503"/>
              <a:gd name="T52" fmla="*/ 0 w 1889279"/>
              <a:gd name="T53" fmla="*/ 0 h 1810503"/>
              <a:gd name="T54" fmla="*/ 0 w 1889279"/>
              <a:gd name="T55" fmla="*/ 0 h 1810503"/>
              <a:gd name="T56" fmla="*/ 0 w 1889279"/>
              <a:gd name="T57" fmla="*/ 0 h 1810503"/>
              <a:gd name="T58" fmla="*/ 0 w 1889279"/>
              <a:gd name="T59" fmla="*/ 0 h 1810503"/>
              <a:gd name="T60" fmla="*/ 0 w 1889279"/>
              <a:gd name="T61" fmla="*/ 0 h 1810503"/>
              <a:gd name="T62" fmla="*/ 0 w 1889279"/>
              <a:gd name="T63" fmla="*/ 0 h 1810503"/>
              <a:gd name="T64" fmla="*/ 0 w 1889279"/>
              <a:gd name="T65" fmla="*/ 0 h 1810503"/>
              <a:gd name="T66" fmla="*/ 0 w 1889279"/>
              <a:gd name="T67" fmla="*/ 0 h 1810503"/>
              <a:gd name="T68" fmla="*/ 0 w 1889279"/>
              <a:gd name="T69" fmla="*/ 0 h 1810503"/>
              <a:gd name="T70" fmla="*/ 0 w 1889279"/>
              <a:gd name="T71" fmla="*/ 0 h 1810503"/>
              <a:gd name="T72" fmla="*/ 0 w 1889279"/>
              <a:gd name="T73" fmla="*/ 0 h 1810503"/>
              <a:gd name="T74" fmla="*/ 0 w 1889279"/>
              <a:gd name="T75" fmla="*/ 0 h 18105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89279"/>
              <a:gd name="T115" fmla="*/ 0 h 1810503"/>
              <a:gd name="T116" fmla="*/ 1889279 w 1889279"/>
              <a:gd name="T117" fmla="*/ 1810503 h 18105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lnTo>
                  <a:pt x="953521" y="1355186"/>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lnTo>
                  <a:pt x="953521" y="931303"/>
                </a:ln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lnTo>
                  <a:pt x="900586" y="1702"/>
                </a:lnTo>
                <a:close/>
                <a:moveTo>
                  <a:pt x="953521" y="0"/>
                </a:moveTo>
                <a:lnTo>
                  <a:pt x="981035" y="1330"/>
                </a:lnTo>
                <a:cubicBezTo>
                  <a:pt x="1124068" y="53565"/>
                  <a:pt x="1247786" y="180867"/>
                  <a:pt x="1332000" y="354889"/>
                </a:cubicBezTo>
                <a:cubicBezTo>
                  <a:pt x="1219743" y="403080"/>
                  <a:pt x="1090709" y="429800"/>
                  <a:pt x="953521" y="430954"/>
                </a:cubicBezTo>
                <a:lnTo>
                  <a:pt x="9535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nchor="ctr"/>
          <a:lstStyle/>
          <a:p>
            <a:endParaRPr lang="zh-CN" altLang="en-US"/>
          </a:p>
        </p:txBody>
      </p:sp>
      <p:pic>
        <p:nvPicPr>
          <p:cNvPr id="104462" name="Picture 22" descr="未标题-4">
            <a:extLst>
              <a:ext uri="{FF2B5EF4-FFF2-40B4-BE49-F238E27FC236}">
                <a16:creationId xmlns:a16="http://schemas.microsoft.com/office/drawing/2014/main" id="{5D49F4FC-EFD1-AE45-8FBB-1044C87409A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75463" y="68263"/>
            <a:ext cx="2230437"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63" name="Text Box 4">
            <a:extLst>
              <a:ext uri="{FF2B5EF4-FFF2-40B4-BE49-F238E27FC236}">
                <a16:creationId xmlns:a16="http://schemas.microsoft.com/office/drawing/2014/main" id="{FF35DDF7-710E-764B-B5B3-39EA76C95552}"/>
              </a:ext>
            </a:extLst>
          </p:cNvPr>
          <p:cNvSpPr txBox="1">
            <a:spLocks noChangeArrowheads="1"/>
          </p:cNvSpPr>
          <p:nvPr/>
        </p:nvSpPr>
        <p:spPr bwMode="auto">
          <a:xfrm>
            <a:off x="974725" y="4384675"/>
            <a:ext cx="1841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sz="2000" b="1">
              <a:solidFill>
                <a:schemeClr val="bg1"/>
              </a:solidFill>
              <a:latin typeface="宋体" panose="02010600030101010101" pitchFamily="2" charset="-122"/>
            </a:endParaRPr>
          </a:p>
        </p:txBody>
      </p:sp>
      <p:sp>
        <p:nvSpPr>
          <p:cNvPr id="19" name="Text Box 5">
            <a:extLst>
              <a:ext uri="{FF2B5EF4-FFF2-40B4-BE49-F238E27FC236}">
                <a16:creationId xmlns:a16="http://schemas.microsoft.com/office/drawing/2014/main" id="{F2D50538-FA83-C741-85BA-7478B4AE783F}"/>
              </a:ext>
            </a:extLst>
          </p:cNvPr>
          <p:cNvSpPr txBox="1">
            <a:spLocks noChangeArrowheads="1"/>
          </p:cNvSpPr>
          <p:nvPr/>
        </p:nvSpPr>
        <p:spPr bwMode="auto">
          <a:xfrm>
            <a:off x="496888" y="1169988"/>
            <a:ext cx="8482012"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a:r>
              <a:rPr kumimoji="1" lang="en-US" altLang="zh-CN" sz="2000" b="1">
                <a:solidFill>
                  <a:srgbClr val="000099"/>
                </a:solidFill>
                <a:latin typeface="宋体" panose="02010600030101010101" pitchFamily="2" charset="-122"/>
              </a:rPr>
              <a:t>RESET     PROC                        </a:t>
            </a:r>
            <a:r>
              <a:rPr kumimoji="1" lang="zh-CN" altLang="en-US" sz="2000" b="1">
                <a:solidFill>
                  <a:srgbClr val="C00000"/>
                </a:solidFill>
                <a:latin typeface="宋体" panose="02010600030101010101" pitchFamily="2" charset="-122"/>
              </a:rPr>
              <a:t>；恢复系统</a:t>
            </a:r>
            <a:r>
              <a:rPr kumimoji="1" lang="en-US" altLang="zh-CN" sz="2000" b="1">
                <a:solidFill>
                  <a:srgbClr val="C00000"/>
                </a:solidFill>
                <a:latin typeface="宋体" panose="02010600030101010101" pitchFamily="2" charset="-122"/>
              </a:rPr>
              <a:t>0AH</a:t>
            </a:r>
            <a:r>
              <a:rPr kumimoji="1" lang="zh-CN" altLang="en-US" sz="2000" b="1">
                <a:solidFill>
                  <a:srgbClr val="C00000"/>
                </a:solidFill>
                <a:latin typeface="宋体" panose="02010600030101010101" pitchFamily="2" charset="-122"/>
              </a:rPr>
              <a:t>型中断向量</a:t>
            </a:r>
          </a:p>
          <a:p>
            <a:pPr eaLnBrk="1"/>
            <a:r>
              <a:rPr kumimoji="1" lang="en-US" altLang="zh-CN" sz="2000" b="1">
                <a:solidFill>
                  <a:srgbClr val="000099"/>
                </a:solidFill>
                <a:latin typeface="宋体" panose="02010600030101010101" pitchFamily="2" charset="-122"/>
              </a:rPr>
              <a:t>          MOV     DX,WORD PTR OLD0A</a:t>
            </a:r>
            <a:endParaRPr kumimoji="1" lang="zh-CN" altLang="en-US" sz="2000" b="1">
              <a:solidFill>
                <a:srgbClr val="000099"/>
              </a:solidFill>
              <a:latin typeface="宋体" panose="02010600030101010101" pitchFamily="2" charset="-122"/>
            </a:endParaRPr>
          </a:p>
          <a:p>
            <a:pPr eaLnBrk="1"/>
            <a:r>
              <a:rPr kumimoji="1" lang="en-US" altLang="zh-CN" sz="2000" b="1">
                <a:solidFill>
                  <a:srgbClr val="000099"/>
                </a:solidFill>
                <a:latin typeface="宋体" panose="02010600030101010101" pitchFamily="2" charset="-122"/>
              </a:rPr>
              <a:t>          MOV     DS,WORD PTR OLD0A+2</a:t>
            </a:r>
            <a:endParaRPr kumimoji="1" lang="zh-CN" altLang="en-US" sz="2000" b="1">
              <a:solidFill>
                <a:srgbClr val="000099"/>
              </a:solidFill>
              <a:latin typeface="宋体" panose="02010600030101010101" pitchFamily="2" charset="-122"/>
            </a:endParaRPr>
          </a:p>
          <a:p>
            <a:pPr eaLnBrk="1"/>
            <a:r>
              <a:rPr kumimoji="1" lang="en-US" altLang="zh-CN" sz="2000" b="1">
                <a:solidFill>
                  <a:srgbClr val="000099"/>
                </a:solidFill>
                <a:latin typeface="宋体" panose="02010600030101010101" pitchFamily="2" charset="-122"/>
              </a:rPr>
              <a:t>          MOV     AX,25</a:t>
            </a:r>
            <a:r>
              <a:rPr kumimoji="1" lang="en-US" altLang="zh-CN" sz="2000" b="1">
                <a:solidFill>
                  <a:srgbClr val="C00000"/>
                </a:solidFill>
                <a:latin typeface="宋体" panose="02010600030101010101" pitchFamily="2" charset="-122"/>
              </a:rPr>
              <a:t>0A</a:t>
            </a:r>
            <a:r>
              <a:rPr kumimoji="1" lang="en-US" altLang="zh-CN" sz="2000" b="1">
                <a:solidFill>
                  <a:srgbClr val="000099"/>
                </a:solidFill>
                <a:latin typeface="宋体" panose="02010600030101010101" pitchFamily="2" charset="-122"/>
              </a:rPr>
              <a:t>H</a:t>
            </a:r>
            <a:endParaRPr kumimoji="1" lang="zh-CN" altLang="en-US" sz="2000" b="1">
              <a:solidFill>
                <a:srgbClr val="000099"/>
              </a:solidFill>
              <a:latin typeface="宋体" panose="02010600030101010101" pitchFamily="2" charset="-122"/>
            </a:endParaRPr>
          </a:p>
          <a:p>
            <a:pPr eaLnBrk="1"/>
            <a:r>
              <a:rPr kumimoji="1" lang="en-US" altLang="zh-CN" sz="2000" b="1">
                <a:solidFill>
                  <a:srgbClr val="000099"/>
                </a:solidFill>
                <a:latin typeface="宋体" panose="02010600030101010101" pitchFamily="2" charset="-122"/>
              </a:rPr>
              <a:t>          INT     21H</a:t>
            </a:r>
            <a:endParaRPr kumimoji="1" lang="zh-CN" altLang="en-US" sz="2000" b="1">
              <a:solidFill>
                <a:srgbClr val="000099"/>
              </a:solidFill>
              <a:latin typeface="宋体" panose="02010600030101010101" pitchFamily="2" charset="-122"/>
            </a:endParaRPr>
          </a:p>
          <a:p>
            <a:pPr eaLnBrk="1"/>
            <a:r>
              <a:rPr kumimoji="1" lang="en-US" altLang="zh-CN" sz="2000" b="1">
                <a:solidFill>
                  <a:srgbClr val="000099"/>
                </a:solidFill>
                <a:latin typeface="宋体" panose="02010600030101010101" pitchFamily="2" charset="-122"/>
              </a:rPr>
              <a:t>          RET</a:t>
            </a:r>
            <a:endParaRPr kumimoji="1" lang="zh-CN" altLang="en-US" sz="2000" b="1">
              <a:solidFill>
                <a:srgbClr val="000099"/>
              </a:solidFill>
              <a:latin typeface="宋体" panose="02010600030101010101" pitchFamily="2" charset="-122"/>
            </a:endParaRPr>
          </a:p>
          <a:p>
            <a:pPr eaLnBrk="1"/>
            <a:r>
              <a:rPr kumimoji="1" lang="de-DE" altLang="zh-CN" sz="2000" b="1">
                <a:solidFill>
                  <a:srgbClr val="000099"/>
                </a:solidFill>
                <a:latin typeface="宋体" panose="02010600030101010101" pitchFamily="2" charset="-122"/>
              </a:rPr>
              <a:t>RESET     ENDP</a:t>
            </a:r>
            <a:endParaRPr kumimoji="1" lang="zh-CN" altLang="en-US" sz="2000" b="1">
              <a:solidFill>
                <a:srgbClr val="000099"/>
              </a:solidFill>
              <a:latin typeface="宋体" panose="02010600030101010101" pitchFamily="2" charset="-122"/>
            </a:endParaRPr>
          </a:p>
          <a:p>
            <a:pPr eaLnBrk="1"/>
            <a:r>
              <a:rPr kumimoji="1" lang="de-DE" altLang="zh-CN" sz="2000" b="1">
                <a:solidFill>
                  <a:srgbClr val="000099"/>
                </a:solidFill>
                <a:latin typeface="宋体" panose="02010600030101010101" pitchFamily="2" charset="-122"/>
              </a:rPr>
              <a:t>CODE      ENDS</a:t>
            </a:r>
            <a:endParaRPr kumimoji="1" lang="zh-CN" altLang="en-US" sz="2000" b="1">
              <a:solidFill>
                <a:srgbClr val="000099"/>
              </a:solidFill>
              <a:latin typeface="宋体" panose="02010600030101010101" pitchFamily="2" charset="-122"/>
            </a:endParaRPr>
          </a:p>
          <a:p>
            <a:pPr eaLnBrk="1" hangingPunct="1"/>
            <a:r>
              <a:rPr kumimoji="1" lang="de-DE" altLang="zh-CN" sz="2000" b="1">
                <a:solidFill>
                  <a:srgbClr val="000099"/>
                </a:solidFill>
                <a:latin typeface="宋体" panose="02010600030101010101" pitchFamily="2" charset="-122"/>
              </a:rPr>
              <a:t>          END     BEG</a:t>
            </a:r>
            <a:endParaRPr kumimoji="1" lang="zh-CN" altLang="en-US" sz="2000" b="1">
              <a:solidFill>
                <a:schemeClr val="bg1"/>
              </a:solidFill>
              <a:latin typeface="宋体" panose="02010600030101010101" pitchFamily="2" charset="-122"/>
            </a:endParaRPr>
          </a:p>
        </p:txBody>
      </p:sp>
      <p:sp>
        <p:nvSpPr>
          <p:cNvPr id="104465" name="文本框 5">
            <a:extLst>
              <a:ext uri="{FF2B5EF4-FFF2-40B4-BE49-F238E27FC236}">
                <a16:creationId xmlns:a16="http://schemas.microsoft.com/office/drawing/2014/main" id="{E093A966-5189-E040-A2D4-BABD54580530}"/>
              </a:ext>
            </a:extLst>
          </p:cNvPr>
          <p:cNvSpPr>
            <a:spLocks noChangeArrowheads="1"/>
          </p:cNvSpPr>
          <p:nvPr/>
        </p:nvSpPr>
        <p:spPr bwMode="auto">
          <a:xfrm>
            <a:off x="325438" y="328613"/>
            <a:ext cx="5805487"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buFont typeface="Arial" panose="020B0604020202020204" pitchFamily="34" charset="0"/>
              <a:buNone/>
            </a:pPr>
            <a:r>
              <a:rPr lang="zh-CN" altLang="en-US" sz="2400" b="1" noProof="1">
                <a:solidFill>
                  <a:schemeClr val="bg1"/>
                </a:solidFill>
                <a:ea typeface="微软雅黑" panose="020B0503020204020204" pitchFamily="34" charset="-122"/>
                <a:sym typeface="Arial" panose="020B0604020202020204" pitchFamily="34" charset="0"/>
              </a:rPr>
              <a:t>   用户</a:t>
            </a:r>
            <a:r>
              <a:rPr lang="zh-CN" altLang="en-US" sz="2400" b="1" noProof="1">
                <a:solidFill>
                  <a:schemeClr val="bg1"/>
                </a:solidFill>
                <a:ea typeface="微软雅黑" panose="020B0503020204020204" pitchFamily="34" charset="-122"/>
                <a:sym typeface="+mn-ea"/>
              </a:rPr>
              <a:t>中断应用开发举例</a:t>
            </a:r>
            <a:endParaRPr lang="zh-CN" altLang="en-US" sz="2400" b="1" noProof="1">
              <a:solidFill>
                <a:schemeClr val="bg1"/>
              </a:solidFill>
              <a:ea typeface="微软雅黑" panose="020B0503020204020204" pitchFamily="34" charset="-122"/>
              <a:sym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4102"/>
                                        </p:tgtEl>
                                        <p:attrNameLst>
                                          <p:attrName>style.visibility</p:attrName>
                                        </p:attrNameLst>
                                      </p:cBhvr>
                                      <p:to>
                                        <p:strVal val="visible"/>
                                      </p:to>
                                    </p:set>
                                    <p:animEffect>
                                      <p:cBhvr>
                                        <p:cTn id="7" dur="500"/>
                                        <p:tgtEl>
                                          <p:spTgt spid="4102"/>
                                        </p:tgtEl>
                                      </p:cBhvr>
                                    </p:animEffect>
                                  </p:childTnLst>
                                </p:cTn>
                              </p:par>
                              <p:par>
                                <p:cTn id="8" presetID="10" presetClass="entr" presetSubtype="0" fill="hold" nodeType="withEffect">
                                  <p:stCondLst>
                                    <p:cond delay="0"/>
                                  </p:stCondLst>
                                  <p:childTnLst>
                                    <p:set>
                                      <p:cBhvr>
                                        <p:cTn id="9" dur="1" fill="hold">
                                          <p:stCondLst>
                                            <p:cond delay="0"/>
                                          </p:stCondLst>
                                        </p:cTn>
                                        <p:tgtEl>
                                          <p:spTgt spid="4105"/>
                                        </p:tgtEl>
                                        <p:attrNameLst>
                                          <p:attrName>style.visibility</p:attrName>
                                        </p:attrNameLst>
                                      </p:cBhvr>
                                      <p:to>
                                        <p:strVal val="visible"/>
                                      </p:to>
                                    </p:set>
                                    <p:animEffect>
                                      <p:cBhvr>
                                        <p:cTn id="10" dur="500"/>
                                        <p:tgtEl>
                                          <p:spTgt spid="4105"/>
                                        </p:tgtEl>
                                      </p:cBhvr>
                                    </p:animEffect>
                                  </p:childTnLst>
                                </p:cTn>
                              </p:par>
                              <p:par>
                                <p:cTn id="11" presetID="10" presetClass="entr" presetSubtype="0" fill="hold" nodeType="withEffect">
                                  <p:stCondLst>
                                    <p:cond delay="0"/>
                                  </p:stCondLst>
                                  <p:childTnLst>
                                    <p:set>
                                      <p:cBhvr>
                                        <p:cTn id="12" dur="1" fill="hold">
                                          <p:stCondLst>
                                            <p:cond delay="0"/>
                                          </p:stCondLst>
                                        </p:cTn>
                                        <p:tgtEl>
                                          <p:spTgt spid="4107"/>
                                        </p:tgtEl>
                                        <p:attrNameLst>
                                          <p:attrName>style.visibility</p:attrName>
                                        </p:attrNameLst>
                                      </p:cBhvr>
                                      <p:to>
                                        <p:strVal val="visible"/>
                                      </p:to>
                                    </p:set>
                                    <p:animEffect>
                                      <p:cBhvr>
                                        <p:cTn id="13" dur="500"/>
                                        <p:tgtEl>
                                          <p:spTgt spid="4107"/>
                                        </p:tgtEl>
                                      </p:cBhvr>
                                    </p:animEffect>
                                  </p:childTnLst>
                                </p:cTn>
                              </p:par>
                              <p:par>
                                <p:cTn id="14" presetID="10" presetClass="entr" presetSubtype="0" fill="hold" nodeType="withEffect">
                                  <p:stCondLst>
                                    <p:cond delay="0"/>
                                  </p:stCondLst>
                                  <p:childTnLst>
                                    <p:set>
                                      <p:cBhvr>
                                        <p:cTn id="15" dur="1" fill="hold">
                                          <p:stCondLst>
                                            <p:cond delay="0"/>
                                          </p:stCondLst>
                                        </p:cTn>
                                        <p:tgtEl>
                                          <p:spTgt spid="4103"/>
                                        </p:tgtEl>
                                        <p:attrNameLst>
                                          <p:attrName>style.visibility</p:attrName>
                                        </p:attrNameLst>
                                      </p:cBhvr>
                                      <p:to>
                                        <p:strVal val="visible"/>
                                      </p:to>
                                    </p:set>
                                    <p:animEffect>
                                      <p:cBhvr>
                                        <p:cTn id="16" dur="500"/>
                                        <p:tgtEl>
                                          <p:spTgt spid="4103"/>
                                        </p:tgtEl>
                                      </p:cBhvr>
                                    </p:animEffect>
                                  </p:childTnLst>
                                </p:cTn>
                              </p:par>
                              <p:par>
                                <p:cTn id="17" presetID="10" presetClass="entr" presetSubtype="0" fill="hold" nodeType="withEffect">
                                  <p:stCondLst>
                                    <p:cond delay="0"/>
                                  </p:stCondLst>
                                  <p:childTnLst>
                                    <p:set>
                                      <p:cBhvr>
                                        <p:cTn id="18" dur="1" fill="hold">
                                          <p:stCondLst>
                                            <p:cond delay="0"/>
                                          </p:stCondLst>
                                        </p:cTn>
                                        <p:tgtEl>
                                          <p:spTgt spid="4106"/>
                                        </p:tgtEl>
                                        <p:attrNameLst>
                                          <p:attrName>style.visibility</p:attrName>
                                        </p:attrNameLst>
                                      </p:cBhvr>
                                      <p:to>
                                        <p:strVal val="visible"/>
                                      </p:to>
                                    </p:set>
                                    <p:animEffect>
                                      <p:cBhvr>
                                        <p:cTn id="19" dur="500"/>
                                        <p:tgtEl>
                                          <p:spTgt spid="4106"/>
                                        </p:tgtEl>
                                      </p:cBhvr>
                                    </p:animEffect>
                                  </p:childTnLst>
                                </p:cTn>
                              </p:par>
                              <p:par>
                                <p:cTn id="20" presetID="10" presetClass="entr" presetSubtype="0" fill="hold" nodeType="withEffect">
                                  <p:stCondLst>
                                    <p:cond delay="0"/>
                                  </p:stCondLst>
                                  <p:childTnLst>
                                    <p:set>
                                      <p:cBhvr>
                                        <p:cTn id="21" dur="1" fill="hold">
                                          <p:stCondLst>
                                            <p:cond delay="0"/>
                                          </p:stCondLst>
                                        </p:cTn>
                                        <p:tgtEl>
                                          <p:spTgt spid="4104"/>
                                        </p:tgtEl>
                                        <p:attrNameLst>
                                          <p:attrName>style.visibility</p:attrName>
                                        </p:attrNameLst>
                                      </p:cBhvr>
                                      <p:to>
                                        <p:strVal val="visible"/>
                                      </p:to>
                                    </p:set>
                                    <p:animEffect>
                                      <p:cBhvr>
                                        <p:cTn id="22" dur="500"/>
                                        <p:tgtEl>
                                          <p:spTgt spid="4104"/>
                                        </p:tgtEl>
                                      </p:cBhvr>
                                    </p:animEffect>
                                  </p:childTnLst>
                                </p:cTn>
                              </p:par>
                              <p:par>
                                <p:cTn id="23" presetID="35" presetClass="path" presetSubtype="0" fill="hold" nodeType="withEffect">
                                  <p:stCondLst>
                                    <p:cond delay="0"/>
                                  </p:stCondLst>
                                  <p:childTnLst>
                                    <p:animMotion origin="layout" path="M 0 0  L -0.25 0  E" pathEditMode="relative" rAng="0" ptsTypes="">
                                      <p:cBhvr>
                                        <p:cTn id="24" dur="500" fill="hold"/>
                                        <p:tgtEl>
                                          <p:spTgt spid="4106"/>
                                        </p:tgtEl>
                                        <p:attrNameLst>
                                          <p:attrName>ppt_x,ppt_y</p:attrName>
                                        </p:attrNameLst>
                                      </p:cBhvr>
                                      <p:rCtr x="0" y="0"/>
                                    </p:animMotion>
                                  </p:childTnLst>
                                </p:cTn>
                              </p:par>
                              <p:par>
                                <p:cTn id="25" presetID="35" presetClass="path" presetSubtype="0" fill="hold" nodeType="withEffect">
                                  <p:stCondLst>
                                    <p:cond delay="0"/>
                                  </p:stCondLst>
                                  <p:childTnLst>
                                    <p:animMotion origin="layout" path="M 4.16667E-6 3.33333E-6 L -0.31632 3.33333E-6 " pathEditMode="relative" rAng="0" ptsTypes="AA">
                                      <p:cBhvr>
                                        <p:cTn id="26" dur="500" fill="hold"/>
                                        <p:tgtEl>
                                          <p:spTgt spid="4103"/>
                                        </p:tgtEl>
                                        <p:attrNameLst>
                                          <p:attrName>ppt_x,ppt_y</p:attrName>
                                        </p:attrNameLst>
                                      </p:cBhvr>
                                      <p:rCtr x="-1581100" y="0"/>
                                    </p:animMotion>
                                  </p:childTnLst>
                                </p:cTn>
                              </p:par>
                              <p:par>
                                <p:cTn id="27" presetID="35" presetClass="path" presetSubtype="0" fill="hold" nodeType="withEffect">
                                  <p:stCondLst>
                                    <p:cond delay="0"/>
                                  </p:stCondLst>
                                  <p:childTnLst>
                                    <p:animMotion origin="layout" path="M 0.00504 -1.85185E-6 L -0.46684 -1.85185E-6 " pathEditMode="relative" rAng="0" ptsTypes="AA">
                                      <p:cBhvr>
                                        <p:cTn id="28" dur="500" fill="hold"/>
                                        <p:tgtEl>
                                          <p:spTgt spid="4104"/>
                                        </p:tgtEl>
                                        <p:attrNameLst>
                                          <p:attrName>ppt_x,ppt_y</p:attrName>
                                        </p:attrNameLst>
                                      </p:cBhvr>
                                      <p:rCtr x="-2358900" y="0"/>
                                    </p:animMotion>
                                  </p:childTnLst>
                                </p:cTn>
                              </p:par>
                              <p:par>
                                <p:cTn id="29" presetID="35" presetClass="path" presetSubtype="0" fill="hold" nodeType="withEffect">
                                  <p:stCondLst>
                                    <p:cond delay="0"/>
                                  </p:stCondLst>
                                  <p:childTnLst>
                                    <p:animMotion origin="layout" path="M -3.05556E-6 1.11111E-6 L -0.19531 1.11111E-6 " pathEditMode="relative" rAng="0" ptsTypes="AA">
                                      <p:cBhvr>
                                        <p:cTn id="30" dur="500" fill="hold"/>
                                        <p:tgtEl>
                                          <p:spTgt spid="4105"/>
                                        </p:tgtEl>
                                        <p:attrNameLst>
                                          <p:attrName>ppt_x,ppt_y</p:attrName>
                                        </p:attrNameLst>
                                      </p:cBhvr>
                                      <p:rCtr x="-976900" y="0"/>
                                    </p:animMotion>
                                  </p:childTnLst>
                                </p:cTn>
                              </p:par>
                              <p:par>
                                <p:cTn id="31" presetID="35" presetClass="path" presetSubtype="0" fill="hold" nodeType="withEffect">
                                  <p:stCondLst>
                                    <p:cond delay="0"/>
                                  </p:stCondLst>
                                  <p:childTnLst>
                                    <p:animMotion origin="layout" path="M 3.05556E-6 -1.85185E-6 L -0.33577 -1.85185E-6 " pathEditMode="relative" rAng="0" ptsTypes="AA">
                                      <p:cBhvr>
                                        <p:cTn id="32" dur="500" fill="hold"/>
                                        <p:tgtEl>
                                          <p:spTgt spid="4102"/>
                                        </p:tgtEl>
                                        <p:attrNameLst>
                                          <p:attrName>ppt_x,ppt_y</p:attrName>
                                        </p:attrNameLst>
                                      </p:cBhvr>
                                      <p:rCtr x="-1678300" y="0"/>
                                    </p:animMotion>
                                  </p:childTnLst>
                                </p:cTn>
                              </p:par>
                              <p:par>
                                <p:cTn id="33" presetID="35" presetClass="path" presetSubtype="0" fill="hold" nodeType="withEffect">
                                  <p:stCondLst>
                                    <p:cond delay="0"/>
                                  </p:stCondLst>
                                  <p:childTnLst>
                                    <p:animMotion origin="layout" path="M 1.66667E-6 -1.85185E-6 L -0.57188 -1.85185E-6 " pathEditMode="relative" rAng="0" ptsTypes="AA">
                                      <p:cBhvr>
                                        <p:cTn id="34" dur="500" fill="hold"/>
                                        <p:tgtEl>
                                          <p:spTgt spid="4107"/>
                                        </p:tgtEl>
                                        <p:attrNameLst>
                                          <p:attrName>ppt_x,ppt_y</p:attrName>
                                        </p:attrNameLst>
                                      </p:cBhvr>
                                      <p:rCtr x="-2858900" y="0"/>
                                    </p:animMotion>
                                  </p:childTnLst>
                                </p:cTn>
                              </p:par>
                              <p:par>
                                <p:cTn id="35" presetID="10" presetClass="exit" presetSubtype="0" fill="hold" nodeType="withEffect">
                                  <p:stCondLst>
                                    <p:cond delay="0"/>
                                  </p:stCondLst>
                                  <p:childTnLst>
                                    <p:animEffect>
                                      <p:cBhvr>
                                        <p:cTn id="36" dur="500"/>
                                        <p:tgtEl>
                                          <p:spTgt spid="4107"/>
                                        </p:tgtEl>
                                      </p:cBhvr>
                                    </p:animEffect>
                                    <p:set>
                                      <p:cBhvr>
                                        <p:cTn id="37" dur="1" fill="hold">
                                          <p:stCondLst>
                                            <p:cond delay="499"/>
                                          </p:stCondLst>
                                        </p:cTn>
                                        <p:tgtEl>
                                          <p:spTgt spid="4107"/>
                                        </p:tgtEl>
                                        <p:attrNameLst>
                                          <p:attrName>style.visibility</p:attrName>
                                        </p:attrNameLst>
                                      </p:cBhvr>
                                      <p:to>
                                        <p:strVal val="hidden"/>
                                      </p:to>
                                    </p:set>
                                  </p:childTnLst>
                                </p:cTn>
                              </p:par>
                              <p:par>
                                <p:cTn id="38" presetID="10" presetClass="exit" presetSubtype="0" fill="hold" nodeType="withEffect">
                                  <p:stCondLst>
                                    <p:cond delay="0"/>
                                  </p:stCondLst>
                                  <p:childTnLst>
                                    <p:animEffect>
                                      <p:cBhvr>
                                        <p:cTn id="39" dur="500"/>
                                        <p:tgtEl>
                                          <p:spTgt spid="4105"/>
                                        </p:tgtEl>
                                      </p:cBhvr>
                                    </p:animEffect>
                                    <p:set>
                                      <p:cBhvr>
                                        <p:cTn id="40" dur="1" fill="hold">
                                          <p:stCondLst>
                                            <p:cond delay="499"/>
                                          </p:stCondLst>
                                        </p:cTn>
                                        <p:tgtEl>
                                          <p:spTgt spid="4105"/>
                                        </p:tgtEl>
                                        <p:attrNameLst>
                                          <p:attrName>style.visibility</p:attrName>
                                        </p:attrNameLst>
                                      </p:cBhvr>
                                      <p:to>
                                        <p:strVal val="hidden"/>
                                      </p:to>
                                    </p:set>
                                  </p:childTnLst>
                                </p:cTn>
                              </p:par>
                              <p:par>
                                <p:cTn id="41" presetID="10" presetClass="exit" presetSubtype="0" fill="hold" nodeType="withEffect">
                                  <p:stCondLst>
                                    <p:cond delay="0"/>
                                  </p:stCondLst>
                                  <p:childTnLst>
                                    <p:animEffect>
                                      <p:cBhvr>
                                        <p:cTn id="42" dur="500"/>
                                        <p:tgtEl>
                                          <p:spTgt spid="4103"/>
                                        </p:tgtEl>
                                      </p:cBhvr>
                                    </p:animEffect>
                                    <p:set>
                                      <p:cBhvr>
                                        <p:cTn id="43" dur="1" fill="hold">
                                          <p:stCondLst>
                                            <p:cond delay="499"/>
                                          </p:stCondLst>
                                        </p:cTn>
                                        <p:tgtEl>
                                          <p:spTgt spid="4103"/>
                                        </p:tgtEl>
                                        <p:attrNameLst>
                                          <p:attrName>style.visibility</p:attrName>
                                        </p:attrNameLst>
                                      </p:cBhvr>
                                      <p:to>
                                        <p:strVal val="hidden"/>
                                      </p:to>
                                    </p:set>
                                  </p:childTnLst>
                                </p:cTn>
                              </p:par>
                              <p:par>
                                <p:cTn id="44" presetID="10" presetClass="exit" presetSubtype="0" fill="hold" nodeType="withEffect">
                                  <p:stCondLst>
                                    <p:cond delay="0"/>
                                  </p:stCondLst>
                                  <p:childTnLst>
                                    <p:animEffect>
                                      <p:cBhvr>
                                        <p:cTn id="45" dur="500"/>
                                        <p:tgtEl>
                                          <p:spTgt spid="4106"/>
                                        </p:tgtEl>
                                      </p:cBhvr>
                                    </p:animEffect>
                                    <p:set>
                                      <p:cBhvr>
                                        <p:cTn id="46" dur="1" fill="hold">
                                          <p:stCondLst>
                                            <p:cond delay="499"/>
                                          </p:stCondLst>
                                        </p:cTn>
                                        <p:tgtEl>
                                          <p:spTgt spid="4106"/>
                                        </p:tgtEl>
                                        <p:attrNameLst>
                                          <p:attrName>style.visibility</p:attrName>
                                        </p:attrNameLst>
                                      </p:cBhvr>
                                      <p:to>
                                        <p:strVal val="hidden"/>
                                      </p:to>
                                    </p:set>
                                  </p:childTnLst>
                                </p:cTn>
                              </p:par>
                              <p:par>
                                <p:cTn id="47" presetID="10" presetClass="exit" presetSubtype="0" fill="hold" nodeType="withEffect">
                                  <p:stCondLst>
                                    <p:cond delay="0"/>
                                  </p:stCondLst>
                                  <p:childTnLst>
                                    <p:animEffect>
                                      <p:cBhvr>
                                        <p:cTn id="48" dur="500"/>
                                        <p:tgtEl>
                                          <p:spTgt spid="4102"/>
                                        </p:tgtEl>
                                      </p:cBhvr>
                                    </p:animEffect>
                                    <p:set>
                                      <p:cBhvr>
                                        <p:cTn id="49" dur="1" fill="hold">
                                          <p:stCondLst>
                                            <p:cond delay="499"/>
                                          </p:stCondLst>
                                        </p:cTn>
                                        <p:tgtEl>
                                          <p:spTgt spid="4102"/>
                                        </p:tgtEl>
                                        <p:attrNameLst>
                                          <p:attrName>style.visibility</p:attrName>
                                        </p:attrNameLst>
                                      </p:cBhvr>
                                      <p:to>
                                        <p:strVal val="hidden"/>
                                      </p:to>
                                    </p:set>
                                  </p:childTnLst>
                                </p:cTn>
                              </p:par>
                              <p:par>
                                <p:cTn id="50" presetID="10" presetClass="exit" presetSubtype="0" fill="hold" nodeType="withEffect">
                                  <p:stCondLst>
                                    <p:cond delay="0"/>
                                  </p:stCondLst>
                                  <p:childTnLst>
                                    <p:animEffect>
                                      <p:cBhvr>
                                        <p:cTn id="51" dur="500"/>
                                        <p:tgtEl>
                                          <p:spTgt spid="4104"/>
                                        </p:tgtEl>
                                      </p:cBhvr>
                                    </p:animEffect>
                                    <p:set>
                                      <p:cBhvr>
                                        <p:cTn id="52" dur="1" fill="hold">
                                          <p:stCondLst>
                                            <p:cond delay="499"/>
                                          </p:stCondLst>
                                        </p:cTn>
                                        <p:tgtEl>
                                          <p:spTgt spid="4104"/>
                                        </p:tgtEl>
                                        <p:attrNameLst>
                                          <p:attrName>style.visibility</p:attrName>
                                        </p:attrNameLst>
                                      </p:cBhvr>
                                      <p:to>
                                        <p:strVal val="hidden"/>
                                      </p:to>
                                    </p:set>
                                  </p:childTnLst>
                                </p:cTn>
                              </p:par>
                              <p:par>
                                <p:cTn id="53" presetID="10" presetClass="entr" presetSubtype="0" fill="hold" nodeType="withEffect">
                                  <p:stCondLst>
                                    <p:cond delay="0"/>
                                  </p:stCondLst>
                                  <p:childTnLst>
                                    <p:set>
                                      <p:cBhvr>
                                        <p:cTn id="54" dur="1" fill="hold">
                                          <p:stCondLst>
                                            <p:cond delay="0"/>
                                          </p:stCondLst>
                                        </p:cTn>
                                        <p:tgtEl>
                                          <p:spTgt spid="4108"/>
                                        </p:tgtEl>
                                        <p:attrNameLst>
                                          <p:attrName>style.visibility</p:attrName>
                                        </p:attrNameLst>
                                      </p:cBhvr>
                                      <p:to>
                                        <p:strVal val="visible"/>
                                      </p:to>
                                    </p:set>
                                    <p:animEffect>
                                      <p:cBhvr>
                                        <p:cTn id="55" dur="500"/>
                                        <p:tgtEl>
                                          <p:spTgt spid="4108"/>
                                        </p:tgtEl>
                                      </p:cBhvr>
                                    </p:animEffect>
                                  </p:childTnLst>
                                </p:cTn>
                              </p:par>
                              <p:par>
                                <p:cTn id="56" presetID="10" presetClass="entr" presetSubtype="0" fill="hold" nodeType="withEffect">
                                  <p:stCondLst>
                                    <p:cond delay="0"/>
                                  </p:stCondLst>
                                  <p:childTnLst>
                                    <p:set>
                                      <p:cBhvr>
                                        <p:cTn id="57" dur="1" fill="hold">
                                          <p:stCondLst>
                                            <p:cond delay="0"/>
                                          </p:stCondLst>
                                        </p:cTn>
                                        <p:tgtEl>
                                          <p:spTgt spid="4109"/>
                                        </p:tgtEl>
                                        <p:attrNameLst>
                                          <p:attrName>style.visibility</p:attrName>
                                        </p:attrNameLst>
                                      </p:cBhvr>
                                      <p:to>
                                        <p:strVal val="visible"/>
                                      </p:to>
                                    </p:set>
                                    <p:animEffect>
                                      <p:cBhvr>
                                        <p:cTn id="58" dur="500"/>
                                        <p:tgtEl>
                                          <p:spTgt spid="4109"/>
                                        </p:tgtEl>
                                      </p:cBhvr>
                                    </p:animEffect>
                                  </p:childTnLst>
                                </p:cTn>
                              </p:par>
                              <p:par>
                                <p:cTn id="59" presetID="10" presetClass="entr" presetSubtype="0" fill="hold" nodeType="withEffect">
                                  <p:stCondLst>
                                    <p:cond delay="0"/>
                                  </p:stCondLst>
                                  <p:childTnLst>
                                    <p:set>
                                      <p:cBhvr>
                                        <p:cTn id="60" dur="1" fill="hold">
                                          <p:stCondLst>
                                            <p:cond delay="0"/>
                                          </p:stCondLst>
                                        </p:cTn>
                                        <p:tgtEl>
                                          <p:spTgt spid="4110"/>
                                        </p:tgtEl>
                                        <p:attrNameLst>
                                          <p:attrName>style.visibility</p:attrName>
                                        </p:attrNameLst>
                                      </p:cBhvr>
                                      <p:to>
                                        <p:strVal val="visible"/>
                                      </p:to>
                                    </p:set>
                                    <p:animEffect>
                                      <p:cBhvr>
                                        <p:cTn id="61" dur="500"/>
                                        <p:tgtEl>
                                          <p:spTgt spid="4110"/>
                                        </p:tgtEl>
                                      </p:cBhvr>
                                    </p:animEffect>
                                  </p:childTnLst>
                                </p:cTn>
                              </p:par>
                              <p:par>
                                <p:cTn id="62" presetID="10" presetClass="entr" presetSubtype="0" fill="hold" nodeType="withEffect">
                                  <p:stCondLst>
                                    <p:cond delay="0"/>
                                  </p:stCondLst>
                                  <p:childTnLst>
                                    <p:set>
                                      <p:cBhvr>
                                        <p:cTn id="63" dur="1" fill="hold">
                                          <p:stCondLst>
                                            <p:cond delay="0"/>
                                          </p:stCondLst>
                                        </p:cTn>
                                        <p:tgtEl>
                                          <p:spTgt spid="4111"/>
                                        </p:tgtEl>
                                        <p:attrNameLst>
                                          <p:attrName>style.visibility</p:attrName>
                                        </p:attrNameLst>
                                      </p:cBhvr>
                                      <p:to>
                                        <p:strVal val="visible"/>
                                      </p:to>
                                    </p:set>
                                    <p:animEffect>
                                      <p:cBhvr>
                                        <p:cTn id="64" dur="500"/>
                                        <p:tgtEl>
                                          <p:spTgt spid="4111"/>
                                        </p:tgtEl>
                                      </p:cBhvr>
                                    </p:animEffect>
                                  </p:childTnLst>
                                </p:cTn>
                              </p:par>
                              <p:par>
                                <p:cTn id="65" presetID="53" presetClass="exit" presetSubtype="0" fill="hold" nodeType="withEffect">
                                  <p:stCondLst>
                                    <p:cond delay="0"/>
                                  </p:stCondLst>
                                  <p:childTnLst>
                                    <p:anim calcmode="lin" valueType="num">
                                      <p:cBhvr>
                                        <p:cTn id="66" dur="500"/>
                                        <p:tgtEl>
                                          <p:spTgt spid="4108"/>
                                        </p:tgtEl>
                                        <p:attrNameLst>
                                          <p:attrName>ppt_w</p:attrName>
                                        </p:attrNameLst>
                                      </p:cBhvr>
                                      <p:tavLst>
                                        <p:tav tm="0">
                                          <p:val>
                                            <p:strVal val="ppt_w"/>
                                          </p:val>
                                        </p:tav>
                                        <p:tav tm="100000">
                                          <p:val>
                                            <p:fltVal val="0"/>
                                          </p:val>
                                        </p:tav>
                                      </p:tavLst>
                                    </p:anim>
                                    <p:anim calcmode="lin" valueType="num">
                                      <p:cBhvr>
                                        <p:cTn id="67" dur="500"/>
                                        <p:tgtEl>
                                          <p:spTgt spid="4108"/>
                                        </p:tgtEl>
                                        <p:attrNameLst>
                                          <p:attrName>ppt_h</p:attrName>
                                        </p:attrNameLst>
                                      </p:cBhvr>
                                      <p:tavLst>
                                        <p:tav tm="0">
                                          <p:val>
                                            <p:strVal val="ppt_h"/>
                                          </p:val>
                                        </p:tav>
                                        <p:tav tm="100000">
                                          <p:val>
                                            <p:fltVal val="0"/>
                                          </p:val>
                                        </p:tav>
                                      </p:tavLst>
                                    </p:anim>
                                    <p:animEffect>
                                      <p:cBhvr>
                                        <p:cTn id="68" dur="500"/>
                                        <p:tgtEl>
                                          <p:spTgt spid="4108"/>
                                        </p:tgtEl>
                                      </p:cBhvr>
                                    </p:animEffect>
                                    <p:set>
                                      <p:cBhvr>
                                        <p:cTn id="69" dur="1" fill="hold">
                                          <p:stCondLst>
                                            <p:cond delay="499"/>
                                          </p:stCondLst>
                                        </p:cTn>
                                        <p:tgtEl>
                                          <p:spTgt spid="4108"/>
                                        </p:tgtEl>
                                        <p:attrNameLst>
                                          <p:attrName>style.visibility</p:attrName>
                                        </p:attrNameLst>
                                      </p:cBhvr>
                                      <p:to>
                                        <p:strVal val="hidden"/>
                                      </p:to>
                                    </p:set>
                                  </p:childTnLst>
                                </p:cTn>
                              </p:par>
                              <p:par>
                                <p:cTn id="70" presetID="53" presetClass="exit" presetSubtype="0" fill="hold" nodeType="withEffect">
                                  <p:stCondLst>
                                    <p:cond delay="0"/>
                                  </p:stCondLst>
                                  <p:childTnLst>
                                    <p:anim calcmode="lin" valueType="num">
                                      <p:cBhvr>
                                        <p:cTn id="71" dur="500"/>
                                        <p:tgtEl>
                                          <p:spTgt spid="4109"/>
                                        </p:tgtEl>
                                        <p:attrNameLst>
                                          <p:attrName>ppt_w</p:attrName>
                                        </p:attrNameLst>
                                      </p:cBhvr>
                                      <p:tavLst>
                                        <p:tav tm="0">
                                          <p:val>
                                            <p:strVal val="ppt_w"/>
                                          </p:val>
                                        </p:tav>
                                        <p:tav tm="100000">
                                          <p:val>
                                            <p:fltVal val="0"/>
                                          </p:val>
                                        </p:tav>
                                      </p:tavLst>
                                    </p:anim>
                                    <p:anim calcmode="lin" valueType="num">
                                      <p:cBhvr>
                                        <p:cTn id="72" dur="500"/>
                                        <p:tgtEl>
                                          <p:spTgt spid="4109"/>
                                        </p:tgtEl>
                                        <p:attrNameLst>
                                          <p:attrName>ppt_h</p:attrName>
                                        </p:attrNameLst>
                                      </p:cBhvr>
                                      <p:tavLst>
                                        <p:tav tm="0">
                                          <p:val>
                                            <p:strVal val="ppt_h"/>
                                          </p:val>
                                        </p:tav>
                                        <p:tav tm="100000">
                                          <p:val>
                                            <p:fltVal val="0"/>
                                          </p:val>
                                        </p:tav>
                                      </p:tavLst>
                                    </p:anim>
                                    <p:animEffect>
                                      <p:cBhvr>
                                        <p:cTn id="73" dur="500"/>
                                        <p:tgtEl>
                                          <p:spTgt spid="4109"/>
                                        </p:tgtEl>
                                      </p:cBhvr>
                                    </p:animEffect>
                                    <p:set>
                                      <p:cBhvr>
                                        <p:cTn id="74" dur="1" fill="hold">
                                          <p:stCondLst>
                                            <p:cond delay="499"/>
                                          </p:stCondLst>
                                        </p:cTn>
                                        <p:tgtEl>
                                          <p:spTgt spid="4109"/>
                                        </p:tgtEl>
                                        <p:attrNameLst>
                                          <p:attrName>style.visibility</p:attrName>
                                        </p:attrNameLst>
                                      </p:cBhvr>
                                      <p:to>
                                        <p:strVal val="hidden"/>
                                      </p:to>
                                    </p:set>
                                  </p:childTnLst>
                                </p:cTn>
                              </p:par>
                              <p:par>
                                <p:cTn id="75" presetID="53" presetClass="exit" presetSubtype="0" fill="hold" nodeType="withEffect">
                                  <p:stCondLst>
                                    <p:cond delay="0"/>
                                  </p:stCondLst>
                                  <p:childTnLst>
                                    <p:anim calcmode="lin" valueType="num">
                                      <p:cBhvr>
                                        <p:cTn id="76" dur="500"/>
                                        <p:tgtEl>
                                          <p:spTgt spid="4110"/>
                                        </p:tgtEl>
                                        <p:attrNameLst>
                                          <p:attrName>ppt_w</p:attrName>
                                        </p:attrNameLst>
                                      </p:cBhvr>
                                      <p:tavLst>
                                        <p:tav tm="0">
                                          <p:val>
                                            <p:strVal val="ppt_w"/>
                                          </p:val>
                                        </p:tav>
                                        <p:tav tm="100000">
                                          <p:val>
                                            <p:fltVal val="0"/>
                                          </p:val>
                                        </p:tav>
                                      </p:tavLst>
                                    </p:anim>
                                    <p:anim calcmode="lin" valueType="num">
                                      <p:cBhvr>
                                        <p:cTn id="77" dur="500"/>
                                        <p:tgtEl>
                                          <p:spTgt spid="4110"/>
                                        </p:tgtEl>
                                        <p:attrNameLst>
                                          <p:attrName>ppt_h</p:attrName>
                                        </p:attrNameLst>
                                      </p:cBhvr>
                                      <p:tavLst>
                                        <p:tav tm="0">
                                          <p:val>
                                            <p:strVal val="ppt_h"/>
                                          </p:val>
                                        </p:tav>
                                        <p:tav tm="100000">
                                          <p:val>
                                            <p:fltVal val="0"/>
                                          </p:val>
                                        </p:tav>
                                      </p:tavLst>
                                    </p:anim>
                                    <p:animEffect>
                                      <p:cBhvr>
                                        <p:cTn id="78" dur="500"/>
                                        <p:tgtEl>
                                          <p:spTgt spid="4110"/>
                                        </p:tgtEl>
                                      </p:cBhvr>
                                    </p:animEffect>
                                    <p:set>
                                      <p:cBhvr>
                                        <p:cTn id="79" dur="1" fill="hold">
                                          <p:stCondLst>
                                            <p:cond delay="499"/>
                                          </p:stCondLst>
                                        </p:cTn>
                                        <p:tgtEl>
                                          <p:spTgt spid="4110"/>
                                        </p:tgtEl>
                                        <p:attrNameLst>
                                          <p:attrName>style.visibility</p:attrName>
                                        </p:attrNameLst>
                                      </p:cBhvr>
                                      <p:to>
                                        <p:strVal val="hidden"/>
                                      </p:to>
                                    </p:set>
                                  </p:childTnLst>
                                </p:cTn>
                              </p:par>
                              <p:par>
                                <p:cTn id="80" presetID="53" presetClass="exit" presetSubtype="0" fill="hold" nodeType="withEffect">
                                  <p:stCondLst>
                                    <p:cond delay="0"/>
                                  </p:stCondLst>
                                  <p:childTnLst>
                                    <p:anim calcmode="lin" valueType="num">
                                      <p:cBhvr>
                                        <p:cTn id="81" dur="500"/>
                                        <p:tgtEl>
                                          <p:spTgt spid="4111"/>
                                        </p:tgtEl>
                                        <p:attrNameLst>
                                          <p:attrName>ppt_w</p:attrName>
                                        </p:attrNameLst>
                                      </p:cBhvr>
                                      <p:tavLst>
                                        <p:tav tm="0">
                                          <p:val>
                                            <p:strVal val="ppt_w"/>
                                          </p:val>
                                        </p:tav>
                                        <p:tav tm="100000">
                                          <p:val>
                                            <p:fltVal val="0"/>
                                          </p:val>
                                        </p:tav>
                                      </p:tavLst>
                                    </p:anim>
                                    <p:anim calcmode="lin" valueType="num">
                                      <p:cBhvr>
                                        <p:cTn id="82" dur="500"/>
                                        <p:tgtEl>
                                          <p:spTgt spid="4111"/>
                                        </p:tgtEl>
                                        <p:attrNameLst>
                                          <p:attrName>ppt_h</p:attrName>
                                        </p:attrNameLst>
                                      </p:cBhvr>
                                      <p:tavLst>
                                        <p:tav tm="0">
                                          <p:val>
                                            <p:strVal val="ppt_h"/>
                                          </p:val>
                                        </p:tav>
                                        <p:tav tm="100000">
                                          <p:val>
                                            <p:fltVal val="0"/>
                                          </p:val>
                                        </p:tav>
                                      </p:tavLst>
                                    </p:anim>
                                    <p:animEffect>
                                      <p:cBhvr>
                                        <p:cTn id="83" dur="500"/>
                                        <p:tgtEl>
                                          <p:spTgt spid="4111"/>
                                        </p:tgtEl>
                                      </p:cBhvr>
                                    </p:animEffect>
                                    <p:set>
                                      <p:cBhvr>
                                        <p:cTn id="84" dur="1" fill="hold">
                                          <p:stCondLst>
                                            <p:cond delay="499"/>
                                          </p:stCondLst>
                                        </p:cTn>
                                        <p:tgtEl>
                                          <p:spTgt spid="4111"/>
                                        </p:tgtEl>
                                        <p:attrNameLst>
                                          <p:attrName>style.visibility</p:attrName>
                                        </p:attrNameLst>
                                      </p:cBhvr>
                                      <p:to>
                                        <p:strVal val="hidden"/>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grpId="0" nodeType="clickEffect">
                                  <p:stCondLst>
                                    <p:cond delay="0"/>
                                  </p:stCondLst>
                                  <p:childTnLst>
                                    <p:set>
                                      <p:cBhvr>
                                        <p:cTn id="88" dur="1" fill="hold">
                                          <p:stCondLst>
                                            <p:cond delay="499"/>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长方形 289">
            <a:extLst>
              <a:ext uri="{FF2B5EF4-FFF2-40B4-BE49-F238E27FC236}">
                <a16:creationId xmlns:a16="http://schemas.microsoft.com/office/drawing/2014/main" id="{90161A7F-ADB5-DC42-A6A2-3D06AC135C72}"/>
              </a:ext>
            </a:extLst>
          </p:cNvPr>
          <p:cNvSpPr>
            <a:spLocks noChangeArrowheads="1"/>
          </p:cNvSpPr>
          <p:nvPr/>
        </p:nvSpPr>
        <p:spPr bwMode="auto">
          <a:xfrm>
            <a:off x="-26988" y="242888"/>
            <a:ext cx="6480176" cy="606425"/>
          </a:xfrm>
          <a:prstGeom prst="rect">
            <a:avLst/>
          </a:prstGeom>
          <a:gradFill rotWithShape="0">
            <a:gsLst>
              <a:gs pos="0">
                <a:srgbClr val="990033"/>
              </a:gs>
              <a:gs pos="100000">
                <a:srgbClr val="460017">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67628" tIns="35243" rIns="67628" bIns="35243"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en-US"/>
          </a:p>
        </p:txBody>
      </p:sp>
      <p:sp>
        <p:nvSpPr>
          <p:cNvPr id="106498" name="矩形 8">
            <a:extLst>
              <a:ext uri="{FF2B5EF4-FFF2-40B4-BE49-F238E27FC236}">
                <a16:creationId xmlns:a16="http://schemas.microsoft.com/office/drawing/2014/main" id="{1EF0B845-7F7A-C04B-BD90-DB4507DBD83A}"/>
              </a:ext>
            </a:extLst>
          </p:cNvPr>
          <p:cNvSpPr>
            <a:spLocks noChangeArrowheads="1"/>
          </p:cNvSpPr>
          <p:nvPr/>
        </p:nvSpPr>
        <p:spPr bwMode="auto">
          <a:xfrm>
            <a:off x="2411413" y="523875"/>
            <a:ext cx="20891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endParaRPr lang="zh-CN" altLang="en-US" sz="15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4102" name="Picture 2" descr="PPECLOGO-eff-0-1">
            <a:extLst>
              <a:ext uri="{FF2B5EF4-FFF2-40B4-BE49-F238E27FC236}">
                <a16:creationId xmlns:a16="http://schemas.microsoft.com/office/drawing/2014/main" id="{8D005868-3320-3947-87F6-2B637F4747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7863" y="525463"/>
            <a:ext cx="627062"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3" descr="PPECLOGO-eff-0-2">
            <a:extLst>
              <a:ext uri="{FF2B5EF4-FFF2-40B4-BE49-F238E27FC236}">
                <a16:creationId xmlns:a16="http://schemas.microsoft.com/office/drawing/2014/main" id="{8B5CF4C9-8402-8748-AED4-287AEFF2CF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6600" y="506413"/>
            <a:ext cx="5778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6" descr="PPECLOGO-eff-0-1">
            <a:extLst>
              <a:ext uri="{FF2B5EF4-FFF2-40B4-BE49-F238E27FC236}">
                <a16:creationId xmlns:a16="http://schemas.microsoft.com/office/drawing/2014/main" id="{038D8D42-2A30-C847-A33A-B127DAA8337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6038" y="533400"/>
            <a:ext cx="23495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8" descr="PPECLOGO-eff-0-2">
            <a:extLst>
              <a:ext uri="{FF2B5EF4-FFF2-40B4-BE49-F238E27FC236}">
                <a16:creationId xmlns:a16="http://schemas.microsoft.com/office/drawing/2014/main" id="{078C705A-D288-734E-A06D-34272F7E459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6200" y="377825"/>
            <a:ext cx="57943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11" descr="PPECLOGO-eff-5-4">
            <a:extLst>
              <a:ext uri="{FF2B5EF4-FFF2-40B4-BE49-F238E27FC236}">
                <a16:creationId xmlns:a16="http://schemas.microsoft.com/office/drawing/2014/main" id="{1D19D621-ADA1-FF43-A002-90E7617F042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53063" y="449263"/>
            <a:ext cx="5334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7" name="Picture 12" descr="PPECLOGO-eff-0-1">
            <a:extLst>
              <a:ext uri="{FF2B5EF4-FFF2-40B4-BE49-F238E27FC236}">
                <a16:creationId xmlns:a16="http://schemas.microsoft.com/office/drawing/2014/main" id="{7C4D8FAF-9B51-B34B-BD41-74F15C065D5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89413" y="874713"/>
            <a:ext cx="309562"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Picture 15" descr="PPECLOGO-eff2-1-3">
            <a:extLst>
              <a:ext uri="{FF2B5EF4-FFF2-40B4-BE49-F238E27FC236}">
                <a16:creationId xmlns:a16="http://schemas.microsoft.com/office/drawing/2014/main" id="{B0B4A429-F619-B048-A1C9-4935BFC1B8E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51025" y="477838"/>
            <a:ext cx="25876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6" descr="PPECLOGO-eff2-1-4">
            <a:extLst>
              <a:ext uri="{FF2B5EF4-FFF2-40B4-BE49-F238E27FC236}">
                <a16:creationId xmlns:a16="http://schemas.microsoft.com/office/drawing/2014/main" id="{89E2DB2C-6877-6E48-B205-BA47D6F5CDD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30725" y="731838"/>
            <a:ext cx="4159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0" name="Picture 17" descr="PPECLOGO-eff2-1-3">
            <a:extLst>
              <a:ext uri="{FF2B5EF4-FFF2-40B4-BE49-F238E27FC236}">
                <a16:creationId xmlns:a16="http://schemas.microsoft.com/office/drawing/2014/main" id="{AE96353C-BA7E-B849-9535-25A43866EC9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45063" y="534988"/>
            <a:ext cx="211137"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18" descr="PPECLOGO-eff2-1-3">
            <a:extLst>
              <a:ext uri="{FF2B5EF4-FFF2-40B4-BE49-F238E27FC236}">
                <a16:creationId xmlns:a16="http://schemas.microsoft.com/office/drawing/2014/main" id="{3AB0CBA0-1121-6843-B4E4-FBA71BA05FE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43513" y="788988"/>
            <a:ext cx="166687" cy="11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09" name="网络 586">
            <a:extLst>
              <a:ext uri="{FF2B5EF4-FFF2-40B4-BE49-F238E27FC236}">
                <a16:creationId xmlns:a16="http://schemas.microsoft.com/office/drawing/2014/main" id="{70C2E563-9ED7-554E-8456-1F93C448E1C7}"/>
              </a:ext>
            </a:extLst>
          </p:cNvPr>
          <p:cNvSpPr>
            <a:spLocks/>
          </p:cNvSpPr>
          <p:nvPr/>
        </p:nvSpPr>
        <p:spPr bwMode="auto">
          <a:xfrm>
            <a:off x="19050" y="314325"/>
            <a:ext cx="506413" cy="484188"/>
          </a:xfrm>
          <a:custGeom>
            <a:avLst/>
            <a:gdLst>
              <a:gd name="T0" fmla="*/ 0 w 1889279"/>
              <a:gd name="T1" fmla="*/ 0 h 1810503"/>
              <a:gd name="T2" fmla="*/ 0 w 1889279"/>
              <a:gd name="T3" fmla="*/ 0 h 1810503"/>
              <a:gd name="T4" fmla="*/ 0 w 1889279"/>
              <a:gd name="T5" fmla="*/ 0 h 1810503"/>
              <a:gd name="T6" fmla="*/ 0 w 1889279"/>
              <a:gd name="T7" fmla="*/ 0 h 1810503"/>
              <a:gd name="T8" fmla="*/ 0 w 1889279"/>
              <a:gd name="T9" fmla="*/ 0 h 1810503"/>
              <a:gd name="T10" fmla="*/ 0 w 1889279"/>
              <a:gd name="T11" fmla="*/ 0 h 1810503"/>
              <a:gd name="T12" fmla="*/ 0 w 1889279"/>
              <a:gd name="T13" fmla="*/ 0 h 1810503"/>
              <a:gd name="T14" fmla="*/ 0 w 1889279"/>
              <a:gd name="T15" fmla="*/ 0 h 1810503"/>
              <a:gd name="T16" fmla="*/ 0 w 1889279"/>
              <a:gd name="T17" fmla="*/ 0 h 1810503"/>
              <a:gd name="T18" fmla="*/ 0 w 1889279"/>
              <a:gd name="T19" fmla="*/ 0 h 1810503"/>
              <a:gd name="T20" fmla="*/ 0 w 1889279"/>
              <a:gd name="T21" fmla="*/ 0 h 1810503"/>
              <a:gd name="T22" fmla="*/ 0 w 1889279"/>
              <a:gd name="T23" fmla="*/ 0 h 1810503"/>
              <a:gd name="T24" fmla="*/ 0 w 1889279"/>
              <a:gd name="T25" fmla="*/ 0 h 1810503"/>
              <a:gd name="T26" fmla="*/ 0 w 1889279"/>
              <a:gd name="T27" fmla="*/ 0 h 1810503"/>
              <a:gd name="T28" fmla="*/ 0 w 1889279"/>
              <a:gd name="T29" fmla="*/ 0 h 1810503"/>
              <a:gd name="T30" fmla="*/ 0 w 1889279"/>
              <a:gd name="T31" fmla="*/ 0 h 1810503"/>
              <a:gd name="T32" fmla="*/ 0 w 1889279"/>
              <a:gd name="T33" fmla="*/ 0 h 1810503"/>
              <a:gd name="T34" fmla="*/ 0 w 1889279"/>
              <a:gd name="T35" fmla="*/ 0 h 1810503"/>
              <a:gd name="T36" fmla="*/ 0 w 1889279"/>
              <a:gd name="T37" fmla="*/ 0 h 1810503"/>
              <a:gd name="T38" fmla="*/ 0 w 1889279"/>
              <a:gd name="T39" fmla="*/ 0 h 1810503"/>
              <a:gd name="T40" fmla="*/ 0 w 1889279"/>
              <a:gd name="T41" fmla="*/ 0 h 1810503"/>
              <a:gd name="T42" fmla="*/ 0 w 1889279"/>
              <a:gd name="T43" fmla="*/ 0 h 1810503"/>
              <a:gd name="T44" fmla="*/ 0 w 1889279"/>
              <a:gd name="T45" fmla="*/ 0 h 1810503"/>
              <a:gd name="T46" fmla="*/ 0 w 1889279"/>
              <a:gd name="T47" fmla="*/ 0 h 1810503"/>
              <a:gd name="T48" fmla="*/ 0 w 1889279"/>
              <a:gd name="T49" fmla="*/ 0 h 1810503"/>
              <a:gd name="T50" fmla="*/ 0 w 1889279"/>
              <a:gd name="T51" fmla="*/ 0 h 1810503"/>
              <a:gd name="T52" fmla="*/ 0 w 1889279"/>
              <a:gd name="T53" fmla="*/ 0 h 1810503"/>
              <a:gd name="T54" fmla="*/ 0 w 1889279"/>
              <a:gd name="T55" fmla="*/ 0 h 1810503"/>
              <a:gd name="T56" fmla="*/ 0 w 1889279"/>
              <a:gd name="T57" fmla="*/ 0 h 1810503"/>
              <a:gd name="T58" fmla="*/ 0 w 1889279"/>
              <a:gd name="T59" fmla="*/ 0 h 1810503"/>
              <a:gd name="T60" fmla="*/ 0 w 1889279"/>
              <a:gd name="T61" fmla="*/ 0 h 1810503"/>
              <a:gd name="T62" fmla="*/ 0 w 1889279"/>
              <a:gd name="T63" fmla="*/ 0 h 1810503"/>
              <a:gd name="T64" fmla="*/ 0 w 1889279"/>
              <a:gd name="T65" fmla="*/ 0 h 1810503"/>
              <a:gd name="T66" fmla="*/ 0 w 1889279"/>
              <a:gd name="T67" fmla="*/ 0 h 1810503"/>
              <a:gd name="T68" fmla="*/ 0 w 1889279"/>
              <a:gd name="T69" fmla="*/ 0 h 1810503"/>
              <a:gd name="T70" fmla="*/ 0 w 1889279"/>
              <a:gd name="T71" fmla="*/ 0 h 1810503"/>
              <a:gd name="T72" fmla="*/ 0 w 1889279"/>
              <a:gd name="T73" fmla="*/ 0 h 1810503"/>
              <a:gd name="T74" fmla="*/ 0 w 1889279"/>
              <a:gd name="T75" fmla="*/ 0 h 18105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89279"/>
              <a:gd name="T115" fmla="*/ 0 h 1810503"/>
              <a:gd name="T116" fmla="*/ 1889279 w 1889279"/>
              <a:gd name="T117" fmla="*/ 1810503 h 18105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lnTo>
                  <a:pt x="953521" y="1355186"/>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lnTo>
                  <a:pt x="953521" y="931303"/>
                </a:ln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lnTo>
                  <a:pt x="900586" y="1702"/>
                </a:lnTo>
                <a:close/>
                <a:moveTo>
                  <a:pt x="953521" y="0"/>
                </a:moveTo>
                <a:lnTo>
                  <a:pt x="981035" y="1330"/>
                </a:lnTo>
                <a:cubicBezTo>
                  <a:pt x="1124068" y="53565"/>
                  <a:pt x="1247786" y="180867"/>
                  <a:pt x="1332000" y="354889"/>
                </a:cubicBezTo>
                <a:cubicBezTo>
                  <a:pt x="1219743" y="403080"/>
                  <a:pt x="1090709" y="429800"/>
                  <a:pt x="953521" y="430954"/>
                </a:cubicBezTo>
                <a:lnTo>
                  <a:pt x="9535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nchor="ctr"/>
          <a:lstStyle/>
          <a:p>
            <a:endParaRPr lang="zh-CN" altLang="en-US"/>
          </a:p>
        </p:txBody>
      </p:sp>
      <p:pic>
        <p:nvPicPr>
          <p:cNvPr id="106510" name="Picture 22" descr="未标题-4">
            <a:extLst>
              <a:ext uri="{FF2B5EF4-FFF2-40B4-BE49-F238E27FC236}">
                <a16:creationId xmlns:a16="http://schemas.microsoft.com/office/drawing/2014/main" id="{388CE3EE-4A47-1342-8DE2-65772290295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75463" y="68263"/>
            <a:ext cx="2230437"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11" name="Text Box 4">
            <a:extLst>
              <a:ext uri="{FF2B5EF4-FFF2-40B4-BE49-F238E27FC236}">
                <a16:creationId xmlns:a16="http://schemas.microsoft.com/office/drawing/2014/main" id="{0BFB6F6C-A51A-DC4B-AD59-60A7A2B52A8A}"/>
              </a:ext>
            </a:extLst>
          </p:cNvPr>
          <p:cNvSpPr txBox="1">
            <a:spLocks noChangeArrowheads="1"/>
          </p:cNvSpPr>
          <p:nvPr/>
        </p:nvSpPr>
        <p:spPr bwMode="auto">
          <a:xfrm>
            <a:off x="644525" y="4343400"/>
            <a:ext cx="1841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sz="2000" b="1">
              <a:solidFill>
                <a:schemeClr val="bg1"/>
              </a:solidFill>
              <a:latin typeface="宋体" panose="02010600030101010101" pitchFamily="2" charset="-122"/>
            </a:endParaRPr>
          </a:p>
        </p:txBody>
      </p:sp>
      <p:sp>
        <p:nvSpPr>
          <p:cNvPr id="106512" name="TextBox 7">
            <a:extLst>
              <a:ext uri="{FF2B5EF4-FFF2-40B4-BE49-F238E27FC236}">
                <a16:creationId xmlns:a16="http://schemas.microsoft.com/office/drawing/2014/main" id="{648A9D8C-B5CE-0C43-910D-50B32461480B}"/>
              </a:ext>
            </a:extLst>
          </p:cNvPr>
          <p:cNvSpPr txBox="1">
            <a:spLocks noChangeArrowheads="1"/>
          </p:cNvSpPr>
          <p:nvPr/>
        </p:nvSpPr>
        <p:spPr bwMode="auto">
          <a:xfrm>
            <a:off x="230188" y="1362075"/>
            <a:ext cx="8229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a:spcBef>
                <a:spcPct val="20000"/>
              </a:spcBef>
            </a:pPr>
            <a:r>
              <a:rPr kumimoji="1" lang="zh-CN" altLang="en-US" sz="2000" b="1">
                <a:solidFill>
                  <a:srgbClr val="000099"/>
                </a:solidFill>
                <a:latin typeface="宋体" panose="02010600030101010101" pitchFamily="2" charset="-122"/>
              </a:rPr>
              <a:t>①程序的执行过程如下图所示。</a:t>
            </a:r>
            <a:endParaRPr kumimoji="1" lang="de-DE" altLang="en-US" sz="2000" b="1">
              <a:solidFill>
                <a:srgbClr val="CC0099"/>
              </a:solidFill>
              <a:latin typeface="宋体" panose="02010600030101010101" pitchFamily="2" charset="-122"/>
            </a:endParaRPr>
          </a:p>
        </p:txBody>
      </p:sp>
      <p:sp>
        <p:nvSpPr>
          <p:cNvPr id="106513" name="文本框 5">
            <a:extLst>
              <a:ext uri="{FF2B5EF4-FFF2-40B4-BE49-F238E27FC236}">
                <a16:creationId xmlns:a16="http://schemas.microsoft.com/office/drawing/2014/main" id="{888D8A2B-E8F6-A348-8614-EC5DFF54E057}"/>
              </a:ext>
            </a:extLst>
          </p:cNvPr>
          <p:cNvSpPr>
            <a:spLocks noChangeArrowheads="1"/>
          </p:cNvSpPr>
          <p:nvPr/>
        </p:nvSpPr>
        <p:spPr bwMode="auto">
          <a:xfrm>
            <a:off x="325438" y="328613"/>
            <a:ext cx="5805487"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buFont typeface="Arial" panose="020B0604020202020204" pitchFamily="34" charset="0"/>
              <a:buNone/>
            </a:pPr>
            <a:r>
              <a:rPr lang="zh-CN" altLang="en-US" sz="2400" b="1" noProof="1">
                <a:solidFill>
                  <a:schemeClr val="bg1"/>
                </a:solidFill>
                <a:ea typeface="微软雅黑" panose="020B0503020204020204" pitchFamily="34" charset="-122"/>
                <a:sym typeface="Arial" panose="020B0604020202020204" pitchFamily="34" charset="0"/>
              </a:rPr>
              <a:t>   用户</a:t>
            </a:r>
            <a:r>
              <a:rPr lang="zh-CN" altLang="en-US" sz="2400" b="1" noProof="1">
                <a:solidFill>
                  <a:schemeClr val="bg1"/>
                </a:solidFill>
                <a:ea typeface="微软雅黑" panose="020B0503020204020204" pitchFamily="34" charset="-122"/>
                <a:sym typeface="+mn-ea"/>
              </a:rPr>
              <a:t>中断应用开发举例</a:t>
            </a:r>
            <a:endParaRPr lang="zh-CN" altLang="en-US" sz="2400" b="1" noProof="1">
              <a:solidFill>
                <a:schemeClr val="bg1"/>
              </a:solidFill>
              <a:ea typeface="微软雅黑" panose="020B0503020204020204" pitchFamily="34" charset="-122"/>
              <a:sym typeface="Arial" panose="020B0604020202020204" pitchFamily="34" charset="0"/>
            </a:endParaRPr>
          </a:p>
        </p:txBody>
      </p:sp>
      <p:sp>
        <p:nvSpPr>
          <p:cNvPr id="21" name="矩形 3">
            <a:extLst>
              <a:ext uri="{FF2B5EF4-FFF2-40B4-BE49-F238E27FC236}">
                <a16:creationId xmlns:a16="http://schemas.microsoft.com/office/drawing/2014/main" id="{38853537-A206-CD40-80CC-D6D35B1F16A1}"/>
              </a:ext>
            </a:extLst>
          </p:cNvPr>
          <p:cNvSpPr>
            <a:spLocks noChangeArrowheads="1"/>
          </p:cNvSpPr>
          <p:nvPr/>
        </p:nvSpPr>
        <p:spPr bwMode="auto">
          <a:xfrm>
            <a:off x="19050" y="884238"/>
            <a:ext cx="4800600" cy="501650"/>
          </a:xfrm>
          <a:prstGeom prst="rect">
            <a:avLst/>
          </a:prstGeom>
          <a:gradFill rotWithShape="0">
            <a:gsLst>
              <a:gs pos="0">
                <a:srgbClr val="F46200">
                  <a:alpha val="89000"/>
                </a:srgbClr>
              </a:gs>
              <a:gs pos="100000">
                <a:srgbClr val="FF6600">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1" hangingPunct="1">
              <a:lnSpc>
                <a:spcPct val="130000"/>
              </a:lnSpc>
              <a:spcBef>
                <a:spcPct val="20000"/>
              </a:spcBef>
              <a:buFont typeface="Arial" panose="020B0604020202020204" pitchFamily="34" charset="0"/>
              <a:buNone/>
            </a:pPr>
            <a:r>
              <a:rPr lang="zh-CN" altLang="en-US" sz="2100" b="1">
                <a:solidFill>
                  <a:schemeClr val="bg1"/>
                </a:solidFill>
                <a:latin typeface="微软雅黑" panose="020B0503020204020204" pitchFamily="34" charset="-122"/>
                <a:ea typeface="微软雅黑" panose="020B0503020204020204" pitchFamily="34" charset="-122"/>
                <a:sym typeface="MS PGothic" panose="020B0600070205080204" pitchFamily="34" charset="-128"/>
              </a:rPr>
              <a:t>      四、程序分析</a:t>
            </a:r>
          </a:p>
        </p:txBody>
      </p:sp>
      <p:pic>
        <p:nvPicPr>
          <p:cNvPr id="106515" name="图片 2">
            <a:extLst>
              <a:ext uri="{FF2B5EF4-FFF2-40B4-BE49-F238E27FC236}">
                <a16:creationId xmlns:a16="http://schemas.microsoft.com/office/drawing/2014/main" id="{A591822B-E354-1B4D-A676-F0F95B6F99BD}"/>
              </a:ext>
            </a:extLst>
          </p:cNvPr>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1239838" y="1824038"/>
            <a:ext cx="5246687" cy="317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4102"/>
                                        </p:tgtEl>
                                        <p:attrNameLst>
                                          <p:attrName>style.visibility</p:attrName>
                                        </p:attrNameLst>
                                      </p:cBhvr>
                                      <p:to>
                                        <p:strVal val="visible"/>
                                      </p:to>
                                    </p:set>
                                    <p:animEffect>
                                      <p:cBhvr>
                                        <p:cTn id="7" dur="500"/>
                                        <p:tgtEl>
                                          <p:spTgt spid="4102"/>
                                        </p:tgtEl>
                                      </p:cBhvr>
                                    </p:animEffect>
                                  </p:childTnLst>
                                </p:cTn>
                              </p:par>
                              <p:par>
                                <p:cTn id="8" presetID="10" presetClass="entr" presetSubtype="0" fill="hold" nodeType="withEffect">
                                  <p:stCondLst>
                                    <p:cond delay="0"/>
                                  </p:stCondLst>
                                  <p:childTnLst>
                                    <p:set>
                                      <p:cBhvr>
                                        <p:cTn id="9" dur="1" fill="hold">
                                          <p:stCondLst>
                                            <p:cond delay="0"/>
                                          </p:stCondLst>
                                        </p:cTn>
                                        <p:tgtEl>
                                          <p:spTgt spid="4105"/>
                                        </p:tgtEl>
                                        <p:attrNameLst>
                                          <p:attrName>style.visibility</p:attrName>
                                        </p:attrNameLst>
                                      </p:cBhvr>
                                      <p:to>
                                        <p:strVal val="visible"/>
                                      </p:to>
                                    </p:set>
                                    <p:animEffect>
                                      <p:cBhvr>
                                        <p:cTn id="10" dur="500"/>
                                        <p:tgtEl>
                                          <p:spTgt spid="4105"/>
                                        </p:tgtEl>
                                      </p:cBhvr>
                                    </p:animEffect>
                                  </p:childTnLst>
                                </p:cTn>
                              </p:par>
                              <p:par>
                                <p:cTn id="11" presetID="10" presetClass="entr" presetSubtype="0" fill="hold" nodeType="withEffect">
                                  <p:stCondLst>
                                    <p:cond delay="0"/>
                                  </p:stCondLst>
                                  <p:childTnLst>
                                    <p:set>
                                      <p:cBhvr>
                                        <p:cTn id="12" dur="1" fill="hold">
                                          <p:stCondLst>
                                            <p:cond delay="0"/>
                                          </p:stCondLst>
                                        </p:cTn>
                                        <p:tgtEl>
                                          <p:spTgt spid="4107"/>
                                        </p:tgtEl>
                                        <p:attrNameLst>
                                          <p:attrName>style.visibility</p:attrName>
                                        </p:attrNameLst>
                                      </p:cBhvr>
                                      <p:to>
                                        <p:strVal val="visible"/>
                                      </p:to>
                                    </p:set>
                                    <p:animEffect>
                                      <p:cBhvr>
                                        <p:cTn id="13" dur="500"/>
                                        <p:tgtEl>
                                          <p:spTgt spid="4107"/>
                                        </p:tgtEl>
                                      </p:cBhvr>
                                    </p:animEffect>
                                  </p:childTnLst>
                                </p:cTn>
                              </p:par>
                              <p:par>
                                <p:cTn id="14" presetID="10" presetClass="entr" presetSubtype="0" fill="hold" nodeType="withEffect">
                                  <p:stCondLst>
                                    <p:cond delay="0"/>
                                  </p:stCondLst>
                                  <p:childTnLst>
                                    <p:set>
                                      <p:cBhvr>
                                        <p:cTn id="15" dur="1" fill="hold">
                                          <p:stCondLst>
                                            <p:cond delay="0"/>
                                          </p:stCondLst>
                                        </p:cTn>
                                        <p:tgtEl>
                                          <p:spTgt spid="4103"/>
                                        </p:tgtEl>
                                        <p:attrNameLst>
                                          <p:attrName>style.visibility</p:attrName>
                                        </p:attrNameLst>
                                      </p:cBhvr>
                                      <p:to>
                                        <p:strVal val="visible"/>
                                      </p:to>
                                    </p:set>
                                    <p:animEffect>
                                      <p:cBhvr>
                                        <p:cTn id="16" dur="500"/>
                                        <p:tgtEl>
                                          <p:spTgt spid="4103"/>
                                        </p:tgtEl>
                                      </p:cBhvr>
                                    </p:animEffect>
                                  </p:childTnLst>
                                </p:cTn>
                              </p:par>
                              <p:par>
                                <p:cTn id="17" presetID="10" presetClass="entr" presetSubtype="0" fill="hold" nodeType="withEffect">
                                  <p:stCondLst>
                                    <p:cond delay="0"/>
                                  </p:stCondLst>
                                  <p:childTnLst>
                                    <p:set>
                                      <p:cBhvr>
                                        <p:cTn id="18" dur="1" fill="hold">
                                          <p:stCondLst>
                                            <p:cond delay="0"/>
                                          </p:stCondLst>
                                        </p:cTn>
                                        <p:tgtEl>
                                          <p:spTgt spid="4106"/>
                                        </p:tgtEl>
                                        <p:attrNameLst>
                                          <p:attrName>style.visibility</p:attrName>
                                        </p:attrNameLst>
                                      </p:cBhvr>
                                      <p:to>
                                        <p:strVal val="visible"/>
                                      </p:to>
                                    </p:set>
                                    <p:animEffect>
                                      <p:cBhvr>
                                        <p:cTn id="19" dur="500"/>
                                        <p:tgtEl>
                                          <p:spTgt spid="4106"/>
                                        </p:tgtEl>
                                      </p:cBhvr>
                                    </p:animEffect>
                                  </p:childTnLst>
                                </p:cTn>
                              </p:par>
                              <p:par>
                                <p:cTn id="20" presetID="10" presetClass="entr" presetSubtype="0" fill="hold" nodeType="withEffect">
                                  <p:stCondLst>
                                    <p:cond delay="0"/>
                                  </p:stCondLst>
                                  <p:childTnLst>
                                    <p:set>
                                      <p:cBhvr>
                                        <p:cTn id="21" dur="1" fill="hold">
                                          <p:stCondLst>
                                            <p:cond delay="0"/>
                                          </p:stCondLst>
                                        </p:cTn>
                                        <p:tgtEl>
                                          <p:spTgt spid="4104"/>
                                        </p:tgtEl>
                                        <p:attrNameLst>
                                          <p:attrName>style.visibility</p:attrName>
                                        </p:attrNameLst>
                                      </p:cBhvr>
                                      <p:to>
                                        <p:strVal val="visible"/>
                                      </p:to>
                                    </p:set>
                                    <p:animEffect>
                                      <p:cBhvr>
                                        <p:cTn id="22" dur="500"/>
                                        <p:tgtEl>
                                          <p:spTgt spid="4104"/>
                                        </p:tgtEl>
                                      </p:cBhvr>
                                    </p:animEffect>
                                  </p:childTnLst>
                                </p:cTn>
                              </p:par>
                              <p:par>
                                <p:cTn id="23" presetID="35" presetClass="path" presetSubtype="0" fill="hold" nodeType="withEffect">
                                  <p:stCondLst>
                                    <p:cond delay="0"/>
                                  </p:stCondLst>
                                  <p:childTnLst>
                                    <p:animMotion origin="layout" path="M 0 0  L -0.25 0  E" pathEditMode="relative" rAng="0" ptsTypes="">
                                      <p:cBhvr>
                                        <p:cTn id="24" dur="500" fill="hold"/>
                                        <p:tgtEl>
                                          <p:spTgt spid="4106"/>
                                        </p:tgtEl>
                                        <p:attrNameLst>
                                          <p:attrName>ppt_x,ppt_y</p:attrName>
                                        </p:attrNameLst>
                                      </p:cBhvr>
                                      <p:rCtr x="0" y="0"/>
                                    </p:animMotion>
                                  </p:childTnLst>
                                </p:cTn>
                              </p:par>
                              <p:par>
                                <p:cTn id="25" presetID="35" presetClass="path" presetSubtype="0" fill="hold" nodeType="withEffect">
                                  <p:stCondLst>
                                    <p:cond delay="0"/>
                                  </p:stCondLst>
                                  <p:childTnLst>
                                    <p:animMotion origin="layout" path="M 4.16667E-6 3.33333E-6 L -0.31632 3.33333E-6 " pathEditMode="relative" rAng="0" ptsTypes="AA">
                                      <p:cBhvr>
                                        <p:cTn id="26" dur="500" fill="hold"/>
                                        <p:tgtEl>
                                          <p:spTgt spid="4103"/>
                                        </p:tgtEl>
                                        <p:attrNameLst>
                                          <p:attrName>ppt_x,ppt_y</p:attrName>
                                        </p:attrNameLst>
                                      </p:cBhvr>
                                      <p:rCtr x="-1581100" y="0"/>
                                    </p:animMotion>
                                  </p:childTnLst>
                                </p:cTn>
                              </p:par>
                              <p:par>
                                <p:cTn id="27" presetID="35" presetClass="path" presetSubtype="0" fill="hold" nodeType="withEffect">
                                  <p:stCondLst>
                                    <p:cond delay="0"/>
                                  </p:stCondLst>
                                  <p:childTnLst>
                                    <p:animMotion origin="layout" path="M 0.00504 -1.85185E-6 L -0.46684 -1.85185E-6 " pathEditMode="relative" rAng="0" ptsTypes="AA">
                                      <p:cBhvr>
                                        <p:cTn id="28" dur="500" fill="hold"/>
                                        <p:tgtEl>
                                          <p:spTgt spid="4104"/>
                                        </p:tgtEl>
                                        <p:attrNameLst>
                                          <p:attrName>ppt_x,ppt_y</p:attrName>
                                        </p:attrNameLst>
                                      </p:cBhvr>
                                      <p:rCtr x="-2358900" y="0"/>
                                    </p:animMotion>
                                  </p:childTnLst>
                                </p:cTn>
                              </p:par>
                              <p:par>
                                <p:cTn id="29" presetID="35" presetClass="path" presetSubtype="0" fill="hold" nodeType="withEffect">
                                  <p:stCondLst>
                                    <p:cond delay="0"/>
                                  </p:stCondLst>
                                  <p:childTnLst>
                                    <p:animMotion origin="layout" path="M -3.05556E-6 1.11111E-6 L -0.19531 1.11111E-6 " pathEditMode="relative" rAng="0" ptsTypes="AA">
                                      <p:cBhvr>
                                        <p:cTn id="30" dur="500" fill="hold"/>
                                        <p:tgtEl>
                                          <p:spTgt spid="4105"/>
                                        </p:tgtEl>
                                        <p:attrNameLst>
                                          <p:attrName>ppt_x,ppt_y</p:attrName>
                                        </p:attrNameLst>
                                      </p:cBhvr>
                                      <p:rCtr x="-976900" y="0"/>
                                    </p:animMotion>
                                  </p:childTnLst>
                                </p:cTn>
                              </p:par>
                              <p:par>
                                <p:cTn id="31" presetID="35" presetClass="path" presetSubtype="0" fill="hold" nodeType="withEffect">
                                  <p:stCondLst>
                                    <p:cond delay="0"/>
                                  </p:stCondLst>
                                  <p:childTnLst>
                                    <p:animMotion origin="layout" path="M 3.05556E-6 -1.85185E-6 L -0.33577 -1.85185E-6 " pathEditMode="relative" rAng="0" ptsTypes="AA">
                                      <p:cBhvr>
                                        <p:cTn id="32" dur="500" fill="hold"/>
                                        <p:tgtEl>
                                          <p:spTgt spid="4102"/>
                                        </p:tgtEl>
                                        <p:attrNameLst>
                                          <p:attrName>ppt_x,ppt_y</p:attrName>
                                        </p:attrNameLst>
                                      </p:cBhvr>
                                      <p:rCtr x="-1678300" y="0"/>
                                    </p:animMotion>
                                  </p:childTnLst>
                                </p:cTn>
                              </p:par>
                              <p:par>
                                <p:cTn id="33" presetID="35" presetClass="path" presetSubtype="0" fill="hold" nodeType="withEffect">
                                  <p:stCondLst>
                                    <p:cond delay="0"/>
                                  </p:stCondLst>
                                  <p:childTnLst>
                                    <p:animMotion origin="layout" path="M 1.66667E-6 -1.85185E-6 L -0.57188 -1.85185E-6 " pathEditMode="relative" rAng="0" ptsTypes="AA">
                                      <p:cBhvr>
                                        <p:cTn id="34" dur="500" fill="hold"/>
                                        <p:tgtEl>
                                          <p:spTgt spid="4107"/>
                                        </p:tgtEl>
                                        <p:attrNameLst>
                                          <p:attrName>ppt_x,ppt_y</p:attrName>
                                        </p:attrNameLst>
                                      </p:cBhvr>
                                      <p:rCtr x="-2858900" y="0"/>
                                    </p:animMotion>
                                  </p:childTnLst>
                                </p:cTn>
                              </p:par>
                              <p:par>
                                <p:cTn id="35" presetID="10" presetClass="exit" presetSubtype="0" fill="hold" nodeType="withEffect">
                                  <p:stCondLst>
                                    <p:cond delay="0"/>
                                  </p:stCondLst>
                                  <p:childTnLst>
                                    <p:animEffect>
                                      <p:cBhvr>
                                        <p:cTn id="36" dur="500"/>
                                        <p:tgtEl>
                                          <p:spTgt spid="4107"/>
                                        </p:tgtEl>
                                      </p:cBhvr>
                                    </p:animEffect>
                                    <p:set>
                                      <p:cBhvr>
                                        <p:cTn id="37" dur="1" fill="hold">
                                          <p:stCondLst>
                                            <p:cond delay="499"/>
                                          </p:stCondLst>
                                        </p:cTn>
                                        <p:tgtEl>
                                          <p:spTgt spid="4107"/>
                                        </p:tgtEl>
                                        <p:attrNameLst>
                                          <p:attrName>style.visibility</p:attrName>
                                        </p:attrNameLst>
                                      </p:cBhvr>
                                      <p:to>
                                        <p:strVal val="hidden"/>
                                      </p:to>
                                    </p:set>
                                  </p:childTnLst>
                                </p:cTn>
                              </p:par>
                              <p:par>
                                <p:cTn id="38" presetID="10" presetClass="exit" presetSubtype="0" fill="hold" nodeType="withEffect">
                                  <p:stCondLst>
                                    <p:cond delay="0"/>
                                  </p:stCondLst>
                                  <p:childTnLst>
                                    <p:animEffect>
                                      <p:cBhvr>
                                        <p:cTn id="39" dur="500"/>
                                        <p:tgtEl>
                                          <p:spTgt spid="4105"/>
                                        </p:tgtEl>
                                      </p:cBhvr>
                                    </p:animEffect>
                                    <p:set>
                                      <p:cBhvr>
                                        <p:cTn id="40" dur="1" fill="hold">
                                          <p:stCondLst>
                                            <p:cond delay="499"/>
                                          </p:stCondLst>
                                        </p:cTn>
                                        <p:tgtEl>
                                          <p:spTgt spid="4105"/>
                                        </p:tgtEl>
                                        <p:attrNameLst>
                                          <p:attrName>style.visibility</p:attrName>
                                        </p:attrNameLst>
                                      </p:cBhvr>
                                      <p:to>
                                        <p:strVal val="hidden"/>
                                      </p:to>
                                    </p:set>
                                  </p:childTnLst>
                                </p:cTn>
                              </p:par>
                              <p:par>
                                <p:cTn id="41" presetID="10" presetClass="exit" presetSubtype="0" fill="hold" nodeType="withEffect">
                                  <p:stCondLst>
                                    <p:cond delay="0"/>
                                  </p:stCondLst>
                                  <p:childTnLst>
                                    <p:animEffect>
                                      <p:cBhvr>
                                        <p:cTn id="42" dur="500"/>
                                        <p:tgtEl>
                                          <p:spTgt spid="4103"/>
                                        </p:tgtEl>
                                      </p:cBhvr>
                                    </p:animEffect>
                                    <p:set>
                                      <p:cBhvr>
                                        <p:cTn id="43" dur="1" fill="hold">
                                          <p:stCondLst>
                                            <p:cond delay="499"/>
                                          </p:stCondLst>
                                        </p:cTn>
                                        <p:tgtEl>
                                          <p:spTgt spid="4103"/>
                                        </p:tgtEl>
                                        <p:attrNameLst>
                                          <p:attrName>style.visibility</p:attrName>
                                        </p:attrNameLst>
                                      </p:cBhvr>
                                      <p:to>
                                        <p:strVal val="hidden"/>
                                      </p:to>
                                    </p:set>
                                  </p:childTnLst>
                                </p:cTn>
                              </p:par>
                              <p:par>
                                <p:cTn id="44" presetID="10" presetClass="exit" presetSubtype="0" fill="hold" nodeType="withEffect">
                                  <p:stCondLst>
                                    <p:cond delay="0"/>
                                  </p:stCondLst>
                                  <p:childTnLst>
                                    <p:animEffect>
                                      <p:cBhvr>
                                        <p:cTn id="45" dur="500"/>
                                        <p:tgtEl>
                                          <p:spTgt spid="4106"/>
                                        </p:tgtEl>
                                      </p:cBhvr>
                                    </p:animEffect>
                                    <p:set>
                                      <p:cBhvr>
                                        <p:cTn id="46" dur="1" fill="hold">
                                          <p:stCondLst>
                                            <p:cond delay="499"/>
                                          </p:stCondLst>
                                        </p:cTn>
                                        <p:tgtEl>
                                          <p:spTgt spid="4106"/>
                                        </p:tgtEl>
                                        <p:attrNameLst>
                                          <p:attrName>style.visibility</p:attrName>
                                        </p:attrNameLst>
                                      </p:cBhvr>
                                      <p:to>
                                        <p:strVal val="hidden"/>
                                      </p:to>
                                    </p:set>
                                  </p:childTnLst>
                                </p:cTn>
                              </p:par>
                              <p:par>
                                <p:cTn id="47" presetID="10" presetClass="exit" presetSubtype="0" fill="hold" nodeType="withEffect">
                                  <p:stCondLst>
                                    <p:cond delay="0"/>
                                  </p:stCondLst>
                                  <p:childTnLst>
                                    <p:animEffect>
                                      <p:cBhvr>
                                        <p:cTn id="48" dur="500"/>
                                        <p:tgtEl>
                                          <p:spTgt spid="4102"/>
                                        </p:tgtEl>
                                      </p:cBhvr>
                                    </p:animEffect>
                                    <p:set>
                                      <p:cBhvr>
                                        <p:cTn id="49" dur="1" fill="hold">
                                          <p:stCondLst>
                                            <p:cond delay="499"/>
                                          </p:stCondLst>
                                        </p:cTn>
                                        <p:tgtEl>
                                          <p:spTgt spid="4102"/>
                                        </p:tgtEl>
                                        <p:attrNameLst>
                                          <p:attrName>style.visibility</p:attrName>
                                        </p:attrNameLst>
                                      </p:cBhvr>
                                      <p:to>
                                        <p:strVal val="hidden"/>
                                      </p:to>
                                    </p:set>
                                  </p:childTnLst>
                                </p:cTn>
                              </p:par>
                              <p:par>
                                <p:cTn id="50" presetID="10" presetClass="exit" presetSubtype="0" fill="hold" nodeType="withEffect">
                                  <p:stCondLst>
                                    <p:cond delay="0"/>
                                  </p:stCondLst>
                                  <p:childTnLst>
                                    <p:animEffect>
                                      <p:cBhvr>
                                        <p:cTn id="51" dur="500"/>
                                        <p:tgtEl>
                                          <p:spTgt spid="4104"/>
                                        </p:tgtEl>
                                      </p:cBhvr>
                                    </p:animEffect>
                                    <p:set>
                                      <p:cBhvr>
                                        <p:cTn id="52" dur="1" fill="hold">
                                          <p:stCondLst>
                                            <p:cond delay="499"/>
                                          </p:stCondLst>
                                        </p:cTn>
                                        <p:tgtEl>
                                          <p:spTgt spid="4104"/>
                                        </p:tgtEl>
                                        <p:attrNameLst>
                                          <p:attrName>style.visibility</p:attrName>
                                        </p:attrNameLst>
                                      </p:cBhvr>
                                      <p:to>
                                        <p:strVal val="hidden"/>
                                      </p:to>
                                    </p:set>
                                  </p:childTnLst>
                                </p:cTn>
                              </p:par>
                              <p:par>
                                <p:cTn id="53" presetID="10" presetClass="entr" presetSubtype="0" fill="hold" nodeType="withEffect">
                                  <p:stCondLst>
                                    <p:cond delay="0"/>
                                  </p:stCondLst>
                                  <p:childTnLst>
                                    <p:set>
                                      <p:cBhvr>
                                        <p:cTn id="54" dur="1" fill="hold">
                                          <p:stCondLst>
                                            <p:cond delay="0"/>
                                          </p:stCondLst>
                                        </p:cTn>
                                        <p:tgtEl>
                                          <p:spTgt spid="4108"/>
                                        </p:tgtEl>
                                        <p:attrNameLst>
                                          <p:attrName>style.visibility</p:attrName>
                                        </p:attrNameLst>
                                      </p:cBhvr>
                                      <p:to>
                                        <p:strVal val="visible"/>
                                      </p:to>
                                    </p:set>
                                    <p:animEffect>
                                      <p:cBhvr>
                                        <p:cTn id="55" dur="500"/>
                                        <p:tgtEl>
                                          <p:spTgt spid="4108"/>
                                        </p:tgtEl>
                                      </p:cBhvr>
                                    </p:animEffect>
                                  </p:childTnLst>
                                </p:cTn>
                              </p:par>
                              <p:par>
                                <p:cTn id="56" presetID="10" presetClass="entr" presetSubtype="0" fill="hold" nodeType="withEffect">
                                  <p:stCondLst>
                                    <p:cond delay="0"/>
                                  </p:stCondLst>
                                  <p:childTnLst>
                                    <p:set>
                                      <p:cBhvr>
                                        <p:cTn id="57" dur="1" fill="hold">
                                          <p:stCondLst>
                                            <p:cond delay="0"/>
                                          </p:stCondLst>
                                        </p:cTn>
                                        <p:tgtEl>
                                          <p:spTgt spid="4109"/>
                                        </p:tgtEl>
                                        <p:attrNameLst>
                                          <p:attrName>style.visibility</p:attrName>
                                        </p:attrNameLst>
                                      </p:cBhvr>
                                      <p:to>
                                        <p:strVal val="visible"/>
                                      </p:to>
                                    </p:set>
                                    <p:animEffect>
                                      <p:cBhvr>
                                        <p:cTn id="58" dur="500"/>
                                        <p:tgtEl>
                                          <p:spTgt spid="4109"/>
                                        </p:tgtEl>
                                      </p:cBhvr>
                                    </p:animEffect>
                                  </p:childTnLst>
                                </p:cTn>
                              </p:par>
                              <p:par>
                                <p:cTn id="59" presetID="10" presetClass="entr" presetSubtype="0" fill="hold" nodeType="withEffect">
                                  <p:stCondLst>
                                    <p:cond delay="0"/>
                                  </p:stCondLst>
                                  <p:childTnLst>
                                    <p:set>
                                      <p:cBhvr>
                                        <p:cTn id="60" dur="1" fill="hold">
                                          <p:stCondLst>
                                            <p:cond delay="0"/>
                                          </p:stCondLst>
                                        </p:cTn>
                                        <p:tgtEl>
                                          <p:spTgt spid="4110"/>
                                        </p:tgtEl>
                                        <p:attrNameLst>
                                          <p:attrName>style.visibility</p:attrName>
                                        </p:attrNameLst>
                                      </p:cBhvr>
                                      <p:to>
                                        <p:strVal val="visible"/>
                                      </p:to>
                                    </p:set>
                                    <p:animEffect>
                                      <p:cBhvr>
                                        <p:cTn id="61" dur="500"/>
                                        <p:tgtEl>
                                          <p:spTgt spid="4110"/>
                                        </p:tgtEl>
                                      </p:cBhvr>
                                    </p:animEffect>
                                  </p:childTnLst>
                                </p:cTn>
                              </p:par>
                              <p:par>
                                <p:cTn id="62" presetID="10" presetClass="entr" presetSubtype="0" fill="hold" nodeType="withEffect">
                                  <p:stCondLst>
                                    <p:cond delay="0"/>
                                  </p:stCondLst>
                                  <p:childTnLst>
                                    <p:set>
                                      <p:cBhvr>
                                        <p:cTn id="63" dur="1" fill="hold">
                                          <p:stCondLst>
                                            <p:cond delay="0"/>
                                          </p:stCondLst>
                                        </p:cTn>
                                        <p:tgtEl>
                                          <p:spTgt spid="4111"/>
                                        </p:tgtEl>
                                        <p:attrNameLst>
                                          <p:attrName>style.visibility</p:attrName>
                                        </p:attrNameLst>
                                      </p:cBhvr>
                                      <p:to>
                                        <p:strVal val="visible"/>
                                      </p:to>
                                    </p:set>
                                    <p:animEffect>
                                      <p:cBhvr>
                                        <p:cTn id="64" dur="500"/>
                                        <p:tgtEl>
                                          <p:spTgt spid="4111"/>
                                        </p:tgtEl>
                                      </p:cBhvr>
                                    </p:animEffect>
                                  </p:childTnLst>
                                </p:cTn>
                              </p:par>
                              <p:par>
                                <p:cTn id="65" presetID="53" presetClass="exit" presetSubtype="0" fill="hold" nodeType="withEffect">
                                  <p:stCondLst>
                                    <p:cond delay="0"/>
                                  </p:stCondLst>
                                  <p:childTnLst>
                                    <p:anim calcmode="lin" valueType="num">
                                      <p:cBhvr>
                                        <p:cTn id="66" dur="500"/>
                                        <p:tgtEl>
                                          <p:spTgt spid="4108"/>
                                        </p:tgtEl>
                                        <p:attrNameLst>
                                          <p:attrName>ppt_w</p:attrName>
                                        </p:attrNameLst>
                                      </p:cBhvr>
                                      <p:tavLst>
                                        <p:tav tm="0">
                                          <p:val>
                                            <p:strVal val="ppt_w"/>
                                          </p:val>
                                        </p:tav>
                                        <p:tav tm="100000">
                                          <p:val>
                                            <p:fltVal val="0"/>
                                          </p:val>
                                        </p:tav>
                                      </p:tavLst>
                                    </p:anim>
                                    <p:anim calcmode="lin" valueType="num">
                                      <p:cBhvr>
                                        <p:cTn id="67" dur="500"/>
                                        <p:tgtEl>
                                          <p:spTgt spid="4108"/>
                                        </p:tgtEl>
                                        <p:attrNameLst>
                                          <p:attrName>ppt_h</p:attrName>
                                        </p:attrNameLst>
                                      </p:cBhvr>
                                      <p:tavLst>
                                        <p:tav tm="0">
                                          <p:val>
                                            <p:strVal val="ppt_h"/>
                                          </p:val>
                                        </p:tav>
                                        <p:tav tm="100000">
                                          <p:val>
                                            <p:fltVal val="0"/>
                                          </p:val>
                                        </p:tav>
                                      </p:tavLst>
                                    </p:anim>
                                    <p:animEffect>
                                      <p:cBhvr>
                                        <p:cTn id="68" dur="500"/>
                                        <p:tgtEl>
                                          <p:spTgt spid="4108"/>
                                        </p:tgtEl>
                                      </p:cBhvr>
                                    </p:animEffect>
                                    <p:set>
                                      <p:cBhvr>
                                        <p:cTn id="69" dur="1" fill="hold">
                                          <p:stCondLst>
                                            <p:cond delay="499"/>
                                          </p:stCondLst>
                                        </p:cTn>
                                        <p:tgtEl>
                                          <p:spTgt spid="4108"/>
                                        </p:tgtEl>
                                        <p:attrNameLst>
                                          <p:attrName>style.visibility</p:attrName>
                                        </p:attrNameLst>
                                      </p:cBhvr>
                                      <p:to>
                                        <p:strVal val="hidden"/>
                                      </p:to>
                                    </p:set>
                                  </p:childTnLst>
                                </p:cTn>
                              </p:par>
                              <p:par>
                                <p:cTn id="70" presetID="53" presetClass="exit" presetSubtype="0" fill="hold" nodeType="withEffect">
                                  <p:stCondLst>
                                    <p:cond delay="0"/>
                                  </p:stCondLst>
                                  <p:childTnLst>
                                    <p:anim calcmode="lin" valueType="num">
                                      <p:cBhvr>
                                        <p:cTn id="71" dur="500"/>
                                        <p:tgtEl>
                                          <p:spTgt spid="4109"/>
                                        </p:tgtEl>
                                        <p:attrNameLst>
                                          <p:attrName>ppt_w</p:attrName>
                                        </p:attrNameLst>
                                      </p:cBhvr>
                                      <p:tavLst>
                                        <p:tav tm="0">
                                          <p:val>
                                            <p:strVal val="ppt_w"/>
                                          </p:val>
                                        </p:tav>
                                        <p:tav tm="100000">
                                          <p:val>
                                            <p:fltVal val="0"/>
                                          </p:val>
                                        </p:tav>
                                      </p:tavLst>
                                    </p:anim>
                                    <p:anim calcmode="lin" valueType="num">
                                      <p:cBhvr>
                                        <p:cTn id="72" dur="500"/>
                                        <p:tgtEl>
                                          <p:spTgt spid="4109"/>
                                        </p:tgtEl>
                                        <p:attrNameLst>
                                          <p:attrName>ppt_h</p:attrName>
                                        </p:attrNameLst>
                                      </p:cBhvr>
                                      <p:tavLst>
                                        <p:tav tm="0">
                                          <p:val>
                                            <p:strVal val="ppt_h"/>
                                          </p:val>
                                        </p:tav>
                                        <p:tav tm="100000">
                                          <p:val>
                                            <p:fltVal val="0"/>
                                          </p:val>
                                        </p:tav>
                                      </p:tavLst>
                                    </p:anim>
                                    <p:animEffect>
                                      <p:cBhvr>
                                        <p:cTn id="73" dur="500"/>
                                        <p:tgtEl>
                                          <p:spTgt spid="4109"/>
                                        </p:tgtEl>
                                      </p:cBhvr>
                                    </p:animEffect>
                                    <p:set>
                                      <p:cBhvr>
                                        <p:cTn id="74" dur="1" fill="hold">
                                          <p:stCondLst>
                                            <p:cond delay="499"/>
                                          </p:stCondLst>
                                        </p:cTn>
                                        <p:tgtEl>
                                          <p:spTgt spid="4109"/>
                                        </p:tgtEl>
                                        <p:attrNameLst>
                                          <p:attrName>style.visibility</p:attrName>
                                        </p:attrNameLst>
                                      </p:cBhvr>
                                      <p:to>
                                        <p:strVal val="hidden"/>
                                      </p:to>
                                    </p:set>
                                  </p:childTnLst>
                                </p:cTn>
                              </p:par>
                              <p:par>
                                <p:cTn id="75" presetID="53" presetClass="exit" presetSubtype="0" fill="hold" nodeType="withEffect">
                                  <p:stCondLst>
                                    <p:cond delay="0"/>
                                  </p:stCondLst>
                                  <p:childTnLst>
                                    <p:anim calcmode="lin" valueType="num">
                                      <p:cBhvr>
                                        <p:cTn id="76" dur="500"/>
                                        <p:tgtEl>
                                          <p:spTgt spid="4110"/>
                                        </p:tgtEl>
                                        <p:attrNameLst>
                                          <p:attrName>ppt_w</p:attrName>
                                        </p:attrNameLst>
                                      </p:cBhvr>
                                      <p:tavLst>
                                        <p:tav tm="0">
                                          <p:val>
                                            <p:strVal val="ppt_w"/>
                                          </p:val>
                                        </p:tav>
                                        <p:tav tm="100000">
                                          <p:val>
                                            <p:fltVal val="0"/>
                                          </p:val>
                                        </p:tav>
                                      </p:tavLst>
                                    </p:anim>
                                    <p:anim calcmode="lin" valueType="num">
                                      <p:cBhvr>
                                        <p:cTn id="77" dur="500"/>
                                        <p:tgtEl>
                                          <p:spTgt spid="4110"/>
                                        </p:tgtEl>
                                        <p:attrNameLst>
                                          <p:attrName>ppt_h</p:attrName>
                                        </p:attrNameLst>
                                      </p:cBhvr>
                                      <p:tavLst>
                                        <p:tav tm="0">
                                          <p:val>
                                            <p:strVal val="ppt_h"/>
                                          </p:val>
                                        </p:tav>
                                        <p:tav tm="100000">
                                          <p:val>
                                            <p:fltVal val="0"/>
                                          </p:val>
                                        </p:tav>
                                      </p:tavLst>
                                    </p:anim>
                                    <p:animEffect>
                                      <p:cBhvr>
                                        <p:cTn id="78" dur="500"/>
                                        <p:tgtEl>
                                          <p:spTgt spid="4110"/>
                                        </p:tgtEl>
                                      </p:cBhvr>
                                    </p:animEffect>
                                    <p:set>
                                      <p:cBhvr>
                                        <p:cTn id="79" dur="1" fill="hold">
                                          <p:stCondLst>
                                            <p:cond delay="499"/>
                                          </p:stCondLst>
                                        </p:cTn>
                                        <p:tgtEl>
                                          <p:spTgt spid="4110"/>
                                        </p:tgtEl>
                                        <p:attrNameLst>
                                          <p:attrName>style.visibility</p:attrName>
                                        </p:attrNameLst>
                                      </p:cBhvr>
                                      <p:to>
                                        <p:strVal val="hidden"/>
                                      </p:to>
                                    </p:set>
                                  </p:childTnLst>
                                </p:cTn>
                              </p:par>
                              <p:par>
                                <p:cTn id="80" presetID="53" presetClass="exit" presetSubtype="0" fill="hold" nodeType="withEffect">
                                  <p:stCondLst>
                                    <p:cond delay="0"/>
                                  </p:stCondLst>
                                  <p:childTnLst>
                                    <p:anim calcmode="lin" valueType="num">
                                      <p:cBhvr>
                                        <p:cTn id="81" dur="500"/>
                                        <p:tgtEl>
                                          <p:spTgt spid="4111"/>
                                        </p:tgtEl>
                                        <p:attrNameLst>
                                          <p:attrName>ppt_w</p:attrName>
                                        </p:attrNameLst>
                                      </p:cBhvr>
                                      <p:tavLst>
                                        <p:tav tm="0">
                                          <p:val>
                                            <p:strVal val="ppt_w"/>
                                          </p:val>
                                        </p:tav>
                                        <p:tav tm="100000">
                                          <p:val>
                                            <p:fltVal val="0"/>
                                          </p:val>
                                        </p:tav>
                                      </p:tavLst>
                                    </p:anim>
                                    <p:anim calcmode="lin" valueType="num">
                                      <p:cBhvr>
                                        <p:cTn id="82" dur="500"/>
                                        <p:tgtEl>
                                          <p:spTgt spid="4111"/>
                                        </p:tgtEl>
                                        <p:attrNameLst>
                                          <p:attrName>ppt_h</p:attrName>
                                        </p:attrNameLst>
                                      </p:cBhvr>
                                      <p:tavLst>
                                        <p:tav tm="0">
                                          <p:val>
                                            <p:strVal val="ppt_h"/>
                                          </p:val>
                                        </p:tav>
                                        <p:tav tm="100000">
                                          <p:val>
                                            <p:fltVal val="0"/>
                                          </p:val>
                                        </p:tav>
                                      </p:tavLst>
                                    </p:anim>
                                    <p:animEffect>
                                      <p:cBhvr>
                                        <p:cTn id="83" dur="500"/>
                                        <p:tgtEl>
                                          <p:spTgt spid="4111"/>
                                        </p:tgtEl>
                                      </p:cBhvr>
                                    </p:animEffect>
                                    <p:set>
                                      <p:cBhvr>
                                        <p:cTn id="84" dur="1" fill="hold">
                                          <p:stCondLst>
                                            <p:cond delay="499"/>
                                          </p:stCondLst>
                                        </p:cTn>
                                        <p:tgtEl>
                                          <p:spTgt spid="4111"/>
                                        </p:tgtEl>
                                        <p:attrNameLst>
                                          <p:attrName>style.visibility</p:attrName>
                                        </p:attrNameLst>
                                      </p:cBhvr>
                                      <p:to>
                                        <p:strVal val="hidden"/>
                                      </p:to>
                                    </p:set>
                                  </p:childTnLst>
                                </p:cTn>
                              </p:par>
                            </p:childTnLst>
                          </p:cTn>
                        </p:par>
                        <p:par>
                          <p:cTn id="85" fill="hold" nodeType="afterGroup">
                            <p:stCondLst>
                              <p:cond delay="500"/>
                            </p:stCondLst>
                            <p:childTnLst>
                              <p:par>
                                <p:cTn id="86" presetID="3" presetClass="entr" presetSubtype="10" fill="hold" grpId="0" nodeType="afterEffect">
                                  <p:stCondLst>
                                    <p:cond delay="0"/>
                                  </p:stCondLst>
                                  <p:childTnLst>
                                    <p:set>
                                      <p:cBhvr>
                                        <p:cTn id="87" dur="1" fill="hold">
                                          <p:stCondLst>
                                            <p:cond delay="0"/>
                                          </p:stCondLst>
                                        </p:cTn>
                                        <p:tgtEl>
                                          <p:spTgt spid="21"/>
                                        </p:tgtEl>
                                        <p:attrNameLst>
                                          <p:attrName>style.visibility</p:attrName>
                                        </p:attrNameLst>
                                      </p:cBhvr>
                                      <p:to>
                                        <p:strVal val="visible"/>
                                      </p:to>
                                    </p:set>
                                    <p:animEffect transition="in" filter="blinds(horizontal)">
                                      <p:cBhvr>
                                        <p:cTn id="8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长方形 289">
            <a:extLst>
              <a:ext uri="{FF2B5EF4-FFF2-40B4-BE49-F238E27FC236}">
                <a16:creationId xmlns:a16="http://schemas.microsoft.com/office/drawing/2014/main" id="{2BD30D2D-9E9E-9940-B10D-90F8C6856ECE}"/>
              </a:ext>
            </a:extLst>
          </p:cNvPr>
          <p:cNvSpPr>
            <a:spLocks noChangeArrowheads="1"/>
          </p:cNvSpPr>
          <p:nvPr/>
        </p:nvSpPr>
        <p:spPr bwMode="auto">
          <a:xfrm>
            <a:off x="-26988" y="242888"/>
            <a:ext cx="6480176" cy="606425"/>
          </a:xfrm>
          <a:prstGeom prst="rect">
            <a:avLst/>
          </a:prstGeom>
          <a:gradFill rotWithShape="0">
            <a:gsLst>
              <a:gs pos="0">
                <a:srgbClr val="990033"/>
              </a:gs>
              <a:gs pos="100000">
                <a:srgbClr val="460017">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67628" tIns="35243" rIns="67628" bIns="35243"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en-US"/>
          </a:p>
        </p:txBody>
      </p:sp>
      <p:sp>
        <p:nvSpPr>
          <p:cNvPr id="108546" name="矩形 8">
            <a:extLst>
              <a:ext uri="{FF2B5EF4-FFF2-40B4-BE49-F238E27FC236}">
                <a16:creationId xmlns:a16="http://schemas.microsoft.com/office/drawing/2014/main" id="{22C674D2-BE0A-A04E-AA94-1BB0F5090C78}"/>
              </a:ext>
            </a:extLst>
          </p:cNvPr>
          <p:cNvSpPr>
            <a:spLocks noChangeArrowheads="1"/>
          </p:cNvSpPr>
          <p:nvPr/>
        </p:nvSpPr>
        <p:spPr bwMode="auto">
          <a:xfrm>
            <a:off x="2411413" y="523875"/>
            <a:ext cx="20891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endParaRPr lang="zh-CN" altLang="en-US" sz="15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4102" name="Picture 2" descr="PPECLOGO-eff-0-1">
            <a:extLst>
              <a:ext uri="{FF2B5EF4-FFF2-40B4-BE49-F238E27FC236}">
                <a16:creationId xmlns:a16="http://schemas.microsoft.com/office/drawing/2014/main" id="{4BDAC573-1E6B-B04F-B265-ADAD0ADFE4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7863" y="525463"/>
            <a:ext cx="627062"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3" descr="PPECLOGO-eff-0-2">
            <a:extLst>
              <a:ext uri="{FF2B5EF4-FFF2-40B4-BE49-F238E27FC236}">
                <a16:creationId xmlns:a16="http://schemas.microsoft.com/office/drawing/2014/main" id="{187E4CC1-22CB-9343-B7C0-1B8187A76B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6600" y="506413"/>
            <a:ext cx="5778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6" descr="PPECLOGO-eff-0-1">
            <a:extLst>
              <a:ext uri="{FF2B5EF4-FFF2-40B4-BE49-F238E27FC236}">
                <a16:creationId xmlns:a16="http://schemas.microsoft.com/office/drawing/2014/main" id="{D3274CC3-7D93-D14A-B745-D5CC97CB52B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6038" y="533400"/>
            <a:ext cx="23495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8" descr="PPECLOGO-eff-0-2">
            <a:extLst>
              <a:ext uri="{FF2B5EF4-FFF2-40B4-BE49-F238E27FC236}">
                <a16:creationId xmlns:a16="http://schemas.microsoft.com/office/drawing/2014/main" id="{1DDED6F7-6F88-8A4B-A1E1-652E10351E3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6200" y="377825"/>
            <a:ext cx="57943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11" descr="PPECLOGO-eff-5-4">
            <a:extLst>
              <a:ext uri="{FF2B5EF4-FFF2-40B4-BE49-F238E27FC236}">
                <a16:creationId xmlns:a16="http://schemas.microsoft.com/office/drawing/2014/main" id="{81385DBD-E8C5-8047-A668-7F547DA239A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53063" y="449263"/>
            <a:ext cx="5334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7" name="Picture 12" descr="PPECLOGO-eff-0-1">
            <a:extLst>
              <a:ext uri="{FF2B5EF4-FFF2-40B4-BE49-F238E27FC236}">
                <a16:creationId xmlns:a16="http://schemas.microsoft.com/office/drawing/2014/main" id="{7EBA9395-50FE-9747-B381-6FB2C7C7689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89413" y="874713"/>
            <a:ext cx="309562"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Picture 15" descr="PPECLOGO-eff2-1-3">
            <a:extLst>
              <a:ext uri="{FF2B5EF4-FFF2-40B4-BE49-F238E27FC236}">
                <a16:creationId xmlns:a16="http://schemas.microsoft.com/office/drawing/2014/main" id="{6090167C-26AC-2247-8E8D-BD8671CF410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51025" y="477838"/>
            <a:ext cx="25876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6" descr="PPECLOGO-eff2-1-4">
            <a:extLst>
              <a:ext uri="{FF2B5EF4-FFF2-40B4-BE49-F238E27FC236}">
                <a16:creationId xmlns:a16="http://schemas.microsoft.com/office/drawing/2014/main" id="{3DE03941-976F-254E-AB98-91DD449548C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30725" y="731838"/>
            <a:ext cx="4159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0" name="Picture 17" descr="PPECLOGO-eff2-1-3">
            <a:extLst>
              <a:ext uri="{FF2B5EF4-FFF2-40B4-BE49-F238E27FC236}">
                <a16:creationId xmlns:a16="http://schemas.microsoft.com/office/drawing/2014/main" id="{2C8906CC-EF83-2246-A775-D4C110ED61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45063" y="534988"/>
            <a:ext cx="211137"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18" descr="PPECLOGO-eff2-1-3">
            <a:extLst>
              <a:ext uri="{FF2B5EF4-FFF2-40B4-BE49-F238E27FC236}">
                <a16:creationId xmlns:a16="http://schemas.microsoft.com/office/drawing/2014/main" id="{A861EA00-5E9A-3643-BAB8-9E7B1B77599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43513" y="788988"/>
            <a:ext cx="166687" cy="11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557" name="网络 586">
            <a:extLst>
              <a:ext uri="{FF2B5EF4-FFF2-40B4-BE49-F238E27FC236}">
                <a16:creationId xmlns:a16="http://schemas.microsoft.com/office/drawing/2014/main" id="{0E4B10A2-77C4-F948-BB15-0F9E1D8D5BCF}"/>
              </a:ext>
            </a:extLst>
          </p:cNvPr>
          <p:cNvSpPr>
            <a:spLocks/>
          </p:cNvSpPr>
          <p:nvPr/>
        </p:nvSpPr>
        <p:spPr bwMode="auto">
          <a:xfrm>
            <a:off x="19050" y="314325"/>
            <a:ext cx="506413" cy="484188"/>
          </a:xfrm>
          <a:custGeom>
            <a:avLst/>
            <a:gdLst>
              <a:gd name="T0" fmla="*/ 0 w 1889279"/>
              <a:gd name="T1" fmla="*/ 0 h 1810503"/>
              <a:gd name="T2" fmla="*/ 0 w 1889279"/>
              <a:gd name="T3" fmla="*/ 0 h 1810503"/>
              <a:gd name="T4" fmla="*/ 0 w 1889279"/>
              <a:gd name="T5" fmla="*/ 0 h 1810503"/>
              <a:gd name="T6" fmla="*/ 0 w 1889279"/>
              <a:gd name="T7" fmla="*/ 0 h 1810503"/>
              <a:gd name="T8" fmla="*/ 0 w 1889279"/>
              <a:gd name="T9" fmla="*/ 0 h 1810503"/>
              <a:gd name="T10" fmla="*/ 0 w 1889279"/>
              <a:gd name="T11" fmla="*/ 0 h 1810503"/>
              <a:gd name="T12" fmla="*/ 0 w 1889279"/>
              <a:gd name="T13" fmla="*/ 0 h 1810503"/>
              <a:gd name="T14" fmla="*/ 0 w 1889279"/>
              <a:gd name="T15" fmla="*/ 0 h 1810503"/>
              <a:gd name="T16" fmla="*/ 0 w 1889279"/>
              <a:gd name="T17" fmla="*/ 0 h 1810503"/>
              <a:gd name="T18" fmla="*/ 0 w 1889279"/>
              <a:gd name="T19" fmla="*/ 0 h 1810503"/>
              <a:gd name="T20" fmla="*/ 0 w 1889279"/>
              <a:gd name="T21" fmla="*/ 0 h 1810503"/>
              <a:gd name="T22" fmla="*/ 0 w 1889279"/>
              <a:gd name="T23" fmla="*/ 0 h 1810503"/>
              <a:gd name="T24" fmla="*/ 0 w 1889279"/>
              <a:gd name="T25" fmla="*/ 0 h 1810503"/>
              <a:gd name="T26" fmla="*/ 0 w 1889279"/>
              <a:gd name="T27" fmla="*/ 0 h 1810503"/>
              <a:gd name="T28" fmla="*/ 0 w 1889279"/>
              <a:gd name="T29" fmla="*/ 0 h 1810503"/>
              <a:gd name="T30" fmla="*/ 0 w 1889279"/>
              <a:gd name="T31" fmla="*/ 0 h 1810503"/>
              <a:gd name="T32" fmla="*/ 0 w 1889279"/>
              <a:gd name="T33" fmla="*/ 0 h 1810503"/>
              <a:gd name="T34" fmla="*/ 0 w 1889279"/>
              <a:gd name="T35" fmla="*/ 0 h 1810503"/>
              <a:gd name="T36" fmla="*/ 0 w 1889279"/>
              <a:gd name="T37" fmla="*/ 0 h 1810503"/>
              <a:gd name="T38" fmla="*/ 0 w 1889279"/>
              <a:gd name="T39" fmla="*/ 0 h 1810503"/>
              <a:gd name="T40" fmla="*/ 0 w 1889279"/>
              <a:gd name="T41" fmla="*/ 0 h 1810503"/>
              <a:gd name="T42" fmla="*/ 0 w 1889279"/>
              <a:gd name="T43" fmla="*/ 0 h 1810503"/>
              <a:gd name="T44" fmla="*/ 0 w 1889279"/>
              <a:gd name="T45" fmla="*/ 0 h 1810503"/>
              <a:gd name="T46" fmla="*/ 0 w 1889279"/>
              <a:gd name="T47" fmla="*/ 0 h 1810503"/>
              <a:gd name="T48" fmla="*/ 0 w 1889279"/>
              <a:gd name="T49" fmla="*/ 0 h 1810503"/>
              <a:gd name="T50" fmla="*/ 0 w 1889279"/>
              <a:gd name="T51" fmla="*/ 0 h 1810503"/>
              <a:gd name="T52" fmla="*/ 0 w 1889279"/>
              <a:gd name="T53" fmla="*/ 0 h 1810503"/>
              <a:gd name="T54" fmla="*/ 0 w 1889279"/>
              <a:gd name="T55" fmla="*/ 0 h 1810503"/>
              <a:gd name="T56" fmla="*/ 0 w 1889279"/>
              <a:gd name="T57" fmla="*/ 0 h 1810503"/>
              <a:gd name="T58" fmla="*/ 0 w 1889279"/>
              <a:gd name="T59" fmla="*/ 0 h 1810503"/>
              <a:gd name="T60" fmla="*/ 0 w 1889279"/>
              <a:gd name="T61" fmla="*/ 0 h 1810503"/>
              <a:gd name="T62" fmla="*/ 0 w 1889279"/>
              <a:gd name="T63" fmla="*/ 0 h 1810503"/>
              <a:gd name="T64" fmla="*/ 0 w 1889279"/>
              <a:gd name="T65" fmla="*/ 0 h 1810503"/>
              <a:gd name="T66" fmla="*/ 0 w 1889279"/>
              <a:gd name="T67" fmla="*/ 0 h 1810503"/>
              <a:gd name="T68" fmla="*/ 0 w 1889279"/>
              <a:gd name="T69" fmla="*/ 0 h 1810503"/>
              <a:gd name="T70" fmla="*/ 0 w 1889279"/>
              <a:gd name="T71" fmla="*/ 0 h 1810503"/>
              <a:gd name="T72" fmla="*/ 0 w 1889279"/>
              <a:gd name="T73" fmla="*/ 0 h 1810503"/>
              <a:gd name="T74" fmla="*/ 0 w 1889279"/>
              <a:gd name="T75" fmla="*/ 0 h 18105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89279"/>
              <a:gd name="T115" fmla="*/ 0 h 1810503"/>
              <a:gd name="T116" fmla="*/ 1889279 w 1889279"/>
              <a:gd name="T117" fmla="*/ 1810503 h 18105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lnTo>
                  <a:pt x="953521" y="1355186"/>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lnTo>
                  <a:pt x="953521" y="931303"/>
                </a:ln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lnTo>
                  <a:pt x="900586" y="1702"/>
                </a:lnTo>
                <a:close/>
                <a:moveTo>
                  <a:pt x="953521" y="0"/>
                </a:moveTo>
                <a:lnTo>
                  <a:pt x="981035" y="1330"/>
                </a:lnTo>
                <a:cubicBezTo>
                  <a:pt x="1124068" y="53565"/>
                  <a:pt x="1247786" y="180867"/>
                  <a:pt x="1332000" y="354889"/>
                </a:cubicBezTo>
                <a:cubicBezTo>
                  <a:pt x="1219743" y="403080"/>
                  <a:pt x="1090709" y="429800"/>
                  <a:pt x="953521" y="430954"/>
                </a:cubicBezTo>
                <a:lnTo>
                  <a:pt x="9535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nchor="ctr"/>
          <a:lstStyle/>
          <a:p>
            <a:endParaRPr lang="zh-CN" altLang="en-US"/>
          </a:p>
        </p:txBody>
      </p:sp>
      <p:pic>
        <p:nvPicPr>
          <p:cNvPr id="108558" name="Picture 22" descr="未标题-4">
            <a:extLst>
              <a:ext uri="{FF2B5EF4-FFF2-40B4-BE49-F238E27FC236}">
                <a16:creationId xmlns:a16="http://schemas.microsoft.com/office/drawing/2014/main" id="{E682BD49-8292-BE4F-B55A-347EBABFB8E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75463" y="68263"/>
            <a:ext cx="2230437"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559" name="TextBox 4">
            <a:extLst>
              <a:ext uri="{FF2B5EF4-FFF2-40B4-BE49-F238E27FC236}">
                <a16:creationId xmlns:a16="http://schemas.microsoft.com/office/drawing/2014/main" id="{2CBE47C3-6545-D74E-ACA1-FD01A50690B8}"/>
              </a:ext>
            </a:extLst>
          </p:cNvPr>
          <p:cNvSpPr txBox="1">
            <a:spLocks noChangeArrowheads="1"/>
          </p:cNvSpPr>
          <p:nvPr/>
        </p:nvSpPr>
        <p:spPr bwMode="auto">
          <a:xfrm>
            <a:off x="331788" y="1077913"/>
            <a:ext cx="8024812" cy="36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a:lnSpc>
                <a:spcPct val="130000"/>
              </a:lnSpc>
              <a:spcBef>
                <a:spcPct val="20000"/>
              </a:spcBef>
            </a:pPr>
            <a:r>
              <a:rPr kumimoji="1" lang="zh-CN" altLang="en-US" sz="2000" b="1">
                <a:solidFill>
                  <a:srgbClr val="000099"/>
                </a:solidFill>
                <a:latin typeface="宋体" panose="02010600030101010101" pitchFamily="2" charset="-122"/>
              </a:rPr>
              <a:t>②在进入用户定义的中断服务程序后，需要保存</a:t>
            </a:r>
            <a:r>
              <a:rPr kumimoji="1" lang="en-US" altLang="zh-CN" sz="2000" b="1">
                <a:solidFill>
                  <a:srgbClr val="000099"/>
                </a:solidFill>
                <a:latin typeface="宋体" panose="02010600030101010101" pitchFamily="2" charset="-122"/>
              </a:rPr>
              <a:t>DS</a:t>
            </a:r>
            <a:r>
              <a:rPr kumimoji="1" lang="zh-CN" altLang="en-US" sz="2000" b="1">
                <a:solidFill>
                  <a:srgbClr val="000099"/>
                </a:solidFill>
                <a:latin typeface="宋体" panose="02010600030101010101" pitchFamily="2" charset="-122"/>
              </a:rPr>
              <a:t>并重新对</a:t>
            </a:r>
            <a:r>
              <a:rPr kumimoji="1" lang="en-US" altLang="zh-CN" sz="2000" b="1">
                <a:solidFill>
                  <a:srgbClr val="000099"/>
                </a:solidFill>
                <a:latin typeface="宋体" panose="02010600030101010101" pitchFamily="2" charset="-122"/>
              </a:rPr>
              <a:t>DS</a:t>
            </a:r>
            <a:r>
              <a:rPr kumimoji="1" lang="zh-CN" altLang="en-US" sz="2000" b="1">
                <a:solidFill>
                  <a:srgbClr val="000099"/>
                </a:solidFill>
                <a:latin typeface="宋体" panose="02010600030101010101" pitchFamily="2" charset="-122"/>
              </a:rPr>
              <a:t>进行赋值。在中断返回前，需要恢复</a:t>
            </a:r>
            <a:r>
              <a:rPr kumimoji="1" lang="en-US" altLang="zh-CN" sz="2000" b="1">
                <a:solidFill>
                  <a:srgbClr val="000099"/>
                </a:solidFill>
                <a:latin typeface="宋体" panose="02010600030101010101" pitchFamily="2" charset="-122"/>
              </a:rPr>
              <a:t>DS</a:t>
            </a:r>
            <a:r>
              <a:rPr kumimoji="1" lang="zh-CN" altLang="en-US" sz="2000" b="1">
                <a:solidFill>
                  <a:srgbClr val="000099"/>
                </a:solidFill>
                <a:latin typeface="宋体" panose="02010600030101010101" pitchFamily="2" charset="-122"/>
              </a:rPr>
              <a:t>。</a:t>
            </a:r>
          </a:p>
          <a:p>
            <a:pPr eaLnBrk="1">
              <a:lnSpc>
                <a:spcPct val="130000"/>
              </a:lnSpc>
              <a:spcBef>
                <a:spcPct val="20000"/>
              </a:spcBef>
            </a:pPr>
            <a:r>
              <a:rPr kumimoji="1" lang="zh-CN" altLang="en-US" sz="2000" b="1">
                <a:solidFill>
                  <a:srgbClr val="000099"/>
                </a:solidFill>
                <a:latin typeface="宋体" panose="02010600030101010101" pitchFamily="2" charset="-122"/>
              </a:rPr>
              <a:t>③</a:t>
            </a:r>
            <a:r>
              <a:rPr kumimoji="1" lang="en-US" altLang="zh-CN" sz="2000" b="1">
                <a:solidFill>
                  <a:srgbClr val="000099"/>
                </a:solidFill>
                <a:latin typeface="宋体" panose="02010600030101010101" pitchFamily="2" charset="-122"/>
              </a:rPr>
              <a:t>RESET</a:t>
            </a:r>
            <a:r>
              <a:rPr kumimoji="1" lang="zh-CN" altLang="en-US" sz="2000" b="1">
                <a:solidFill>
                  <a:srgbClr val="000099"/>
                </a:solidFill>
                <a:latin typeface="宋体" panose="02010600030101010101" pitchFamily="2" charset="-122"/>
              </a:rPr>
              <a:t>子程序中</a:t>
            </a:r>
          </a:p>
          <a:p>
            <a:pPr eaLnBrk="1">
              <a:lnSpc>
                <a:spcPct val="130000"/>
              </a:lnSpc>
              <a:spcBef>
                <a:spcPct val="20000"/>
              </a:spcBef>
            </a:pPr>
            <a:r>
              <a:rPr kumimoji="1" lang="en-US" altLang="zh-CN" sz="2000" b="1">
                <a:solidFill>
                  <a:srgbClr val="000099"/>
                </a:solidFill>
                <a:latin typeface="宋体" panose="02010600030101010101" pitchFamily="2" charset="-122"/>
              </a:rPr>
              <a:t>     MOV DX,WORD PTR OLD0A</a:t>
            </a:r>
            <a:r>
              <a:rPr kumimoji="1" lang="zh-CN" altLang="en-US" sz="2000" b="1">
                <a:solidFill>
                  <a:srgbClr val="000099"/>
                </a:solidFill>
                <a:latin typeface="宋体" panose="02010600030101010101" pitchFamily="2" charset="-122"/>
              </a:rPr>
              <a:t>和</a:t>
            </a:r>
          </a:p>
          <a:p>
            <a:pPr eaLnBrk="1">
              <a:lnSpc>
                <a:spcPct val="130000"/>
              </a:lnSpc>
              <a:spcBef>
                <a:spcPct val="20000"/>
              </a:spcBef>
            </a:pPr>
            <a:r>
              <a:rPr kumimoji="1" lang="en-US" altLang="zh-CN" sz="2000" b="1">
                <a:solidFill>
                  <a:srgbClr val="000099"/>
                </a:solidFill>
                <a:latin typeface="宋体" panose="02010600030101010101" pitchFamily="2" charset="-122"/>
              </a:rPr>
              <a:t>     MOV DS, WORD PTR OLD0A+2</a:t>
            </a:r>
            <a:endParaRPr kumimoji="1" lang="zh-CN" altLang="en-US" sz="2000" b="1">
              <a:solidFill>
                <a:srgbClr val="000099"/>
              </a:solidFill>
              <a:latin typeface="宋体" panose="02010600030101010101" pitchFamily="2" charset="-122"/>
            </a:endParaRPr>
          </a:p>
          <a:p>
            <a:pPr eaLnBrk="1">
              <a:lnSpc>
                <a:spcPct val="130000"/>
              </a:lnSpc>
              <a:spcBef>
                <a:spcPct val="20000"/>
              </a:spcBef>
            </a:pPr>
            <a:r>
              <a:rPr kumimoji="1" lang="en-US" altLang="zh-CN" sz="2000" b="1">
                <a:solidFill>
                  <a:srgbClr val="000099"/>
                </a:solidFill>
                <a:latin typeface="宋体" panose="02010600030101010101" pitchFamily="2" charset="-122"/>
              </a:rPr>
              <a:t>    </a:t>
            </a:r>
            <a:r>
              <a:rPr kumimoji="1" lang="zh-CN" altLang="en-US" sz="2000" b="1">
                <a:solidFill>
                  <a:srgbClr val="C00000"/>
                </a:solidFill>
                <a:latin typeface="宋体" panose="02010600030101010101" pitchFamily="2" charset="-122"/>
              </a:rPr>
              <a:t>两条指令先后顺序不可颠倒。</a:t>
            </a:r>
          </a:p>
          <a:p>
            <a:pPr eaLnBrk="1">
              <a:lnSpc>
                <a:spcPct val="130000"/>
              </a:lnSpc>
              <a:spcBef>
                <a:spcPct val="20000"/>
              </a:spcBef>
            </a:pPr>
            <a:r>
              <a:rPr kumimoji="1" lang="zh-CN" altLang="en-US" sz="2000" b="1">
                <a:solidFill>
                  <a:srgbClr val="000099"/>
                </a:solidFill>
                <a:latin typeface="宋体" panose="02010600030101010101" pitchFamily="2" charset="-122"/>
              </a:rPr>
              <a:t>④用户定义的中断服务程序中需要对系统主</a:t>
            </a:r>
            <a:r>
              <a:rPr kumimoji="1" lang="en-US" altLang="zh-CN" sz="2000" b="1">
                <a:solidFill>
                  <a:srgbClr val="000099"/>
                </a:solidFill>
                <a:latin typeface="宋体" panose="02010600030101010101" pitchFamily="2" charset="-122"/>
              </a:rPr>
              <a:t>8259A</a:t>
            </a:r>
            <a:r>
              <a:rPr kumimoji="1" lang="zh-CN" altLang="en-US" sz="2000" b="1">
                <a:solidFill>
                  <a:srgbClr val="000099"/>
                </a:solidFill>
                <a:latin typeface="宋体" panose="02010600030101010101" pitchFamily="2" charset="-122"/>
              </a:rPr>
              <a:t>写中断结束命令字。</a:t>
            </a:r>
          </a:p>
          <a:p>
            <a:pPr eaLnBrk="1" hangingPunct="1">
              <a:lnSpc>
                <a:spcPct val="130000"/>
              </a:lnSpc>
              <a:spcBef>
                <a:spcPct val="20000"/>
              </a:spcBef>
            </a:pPr>
            <a:endParaRPr kumimoji="1" lang="de-DE" altLang="zh-CN" sz="2000" b="1">
              <a:solidFill>
                <a:srgbClr val="CC0099"/>
              </a:solidFill>
              <a:latin typeface="宋体" panose="02010600030101010101" pitchFamily="2" charset="-122"/>
            </a:endParaRPr>
          </a:p>
        </p:txBody>
      </p:sp>
      <p:sp>
        <p:nvSpPr>
          <p:cNvPr id="108560" name="文本框 5">
            <a:extLst>
              <a:ext uri="{FF2B5EF4-FFF2-40B4-BE49-F238E27FC236}">
                <a16:creationId xmlns:a16="http://schemas.microsoft.com/office/drawing/2014/main" id="{48F156A8-A881-9C4C-BE76-52EE210D55F5}"/>
              </a:ext>
            </a:extLst>
          </p:cNvPr>
          <p:cNvSpPr>
            <a:spLocks noChangeArrowheads="1"/>
          </p:cNvSpPr>
          <p:nvPr/>
        </p:nvSpPr>
        <p:spPr bwMode="auto">
          <a:xfrm>
            <a:off x="325438" y="328613"/>
            <a:ext cx="5805487"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buFont typeface="Arial" panose="020B0604020202020204" pitchFamily="34" charset="0"/>
              <a:buNone/>
            </a:pPr>
            <a:r>
              <a:rPr lang="zh-CN" altLang="en-US" sz="2400" b="1" noProof="1">
                <a:solidFill>
                  <a:schemeClr val="bg1"/>
                </a:solidFill>
                <a:ea typeface="微软雅黑" panose="020B0503020204020204" pitchFamily="34" charset="-122"/>
                <a:sym typeface="Arial" panose="020B0604020202020204" pitchFamily="34" charset="0"/>
              </a:rPr>
              <a:t>   用户</a:t>
            </a:r>
            <a:r>
              <a:rPr lang="zh-CN" altLang="en-US" sz="2400" b="1" noProof="1">
                <a:solidFill>
                  <a:schemeClr val="bg1"/>
                </a:solidFill>
                <a:ea typeface="微软雅黑" panose="020B0503020204020204" pitchFamily="34" charset="-122"/>
                <a:sym typeface="+mn-ea"/>
              </a:rPr>
              <a:t>中断应用开发举例</a:t>
            </a:r>
            <a:endParaRPr lang="zh-CN" altLang="en-US" sz="2400" b="1" noProof="1">
              <a:solidFill>
                <a:schemeClr val="bg1"/>
              </a:solidFill>
              <a:ea typeface="微软雅黑" panose="020B0503020204020204" pitchFamily="34" charset="-122"/>
              <a:sym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4102"/>
                                        </p:tgtEl>
                                        <p:attrNameLst>
                                          <p:attrName>style.visibility</p:attrName>
                                        </p:attrNameLst>
                                      </p:cBhvr>
                                      <p:to>
                                        <p:strVal val="visible"/>
                                      </p:to>
                                    </p:set>
                                    <p:animEffect>
                                      <p:cBhvr>
                                        <p:cTn id="7" dur="500"/>
                                        <p:tgtEl>
                                          <p:spTgt spid="4102"/>
                                        </p:tgtEl>
                                      </p:cBhvr>
                                    </p:animEffect>
                                  </p:childTnLst>
                                </p:cTn>
                              </p:par>
                              <p:par>
                                <p:cTn id="8" presetID="10" presetClass="entr" presetSubtype="0" fill="hold" nodeType="withEffect">
                                  <p:stCondLst>
                                    <p:cond delay="0"/>
                                  </p:stCondLst>
                                  <p:childTnLst>
                                    <p:set>
                                      <p:cBhvr>
                                        <p:cTn id="9" dur="1" fill="hold">
                                          <p:stCondLst>
                                            <p:cond delay="0"/>
                                          </p:stCondLst>
                                        </p:cTn>
                                        <p:tgtEl>
                                          <p:spTgt spid="4105"/>
                                        </p:tgtEl>
                                        <p:attrNameLst>
                                          <p:attrName>style.visibility</p:attrName>
                                        </p:attrNameLst>
                                      </p:cBhvr>
                                      <p:to>
                                        <p:strVal val="visible"/>
                                      </p:to>
                                    </p:set>
                                    <p:animEffect>
                                      <p:cBhvr>
                                        <p:cTn id="10" dur="500"/>
                                        <p:tgtEl>
                                          <p:spTgt spid="4105"/>
                                        </p:tgtEl>
                                      </p:cBhvr>
                                    </p:animEffect>
                                  </p:childTnLst>
                                </p:cTn>
                              </p:par>
                              <p:par>
                                <p:cTn id="11" presetID="10" presetClass="entr" presetSubtype="0" fill="hold" nodeType="withEffect">
                                  <p:stCondLst>
                                    <p:cond delay="0"/>
                                  </p:stCondLst>
                                  <p:childTnLst>
                                    <p:set>
                                      <p:cBhvr>
                                        <p:cTn id="12" dur="1" fill="hold">
                                          <p:stCondLst>
                                            <p:cond delay="0"/>
                                          </p:stCondLst>
                                        </p:cTn>
                                        <p:tgtEl>
                                          <p:spTgt spid="4107"/>
                                        </p:tgtEl>
                                        <p:attrNameLst>
                                          <p:attrName>style.visibility</p:attrName>
                                        </p:attrNameLst>
                                      </p:cBhvr>
                                      <p:to>
                                        <p:strVal val="visible"/>
                                      </p:to>
                                    </p:set>
                                    <p:animEffect>
                                      <p:cBhvr>
                                        <p:cTn id="13" dur="500"/>
                                        <p:tgtEl>
                                          <p:spTgt spid="4107"/>
                                        </p:tgtEl>
                                      </p:cBhvr>
                                    </p:animEffect>
                                  </p:childTnLst>
                                </p:cTn>
                              </p:par>
                              <p:par>
                                <p:cTn id="14" presetID="10" presetClass="entr" presetSubtype="0" fill="hold" nodeType="withEffect">
                                  <p:stCondLst>
                                    <p:cond delay="0"/>
                                  </p:stCondLst>
                                  <p:childTnLst>
                                    <p:set>
                                      <p:cBhvr>
                                        <p:cTn id="15" dur="1" fill="hold">
                                          <p:stCondLst>
                                            <p:cond delay="0"/>
                                          </p:stCondLst>
                                        </p:cTn>
                                        <p:tgtEl>
                                          <p:spTgt spid="4103"/>
                                        </p:tgtEl>
                                        <p:attrNameLst>
                                          <p:attrName>style.visibility</p:attrName>
                                        </p:attrNameLst>
                                      </p:cBhvr>
                                      <p:to>
                                        <p:strVal val="visible"/>
                                      </p:to>
                                    </p:set>
                                    <p:animEffect>
                                      <p:cBhvr>
                                        <p:cTn id="16" dur="500"/>
                                        <p:tgtEl>
                                          <p:spTgt spid="4103"/>
                                        </p:tgtEl>
                                      </p:cBhvr>
                                    </p:animEffect>
                                  </p:childTnLst>
                                </p:cTn>
                              </p:par>
                              <p:par>
                                <p:cTn id="17" presetID="10" presetClass="entr" presetSubtype="0" fill="hold" nodeType="withEffect">
                                  <p:stCondLst>
                                    <p:cond delay="0"/>
                                  </p:stCondLst>
                                  <p:childTnLst>
                                    <p:set>
                                      <p:cBhvr>
                                        <p:cTn id="18" dur="1" fill="hold">
                                          <p:stCondLst>
                                            <p:cond delay="0"/>
                                          </p:stCondLst>
                                        </p:cTn>
                                        <p:tgtEl>
                                          <p:spTgt spid="4106"/>
                                        </p:tgtEl>
                                        <p:attrNameLst>
                                          <p:attrName>style.visibility</p:attrName>
                                        </p:attrNameLst>
                                      </p:cBhvr>
                                      <p:to>
                                        <p:strVal val="visible"/>
                                      </p:to>
                                    </p:set>
                                    <p:animEffect>
                                      <p:cBhvr>
                                        <p:cTn id="19" dur="500"/>
                                        <p:tgtEl>
                                          <p:spTgt spid="4106"/>
                                        </p:tgtEl>
                                      </p:cBhvr>
                                    </p:animEffect>
                                  </p:childTnLst>
                                </p:cTn>
                              </p:par>
                              <p:par>
                                <p:cTn id="20" presetID="10" presetClass="entr" presetSubtype="0" fill="hold" nodeType="withEffect">
                                  <p:stCondLst>
                                    <p:cond delay="0"/>
                                  </p:stCondLst>
                                  <p:childTnLst>
                                    <p:set>
                                      <p:cBhvr>
                                        <p:cTn id="21" dur="1" fill="hold">
                                          <p:stCondLst>
                                            <p:cond delay="0"/>
                                          </p:stCondLst>
                                        </p:cTn>
                                        <p:tgtEl>
                                          <p:spTgt spid="4104"/>
                                        </p:tgtEl>
                                        <p:attrNameLst>
                                          <p:attrName>style.visibility</p:attrName>
                                        </p:attrNameLst>
                                      </p:cBhvr>
                                      <p:to>
                                        <p:strVal val="visible"/>
                                      </p:to>
                                    </p:set>
                                    <p:animEffect>
                                      <p:cBhvr>
                                        <p:cTn id="22" dur="500"/>
                                        <p:tgtEl>
                                          <p:spTgt spid="4104"/>
                                        </p:tgtEl>
                                      </p:cBhvr>
                                    </p:animEffect>
                                  </p:childTnLst>
                                </p:cTn>
                              </p:par>
                              <p:par>
                                <p:cTn id="23" presetID="35" presetClass="path" presetSubtype="0" fill="hold" nodeType="withEffect">
                                  <p:stCondLst>
                                    <p:cond delay="0"/>
                                  </p:stCondLst>
                                  <p:childTnLst>
                                    <p:animMotion origin="layout" path="M 0 0  L -0.25 0  E" pathEditMode="relative" rAng="0" ptsTypes="">
                                      <p:cBhvr>
                                        <p:cTn id="24" dur="500" fill="hold"/>
                                        <p:tgtEl>
                                          <p:spTgt spid="4106"/>
                                        </p:tgtEl>
                                        <p:attrNameLst>
                                          <p:attrName>ppt_x,ppt_y</p:attrName>
                                        </p:attrNameLst>
                                      </p:cBhvr>
                                      <p:rCtr x="0" y="0"/>
                                    </p:animMotion>
                                  </p:childTnLst>
                                </p:cTn>
                              </p:par>
                              <p:par>
                                <p:cTn id="25" presetID="35" presetClass="path" presetSubtype="0" fill="hold" nodeType="withEffect">
                                  <p:stCondLst>
                                    <p:cond delay="0"/>
                                  </p:stCondLst>
                                  <p:childTnLst>
                                    <p:animMotion origin="layout" path="M 4.16667E-6 3.33333E-6 L -0.31632 3.33333E-6 " pathEditMode="relative" rAng="0" ptsTypes="AA">
                                      <p:cBhvr>
                                        <p:cTn id="26" dur="500" fill="hold"/>
                                        <p:tgtEl>
                                          <p:spTgt spid="4103"/>
                                        </p:tgtEl>
                                        <p:attrNameLst>
                                          <p:attrName>ppt_x,ppt_y</p:attrName>
                                        </p:attrNameLst>
                                      </p:cBhvr>
                                      <p:rCtr x="-1581100" y="0"/>
                                    </p:animMotion>
                                  </p:childTnLst>
                                </p:cTn>
                              </p:par>
                              <p:par>
                                <p:cTn id="27" presetID="35" presetClass="path" presetSubtype="0" fill="hold" nodeType="withEffect">
                                  <p:stCondLst>
                                    <p:cond delay="0"/>
                                  </p:stCondLst>
                                  <p:childTnLst>
                                    <p:animMotion origin="layout" path="M 0.00504 -1.85185E-6 L -0.46684 -1.85185E-6 " pathEditMode="relative" rAng="0" ptsTypes="AA">
                                      <p:cBhvr>
                                        <p:cTn id="28" dur="500" fill="hold"/>
                                        <p:tgtEl>
                                          <p:spTgt spid="4104"/>
                                        </p:tgtEl>
                                        <p:attrNameLst>
                                          <p:attrName>ppt_x,ppt_y</p:attrName>
                                        </p:attrNameLst>
                                      </p:cBhvr>
                                      <p:rCtr x="-2358900" y="0"/>
                                    </p:animMotion>
                                  </p:childTnLst>
                                </p:cTn>
                              </p:par>
                              <p:par>
                                <p:cTn id="29" presetID="35" presetClass="path" presetSubtype="0" fill="hold" nodeType="withEffect">
                                  <p:stCondLst>
                                    <p:cond delay="0"/>
                                  </p:stCondLst>
                                  <p:childTnLst>
                                    <p:animMotion origin="layout" path="M -3.05556E-6 1.11111E-6 L -0.19531 1.11111E-6 " pathEditMode="relative" rAng="0" ptsTypes="AA">
                                      <p:cBhvr>
                                        <p:cTn id="30" dur="500" fill="hold"/>
                                        <p:tgtEl>
                                          <p:spTgt spid="4105"/>
                                        </p:tgtEl>
                                        <p:attrNameLst>
                                          <p:attrName>ppt_x,ppt_y</p:attrName>
                                        </p:attrNameLst>
                                      </p:cBhvr>
                                      <p:rCtr x="-976900" y="0"/>
                                    </p:animMotion>
                                  </p:childTnLst>
                                </p:cTn>
                              </p:par>
                              <p:par>
                                <p:cTn id="31" presetID="35" presetClass="path" presetSubtype="0" fill="hold" nodeType="withEffect">
                                  <p:stCondLst>
                                    <p:cond delay="0"/>
                                  </p:stCondLst>
                                  <p:childTnLst>
                                    <p:animMotion origin="layout" path="M 3.05556E-6 -1.85185E-6 L -0.33577 -1.85185E-6 " pathEditMode="relative" rAng="0" ptsTypes="AA">
                                      <p:cBhvr>
                                        <p:cTn id="32" dur="500" fill="hold"/>
                                        <p:tgtEl>
                                          <p:spTgt spid="4102"/>
                                        </p:tgtEl>
                                        <p:attrNameLst>
                                          <p:attrName>ppt_x,ppt_y</p:attrName>
                                        </p:attrNameLst>
                                      </p:cBhvr>
                                      <p:rCtr x="-1678300" y="0"/>
                                    </p:animMotion>
                                  </p:childTnLst>
                                </p:cTn>
                              </p:par>
                              <p:par>
                                <p:cTn id="33" presetID="35" presetClass="path" presetSubtype="0" fill="hold" nodeType="withEffect">
                                  <p:stCondLst>
                                    <p:cond delay="0"/>
                                  </p:stCondLst>
                                  <p:childTnLst>
                                    <p:animMotion origin="layout" path="M 1.66667E-6 -1.85185E-6 L -0.57188 -1.85185E-6 " pathEditMode="relative" rAng="0" ptsTypes="AA">
                                      <p:cBhvr>
                                        <p:cTn id="34" dur="500" fill="hold"/>
                                        <p:tgtEl>
                                          <p:spTgt spid="4107"/>
                                        </p:tgtEl>
                                        <p:attrNameLst>
                                          <p:attrName>ppt_x,ppt_y</p:attrName>
                                        </p:attrNameLst>
                                      </p:cBhvr>
                                      <p:rCtr x="-2858900" y="0"/>
                                    </p:animMotion>
                                  </p:childTnLst>
                                </p:cTn>
                              </p:par>
                              <p:par>
                                <p:cTn id="35" presetID="10" presetClass="exit" presetSubtype="0" fill="hold" nodeType="withEffect">
                                  <p:stCondLst>
                                    <p:cond delay="0"/>
                                  </p:stCondLst>
                                  <p:childTnLst>
                                    <p:animEffect>
                                      <p:cBhvr>
                                        <p:cTn id="36" dur="500"/>
                                        <p:tgtEl>
                                          <p:spTgt spid="4107"/>
                                        </p:tgtEl>
                                      </p:cBhvr>
                                    </p:animEffect>
                                    <p:set>
                                      <p:cBhvr>
                                        <p:cTn id="37" dur="1" fill="hold">
                                          <p:stCondLst>
                                            <p:cond delay="499"/>
                                          </p:stCondLst>
                                        </p:cTn>
                                        <p:tgtEl>
                                          <p:spTgt spid="4107"/>
                                        </p:tgtEl>
                                        <p:attrNameLst>
                                          <p:attrName>style.visibility</p:attrName>
                                        </p:attrNameLst>
                                      </p:cBhvr>
                                      <p:to>
                                        <p:strVal val="hidden"/>
                                      </p:to>
                                    </p:set>
                                  </p:childTnLst>
                                </p:cTn>
                              </p:par>
                              <p:par>
                                <p:cTn id="38" presetID="10" presetClass="exit" presetSubtype="0" fill="hold" nodeType="withEffect">
                                  <p:stCondLst>
                                    <p:cond delay="0"/>
                                  </p:stCondLst>
                                  <p:childTnLst>
                                    <p:animEffect>
                                      <p:cBhvr>
                                        <p:cTn id="39" dur="500"/>
                                        <p:tgtEl>
                                          <p:spTgt spid="4105"/>
                                        </p:tgtEl>
                                      </p:cBhvr>
                                    </p:animEffect>
                                    <p:set>
                                      <p:cBhvr>
                                        <p:cTn id="40" dur="1" fill="hold">
                                          <p:stCondLst>
                                            <p:cond delay="499"/>
                                          </p:stCondLst>
                                        </p:cTn>
                                        <p:tgtEl>
                                          <p:spTgt spid="4105"/>
                                        </p:tgtEl>
                                        <p:attrNameLst>
                                          <p:attrName>style.visibility</p:attrName>
                                        </p:attrNameLst>
                                      </p:cBhvr>
                                      <p:to>
                                        <p:strVal val="hidden"/>
                                      </p:to>
                                    </p:set>
                                  </p:childTnLst>
                                </p:cTn>
                              </p:par>
                              <p:par>
                                <p:cTn id="41" presetID="10" presetClass="exit" presetSubtype="0" fill="hold" nodeType="withEffect">
                                  <p:stCondLst>
                                    <p:cond delay="0"/>
                                  </p:stCondLst>
                                  <p:childTnLst>
                                    <p:animEffect>
                                      <p:cBhvr>
                                        <p:cTn id="42" dur="500"/>
                                        <p:tgtEl>
                                          <p:spTgt spid="4103"/>
                                        </p:tgtEl>
                                      </p:cBhvr>
                                    </p:animEffect>
                                    <p:set>
                                      <p:cBhvr>
                                        <p:cTn id="43" dur="1" fill="hold">
                                          <p:stCondLst>
                                            <p:cond delay="499"/>
                                          </p:stCondLst>
                                        </p:cTn>
                                        <p:tgtEl>
                                          <p:spTgt spid="4103"/>
                                        </p:tgtEl>
                                        <p:attrNameLst>
                                          <p:attrName>style.visibility</p:attrName>
                                        </p:attrNameLst>
                                      </p:cBhvr>
                                      <p:to>
                                        <p:strVal val="hidden"/>
                                      </p:to>
                                    </p:set>
                                  </p:childTnLst>
                                </p:cTn>
                              </p:par>
                              <p:par>
                                <p:cTn id="44" presetID="10" presetClass="exit" presetSubtype="0" fill="hold" nodeType="withEffect">
                                  <p:stCondLst>
                                    <p:cond delay="0"/>
                                  </p:stCondLst>
                                  <p:childTnLst>
                                    <p:animEffect>
                                      <p:cBhvr>
                                        <p:cTn id="45" dur="500"/>
                                        <p:tgtEl>
                                          <p:spTgt spid="4106"/>
                                        </p:tgtEl>
                                      </p:cBhvr>
                                    </p:animEffect>
                                    <p:set>
                                      <p:cBhvr>
                                        <p:cTn id="46" dur="1" fill="hold">
                                          <p:stCondLst>
                                            <p:cond delay="499"/>
                                          </p:stCondLst>
                                        </p:cTn>
                                        <p:tgtEl>
                                          <p:spTgt spid="4106"/>
                                        </p:tgtEl>
                                        <p:attrNameLst>
                                          <p:attrName>style.visibility</p:attrName>
                                        </p:attrNameLst>
                                      </p:cBhvr>
                                      <p:to>
                                        <p:strVal val="hidden"/>
                                      </p:to>
                                    </p:set>
                                  </p:childTnLst>
                                </p:cTn>
                              </p:par>
                              <p:par>
                                <p:cTn id="47" presetID="10" presetClass="exit" presetSubtype="0" fill="hold" nodeType="withEffect">
                                  <p:stCondLst>
                                    <p:cond delay="0"/>
                                  </p:stCondLst>
                                  <p:childTnLst>
                                    <p:animEffect>
                                      <p:cBhvr>
                                        <p:cTn id="48" dur="500"/>
                                        <p:tgtEl>
                                          <p:spTgt spid="4102"/>
                                        </p:tgtEl>
                                      </p:cBhvr>
                                    </p:animEffect>
                                    <p:set>
                                      <p:cBhvr>
                                        <p:cTn id="49" dur="1" fill="hold">
                                          <p:stCondLst>
                                            <p:cond delay="499"/>
                                          </p:stCondLst>
                                        </p:cTn>
                                        <p:tgtEl>
                                          <p:spTgt spid="4102"/>
                                        </p:tgtEl>
                                        <p:attrNameLst>
                                          <p:attrName>style.visibility</p:attrName>
                                        </p:attrNameLst>
                                      </p:cBhvr>
                                      <p:to>
                                        <p:strVal val="hidden"/>
                                      </p:to>
                                    </p:set>
                                  </p:childTnLst>
                                </p:cTn>
                              </p:par>
                              <p:par>
                                <p:cTn id="50" presetID="10" presetClass="exit" presetSubtype="0" fill="hold" nodeType="withEffect">
                                  <p:stCondLst>
                                    <p:cond delay="0"/>
                                  </p:stCondLst>
                                  <p:childTnLst>
                                    <p:animEffect>
                                      <p:cBhvr>
                                        <p:cTn id="51" dur="500"/>
                                        <p:tgtEl>
                                          <p:spTgt spid="4104"/>
                                        </p:tgtEl>
                                      </p:cBhvr>
                                    </p:animEffect>
                                    <p:set>
                                      <p:cBhvr>
                                        <p:cTn id="52" dur="1" fill="hold">
                                          <p:stCondLst>
                                            <p:cond delay="499"/>
                                          </p:stCondLst>
                                        </p:cTn>
                                        <p:tgtEl>
                                          <p:spTgt spid="4104"/>
                                        </p:tgtEl>
                                        <p:attrNameLst>
                                          <p:attrName>style.visibility</p:attrName>
                                        </p:attrNameLst>
                                      </p:cBhvr>
                                      <p:to>
                                        <p:strVal val="hidden"/>
                                      </p:to>
                                    </p:set>
                                  </p:childTnLst>
                                </p:cTn>
                              </p:par>
                              <p:par>
                                <p:cTn id="53" presetID="10" presetClass="entr" presetSubtype="0" fill="hold" nodeType="withEffect">
                                  <p:stCondLst>
                                    <p:cond delay="0"/>
                                  </p:stCondLst>
                                  <p:childTnLst>
                                    <p:set>
                                      <p:cBhvr>
                                        <p:cTn id="54" dur="1" fill="hold">
                                          <p:stCondLst>
                                            <p:cond delay="0"/>
                                          </p:stCondLst>
                                        </p:cTn>
                                        <p:tgtEl>
                                          <p:spTgt spid="4108"/>
                                        </p:tgtEl>
                                        <p:attrNameLst>
                                          <p:attrName>style.visibility</p:attrName>
                                        </p:attrNameLst>
                                      </p:cBhvr>
                                      <p:to>
                                        <p:strVal val="visible"/>
                                      </p:to>
                                    </p:set>
                                    <p:animEffect>
                                      <p:cBhvr>
                                        <p:cTn id="55" dur="500"/>
                                        <p:tgtEl>
                                          <p:spTgt spid="4108"/>
                                        </p:tgtEl>
                                      </p:cBhvr>
                                    </p:animEffect>
                                  </p:childTnLst>
                                </p:cTn>
                              </p:par>
                              <p:par>
                                <p:cTn id="56" presetID="10" presetClass="entr" presetSubtype="0" fill="hold" nodeType="withEffect">
                                  <p:stCondLst>
                                    <p:cond delay="0"/>
                                  </p:stCondLst>
                                  <p:childTnLst>
                                    <p:set>
                                      <p:cBhvr>
                                        <p:cTn id="57" dur="1" fill="hold">
                                          <p:stCondLst>
                                            <p:cond delay="0"/>
                                          </p:stCondLst>
                                        </p:cTn>
                                        <p:tgtEl>
                                          <p:spTgt spid="4109"/>
                                        </p:tgtEl>
                                        <p:attrNameLst>
                                          <p:attrName>style.visibility</p:attrName>
                                        </p:attrNameLst>
                                      </p:cBhvr>
                                      <p:to>
                                        <p:strVal val="visible"/>
                                      </p:to>
                                    </p:set>
                                    <p:animEffect>
                                      <p:cBhvr>
                                        <p:cTn id="58" dur="500"/>
                                        <p:tgtEl>
                                          <p:spTgt spid="4109"/>
                                        </p:tgtEl>
                                      </p:cBhvr>
                                    </p:animEffect>
                                  </p:childTnLst>
                                </p:cTn>
                              </p:par>
                              <p:par>
                                <p:cTn id="59" presetID="10" presetClass="entr" presetSubtype="0" fill="hold" nodeType="withEffect">
                                  <p:stCondLst>
                                    <p:cond delay="0"/>
                                  </p:stCondLst>
                                  <p:childTnLst>
                                    <p:set>
                                      <p:cBhvr>
                                        <p:cTn id="60" dur="1" fill="hold">
                                          <p:stCondLst>
                                            <p:cond delay="0"/>
                                          </p:stCondLst>
                                        </p:cTn>
                                        <p:tgtEl>
                                          <p:spTgt spid="4110"/>
                                        </p:tgtEl>
                                        <p:attrNameLst>
                                          <p:attrName>style.visibility</p:attrName>
                                        </p:attrNameLst>
                                      </p:cBhvr>
                                      <p:to>
                                        <p:strVal val="visible"/>
                                      </p:to>
                                    </p:set>
                                    <p:animEffect>
                                      <p:cBhvr>
                                        <p:cTn id="61" dur="500"/>
                                        <p:tgtEl>
                                          <p:spTgt spid="4110"/>
                                        </p:tgtEl>
                                      </p:cBhvr>
                                    </p:animEffect>
                                  </p:childTnLst>
                                </p:cTn>
                              </p:par>
                              <p:par>
                                <p:cTn id="62" presetID="10" presetClass="entr" presetSubtype="0" fill="hold" nodeType="withEffect">
                                  <p:stCondLst>
                                    <p:cond delay="0"/>
                                  </p:stCondLst>
                                  <p:childTnLst>
                                    <p:set>
                                      <p:cBhvr>
                                        <p:cTn id="63" dur="1" fill="hold">
                                          <p:stCondLst>
                                            <p:cond delay="0"/>
                                          </p:stCondLst>
                                        </p:cTn>
                                        <p:tgtEl>
                                          <p:spTgt spid="4111"/>
                                        </p:tgtEl>
                                        <p:attrNameLst>
                                          <p:attrName>style.visibility</p:attrName>
                                        </p:attrNameLst>
                                      </p:cBhvr>
                                      <p:to>
                                        <p:strVal val="visible"/>
                                      </p:to>
                                    </p:set>
                                    <p:animEffect>
                                      <p:cBhvr>
                                        <p:cTn id="64" dur="500"/>
                                        <p:tgtEl>
                                          <p:spTgt spid="4111"/>
                                        </p:tgtEl>
                                      </p:cBhvr>
                                    </p:animEffect>
                                  </p:childTnLst>
                                </p:cTn>
                              </p:par>
                              <p:par>
                                <p:cTn id="65" presetID="53" presetClass="exit" presetSubtype="0" fill="hold" nodeType="withEffect">
                                  <p:stCondLst>
                                    <p:cond delay="0"/>
                                  </p:stCondLst>
                                  <p:childTnLst>
                                    <p:anim calcmode="lin" valueType="num">
                                      <p:cBhvr>
                                        <p:cTn id="66" dur="500"/>
                                        <p:tgtEl>
                                          <p:spTgt spid="4108"/>
                                        </p:tgtEl>
                                        <p:attrNameLst>
                                          <p:attrName>ppt_w</p:attrName>
                                        </p:attrNameLst>
                                      </p:cBhvr>
                                      <p:tavLst>
                                        <p:tav tm="0">
                                          <p:val>
                                            <p:strVal val="ppt_w"/>
                                          </p:val>
                                        </p:tav>
                                        <p:tav tm="100000">
                                          <p:val>
                                            <p:fltVal val="0"/>
                                          </p:val>
                                        </p:tav>
                                      </p:tavLst>
                                    </p:anim>
                                    <p:anim calcmode="lin" valueType="num">
                                      <p:cBhvr>
                                        <p:cTn id="67" dur="500"/>
                                        <p:tgtEl>
                                          <p:spTgt spid="4108"/>
                                        </p:tgtEl>
                                        <p:attrNameLst>
                                          <p:attrName>ppt_h</p:attrName>
                                        </p:attrNameLst>
                                      </p:cBhvr>
                                      <p:tavLst>
                                        <p:tav tm="0">
                                          <p:val>
                                            <p:strVal val="ppt_h"/>
                                          </p:val>
                                        </p:tav>
                                        <p:tav tm="100000">
                                          <p:val>
                                            <p:fltVal val="0"/>
                                          </p:val>
                                        </p:tav>
                                      </p:tavLst>
                                    </p:anim>
                                    <p:animEffect>
                                      <p:cBhvr>
                                        <p:cTn id="68" dur="500"/>
                                        <p:tgtEl>
                                          <p:spTgt spid="4108"/>
                                        </p:tgtEl>
                                      </p:cBhvr>
                                    </p:animEffect>
                                    <p:set>
                                      <p:cBhvr>
                                        <p:cTn id="69" dur="1" fill="hold">
                                          <p:stCondLst>
                                            <p:cond delay="499"/>
                                          </p:stCondLst>
                                        </p:cTn>
                                        <p:tgtEl>
                                          <p:spTgt spid="4108"/>
                                        </p:tgtEl>
                                        <p:attrNameLst>
                                          <p:attrName>style.visibility</p:attrName>
                                        </p:attrNameLst>
                                      </p:cBhvr>
                                      <p:to>
                                        <p:strVal val="hidden"/>
                                      </p:to>
                                    </p:set>
                                  </p:childTnLst>
                                </p:cTn>
                              </p:par>
                              <p:par>
                                <p:cTn id="70" presetID="53" presetClass="exit" presetSubtype="0" fill="hold" nodeType="withEffect">
                                  <p:stCondLst>
                                    <p:cond delay="0"/>
                                  </p:stCondLst>
                                  <p:childTnLst>
                                    <p:anim calcmode="lin" valueType="num">
                                      <p:cBhvr>
                                        <p:cTn id="71" dur="500"/>
                                        <p:tgtEl>
                                          <p:spTgt spid="4109"/>
                                        </p:tgtEl>
                                        <p:attrNameLst>
                                          <p:attrName>ppt_w</p:attrName>
                                        </p:attrNameLst>
                                      </p:cBhvr>
                                      <p:tavLst>
                                        <p:tav tm="0">
                                          <p:val>
                                            <p:strVal val="ppt_w"/>
                                          </p:val>
                                        </p:tav>
                                        <p:tav tm="100000">
                                          <p:val>
                                            <p:fltVal val="0"/>
                                          </p:val>
                                        </p:tav>
                                      </p:tavLst>
                                    </p:anim>
                                    <p:anim calcmode="lin" valueType="num">
                                      <p:cBhvr>
                                        <p:cTn id="72" dur="500"/>
                                        <p:tgtEl>
                                          <p:spTgt spid="4109"/>
                                        </p:tgtEl>
                                        <p:attrNameLst>
                                          <p:attrName>ppt_h</p:attrName>
                                        </p:attrNameLst>
                                      </p:cBhvr>
                                      <p:tavLst>
                                        <p:tav tm="0">
                                          <p:val>
                                            <p:strVal val="ppt_h"/>
                                          </p:val>
                                        </p:tav>
                                        <p:tav tm="100000">
                                          <p:val>
                                            <p:fltVal val="0"/>
                                          </p:val>
                                        </p:tav>
                                      </p:tavLst>
                                    </p:anim>
                                    <p:animEffect>
                                      <p:cBhvr>
                                        <p:cTn id="73" dur="500"/>
                                        <p:tgtEl>
                                          <p:spTgt spid="4109"/>
                                        </p:tgtEl>
                                      </p:cBhvr>
                                    </p:animEffect>
                                    <p:set>
                                      <p:cBhvr>
                                        <p:cTn id="74" dur="1" fill="hold">
                                          <p:stCondLst>
                                            <p:cond delay="499"/>
                                          </p:stCondLst>
                                        </p:cTn>
                                        <p:tgtEl>
                                          <p:spTgt spid="4109"/>
                                        </p:tgtEl>
                                        <p:attrNameLst>
                                          <p:attrName>style.visibility</p:attrName>
                                        </p:attrNameLst>
                                      </p:cBhvr>
                                      <p:to>
                                        <p:strVal val="hidden"/>
                                      </p:to>
                                    </p:set>
                                  </p:childTnLst>
                                </p:cTn>
                              </p:par>
                              <p:par>
                                <p:cTn id="75" presetID="53" presetClass="exit" presetSubtype="0" fill="hold" nodeType="withEffect">
                                  <p:stCondLst>
                                    <p:cond delay="0"/>
                                  </p:stCondLst>
                                  <p:childTnLst>
                                    <p:anim calcmode="lin" valueType="num">
                                      <p:cBhvr>
                                        <p:cTn id="76" dur="500"/>
                                        <p:tgtEl>
                                          <p:spTgt spid="4110"/>
                                        </p:tgtEl>
                                        <p:attrNameLst>
                                          <p:attrName>ppt_w</p:attrName>
                                        </p:attrNameLst>
                                      </p:cBhvr>
                                      <p:tavLst>
                                        <p:tav tm="0">
                                          <p:val>
                                            <p:strVal val="ppt_w"/>
                                          </p:val>
                                        </p:tav>
                                        <p:tav tm="100000">
                                          <p:val>
                                            <p:fltVal val="0"/>
                                          </p:val>
                                        </p:tav>
                                      </p:tavLst>
                                    </p:anim>
                                    <p:anim calcmode="lin" valueType="num">
                                      <p:cBhvr>
                                        <p:cTn id="77" dur="500"/>
                                        <p:tgtEl>
                                          <p:spTgt spid="4110"/>
                                        </p:tgtEl>
                                        <p:attrNameLst>
                                          <p:attrName>ppt_h</p:attrName>
                                        </p:attrNameLst>
                                      </p:cBhvr>
                                      <p:tavLst>
                                        <p:tav tm="0">
                                          <p:val>
                                            <p:strVal val="ppt_h"/>
                                          </p:val>
                                        </p:tav>
                                        <p:tav tm="100000">
                                          <p:val>
                                            <p:fltVal val="0"/>
                                          </p:val>
                                        </p:tav>
                                      </p:tavLst>
                                    </p:anim>
                                    <p:animEffect>
                                      <p:cBhvr>
                                        <p:cTn id="78" dur="500"/>
                                        <p:tgtEl>
                                          <p:spTgt spid="4110"/>
                                        </p:tgtEl>
                                      </p:cBhvr>
                                    </p:animEffect>
                                    <p:set>
                                      <p:cBhvr>
                                        <p:cTn id="79" dur="1" fill="hold">
                                          <p:stCondLst>
                                            <p:cond delay="499"/>
                                          </p:stCondLst>
                                        </p:cTn>
                                        <p:tgtEl>
                                          <p:spTgt spid="4110"/>
                                        </p:tgtEl>
                                        <p:attrNameLst>
                                          <p:attrName>style.visibility</p:attrName>
                                        </p:attrNameLst>
                                      </p:cBhvr>
                                      <p:to>
                                        <p:strVal val="hidden"/>
                                      </p:to>
                                    </p:set>
                                  </p:childTnLst>
                                </p:cTn>
                              </p:par>
                              <p:par>
                                <p:cTn id="80" presetID="53" presetClass="exit" presetSubtype="0" fill="hold" nodeType="withEffect">
                                  <p:stCondLst>
                                    <p:cond delay="0"/>
                                  </p:stCondLst>
                                  <p:childTnLst>
                                    <p:anim calcmode="lin" valueType="num">
                                      <p:cBhvr>
                                        <p:cTn id="81" dur="500"/>
                                        <p:tgtEl>
                                          <p:spTgt spid="4111"/>
                                        </p:tgtEl>
                                        <p:attrNameLst>
                                          <p:attrName>ppt_w</p:attrName>
                                        </p:attrNameLst>
                                      </p:cBhvr>
                                      <p:tavLst>
                                        <p:tav tm="0">
                                          <p:val>
                                            <p:strVal val="ppt_w"/>
                                          </p:val>
                                        </p:tav>
                                        <p:tav tm="100000">
                                          <p:val>
                                            <p:fltVal val="0"/>
                                          </p:val>
                                        </p:tav>
                                      </p:tavLst>
                                    </p:anim>
                                    <p:anim calcmode="lin" valueType="num">
                                      <p:cBhvr>
                                        <p:cTn id="82" dur="500"/>
                                        <p:tgtEl>
                                          <p:spTgt spid="4111"/>
                                        </p:tgtEl>
                                        <p:attrNameLst>
                                          <p:attrName>ppt_h</p:attrName>
                                        </p:attrNameLst>
                                      </p:cBhvr>
                                      <p:tavLst>
                                        <p:tav tm="0">
                                          <p:val>
                                            <p:strVal val="ppt_h"/>
                                          </p:val>
                                        </p:tav>
                                        <p:tav tm="100000">
                                          <p:val>
                                            <p:fltVal val="0"/>
                                          </p:val>
                                        </p:tav>
                                      </p:tavLst>
                                    </p:anim>
                                    <p:animEffect>
                                      <p:cBhvr>
                                        <p:cTn id="83" dur="500"/>
                                        <p:tgtEl>
                                          <p:spTgt spid="4111"/>
                                        </p:tgtEl>
                                      </p:cBhvr>
                                    </p:animEffect>
                                    <p:set>
                                      <p:cBhvr>
                                        <p:cTn id="84" dur="1" fill="hold">
                                          <p:stCondLst>
                                            <p:cond delay="499"/>
                                          </p:stCondLst>
                                        </p:cTn>
                                        <p:tgtEl>
                                          <p:spTgt spid="41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长方形 289">
            <a:extLst>
              <a:ext uri="{FF2B5EF4-FFF2-40B4-BE49-F238E27FC236}">
                <a16:creationId xmlns:a16="http://schemas.microsoft.com/office/drawing/2014/main" id="{AA925E4F-6113-E14E-B026-07D7A14F6D37}"/>
              </a:ext>
            </a:extLst>
          </p:cNvPr>
          <p:cNvSpPr>
            <a:spLocks noChangeArrowheads="1"/>
          </p:cNvSpPr>
          <p:nvPr/>
        </p:nvSpPr>
        <p:spPr bwMode="auto">
          <a:xfrm>
            <a:off x="-26988" y="242888"/>
            <a:ext cx="4008438" cy="606425"/>
          </a:xfrm>
          <a:prstGeom prst="rect">
            <a:avLst/>
          </a:prstGeom>
          <a:gradFill rotWithShape="0">
            <a:gsLst>
              <a:gs pos="0">
                <a:srgbClr val="990033"/>
              </a:gs>
              <a:gs pos="100000">
                <a:srgbClr val="460017">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67628" tIns="35243" rIns="67628" bIns="35243" anchor="ctr"/>
          <a:lstStyle/>
          <a:p>
            <a:pPr>
              <a:buFont typeface="Arial" panose="020B0604020202020204" pitchFamily="34" charset="0"/>
              <a:buNone/>
            </a:pPr>
            <a:endParaRPr lang="zh-CN" altLang="en-US"/>
          </a:p>
        </p:txBody>
      </p:sp>
      <p:sp>
        <p:nvSpPr>
          <p:cNvPr id="110594" name="矩形 8">
            <a:extLst>
              <a:ext uri="{FF2B5EF4-FFF2-40B4-BE49-F238E27FC236}">
                <a16:creationId xmlns:a16="http://schemas.microsoft.com/office/drawing/2014/main" id="{A2B23A18-1522-0942-BA78-01F3363DEBFA}"/>
              </a:ext>
            </a:extLst>
          </p:cNvPr>
          <p:cNvSpPr>
            <a:spLocks noChangeArrowheads="1"/>
          </p:cNvSpPr>
          <p:nvPr/>
        </p:nvSpPr>
        <p:spPr bwMode="auto">
          <a:xfrm>
            <a:off x="2411413" y="523875"/>
            <a:ext cx="20891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gn="ctr">
              <a:buFont typeface="Arial" panose="020B0604020202020204" pitchFamily="34" charset="0"/>
              <a:buNone/>
            </a:pPr>
            <a:endParaRPr lang="zh-CN" altLang="en-US" sz="15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4102" name="Picture 2" descr="PPECLOGO-eff-0-1">
            <a:extLst>
              <a:ext uri="{FF2B5EF4-FFF2-40B4-BE49-F238E27FC236}">
                <a16:creationId xmlns:a16="http://schemas.microsoft.com/office/drawing/2014/main" id="{4587B186-60F4-0E4F-9AE0-757B62651C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7863" y="525463"/>
            <a:ext cx="627062"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3" descr="PPECLOGO-eff-0-2">
            <a:extLst>
              <a:ext uri="{FF2B5EF4-FFF2-40B4-BE49-F238E27FC236}">
                <a16:creationId xmlns:a16="http://schemas.microsoft.com/office/drawing/2014/main" id="{F12C570C-61FE-9F4C-9D32-211A8F83D2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6600" y="506413"/>
            <a:ext cx="5778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6" descr="PPECLOGO-eff-0-1">
            <a:extLst>
              <a:ext uri="{FF2B5EF4-FFF2-40B4-BE49-F238E27FC236}">
                <a16:creationId xmlns:a16="http://schemas.microsoft.com/office/drawing/2014/main" id="{9C187F04-D8CE-4047-9A79-3933BA2049C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6038" y="533400"/>
            <a:ext cx="23495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8" descr="PPECLOGO-eff-0-2">
            <a:extLst>
              <a:ext uri="{FF2B5EF4-FFF2-40B4-BE49-F238E27FC236}">
                <a16:creationId xmlns:a16="http://schemas.microsoft.com/office/drawing/2014/main" id="{D76046B9-D7EF-954B-A352-27D7ABAE8D4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6200" y="377825"/>
            <a:ext cx="57943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11" descr="PPECLOGO-eff-5-4">
            <a:extLst>
              <a:ext uri="{FF2B5EF4-FFF2-40B4-BE49-F238E27FC236}">
                <a16:creationId xmlns:a16="http://schemas.microsoft.com/office/drawing/2014/main" id="{02FEB80F-9CBB-0F4C-8C1F-0610961B8A6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53063" y="449263"/>
            <a:ext cx="5334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7" name="Picture 12" descr="PPECLOGO-eff-0-1">
            <a:extLst>
              <a:ext uri="{FF2B5EF4-FFF2-40B4-BE49-F238E27FC236}">
                <a16:creationId xmlns:a16="http://schemas.microsoft.com/office/drawing/2014/main" id="{25154C0A-9316-1E46-99E1-33618FF64B7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89413" y="874713"/>
            <a:ext cx="309562"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Picture 15" descr="PPECLOGO-eff2-1-3">
            <a:extLst>
              <a:ext uri="{FF2B5EF4-FFF2-40B4-BE49-F238E27FC236}">
                <a16:creationId xmlns:a16="http://schemas.microsoft.com/office/drawing/2014/main" id="{6CB96C46-91D3-AD45-A96F-5DA12E0AB71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47850" y="461963"/>
            <a:ext cx="25876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6" descr="PPECLOGO-eff2-1-4">
            <a:extLst>
              <a:ext uri="{FF2B5EF4-FFF2-40B4-BE49-F238E27FC236}">
                <a16:creationId xmlns:a16="http://schemas.microsoft.com/office/drawing/2014/main" id="{B2745827-AA2E-6C45-9A80-50A48388FAA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30725" y="731838"/>
            <a:ext cx="4159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0" name="Picture 17" descr="PPECLOGO-eff2-1-3">
            <a:extLst>
              <a:ext uri="{FF2B5EF4-FFF2-40B4-BE49-F238E27FC236}">
                <a16:creationId xmlns:a16="http://schemas.microsoft.com/office/drawing/2014/main" id="{02C77101-C37F-6D40-9EE3-A83DD24C7F7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45063" y="534988"/>
            <a:ext cx="211137"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18" descr="PPECLOGO-eff2-1-3">
            <a:extLst>
              <a:ext uri="{FF2B5EF4-FFF2-40B4-BE49-F238E27FC236}">
                <a16:creationId xmlns:a16="http://schemas.microsoft.com/office/drawing/2014/main" id="{F17F3777-59FB-D84D-9BC2-9E55249A1A8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43513" y="788988"/>
            <a:ext cx="166687" cy="11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605" name="网络 586">
            <a:extLst>
              <a:ext uri="{FF2B5EF4-FFF2-40B4-BE49-F238E27FC236}">
                <a16:creationId xmlns:a16="http://schemas.microsoft.com/office/drawing/2014/main" id="{0BBF79BC-E185-FB4F-A977-92A52D7B9C95}"/>
              </a:ext>
            </a:extLst>
          </p:cNvPr>
          <p:cNvSpPr>
            <a:spLocks noChangeArrowheads="1"/>
          </p:cNvSpPr>
          <p:nvPr/>
        </p:nvSpPr>
        <p:spPr bwMode="auto">
          <a:xfrm>
            <a:off x="19050" y="314325"/>
            <a:ext cx="506413" cy="484188"/>
          </a:xfrm>
          <a:custGeom>
            <a:avLst/>
            <a:gdLst>
              <a:gd name="T0" fmla="*/ 0 w 1889279"/>
              <a:gd name="T1" fmla="*/ 0 h 1810503"/>
              <a:gd name="T2" fmla="*/ 0 w 1889279"/>
              <a:gd name="T3" fmla="*/ 0 h 1810503"/>
              <a:gd name="T4" fmla="*/ 0 w 1889279"/>
              <a:gd name="T5" fmla="*/ 0 h 1810503"/>
              <a:gd name="T6" fmla="*/ 0 w 1889279"/>
              <a:gd name="T7" fmla="*/ 0 h 1810503"/>
              <a:gd name="T8" fmla="*/ 0 w 1889279"/>
              <a:gd name="T9" fmla="*/ 0 h 1810503"/>
              <a:gd name="T10" fmla="*/ 0 w 1889279"/>
              <a:gd name="T11" fmla="*/ 0 h 1810503"/>
              <a:gd name="T12" fmla="*/ 0 w 1889279"/>
              <a:gd name="T13" fmla="*/ 0 h 1810503"/>
              <a:gd name="T14" fmla="*/ 0 w 1889279"/>
              <a:gd name="T15" fmla="*/ 0 h 1810503"/>
              <a:gd name="T16" fmla="*/ 0 w 1889279"/>
              <a:gd name="T17" fmla="*/ 0 h 1810503"/>
              <a:gd name="T18" fmla="*/ 0 w 1889279"/>
              <a:gd name="T19" fmla="*/ 0 h 1810503"/>
              <a:gd name="T20" fmla="*/ 0 w 1889279"/>
              <a:gd name="T21" fmla="*/ 0 h 1810503"/>
              <a:gd name="T22" fmla="*/ 0 w 1889279"/>
              <a:gd name="T23" fmla="*/ 0 h 1810503"/>
              <a:gd name="T24" fmla="*/ 0 w 1889279"/>
              <a:gd name="T25" fmla="*/ 0 h 1810503"/>
              <a:gd name="T26" fmla="*/ 0 w 1889279"/>
              <a:gd name="T27" fmla="*/ 0 h 1810503"/>
              <a:gd name="T28" fmla="*/ 0 w 1889279"/>
              <a:gd name="T29" fmla="*/ 0 h 1810503"/>
              <a:gd name="T30" fmla="*/ 0 w 1889279"/>
              <a:gd name="T31" fmla="*/ 0 h 1810503"/>
              <a:gd name="T32" fmla="*/ 0 w 1889279"/>
              <a:gd name="T33" fmla="*/ 0 h 1810503"/>
              <a:gd name="T34" fmla="*/ 0 w 1889279"/>
              <a:gd name="T35" fmla="*/ 0 h 1810503"/>
              <a:gd name="T36" fmla="*/ 0 w 1889279"/>
              <a:gd name="T37" fmla="*/ 0 h 1810503"/>
              <a:gd name="T38" fmla="*/ 0 w 1889279"/>
              <a:gd name="T39" fmla="*/ 0 h 1810503"/>
              <a:gd name="T40" fmla="*/ 0 w 1889279"/>
              <a:gd name="T41" fmla="*/ 0 h 1810503"/>
              <a:gd name="T42" fmla="*/ 0 w 1889279"/>
              <a:gd name="T43" fmla="*/ 0 h 1810503"/>
              <a:gd name="T44" fmla="*/ 0 w 1889279"/>
              <a:gd name="T45" fmla="*/ 0 h 1810503"/>
              <a:gd name="T46" fmla="*/ 0 w 1889279"/>
              <a:gd name="T47" fmla="*/ 0 h 1810503"/>
              <a:gd name="T48" fmla="*/ 0 w 1889279"/>
              <a:gd name="T49" fmla="*/ 0 h 1810503"/>
              <a:gd name="T50" fmla="*/ 0 w 1889279"/>
              <a:gd name="T51" fmla="*/ 0 h 1810503"/>
              <a:gd name="T52" fmla="*/ 0 w 1889279"/>
              <a:gd name="T53" fmla="*/ 0 h 1810503"/>
              <a:gd name="T54" fmla="*/ 0 w 1889279"/>
              <a:gd name="T55" fmla="*/ 0 h 1810503"/>
              <a:gd name="T56" fmla="*/ 0 w 1889279"/>
              <a:gd name="T57" fmla="*/ 0 h 1810503"/>
              <a:gd name="T58" fmla="*/ 0 w 1889279"/>
              <a:gd name="T59" fmla="*/ 0 h 1810503"/>
              <a:gd name="T60" fmla="*/ 0 w 1889279"/>
              <a:gd name="T61" fmla="*/ 0 h 1810503"/>
              <a:gd name="T62" fmla="*/ 0 w 1889279"/>
              <a:gd name="T63" fmla="*/ 0 h 1810503"/>
              <a:gd name="T64" fmla="*/ 0 w 1889279"/>
              <a:gd name="T65" fmla="*/ 0 h 1810503"/>
              <a:gd name="T66" fmla="*/ 0 w 1889279"/>
              <a:gd name="T67" fmla="*/ 0 h 1810503"/>
              <a:gd name="T68" fmla="*/ 0 w 1889279"/>
              <a:gd name="T69" fmla="*/ 0 h 1810503"/>
              <a:gd name="T70" fmla="*/ 0 w 1889279"/>
              <a:gd name="T71" fmla="*/ 0 h 1810503"/>
              <a:gd name="T72" fmla="*/ 0 w 1889279"/>
              <a:gd name="T73" fmla="*/ 0 h 1810503"/>
              <a:gd name="T74" fmla="*/ 0 w 1889279"/>
              <a:gd name="T75" fmla="*/ 0 h 18105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lnTo>
                  <a:pt x="953521" y="1355186"/>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lnTo>
                  <a:pt x="953521" y="931303"/>
                </a:ln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lnTo>
                  <a:pt x="900586" y="1702"/>
                </a:lnTo>
                <a:close/>
                <a:moveTo>
                  <a:pt x="953521" y="0"/>
                </a:moveTo>
                <a:lnTo>
                  <a:pt x="981035" y="1330"/>
                </a:lnTo>
                <a:cubicBezTo>
                  <a:pt x="1124068" y="53565"/>
                  <a:pt x="1247786" y="180867"/>
                  <a:pt x="1332000" y="354889"/>
                </a:cubicBezTo>
                <a:cubicBezTo>
                  <a:pt x="1219743" y="403080"/>
                  <a:pt x="1090709" y="429800"/>
                  <a:pt x="953521" y="430954"/>
                </a:cubicBezTo>
                <a:lnTo>
                  <a:pt x="9535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110606" name="Picture 22" descr="未标题-4">
            <a:extLst>
              <a:ext uri="{FF2B5EF4-FFF2-40B4-BE49-F238E27FC236}">
                <a16:creationId xmlns:a16="http://schemas.microsoft.com/office/drawing/2014/main" id="{C8C13C07-3215-654E-9553-AF676F9CA34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75463" y="68263"/>
            <a:ext cx="2230437"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矩形 3">
            <a:extLst>
              <a:ext uri="{FF2B5EF4-FFF2-40B4-BE49-F238E27FC236}">
                <a16:creationId xmlns:a16="http://schemas.microsoft.com/office/drawing/2014/main" id="{5AC9BA00-70D4-E340-A597-3CB20ABD512C}"/>
              </a:ext>
            </a:extLst>
          </p:cNvPr>
          <p:cNvSpPr>
            <a:spLocks noChangeArrowheads="1"/>
          </p:cNvSpPr>
          <p:nvPr/>
        </p:nvSpPr>
        <p:spPr bwMode="auto">
          <a:xfrm>
            <a:off x="19050" y="1060450"/>
            <a:ext cx="4800600" cy="500063"/>
          </a:xfrm>
          <a:prstGeom prst="rect">
            <a:avLst/>
          </a:prstGeom>
          <a:gradFill rotWithShape="0">
            <a:gsLst>
              <a:gs pos="0">
                <a:srgbClr val="F46200">
                  <a:alpha val="89000"/>
                </a:srgbClr>
              </a:gs>
              <a:gs pos="100000">
                <a:srgbClr val="FF6600">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buFont typeface="Arial" panose="020B0604020202020204" pitchFamily="34" charset="0"/>
              <a:buNone/>
            </a:pPr>
            <a:r>
              <a:rPr lang="zh-CN" altLang="en-US" sz="2100" b="1">
                <a:solidFill>
                  <a:schemeClr val="bg1"/>
                </a:solidFill>
                <a:latin typeface="微软雅黑" panose="020B0503020204020204" pitchFamily="34" charset="-122"/>
                <a:ea typeface="微软雅黑" panose="020B0503020204020204" pitchFamily="34" charset="-122"/>
                <a:sym typeface="MS PGothic" panose="020B0600070205080204" pitchFamily="34" charset="-128"/>
              </a:rPr>
              <a:t>       知识点小结</a:t>
            </a:r>
          </a:p>
        </p:txBody>
      </p:sp>
      <p:sp>
        <p:nvSpPr>
          <p:cNvPr id="62" name="叶子 689">
            <a:extLst>
              <a:ext uri="{FF2B5EF4-FFF2-40B4-BE49-F238E27FC236}">
                <a16:creationId xmlns:a16="http://schemas.microsoft.com/office/drawing/2014/main" id="{6030804E-2E36-924D-9F0A-B9FA31CD72E4}"/>
              </a:ext>
            </a:extLst>
          </p:cNvPr>
          <p:cNvSpPr>
            <a:spLocks noChangeArrowheads="1"/>
          </p:cNvSpPr>
          <p:nvPr/>
        </p:nvSpPr>
        <p:spPr bwMode="auto">
          <a:xfrm>
            <a:off x="26988" y="1128713"/>
            <a:ext cx="479425" cy="431800"/>
          </a:xfrm>
          <a:custGeom>
            <a:avLst/>
            <a:gdLst>
              <a:gd name="T0" fmla="*/ 0 w 63"/>
              <a:gd name="T1" fmla="*/ 2147483646 h 57"/>
              <a:gd name="T2" fmla="*/ 2147483646 w 63"/>
              <a:gd name="T3" fmla="*/ 2147483646 h 57"/>
              <a:gd name="T4" fmla="*/ 2147483646 w 63"/>
              <a:gd name="T5" fmla="*/ 2147483646 h 57"/>
              <a:gd name="T6" fmla="*/ 2147483646 w 63"/>
              <a:gd name="T7" fmla="*/ 2147483646 h 57"/>
              <a:gd name="T8" fmla="*/ 2147483646 w 63"/>
              <a:gd name="T9" fmla="*/ 0 h 57"/>
              <a:gd name="T10" fmla="*/ 2147483646 w 63"/>
              <a:gd name="T11" fmla="*/ 2147483646 h 57"/>
              <a:gd name="T12" fmla="*/ 2147483646 w 63"/>
              <a:gd name="T13" fmla="*/ 2147483646 h 57"/>
              <a:gd name="T14" fmla="*/ 0 w 63"/>
              <a:gd name="T15" fmla="*/ 2147483646 h 5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3" h="57">
                <a:moveTo>
                  <a:pt x="0" y="55"/>
                </a:moveTo>
                <a:cubicBezTo>
                  <a:pt x="0" y="55"/>
                  <a:pt x="0" y="57"/>
                  <a:pt x="4" y="57"/>
                </a:cubicBezTo>
                <a:cubicBezTo>
                  <a:pt x="3" y="54"/>
                  <a:pt x="11" y="45"/>
                  <a:pt x="11" y="45"/>
                </a:cubicBezTo>
                <a:cubicBezTo>
                  <a:pt x="11" y="45"/>
                  <a:pt x="25" y="54"/>
                  <a:pt x="40" y="39"/>
                </a:cubicBezTo>
                <a:cubicBezTo>
                  <a:pt x="54" y="23"/>
                  <a:pt x="44" y="11"/>
                  <a:pt x="63" y="0"/>
                </a:cubicBezTo>
                <a:cubicBezTo>
                  <a:pt x="17" y="10"/>
                  <a:pt x="7" y="24"/>
                  <a:pt x="8" y="43"/>
                </a:cubicBezTo>
                <a:cubicBezTo>
                  <a:pt x="12" y="34"/>
                  <a:pt x="24" y="22"/>
                  <a:pt x="34" y="17"/>
                </a:cubicBezTo>
                <a:cubicBezTo>
                  <a:pt x="17" y="29"/>
                  <a:pt x="5" y="47"/>
                  <a:pt x="0" y="55"/>
                </a:cubicBezTo>
                <a:close/>
              </a:path>
            </a:pathLst>
          </a:custGeom>
          <a:solidFill>
            <a:srgbClr val="00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 name="Rectangle 4">
            <a:extLst>
              <a:ext uri="{FF2B5EF4-FFF2-40B4-BE49-F238E27FC236}">
                <a16:creationId xmlns:a16="http://schemas.microsoft.com/office/drawing/2014/main" id="{6D48DC92-773B-C94F-9DC2-9A9D5D979B66}"/>
              </a:ext>
            </a:extLst>
          </p:cNvPr>
          <p:cNvSpPr txBox="1">
            <a:spLocks noChangeArrowheads="1"/>
          </p:cNvSpPr>
          <p:nvPr/>
        </p:nvSpPr>
        <p:spPr bwMode="auto">
          <a:xfrm>
            <a:off x="414338" y="1611313"/>
            <a:ext cx="7829550" cy="2312987"/>
          </a:xfrm>
          <a:prstGeom prst="rect">
            <a:avLst/>
          </a:prstGeom>
          <a:noFill/>
          <a:ln>
            <a:noFill/>
          </a:ln>
        </p:spPr>
        <p:txBody>
          <a:bodyPr lIns="68580" tIns="34290" rIns="68580" bIns="34290"/>
          <a:lstStyle>
            <a:lvl1pPr marL="342900" indent="-342900">
              <a:defRPr>
                <a:solidFill>
                  <a:schemeClr val="tx1"/>
                </a:solidFill>
                <a:latin typeface="Arial" panose="020B0604020202020204" pitchFamily="34" charset="0"/>
                <a:ea typeface="宋体" panose="02010600030101010101" pitchFamily="2" charset="-122"/>
              </a:defRPr>
            </a:lvl1pPr>
            <a:lvl2pPr marL="685800" indent="-22860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25000"/>
              </a:lnSpc>
              <a:buFont typeface="Wingdings" pitchFamily="2" charset="2"/>
              <a:buChar char="v"/>
              <a:defRPr/>
            </a:pPr>
            <a:endParaRPr lang="zh-CN" altLang="zh-CN" sz="2000" noProof="1">
              <a:latin typeface="微软雅黑" panose="020B0503020204020204" pitchFamily="34" charset="-122"/>
              <a:ea typeface="微软雅黑" panose="020B0503020204020204" pitchFamily="34" charset="-122"/>
              <a:sym typeface="+mn-ea"/>
            </a:endParaRPr>
          </a:p>
          <a:p>
            <a:pPr algn="just">
              <a:lnSpc>
                <a:spcPct val="125000"/>
              </a:lnSpc>
              <a:defRPr/>
            </a:pPr>
            <a:r>
              <a:rPr lang="zh-CN" altLang="en-US" sz="2000" noProof="1">
                <a:latin typeface="微软雅黑" panose="020B0503020204020204" pitchFamily="34" charset="-122"/>
                <a:ea typeface="微软雅黑" panose="020B0503020204020204" pitchFamily="34" charset="-122"/>
                <a:sym typeface="+mn-ea"/>
              </a:rPr>
              <a:t>     </a:t>
            </a:r>
            <a:r>
              <a:rPr lang="en-US" altLang="zh-CN" sz="2000" noProof="1">
                <a:latin typeface="微软雅黑" panose="020B0503020204020204" pitchFamily="34" charset="-122"/>
                <a:ea typeface="微软雅黑" panose="020B0503020204020204" pitchFamily="34" charset="-122"/>
                <a:sym typeface="+mn-ea"/>
              </a:rPr>
              <a:t>    </a:t>
            </a:r>
            <a:r>
              <a:rPr lang="zh-CN" altLang="en-US" sz="2000" noProof="1">
                <a:latin typeface="微软雅黑" panose="020B0503020204020204" pitchFamily="34" charset="-122"/>
                <a:ea typeface="微软雅黑" panose="020B0503020204020204" pitchFamily="34" charset="-122"/>
                <a:sym typeface="+mn-ea"/>
              </a:rPr>
              <a:t>本节通过一个具体的例子，介绍了系统用户</a:t>
            </a:r>
            <a:r>
              <a:rPr lang="en-US" altLang="zh-CN" sz="2000" noProof="1">
                <a:latin typeface="微软雅黑" panose="020B0503020204020204" pitchFamily="34" charset="-122"/>
                <a:ea typeface="微软雅黑" panose="020B0503020204020204" pitchFamily="34" charset="-122"/>
                <a:sym typeface="+mn-ea"/>
              </a:rPr>
              <a:t>0AH</a:t>
            </a:r>
            <a:r>
              <a:rPr lang="zh-CN" altLang="en-US" sz="2000" noProof="1">
                <a:latin typeface="微软雅黑" panose="020B0503020204020204" pitchFamily="34" charset="-122"/>
                <a:ea typeface="微软雅黑" panose="020B0503020204020204" pitchFamily="34" charset="-122"/>
                <a:sym typeface="+mn-ea"/>
              </a:rPr>
              <a:t>型中断的应用开发方法。通过本节的学习，学习者应该掌握</a:t>
            </a:r>
            <a:r>
              <a:rPr lang="en-US" altLang="zh-CN" sz="2000" noProof="1">
                <a:latin typeface="微软雅黑" panose="020B0503020204020204" pitchFamily="34" charset="-122"/>
                <a:ea typeface="微软雅黑" panose="020B0503020204020204" pitchFamily="34" charset="-122"/>
                <a:sym typeface="+mn-ea"/>
              </a:rPr>
              <a:t>0AH</a:t>
            </a:r>
            <a:r>
              <a:rPr lang="zh-CN" altLang="en-US" sz="2000" noProof="1">
                <a:latin typeface="微软雅黑" panose="020B0503020204020204" pitchFamily="34" charset="-122"/>
                <a:ea typeface="微软雅黑" panose="020B0503020204020204" pitchFamily="34" charset="-122"/>
                <a:sym typeface="+mn-ea"/>
              </a:rPr>
              <a:t>型中断应用开发的设计思路，并能熟练针对用户中断源，设计</a:t>
            </a:r>
            <a:r>
              <a:rPr lang="en-US" altLang="zh-CN" sz="2000" noProof="1">
                <a:latin typeface="微软雅黑" panose="020B0503020204020204" pitchFamily="34" charset="-122"/>
                <a:ea typeface="微软雅黑" panose="020B0503020204020204" pitchFamily="34" charset="-122"/>
                <a:sym typeface="+mn-ea"/>
              </a:rPr>
              <a:t>0AH</a:t>
            </a:r>
            <a:r>
              <a:rPr lang="zh-CN" altLang="en-US" sz="2000" noProof="1">
                <a:latin typeface="微软雅黑" panose="020B0503020204020204" pitchFamily="34" charset="-122"/>
                <a:ea typeface="微软雅黑" panose="020B0503020204020204" pitchFamily="34" charset="-122"/>
                <a:sym typeface="+mn-ea"/>
              </a:rPr>
              <a:t>型用户中断程序。</a:t>
            </a:r>
            <a:endParaRPr lang="zh-CN" altLang="zh-CN" sz="2000" noProof="1">
              <a:latin typeface="微软雅黑" panose="020B0503020204020204" pitchFamily="34" charset="-122"/>
              <a:ea typeface="微软雅黑" panose="020B0503020204020204" pitchFamily="34" charset="-122"/>
              <a:sym typeface="+mn-ea"/>
            </a:endParaRPr>
          </a:p>
          <a:p>
            <a:pPr algn="just">
              <a:lnSpc>
                <a:spcPct val="125000"/>
              </a:lnSpc>
              <a:buFont typeface="Arial" panose="020B0604020202020204" pitchFamily="34" charset="0"/>
              <a:buNone/>
              <a:defRPr/>
            </a:pPr>
            <a:endParaRPr lang="zh-CN" altLang="en-US" sz="2000"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mn-ea"/>
            </a:endParaRPr>
          </a:p>
        </p:txBody>
      </p:sp>
      <p:sp>
        <p:nvSpPr>
          <p:cNvPr id="110610" name="文本框 5">
            <a:extLst>
              <a:ext uri="{FF2B5EF4-FFF2-40B4-BE49-F238E27FC236}">
                <a16:creationId xmlns:a16="http://schemas.microsoft.com/office/drawing/2014/main" id="{F772FD13-49D7-0248-A8D8-4A025CFE56E4}"/>
              </a:ext>
            </a:extLst>
          </p:cNvPr>
          <p:cNvSpPr>
            <a:spLocks noChangeArrowheads="1"/>
          </p:cNvSpPr>
          <p:nvPr/>
        </p:nvSpPr>
        <p:spPr bwMode="auto">
          <a:xfrm>
            <a:off x="325438" y="328613"/>
            <a:ext cx="5805487"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buFont typeface="Arial" panose="020B0604020202020204" pitchFamily="34" charset="0"/>
              <a:buNone/>
            </a:pPr>
            <a:r>
              <a:rPr lang="zh-CN" altLang="en-US" sz="2400" b="1" noProof="1">
                <a:solidFill>
                  <a:schemeClr val="bg1"/>
                </a:solidFill>
                <a:ea typeface="微软雅黑" panose="020B0503020204020204" pitchFamily="34" charset="-122"/>
                <a:sym typeface="Arial" panose="020B0604020202020204" pitchFamily="34" charset="0"/>
              </a:rPr>
              <a:t>   用户</a:t>
            </a:r>
            <a:r>
              <a:rPr lang="zh-CN" altLang="en-US" sz="2400" b="1" noProof="1">
                <a:solidFill>
                  <a:schemeClr val="bg1"/>
                </a:solidFill>
                <a:ea typeface="微软雅黑" panose="020B0503020204020204" pitchFamily="34" charset="-122"/>
                <a:sym typeface="+mn-ea"/>
              </a:rPr>
              <a:t>中断应用开发举例</a:t>
            </a:r>
            <a:endParaRPr lang="zh-CN" altLang="en-US" sz="2400" b="1" noProof="1">
              <a:solidFill>
                <a:schemeClr val="bg1"/>
              </a:solidFill>
              <a:ea typeface="微软雅黑" panose="020B0503020204020204" pitchFamily="34" charset="-122"/>
              <a:sym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4102"/>
                                        </p:tgtEl>
                                        <p:attrNameLst>
                                          <p:attrName>style.visibility</p:attrName>
                                        </p:attrNameLst>
                                      </p:cBhvr>
                                      <p:to>
                                        <p:strVal val="visible"/>
                                      </p:to>
                                    </p:set>
                                    <p:animEffect filter="fade">
                                      <p:cBhvr>
                                        <p:cTn id="7" dur="500"/>
                                        <p:tgtEl>
                                          <p:spTgt spid="4102"/>
                                        </p:tgtEl>
                                      </p:cBhvr>
                                    </p:animEffect>
                                  </p:childTnLst>
                                </p:cTn>
                              </p:par>
                              <p:par>
                                <p:cTn id="8" presetID="10" presetClass="entr" presetSubtype="0" fill="hold" nodeType="withEffect">
                                  <p:stCondLst>
                                    <p:cond delay="0"/>
                                  </p:stCondLst>
                                  <p:childTnLst>
                                    <p:set>
                                      <p:cBhvr>
                                        <p:cTn id="9" dur="1" fill="hold">
                                          <p:stCondLst>
                                            <p:cond delay="0"/>
                                          </p:stCondLst>
                                        </p:cTn>
                                        <p:tgtEl>
                                          <p:spTgt spid="4105"/>
                                        </p:tgtEl>
                                        <p:attrNameLst>
                                          <p:attrName>style.visibility</p:attrName>
                                        </p:attrNameLst>
                                      </p:cBhvr>
                                      <p:to>
                                        <p:strVal val="visible"/>
                                      </p:to>
                                    </p:set>
                                    <p:animEffect filter="fade">
                                      <p:cBhvr>
                                        <p:cTn id="10" dur="500"/>
                                        <p:tgtEl>
                                          <p:spTgt spid="4105"/>
                                        </p:tgtEl>
                                      </p:cBhvr>
                                    </p:animEffect>
                                  </p:childTnLst>
                                </p:cTn>
                              </p:par>
                              <p:par>
                                <p:cTn id="11" presetID="10" presetClass="entr" presetSubtype="0" fill="hold" nodeType="withEffect">
                                  <p:stCondLst>
                                    <p:cond delay="0"/>
                                  </p:stCondLst>
                                  <p:childTnLst>
                                    <p:set>
                                      <p:cBhvr>
                                        <p:cTn id="12" dur="1" fill="hold">
                                          <p:stCondLst>
                                            <p:cond delay="0"/>
                                          </p:stCondLst>
                                        </p:cTn>
                                        <p:tgtEl>
                                          <p:spTgt spid="4107"/>
                                        </p:tgtEl>
                                        <p:attrNameLst>
                                          <p:attrName>style.visibility</p:attrName>
                                        </p:attrNameLst>
                                      </p:cBhvr>
                                      <p:to>
                                        <p:strVal val="visible"/>
                                      </p:to>
                                    </p:set>
                                    <p:animEffect filter="fade">
                                      <p:cBhvr>
                                        <p:cTn id="13" dur="500"/>
                                        <p:tgtEl>
                                          <p:spTgt spid="4107"/>
                                        </p:tgtEl>
                                      </p:cBhvr>
                                    </p:animEffect>
                                  </p:childTnLst>
                                </p:cTn>
                              </p:par>
                              <p:par>
                                <p:cTn id="14" presetID="10" presetClass="entr" presetSubtype="0" fill="hold" nodeType="withEffect">
                                  <p:stCondLst>
                                    <p:cond delay="0"/>
                                  </p:stCondLst>
                                  <p:childTnLst>
                                    <p:set>
                                      <p:cBhvr>
                                        <p:cTn id="15" dur="1" fill="hold">
                                          <p:stCondLst>
                                            <p:cond delay="0"/>
                                          </p:stCondLst>
                                        </p:cTn>
                                        <p:tgtEl>
                                          <p:spTgt spid="4103"/>
                                        </p:tgtEl>
                                        <p:attrNameLst>
                                          <p:attrName>style.visibility</p:attrName>
                                        </p:attrNameLst>
                                      </p:cBhvr>
                                      <p:to>
                                        <p:strVal val="visible"/>
                                      </p:to>
                                    </p:set>
                                    <p:animEffect filter="fade">
                                      <p:cBhvr>
                                        <p:cTn id="16" dur="500"/>
                                        <p:tgtEl>
                                          <p:spTgt spid="4103"/>
                                        </p:tgtEl>
                                      </p:cBhvr>
                                    </p:animEffect>
                                  </p:childTnLst>
                                </p:cTn>
                              </p:par>
                              <p:par>
                                <p:cTn id="17" presetID="10" presetClass="entr" presetSubtype="0" fill="hold" nodeType="withEffect">
                                  <p:stCondLst>
                                    <p:cond delay="0"/>
                                  </p:stCondLst>
                                  <p:childTnLst>
                                    <p:set>
                                      <p:cBhvr>
                                        <p:cTn id="18" dur="1" fill="hold">
                                          <p:stCondLst>
                                            <p:cond delay="0"/>
                                          </p:stCondLst>
                                        </p:cTn>
                                        <p:tgtEl>
                                          <p:spTgt spid="4106"/>
                                        </p:tgtEl>
                                        <p:attrNameLst>
                                          <p:attrName>style.visibility</p:attrName>
                                        </p:attrNameLst>
                                      </p:cBhvr>
                                      <p:to>
                                        <p:strVal val="visible"/>
                                      </p:to>
                                    </p:set>
                                    <p:animEffect filter="fade">
                                      <p:cBhvr>
                                        <p:cTn id="19" dur="500"/>
                                        <p:tgtEl>
                                          <p:spTgt spid="4106"/>
                                        </p:tgtEl>
                                      </p:cBhvr>
                                    </p:animEffect>
                                  </p:childTnLst>
                                </p:cTn>
                              </p:par>
                              <p:par>
                                <p:cTn id="20" presetID="10" presetClass="entr" presetSubtype="0" fill="hold" nodeType="withEffect">
                                  <p:stCondLst>
                                    <p:cond delay="0"/>
                                  </p:stCondLst>
                                  <p:childTnLst>
                                    <p:set>
                                      <p:cBhvr>
                                        <p:cTn id="21" dur="1" fill="hold">
                                          <p:stCondLst>
                                            <p:cond delay="0"/>
                                          </p:stCondLst>
                                        </p:cTn>
                                        <p:tgtEl>
                                          <p:spTgt spid="4104"/>
                                        </p:tgtEl>
                                        <p:attrNameLst>
                                          <p:attrName>style.visibility</p:attrName>
                                        </p:attrNameLst>
                                      </p:cBhvr>
                                      <p:to>
                                        <p:strVal val="visible"/>
                                      </p:to>
                                    </p:set>
                                    <p:animEffect filter="fade">
                                      <p:cBhvr>
                                        <p:cTn id="22" dur="500"/>
                                        <p:tgtEl>
                                          <p:spTgt spid="4104"/>
                                        </p:tgtEl>
                                      </p:cBhvr>
                                    </p:animEffect>
                                  </p:childTnLst>
                                </p:cTn>
                              </p:par>
                              <p:par>
                                <p:cTn id="23" presetID="35" presetClass="path" presetSubtype="0" fill="hold" nodeType="withEffect">
                                  <p:stCondLst>
                                    <p:cond delay="0"/>
                                  </p:stCondLst>
                                  <p:childTnLst>
                                    <p:animMotion origin="layout" path="M 0 0  L -0.25 0  E" pathEditMode="relative" rAng="0" ptsTypes="">
                                      <p:cBhvr>
                                        <p:cTn id="24" dur="500" fill="hold"/>
                                        <p:tgtEl>
                                          <p:spTgt spid="4106"/>
                                        </p:tgtEl>
                                        <p:attrNameLst>
                                          <p:attrName>ppt_x,ppt_y</p:attrName>
                                        </p:attrNameLst>
                                      </p:cBhvr>
                                      <p:rCtr x="0" y="0"/>
                                    </p:animMotion>
                                  </p:childTnLst>
                                </p:cTn>
                              </p:par>
                              <p:par>
                                <p:cTn id="25" presetID="35" presetClass="path" presetSubtype="0" fill="hold" nodeType="withEffect">
                                  <p:stCondLst>
                                    <p:cond delay="0"/>
                                  </p:stCondLst>
                                  <p:childTnLst>
                                    <p:animMotion origin="layout" path="M 4.16667E-6 3.33333E-6 L -0.31632 3.33333E-6 " pathEditMode="relative" rAng="0" ptsTypes="AA">
                                      <p:cBhvr>
                                        <p:cTn id="26" dur="500" fill="hold"/>
                                        <p:tgtEl>
                                          <p:spTgt spid="4103"/>
                                        </p:tgtEl>
                                        <p:attrNameLst>
                                          <p:attrName>ppt_x,ppt_y</p:attrName>
                                        </p:attrNameLst>
                                      </p:cBhvr>
                                      <p:rCtr x="-1581100" y="0"/>
                                    </p:animMotion>
                                  </p:childTnLst>
                                </p:cTn>
                              </p:par>
                              <p:par>
                                <p:cTn id="27" presetID="35" presetClass="path" presetSubtype="0" fill="hold" nodeType="withEffect">
                                  <p:stCondLst>
                                    <p:cond delay="0"/>
                                  </p:stCondLst>
                                  <p:childTnLst>
                                    <p:animMotion origin="layout" path="M 0.00504 -1.85185E-6 L -0.46684 -1.85185E-6 " pathEditMode="relative" rAng="0" ptsTypes="AA">
                                      <p:cBhvr>
                                        <p:cTn id="28" dur="500" fill="hold"/>
                                        <p:tgtEl>
                                          <p:spTgt spid="4104"/>
                                        </p:tgtEl>
                                        <p:attrNameLst>
                                          <p:attrName>ppt_x,ppt_y</p:attrName>
                                        </p:attrNameLst>
                                      </p:cBhvr>
                                      <p:rCtr x="-2358900" y="0"/>
                                    </p:animMotion>
                                  </p:childTnLst>
                                </p:cTn>
                              </p:par>
                              <p:par>
                                <p:cTn id="29" presetID="35" presetClass="path" presetSubtype="0" fill="hold" nodeType="withEffect">
                                  <p:stCondLst>
                                    <p:cond delay="0"/>
                                  </p:stCondLst>
                                  <p:childTnLst>
                                    <p:animMotion origin="layout" path="M -3.05556E-6 1.11111E-6 L -0.19531 1.11111E-6 " pathEditMode="relative" rAng="0" ptsTypes="AA">
                                      <p:cBhvr>
                                        <p:cTn id="30" dur="500" fill="hold"/>
                                        <p:tgtEl>
                                          <p:spTgt spid="4105"/>
                                        </p:tgtEl>
                                        <p:attrNameLst>
                                          <p:attrName>ppt_x,ppt_y</p:attrName>
                                        </p:attrNameLst>
                                      </p:cBhvr>
                                      <p:rCtr x="-976900" y="0"/>
                                    </p:animMotion>
                                  </p:childTnLst>
                                </p:cTn>
                              </p:par>
                              <p:par>
                                <p:cTn id="31" presetID="35" presetClass="path" presetSubtype="0" fill="hold" nodeType="withEffect">
                                  <p:stCondLst>
                                    <p:cond delay="0"/>
                                  </p:stCondLst>
                                  <p:childTnLst>
                                    <p:animMotion origin="layout" path="M 3.05556E-6 -1.85185E-6 L -0.33577 -1.85185E-6 " pathEditMode="relative" rAng="0" ptsTypes="AA">
                                      <p:cBhvr>
                                        <p:cTn id="32" dur="500" fill="hold"/>
                                        <p:tgtEl>
                                          <p:spTgt spid="4102"/>
                                        </p:tgtEl>
                                        <p:attrNameLst>
                                          <p:attrName>ppt_x,ppt_y</p:attrName>
                                        </p:attrNameLst>
                                      </p:cBhvr>
                                      <p:rCtr x="-1678300" y="0"/>
                                    </p:animMotion>
                                  </p:childTnLst>
                                </p:cTn>
                              </p:par>
                              <p:par>
                                <p:cTn id="33" presetID="35" presetClass="path" presetSubtype="0" fill="hold" nodeType="withEffect">
                                  <p:stCondLst>
                                    <p:cond delay="0"/>
                                  </p:stCondLst>
                                  <p:childTnLst>
                                    <p:animMotion origin="layout" path="M 1.66667E-6 -1.85185E-6 L -0.57188 -1.85185E-6 " pathEditMode="relative" rAng="0" ptsTypes="AA">
                                      <p:cBhvr>
                                        <p:cTn id="34" dur="500" fill="hold"/>
                                        <p:tgtEl>
                                          <p:spTgt spid="4107"/>
                                        </p:tgtEl>
                                        <p:attrNameLst>
                                          <p:attrName>ppt_x,ppt_y</p:attrName>
                                        </p:attrNameLst>
                                      </p:cBhvr>
                                      <p:rCtr x="-2858900" y="0"/>
                                    </p:animMotion>
                                  </p:childTnLst>
                                </p:cTn>
                              </p:par>
                              <p:par>
                                <p:cTn id="35" presetID="10" presetClass="exit" presetSubtype="0" fill="hold" nodeType="withEffect">
                                  <p:stCondLst>
                                    <p:cond delay="0"/>
                                  </p:stCondLst>
                                  <p:childTnLst>
                                    <p:animEffect filter="fade">
                                      <p:cBhvr>
                                        <p:cTn id="36" dur="500"/>
                                        <p:tgtEl>
                                          <p:spTgt spid="4107"/>
                                        </p:tgtEl>
                                      </p:cBhvr>
                                    </p:animEffect>
                                    <p:set>
                                      <p:cBhvr>
                                        <p:cTn id="37" dur="1" fill="hold">
                                          <p:stCondLst>
                                            <p:cond delay="499"/>
                                          </p:stCondLst>
                                        </p:cTn>
                                        <p:tgtEl>
                                          <p:spTgt spid="4107"/>
                                        </p:tgtEl>
                                        <p:attrNameLst>
                                          <p:attrName>style.visibility</p:attrName>
                                        </p:attrNameLst>
                                      </p:cBhvr>
                                      <p:to>
                                        <p:strVal val="hidden"/>
                                      </p:to>
                                    </p:set>
                                  </p:childTnLst>
                                </p:cTn>
                              </p:par>
                              <p:par>
                                <p:cTn id="38" presetID="10" presetClass="exit" presetSubtype="0" fill="hold" nodeType="withEffect">
                                  <p:stCondLst>
                                    <p:cond delay="0"/>
                                  </p:stCondLst>
                                  <p:childTnLst>
                                    <p:animEffect filter="fade">
                                      <p:cBhvr>
                                        <p:cTn id="39" dur="500"/>
                                        <p:tgtEl>
                                          <p:spTgt spid="4105"/>
                                        </p:tgtEl>
                                      </p:cBhvr>
                                    </p:animEffect>
                                    <p:set>
                                      <p:cBhvr>
                                        <p:cTn id="40" dur="1" fill="hold">
                                          <p:stCondLst>
                                            <p:cond delay="499"/>
                                          </p:stCondLst>
                                        </p:cTn>
                                        <p:tgtEl>
                                          <p:spTgt spid="4105"/>
                                        </p:tgtEl>
                                        <p:attrNameLst>
                                          <p:attrName>style.visibility</p:attrName>
                                        </p:attrNameLst>
                                      </p:cBhvr>
                                      <p:to>
                                        <p:strVal val="hidden"/>
                                      </p:to>
                                    </p:set>
                                  </p:childTnLst>
                                </p:cTn>
                              </p:par>
                              <p:par>
                                <p:cTn id="41" presetID="10" presetClass="exit" presetSubtype="0" fill="hold" nodeType="withEffect">
                                  <p:stCondLst>
                                    <p:cond delay="0"/>
                                  </p:stCondLst>
                                  <p:childTnLst>
                                    <p:animEffect filter="fade">
                                      <p:cBhvr>
                                        <p:cTn id="42" dur="500"/>
                                        <p:tgtEl>
                                          <p:spTgt spid="4103"/>
                                        </p:tgtEl>
                                      </p:cBhvr>
                                    </p:animEffect>
                                    <p:set>
                                      <p:cBhvr>
                                        <p:cTn id="43" dur="1" fill="hold">
                                          <p:stCondLst>
                                            <p:cond delay="499"/>
                                          </p:stCondLst>
                                        </p:cTn>
                                        <p:tgtEl>
                                          <p:spTgt spid="4103"/>
                                        </p:tgtEl>
                                        <p:attrNameLst>
                                          <p:attrName>style.visibility</p:attrName>
                                        </p:attrNameLst>
                                      </p:cBhvr>
                                      <p:to>
                                        <p:strVal val="hidden"/>
                                      </p:to>
                                    </p:set>
                                  </p:childTnLst>
                                </p:cTn>
                              </p:par>
                              <p:par>
                                <p:cTn id="44" presetID="10" presetClass="exit" presetSubtype="0" fill="hold" nodeType="withEffect">
                                  <p:stCondLst>
                                    <p:cond delay="0"/>
                                  </p:stCondLst>
                                  <p:childTnLst>
                                    <p:animEffect filter="fade">
                                      <p:cBhvr>
                                        <p:cTn id="45" dur="500"/>
                                        <p:tgtEl>
                                          <p:spTgt spid="4106"/>
                                        </p:tgtEl>
                                      </p:cBhvr>
                                    </p:animEffect>
                                    <p:set>
                                      <p:cBhvr>
                                        <p:cTn id="46" dur="1" fill="hold">
                                          <p:stCondLst>
                                            <p:cond delay="499"/>
                                          </p:stCondLst>
                                        </p:cTn>
                                        <p:tgtEl>
                                          <p:spTgt spid="4106"/>
                                        </p:tgtEl>
                                        <p:attrNameLst>
                                          <p:attrName>style.visibility</p:attrName>
                                        </p:attrNameLst>
                                      </p:cBhvr>
                                      <p:to>
                                        <p:strVal val="hidden"/>
                                      </p:to>
                                    </p:set>
                                  </p:childTnLst>
                                </p:cTn>
                              </p:par>
                              <p:par>
                                <p:cTn id="47" presetID="10" presetClass="exit" presetSubtype="0" fill="hold" nodeType="withEffect">
                                  <p:stCondLst>
                                    <p:cond delay="0"/>
                                  </p:stCondLst>
                                  <p:childTnLst>
                                    <p:animEffect filter="fade">
                                      <p:cBhvr>
                                        <p:cTn id="48" dur="500"/>
                                        <p:tgtEl>
                                          <p:spTgt spid="4102"/>
                                        </p:tgtEl>
                                      </p:cBhvr>
                                    </p:animEffect>
                                    <p:set>
                                      <p:cBhvr>
                                        <p:cTn id="49" dur="1" fill="hold">
                                          <p:stCondLst>
                                            <p:cond delay="499"/>
                                          </p:stCondLst>
                                        </p:cTn>
                                        <p:tgtEl>
                                          <p:spTgt spid="4102"/>
                                        </p:tgtEl>
                                        <p:attrNameLst>
                                          <p:attrName>style.visibility</p:attrName>
                                        </p:attrNameLst>
                                      </p:cBhvr>
                                      <p:to>
                                        <p:strVal val="hidden"/>
                                      </p:to>
                                    </p:set>
                                  </p:childTnLst>
                                </p:cTn>
                              </p:par>
                              <p:par>
                                <p:cTn id="50" presetID="10" presetClass="exit" presetSubtype="0" fill="hold" nodeType="withEffect">
                                  <p:stCondLst>
                                    <p:cond delay="0"/>
                                  </p:stCondLst>
                                  <p:childTnLst>
                                    <p:animEffect filter="fade">
                                      <p:cBhvr>
                                        <p:cTn id="51" dur="500"/>
                                        <p:tgtEl>
                                          <p:spTgt spid="4104"/>
                                        </p:tgtEl>
                                      </p:cBhvr>
                                    </p:animEffect>
                                    <p:set>
                                      <p:cBhvr>
                                        <p:cTn id="52" dur="1" fill="hold">
                                          <p:stCondLst>
                                            <p:cond delay="499"/>
                                          </p:stCondLst>
                                        </p:cTn>
                                        <p:tgtEl>
                                          <p:spTgt spid="4104"/>
                                        </p:tgtEl>
                                        <p:attrNameLst>
                                          <p:attrName>style.visibility</p:attrName>
                                        </p:attrNameLst>
                                      </p:cBhvr>
                                      <p:to>
                                        <p:strVal val="hidden"/>
                                      </p:to>
                                    </p:set>
                                  </p:childTnLst>
                                </p:cTn>
                              </p:par>
                              <p:par>
                                <p:cTn id="53" presetID="10" presetClass="entr" presetSubtype="0" fill="hold" nodeType="withEffect">
                                  <p:stCondLst>
                                    <p:cond delay="0"/>
                                  </p:stCondLst>
                                  <p:childTnLst>
                                    <p:set>
                                      <p:cBhvr>
                                        <p:cTn id="54" dur="1" fill="hold">
                                          <p:stCondLst>
                                            <p:cond delay="0"/>
                                          </p:stCondLst>
                                        </p:cTn>
                                        <p:tgtEl>
                                          <p:spTgt spid="4108"/>
                                        </p:tgtEl>
                                        <p:attrNameLst>
                                          <p:attrName>style.visibility</p:attrName>
                                        </p:attrNameLst>
                                      </p:cBhvr>
                                      <p:to>
                                        <p:strVal val="visible"/>
                                      </p:to>
                                    </p:set>
                                    <p:animEffect filter="fade">
                                      <p:cBhvr>
                                        <p:cTn id="55" dur="500"/>
                                        <p:tgtEl>
                                          <p:spTgt spid="4108"/>
                                        </p:tgtEl>
                                      </p:cBhvr>
                                    </p:animEffect>
                                  </p:childTnLst>
                                </p:cTn>
                              </p:par>
                              <p:par>
                                <p:cTn id="56" presetID="10" presetClass="entr" presetSubtype="0" fill="hold" nodeType="withEffect">
                                  <p:stCondLst>
                                    <p:cond delay="0"/>
                                  </p:stCondLst>
                                  <p:childTnLst>
                                    <p:set>
                                      <p:cBhvr>
                                        <p:cTn id="57" dur="1" fill="hold">
                                          <p:stCondLst>
                                            <p:cond delay="0"/>
                                          </p:stCondLst>
                                        </p:cTn>
                                        <p:tgtEl>
                                          <p:spTgt spid="4109"/>
                                        </p:tgtEl>
                                        <p:attrNameLst>
                                          <p:attrName>style.visibility</p:attrName>
                                        </p:attrNameLst>
                                      </p:cBhvr>
                                      <p:to>
                                        <p:strVal val="visible"/>
                                      </p:to>
                                    </p:set>
                                    <p:animEffect filter="fade">
                                      <p:cBhvr>
                                        <p:cTn id="58" dur="500"/>
                                        <p:tgtEl>
                                          <p:spTgt spid="4109"/>
                                        </p:tgtEl>
                                      </p:cBhvr>
                                    </p:animEffect>
                                  </p:childTnLst>
                                </p:cTn>
                              </p:par>
                              <p:par>
                                <p:cTn id="59" presetID="10" presetClass="entr" presetSubtype="0" fill="hold" nodeType="withEffect">
                                  <p:stCondLst>
                                    <p:cond delay="0"/>
                                  </p:stCondLst>
                                  <p:childTnLst>
                                    <p:set>
                                      <p:cBhvr>
                                        <p:cTn id="60" dur="1" fill="hold">
                                          <p:stCondLst>
                                            <p:cond delay="0"/>
                                          </p:stCondLst>
                                        </p:cTn>
                                        <p:tgtEl>
                                          <p:spTgt spid="4110"/>
                                        </p:tgtEl>
                                        <p:attrNameLst>
                                          <p:attrName>style.visibility</p:attrName>
                                        </p:attrNameLst>
                                      </p:cBhvr>
                                      <p:to>
                                        <p:strVal val="visible"/>
                                      </p:to>
                                    </p:set>
                                    <p:animEffect filter="fade">
                                      <p:cBhvr>
                                        <p:cTn id="61" dur="500"/>
                                        <p:tgtEl>
                                          <p:spTgt spid="4110"/>
                                        </p:tgtEl>
                                      </p:cBhvr>
                                    </p:animEffect>
                                  </p:childTnLst>
                                </p:cTn>
                              </p:par>
                              <p:par>
                                <p:cTn id="62" presetID="10" presetClass="entr" presetSubtype="0" fill="hold" nodeType="withEffect">
                                  <p:stCondLst>
                                    <p:cond delay="0"/>
                                  </p:stCondLst>
                                  <p:childTnLst>
                                    <p:set>
                                      <p:cBhvr>
                                        <p:cTn id="63" dur="1" fill="hold">
                                          <p:stCondLst>
                                            <p:cond delay="0"/>
                                          </p:stCondLst>
                                        </p:cTn>
                                        <p:tgtEl>
                                          <p:spTgt spid="4111"/>
                                        </p:tgtEl>
                                        <p:attrNameLst>
                                          <p:attrName>style.visibility</p:attrName>
                                        </p:attrNameLst>
                                      </p:cBhvr>
                                      <p:to>
                                        <p:strVal val="visible"/>
                                      </p:to>
                                    </p:set>
                                    <p:animEffect filter="fade">
                                      <p:cBhvr>
                                        <p:cTn id="64" dur="500"/>
                                        <p:tgtEl>
                                          <p:spTgt spid="4111"/>
                                        </p:tgtEl>
                                      </p:cBhvr>
                                    </p:animEffect>
                                  </p:childTnLst>
                                </p:cTn>
                              </p:par>
                              <p:par>
                                <p:cTn id="65" presetID="53" presetClass="exit" presetSubtype="16" fill="hold" nodeType="withEffect">
                                  <p:stCondLst>
                                    <p:cond delay="0"/>
                                  </p:stCondLst>
                                  <p:childTnLst>
                                    <p:anim calcmode="lin" valueType="num">
                                      <p:cBhvr>
                                        <p:cTn id="66" dur="500"/>
                                        <p:tgtEl>
                                          <p:spTgt spid="4108"/>
                                        </p:tgtEl>
                                        <p:attrNameLst>
                                          <p:attrName>ppt_w</p:attrName>
                                        </p:attrNameLst>
                                      </p:cBhvr>
                                      <p:tavLst>
                                        <p:tav tm="0">
                                          <p:val>
                                            <p:strVal val="ppt_w"/>
                                          </p:val>
                                        </p:tav>
                                        <p:tav tm="100000">
                                          <p:val>
                                            <p:fltVal val="0"/>
                                          </p:val>
                                        </p:tav>
                                      </p:tavLst>
                                    </p:anim>
                                    <p:anim calcmode="lin" valueType="num">
                                      <p:cBhvr>
                                        <p:cTn id="67" dur="500"/>
                                        <p:tgtEl>
                                          <p:spTgt spid="4108"/>
                                        </p:tgtEl>
                                        <p:attrNameLst>
                                          <p:attrName>ppt_h</p:attrName>
                                        </p:attrNameLst>
                                      </p:cBhvr>
                                      <p:tavLst>
                                        <p:tav tm="0">
                                          <p:val>
                                            <p:strVal val="ppt_h"/>
                                          </p:val>
                                        </p:tav>
                                        <p:tav tm="100000">
                                          <p:val>
                                            <p:fltVal val="0"/>
                                          </p:val>
                                        </p:tav>
                                      </p:tavLst>
                                    </p:anim>
                                    <p:animEffect filter="fade">
                                      <p:cBhvr>
                                        <p:cTn id="68" dur="500"/>
                                        <p:tgtEl>
                                          <p:spTgt spid="4108"/>
                                        </p:tgtEl>
                                      </p:cBhvr>
                                    </p:animEffect>
                                    <p:set>
                                      <p:cBhvr>
                                        <p:cTn id="69" dur="1" fill="hold">
                                          <p:stCondLst>
                                            <p:cond delay="499"/>
                                          </p:stCondLst>
                                        </p:cTn>
                                        <p:tgtEl>
                                          <p:spTgt spid="4108"/>
                                        </p:tgtEl>
                                        <p:attrNameLst>
                                          <p:attrName>style.visibility</p:attrName>
                                        </p:attrNameLst>
                                      </p:cBhvr>
                                      <p:to>
                                        <p:strVal val="hidden"/>
                                      </p:to>
                                    </p:set>
                                  </p:childTnLst>
                                </p:cTn>
                              </p:par>
                              <p:par>
                                <p:cTn id="70" presetID="53" presetClass="exit" presetSubtype="16" fill="hold" nodeType="withEffect">
                                  <p:stCondLst>
                                    <p:cond delay="0"/>
                                  </p:stCondLst>
                                  <p:childTnLst>
                                    <p:anim calcmode="lin" valueType="num">
                                      <p:cBhvr>
                                        <p:cTn id="71" dur="500"/>
                                        <p:tgtEl>
                                          <p:spTgt spid="4109"/>
                                        </p:tgtEl>
                                        <p:attrNameLst>
                                          <p:attrName>ppt_w</p:attrName>
                                        </p:attrNameLst>
                                      </p:cBhvr>
                                      <p:tavLst>
                                        <p:tav tm="0">
                                          <p:val>
                                            <p:strVal val="ppt_w"/>
                                          </p:val>
                                        </p:tav>
                                        <p:tav tm="100000">
                                          <p:val>
                                            <p:fltVal val="0"/>
                                          </p:val>
                                        </p:tav>
                                      </p:tavLst>
                                    </p:anim>
                                    <p:anim calcmode="lin" valueType="num">
                                      <p:cBhvr>
                                        <p:cTn id="72" dur="500"/>
                                        <p:tgtEl>
                                          <p:spTgt spid="4109"/>
                                        </p:tgtEl>
                                        <p:attrNameLst>
                                          <p:attrName>ppt_h</p:attrName>
                                        </p:attrNameLst>
                                      </p:cBhvr>
                                      <p:tavLst>
                                        <p:tav tm="0">
                                          <p:val>
                                            <p:strVal val="ppt_h"/>
                                          </p:val>
                                        </p:tav>
                                        <p:tav tm="100000">
                                          <p:val>
                                            <p:fltVal val="0"/>
                                          </p:val>
                                        </p:tav>
                                      </p:tavLst>
                                    </p:anim>
                                    <p:animEffect filter="fade">
                                      <p:cBhvr>
                                        <p:cTn id="73" dur="500"/>
                                        <p:tgtEl>
                                          <p:spTgt spid="4109"/>
                                        </p:tgtEl>
                                      </p:cBhvr>
                                    </p:animEffect>
                                    <p:set>
                                      <p:cBhvr>
                                        <p:cTn id="74" dur="1" fill="hold">
                                          <p:stCondLst>
                                            <p:cond delay="499"/>
                                          </p:stCondLst>
                                        </p:cTn>
                                        <p:tgtEl>
                                          <p:spTgt spid="4109"/>
                                        </p:tgtEl>
                                        <p:attrNameLst>
                                          <p:attrName>style.visibility</p:attrName>
                                        </p:attrNameLst>
                                      </p:cBhvr>
                                      <p:to>
                                        <p:strVal val="hidden"/>
                                      </p:to>
                                    </p:set>
                                  </p:childTnLst>
                                </p:cTn>
                              </p:par>
                              <p:par>
                                <p:cTn id="75" presetID="53" presetClass="exit" presetSubtype="16" fill="hold" nodeType="withEffect">
                                  <p:stCondLst>
                                    <p:cond delay="0"/>
                                  </p:stCondLst>
                                  <p:childTnLst>
                                    <p:anim calcmode="lin" valueType="num">
                                      <p:cBhvr>
                                        <p:cTn id="76" dur="500"/>
                                        <p:tgtEl>
                                          <p:spTgt spid="4110"/>
                                        </p:tgtEl>
                                        <p:attrNameLst>
                                          <p:attrName>ppt_w</p:attrName>
                                        </p:attrNameLst>
                                      </p:cBhvr>
                                      <p:tavLst>
                                        <p:tav tm="0">
                                          <p:val>
                                            <p:strVal val="ppt_w"/>
                                          </p:val>
                                        </p:tav>
                                        <p:tav tm="100000">
                                          <p:val>
                                            <p:fltVal val="0"/>
                                          </p:val>
                                        </p:tav>
                                      </p:tavLst>
                                    </p:anim>
                                    <p:anim calcmode="lin" valueType="num">
                                      <p:cBhvr>
                                        <p:cTn id="77" dur="500"/>
                                        <p:tgtEl>
                                          <p:spTgt spid="4110"/>
                                        </p:tgtEl>
                                        <p:attrNameLst>
                                          <p:attrName>ppt_h</p:attrName>
                                        </p:attrNameLst>
                                      </p:cBhvr>
                                      <p:tavLst>
                                        <p:tav tm="0">
                                          <p:val>
                                            <p:strVal val="ppt_h"/>
                                          </p:val>
                                        </p:tav>
                                        <p:tav tm="100000">
                                          <p:val>
                                            <p:fltVal val="0"/>
                                          </p:val>
                                        </p:tav>
                                      </p:tavLst>
                                    </p:anim>
                                    <p:animEffect filter="fade">
                                      <p:cBhvr>
                                        <p:cTn id="78" dur="500"/>
                                        <p:tgtEl>
                                          <p:spTgt spid="4110"/>
                                        </p:tgtEl>
                                      </p:cBhvr>
                                    </p:animEffect>
                                    <p:set>
                                      <p:cBhvr>
                                        <p:cTn id="79" dur="1" fill="hold">
                                          <p:stCondLst>
                                            <p:cond delay="499"/>
                                          </p:stCondLst>
                                        </p:cTn>
                                        <p:tgtEl>
                                          <p:spTgt spid="4110"/>
                                        </p:tgtEl>
                                        <p:attrNameLst>
                                          <p:attrName>style.visibility</p:attrName>
                                        </p:attrNameLst>
                                      </p:cBhvr>
                                      <p:to>
                                        <p:strVal val="hidden"/>
                                      </p:to>
                                    </p:set>
                                  </p:childTnLst>
                                </p:cTn>
                              </p:par>
                              <p:par>
                                <p:cTn id="80" presetID="53" presetClass="exit" presetSubtype="16" fill="hold" nodeType="withEffect">
                                  <p:stCondLst>
                                    <p:cond delay="0"/>
                                  </p:stCondLst>
                                  <p:childTnLst>
                                    <p:anim calcmode="lin" valueType="num">
                                      <p:cBhvr>
                                        <p:cTn id="81" dur="500"/>
                                        <p:tgtEl>
                                          <p:spTgt spid="4111"/>
                                        </p:tgtEl>
                                        <p:attrNameLst>
                                          <p:attrName>ppt_w</p:attrName>
                                        </p:attrNameLst>
                                      </p:cBhvr>
                                      <p:tavLst>
                                        <p:tav tm="0">
                                          <p:val>
                                            <p:strVal val="ppt_w"/>
                                          </p:val>
                                        </p:tav>
                                        <p:tav tm="100000">
                                          <p:val>
                                            <p:fltVal val="0"/>
                                          </p:val>
                                        </p:tav>
                                      </p:tavLst>
                                    </p:anim>
                                    <p:anim calcmode="lin" valueType="num">
                                      <p:cBhvr>
                                        <p:cTn id="82" dur="500"/>
                                        <p:tgtEl>
                                          <p:spTgt spid="4111"/>
                                        </p:tgtEl>
                                        <p:attrNameLst>
                                          <p:attrName>ppt_h</p:attrName>
                                        </p:attrNameLst>
                                      </p:cBhvr>
                                      <p:tavLst>
                                        <p:tav tm="0">
                                          <p:val>
                                            <p:strVal val="ppt_h"/>
                                          </p:val>
                                        </p:tav>
                                        <p:tav tm="100000">
                                          <p:val>
                                            <p:fltVal val="0"/>
                                          </p:val>
                                        </p:tav>
                                      </p:tavLst>
                                    </p:anim>
                                    <p:animEffect filter="fade">
                                      <p:cBhvr>
                                        <p:cTn id="83" dur="500"/>
                                        <p:tgtEl>
                                          <p:spTgt spid="4111"/>
                                        </p:tgtEl>
                                      </p:cBhvr>
                                    </p:animEffect>
                                    <p:set>
                                      <p:cBhvr>
                                        <p:cTn id="84" dur="1" fill="hold">
                                          <p:stCondLst>
                                            <p:cond delay="499"/>
                                          </p:stCondLst>
                                        </p:cTn>
                                        <p:tgtEl>
                                          <p:spTgt spid="4111"/>
                                        </p:tgtEl>
                                        <p:attrNameLst>
                                          <p:attrName>style.visibility</p:attrName>
                                        </p:attrNameLst>
                                      </p:cBhvr>
                                      <p:to>
                                        <p:strVal val="hidden"/>
                                      </p:to>
                                    </p:set>
                                  </p:childTnLst>
                                </p:cTn>
                              </p:par>
                            </p:childTnLst>
                          </p:cTn>
                        </p:par>
                        <p:par>
                          <p:cTn id="85" fill="hold" nodeType="afterGroup">
                            <p:stCondLst>
                              <p:cond delay="500"/>
                            </p:stCondLst>
                            <p:childTnLst>
                              <p:par>
                                <p:cTn id="86" presetID="3" presetClass="entr" presetSubtype="10" fill="hold" grpId="0" nodeType="afterEffect">
                                  <p:stCondLst>
                                    <p:cond delay="0"/>
                                  </p:stCondLst>
                                  <p:childTnLst>
                                    <p:set>
                                      <p:cBhvr>
                                        <p:cTn id="87" dur="1" fill="hold">
                                          <p:stCondLst>
                                            <p:cond delay="0"/>
                                          </p:stCondLst>
                                        </p:cTn>
                                        <p:tgtEl>
                                          <p:spTgt spid="37"/>
                                        </p:tgtEl>
                                        <p:attrNameLst>
                                          <p:attrName>style.visibility</p:attrName>
                                        </p:attrNameLst>
                                      </p:cBhvr>
                                      <p:to>
                                        <p:strVal val="visible"/>
                                      </p:to>
                                    </p:set>
                                    <p:animEffect transition="in" filter="blinds(horizontal)">
                                      <p:cBhvr>
                                        <p:cTn id="88" dur="500"/>
                                        <p:tgtEl>
                                          <p:spTgt spid="37"/>
                                        </p:tgtEl>
                                      </p:cBhvr>
                                    </p:animEffect>
                                  </p:childTnLst>
                                </p:cTn>
                              </p:par>
                              <p:par>
                                <p:cTn id="89" presetID="3" presetClass="entr" presetSubtype="10" fill="hold" nodeType="withEffect">
                                  <p:stCondLst>
                                    <p:cond delay="0"/>
                                  </p:stCondLst>
                                  <p:childTnLst>
                                    <p:set>
                                      <p:cBhvr>
                                        <p:cTn id="90" dur="1" fill="hold">
                                          <p:stCondLst>
                                            <p:cond delay="0"/>
                                          </p:stCondLst>
                                        </p:cTn>
                                        <p:tgtEl>
                                          <p:spTgt spid="62"/>
                                        </p:tgtEl>
                                        <p:attrNameLst>
                                          <p:attrName>style.visibility</p:attrName>
                                        </p:attrNameLst>
                                      </p:cBhvr>
                                      <p:to>
                                        <p:strVal val="visible"/>
                                      </p:to>
                                    </p:set>
                                    <p:animEffect transition="in" filter="blinds(horizontal)">
                                      <p:cBhvr>
                                        <p:cTn id="91"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ldLvl="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长方形 289">
            <a:extLst>
              <a:ext uri="{FF2B5EF4-FFF2-40B4-BE49-F238E27FC236}">
                <a16:creationId xmlns:a16="http://schemas.microsoft.com/office/drawing/2014/main" id="{8ECEC8D9-B497-C34B-8704-E226EA0B892E}"/>
              </a:ext>
            </a:extLst>
          </p:cNvPr>
          <p:cNvSpPr>
            <a:spLocks noChangeArrowheads="1"/>
          </p:cNvSpPr>
          <p:nvPr/>
        </p:nvSpPr>
        <p:spPr bwMode="auto">
          <a:xfrm>
            <a:off x="-26988" y="242888"/>
            <a:ext cx="4008438" cy="606425"/>
          </a:xfrm>
          <a:prstGeom prst="rect">
            <a:avLst/>
          </a:prstGeom>
          <a:gradFill rotWithShape="0">
            <a:gsLst>
              <a:gs pos="0">
                <a:srgbClr val="990033"/>
              </a:gs>
              <a:gs pos="100000">
                <a:srgbClr val="460017">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67628" tIns="35243" rIns="67628" bIns="35243" anchor="ctr"/>
          <a:lstStyle/>
          <a:p>
            <a:pPr>
              <a:buFont typeface="Arial" panose="020B0604020202020204" pitchFamily="34" charset="0"/>
              <a:buNone/>
            </a:pPr>
            <a:endParaRPr lang="zh-CN" altLang="en-US"/>
          </a:p>
        </p:txBody>
      </p:sp>
      <p:sp>
        <p:nvSpPr>
          <p:cNvPr id="112642" name="矩形 8">
            <a:extLst>
              <a:ext uri="{FF2B5EF4-FFF2-40B4-BE49-F238E27FC236}">
                <a16:creationId xmlns:a16="http://schemas.microsoft.com/office/drawing/2014/main" id="{72B7AFBB-5ED6-FE46-A6D7-C702F3BCF5C1}"/>
              </a:ext>
            </a:extLst>
          </p:cNvPr>
          <p:cNvSpPr>
            <a:spLocks noChangeArrowheads="1"/>
          </p:cNvSpPr>
          <p:nvPr/>
        </p:nvSpPr>
        <p:spPr bwMode="auto">
          <a:xfrm>
            <a:off x="2411413" y="523875"/>
            <a:ext cx="20891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gn="ctr">
              <a:buFont typeface="Arial" panose="020B0604020202020204" pitchFamily="34" charset="0"/>
              <a:buNone/>
            </a:pPr>
            <a:endParaRPr lang="zh-CN" altLang="en-US" sz="15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4102" name="Picture 2" descr="PPECLOGO-eff-0-1">
            <a:extLst>
              <a:ext uri="{FF2B5EF4-FFF2-40B4-BE49-F238E27FC236}">
                <a16:creationId xmlns:a16="http://schemas.microsoft.com/office/drawing/2014/main" id="{0E65CB79-5714-E04D-AF9D-D5F00E206D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7863" y="525463"/>
            <a:ext cx="627062"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3" descr="PPECLOGO-eff-0-2">
            <a:extLst>
              <a:ext uri="{FF2B5EF4-FFF2-40B4-BE49-F238E27FC236}">
                <a16:creationId xmlns:a16="http://schemas.microsoft.com/office/drawing/2014/main" id="{49EB7D11-34B1-A94E-AF8F-509D189D91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6600" y="506413"/>
            <a:ext cx="5778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6" descr="PPECLOGO-eff-0-1">
            <a:extLst>
              <a:ext uri="{FF2B5EF4-FFF2-40B4-BE49-F238E27FC236}">
                <a16:creationId xmlns:a16="http://schemas.microsoft.com/office/drawing/2014/main" id="{4E99DC24-059B-314B-B535-23BD7426FAE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6038" y="533400"/>
            <a:ext cx="23495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8" descr="PPECLOGO-eff-0-2">
            <a:extLst>
              <a:ext uri="{FF2B5EF4-FFF2-40B4-BE49-F238E27FC236}">
                <a16:creationId xmlns:a16="http://schemas.microsoft.com/office/drawing/2014/main" id="{E494B96C-FD3A-1247-8420-048B6A1B460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6200" y="377825"/>
            <a:ext cx="57943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11" descr="PPECLOGO-eff-5-4">
            <a:extLst>
              <a:ext uri="{FF2B5EF4-FFF2-40B4-BE49-F238E27FC236}">
                <a16:creationId xmlns:a16="http://schemas.microsoft.com/office/drawing/2014/main" id="{14FBE808-CD33-3549-8E4B-4531C842C24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53063" y="449263"/>
            <a:ext cx="5334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7" name="Picture 12" descr="PPECLOGO-eff-0-1">
            <a:extLst>
              <a:ext uri="{FF2B5EF4-FFF2-40B4-BE49-F238E27FC236}">
                <a16:creationId xmlns:a16="http://schemas.microsoft.com/office/drawing/2014/main" id="{F07CC59D-BD28-BF4F-9B9C-05C3C9D3F8D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89413" y="874713"/>
            <a:ext cx="309562"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Picture 15" descr="PPECLOGO-eff2-1-3">
            <a:extLst>
              <a:ext uri="{FF2B5EF4-FFF2-40B4-BE49-F238E27FC236}">
                <a16:creationId xmlns:a16="http://schemas.microsoft.com/office/drawing/2014/main" id="{A9C1DEBE-DF6B-9B43-A0BA-B8F28B56C23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47850" y="461963"/>
            <a:ext cx="25876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6" descr="PPECLOGO-eff2-1-4">
            <a:extLst>
              <a:ext uri="{FF2B5EF4-FFF2-40B4-BE49-F238E27FC236}">
                <a16:creationId xmlns:a16="http://schemas.microsoft.com/office/drawing/2014/main" id="{93F273D7-8D14-A54F-A736-A2CFD43C4A6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30725" y="731838"/>
            <a:ext cx="4159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0" name="Picture 17" descr="PPECLOGO-eff2-1-3">
            <a:extLst>
              <a:ext uri="{FF2B5EF4-FFF2-40B4-BE49-F238E27FC236}">
                <a16:creationId xmlns:a16="http://schemas.microsoft.com/office/drawing/2014/main" id="{9B17F16B-CED8-FD48-B653-F67393622BA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45063" y="534988"/>
            <a:ext cx="211137"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18" descr="PPECLOGO-eff2-1-3">
            <a:extLst>
              <a:ext uri="{FF2B5EF4-FFF2-40B4-BE49-F238E27FC236}">
                <a16:creationId xmlns:a16="http://schemas.microsoft.com/office/drawing/2014/main" id="{E52AB9CF-820F-CB4F-95D1-BE05F4572A8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43513" y="788988"/>
            <a:ext cx="166687" cy="11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53" name="网络 586">
            <a:extLst>
              <a:ext uri="{FF2B5EF4-FFF2-40B4-BE49-F238E27FC236}">
                <a16:creationId xmlns:a16="http://schemas.microsoft.com/office/drawing/2014/main" id="{D78F094C-1361-0845-8276-A95B71578B1F}"/>
              </a:ext>
            </a:extLst>
          </p:cNvPr>
          <p:cNvSpPr>
            <a:spLocks noChangeArrowheads="1"/>
          </p:cNvSpPr>
          <p:nvPr/>
        </p:nvSpPr>
        <p:spPr bwMode="auto">
          <a:xfrm>
            <a:off x="19050" y="314325"/>
            <a:ext cx="506413" cy="484188"/>
          </a:xfrm>
          <a:custGeom>
            <a:avLst/>
            <a:gdLst>
              <a:gd name="T0" fmla="*/ 0 w 1889279"/>
              <a:gd name="T1" fmla="*/ 0 h 1810503"/>
              <a:gd name="T2" fmla="*/ 0 w 1889279"/>
              <a:gd name="T3" fmla="*/ 0 h 1810503"/>
              <a:gd name="T4" fmla="*/ 0 w 1889279"/>
              <a:gd name="T5" fmla="*/ 0 h 1810503"/>
              <a:gd name="T6" fmla="*/ 0 w 1889279"/>
              <a:gd name="T7" fmla="*/ 0 h 1810503"/>
              <a:gd name="T8" fmla="*/ 0 w 1889279"/>
              <a:gd name="T9" fmla="*/ 0 h 1810503"/>
              <a:gd name="T10" fmla="*/ 0 w 1889279"/>
              <a:gd name="T11" fmla="*/ 0 h 1810503"/>
              <a:gd name="T12" fmla="*/ 0 w 1889279"/>
              <a:gd name="T13" fmla="*/ 0 h 1810503"/>
              <a:gd name="T14" fmla="*/ 0 w 1889279"/>
              <a:gd name="T15" fmla="*/ 0 h 1810503"/>
              <a:gd name="T16" fmla="*/ 0 w 1889279"/>
              <a:gd name="T17" fmla="*/ 0 h 1810503"/>
              <a:gd name="T18" fmla="*/ 0 w 1889279"/>
              <a:gd name="T19" fmla="*/ 0 h 1810503"/>
              <a:gd name="T20" fmla="*/ 0 w 1889279"/>
              <a:gd name="T21" fmla="*/ 0 h 1810503"/>
              <a:gd name="T22" fmla="*/ 0 w 1889279"/>
              <a:gd name="T23" fmla="*/ 0 h 1810503"/>
              <a:gd name="T24" fmla="*/ 0 w 1889279"/>
              <a:gd name="T25" fmla="*/ 0 h 1810503"/>
              <a:gd name="T26" fmla="*/ 0 w 1889279"/>
              <a:gd name="T27" fmla="*/ 0 h 1810503"/>
              <a:gd name="T28" fmla="*/ 0 w 1889279"/>
              <a:gd name="T29" fmla="*/ 0 h 1810503"/>
              <a:gd name="T30" fmla="*/ 0 w 1889279"/>
              <a:gd name="T31" fmla="*/ 0 h 1810503"/>
              <a:gd name="T32" fmla="*/ 0 w 1889279"/>
              <a:gd name="T33" fmla="*/ 0 h 1810503"/>
              <a:gd name="T34" fmla="*/ 0 w 1889279"/>
              <a:gd name="T35" fmla="*/ 0 h 1810503"/>
              <a:gd name="T36" fmla="*/ 0 w 1889279"/>
              <a:gd name="T37" fmla="*/ 0 h 1810503"/>
              <a:gd name="T38" fmla="*/ 0 w 1889279"/>
              <a:gd name="T39" fmla="*/ 0 h 1810503"/>
              <a:gd name="T40" fmla="*/ 0 w 1889279"/>
              <a:gd name="T41" fmla="*/ 0 h 1810503"/>
              <a:gd name="T42" fmla="*/ 0 w 1889279"/>
              <a:gd name="T43" fmla="*/ 0 h 1810503"/>
              <a:gd name="T44" fmla="*/ 0 w 1889279"/>
              <a:gd name="T45" fmla="*/ 0 h 1810503"/>
              <a:gd name="T46" fmla="*/ 0 w 1889279"/>
              <a:gd name="T47" fmla="*/ 0 h 1810503"/>
              <a:gd name="T48" fmla="*/ 0 w 1889279"/>
              <a:gd name="T49" fmla="*/ 0 h 1810503"/>
              <a:gd name="T50" fmla="*/ 0 w 1889279"/>
              <a:gd name="T51" fmla="*/ 0 h 1810503"/>
              <a:gd name="T52" fmla="*/ 0 w 1889279"/>
              <a:gd name="T53" fmla="*/ 0 h 1810503"/>
              <a:gd name="T54" fmla="*/ 0 w 1889279"/>
              <a:gd name="T55" fmla="*/ 0 h 1810503"/>
              <a:gd name="T56" fmla="*/ 0 w 1889279"/>
              <a:gd name="T57" fmla="*/ 0 h 1810503"/>
              <a:gd name="T58" fmla="*/ 0 w 1889279"/>
              <a:gd name="T59" fmla="*/ 0 h 1810503"/>
              <a:gd name="T60" fmla="*/ 0 w 1889279"/>
              <a:gd name="T61" fmla="*/ 0 h 1810503"/>
              <a:gd name="T62" fmla="*/ 0 w 1889279"/>
              <a:gd name="T63" fmla="*/ 0 h 1810503"/>
              <a:gd name="T64" fmla="*/ 0 w 1889279"/>
              <a:gd name="T65" fmla="*/ 0 h 1810503"/>
              <a:gd name="T66" fmla="*/ 0 w 1889279"/>
              <a:gd name="T67" fmla="*/ 0 h 1810503"/>
              <a:gd name="T68" fmla="*/ 0 w 1889279"/>
              <a:gd name="T69" fmla="*/ 0 h 1810503"/>
              <a:gd name="T70" fmla="*/ 0 w 1889279"/>
              <a:gd name="T71" fmla="*/ 0 h 1810503"/>
              <a:gd name="T72" fmla="*/ 0 w 1889279"/>
              <a:gd name="T73" fmla="*/ 0 h 1810503"/>
              <a:gd name="T74" fmla="*/ 0 w 1889279"/>
              <a:gd name="T75" fmla="*/ 0 h 18105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lnTo>
                  <a:pt x="953521" y="1355186"/>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lnTo>
                  <a:pt x="953521" y="931303"/>
                </a:ln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lnTo>
                  <a:pt x="900586" y="1702"/>
                </a:lnTo>
                <a:close/>
                <a:moveTo>
                  <a:pt x="953521" y="0"/>
                </a:moveTo>
                <a:lnTo>
                  <a:pt x="981035" y="1330"/>
                </a:lnTo>
                <a:cubicBezTo>
                  <a:pt x="1124068" y="53565"/>
                  <a:pt x="1247786" y="180867"/>
                  <a:pt x="1332000" y="354889"/>
                </a:cubicBezTo>
                <a:cubicBezTo>
                  <a:pt x="1219743" y="403080"/>
                  <a:pt x="1090709" y="429800"/>
                  <a:pt x="953521" y="430954"/>
                </a:cubicBezTo>
                <a:lnTo>
                  <a:pt x="9535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112654" name="Picture 22" descr="未标题-4">
            <a:extLst>
              <a:ext uri="{FF2B5EF4-FFF2-40B4-BE49-F238E27FC236}">
                <a16:creationId xmlns:a16="http://schemas.microsoft.com/office/drawing/2014/main" id="{0442BA6E-B924-D043-9253-F04218C0036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75463" y="68263"/>
            <a:ext cx="2230437"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55" name="文本框 5">
            <a:extLst>
              <a:ext uri="{FF2B5EF4-FFF2-40B4-BE49-F238E27FC236}">
                <a16:creationId xmlns:a16="http://schemas.microsoft.com/office/drawing/2014/main" id="{730D32F7-C559-564D-9FDB-581D18F06218}"/>
              </a:ext>
            </a:extLst>
          </p:cNvPr>
          <p:cNvSpPr>
            <a:spLocks noChangeArrowheads="1"/>
          </p:cNvSpPr>
          <p:nvPr/>
        </p:nvSpPr>
        <p:spPr bwMode="auto">
          <a:xfrm>
            <a:off x="325438" y="328613"/>
            <a:ext cx="5805487"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buFont typeface="Arial" panose="020B0604020202020204" pitchFamily="34" charset="0"/>
              <a:buNone/>
            </a:pPr>
            <a:r>
              <a:rPr lang="zh-CN" altLang="en-US" sz="2400" b="1" noProof="1">
                <a:solidFill>
                  <a:schemeClr val="bg1"/>
                </a:solidFill>
                <a:ea typeface="微软雅黑" panose="020B0503020204020204" pitchFamily="34" charset="-122"/>
                <a:sym typeface="Arial" panose="020B0604020202020204" pitchFamily="34" charset="0"/>
              </a:rPr>
              <a:t>   中断程序设计思路总结</a:t>
            </a:r>
          </a:p>
        </p:txBody>
      </p:sp>
      <p:sp>
        <p:nvSpPr>
          <p:cNvPr id="112656" name="文本框 3">
            <a:extLst>
              <a:ext uri="{FF2B5EF4-FFF2-40B4-BE49-F238E27FC236}">
                <a16:creationId xmlns:a16="http://schemas.microsoft.com/office/drawing/2014/main" id="{BCA3257B-AEAF-E146-9251-66E10BB3F3E6}"/>
              </a:ext>
            </a:extLst>
          </p:cNvPr>
          <p:cNvSpPr txBox="1">
            <a:spLocks noChangeArrowheads="1"/>
          </p:cNvSpPr>
          <p:nvPr/>
        </p:nvSpPr>
        <p:spPr bwMode="auto">
          <a:xfrm>
            <a:off x="376238" y="1135063"/>
            <a:ext cx="4081462"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1828800" indent="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286000" indent="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2743200" indent="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200400" indent="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buFont typeface="Arial" panose="020B0604020202020204" pitchFamily="34" charset="0"/>
              <a:buNone/>
            </a:pPr>
            <a:r>
              <a:rPr lang="zh-CN" altLang="en-US" sz="2000" b="1">
                <a:solidFill>
                  <a:srgbClr val="0033CC"/>
                </a:solidFill>
                <a:latin typeface="宋体" panose="02010600030101010101" pitchFamily="2" charset="-122"/>
              </a:rPr>
              <a:t>(</a:t>
            </a:r>
            <a:r>
              <a:rPr lang="en-US" altLang="zh-CN" sz="2000" b="1">
                <a:solidFill>
                  <a:srgbClr val="0033CC"/>
                </a:solidFill>
                <a:latin typeface="宋体" panose="02010600030101010101" pitchFamily="2" charset="-122"/>
              </a:rPr>
              <a:t>1</a:t>
            </a:r>
            <a:r>
              <a:rPr lang="zh-CN" altLang="en-US" sz="2000" b="1">
                <a:solidFill>
                  <a:srgbClr val="0033CC"/>
                </a:solidFill>
                <a:latin typeface="宋体" panose="02010600030101010101" pitchFamily="2" charset="-122"/>
              </a:rPr>
              <a:t>) 中断申请信号是从哪儿来的？</a:t>
            </a:r>
            <a:endParaRPr lang="zh-CN" altLang="en-US">
              <a:solidFill>
                <a:srgbClr val="0033CC"/>
              </a:solidFill>
            </a:endParaRPr>
          </a:p>
        </p:txBody>
      </p:sp>
      <p:sp>
        <p:nvSpPr>
          <p:cNvPr id="112657" name="文本框 3">
            <a:extLst>
              <a:ext uri="{FF2B5EF4-FFF2-40B4-BE49-F238E27FC236}">
                <a16:creationId xmlns:a16="http://schemas.microsoft.com/office/drawing/2014/main" id="{DBED9A6A-D374-3A46-AE5B-61860D28EE69}"/>
              </a:ext>
            </a:extLst>
          </p:cNvPr>
          <p:cNvSpPr txBox="1">
            <a:spLocks noChangeArrowheads="1"/>
          </p:cNvSpPr>
          <p:nvPr/>
        </p:nvSpPr>
        <p:spPr bwMode="auto">
          <a:xfrm>
            <a:off x="371475" y="1616075"/>
            <a:ext cx="4081463"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1828800" indent="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286000" indent="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2743200" indent="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200400" indent="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buFont typeface="Arial" panose="020B0604020202020204" pitchFamily="34" charset="0"/>
              <a:buNone/>
            </a:pPr>
            <a:r>
              <a:rPr lang="zh-CN" altLang="en-US" sz="2000" b="1">
                <a:solidFill>
                  <a:srgbClr val="0033CC"/>
                </a:solidFill>
                <a:latin typeface="宋体" panose="02010600030101010101" pitchFamily="2" charset="-122"/>
              </a:rPr>
              <a:t>(</a:t>
            </a:r>
            <a:r>
              <a:rPr lang="en-US" altLang="zh-CN" sz="2000" b="1">
                <a:solidFill>
                  <a:srgbClr val="0033CC"/>
                </a:solidFill>
                <a:latin typeface="宋体" panose="02010600030101010101" pitchFamily="2" charset="-122"/>
              </a:rPr>
              <a:t>2</a:t>
            </a:r>
            <a:r>
              <a:rPr lang="zh-CN" altLang="en-US" sz="2000" b="1">
                <a:solidFill>
                  <a:srgbClr val="0033CC"/>
                </a:solidFill>
                <a:latin typeface="宋体" panose="02010600030101010101" pitchFamily="2" charset="-122"/>
              </a:rPr>
              <a:t>) 中断申请信号接到哪儿去？</a:t>
            </a:r>
            <a:endParaRPr lang="zh-CN" altLang="en-US">
              <a:solidFill>
                <a:srgbClr val="0033CC"/>
              </a:solidFill>
            </a:endParaRPr>
          </a:p>
        </p:txBody>
      </p:sp>
      <p:sp>
        <p:nvSpPr>
          <p:cNvPr id="112658" name="文本框 3">
            <a:extLst>
              <a:ext uri="{FF2B5EF4-FFF2-40B4-BE49-F238E27FC236}">
                <a16:creationId xmlns:a16="http://schemas.microsoft.com/office/drawing/2014/main" id="{D4648E9A-A20F-6B44-A33C-0075BA934C92}"/>
              </a:ext>
            </a:extLst>
          </p:cNvPr>
          <p:cNvSpPr txBox="1">
            <a:spLocks noChangeArrowheads="1"/>
          </p:cNvSpPr>
          <p:nvPr/>
        </p:nvSpPr>
        <p:spPr bwMode="auto">
          <a:xfrm>
            <a:off x="366713" y="2146300"/>
            <a:ext cx="4081462"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1828800" indent="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286000" indent="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2743200" indent="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200400" indent="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buFont typeface="Arial" panose="020B0604020202020204" pitchFamily="34" charset="0"/>
              <a:buNone/>
            </a:pPr>
            <a:r>
              <a:rPr lang="zh-CN" altLang="en-US" sz="2000" b="1">
                <a:solidFill>
                  <a:srgbClr val="0033CC"/>
                </a:solidFill>
                <a:latin typeface="宋体" panose="02010600030101010101" pitchFamily="2" charset="-122"/>
              </a:rPr>
              <a:t>(</a:t>
            </a:r>
            <a:r>
              <a:rPr lang="en-US" altLang="zh-CN" sz="2000" b="1">
                <a:solidFill>
                  <a:srgbClr val="0033CC"/>
                </a:solidFill>
                <a:latin typeface="宋体" panose="02010600030101010101" pitchFamily="2" charset="-122"/>
              </a:rPr>
              <a:t>3</a:t>
            </a:r>
            <a:r>
              <a:rPr lang="zh-CN" altLang="en-US" sz="2000" b="1">
                <a:solidFill>
                  <a:srgbClr val="0033CC"/>
                </a:solidFill>
                <a:latin typeface="宋体" panose="02010600030101010101" pitchFamily="2" charset="-122"/>
              </a:rPr>
              <a:t>) 分析中断类型码</a:t>
            </a:r>
            <a:endParaRPr lang="zh-CN" altLang="en-US">
              <a:solidFill>
                <a:srgbClr val="0033CC"/>
              </a:solidFill>
            </a:endParaRPr>
          </a:p>
        </p:txBody>
      </p:sp>
      <p:sp>
        <p:nvSpPr>
          <p:cNvPr id="112659" name="文本框 3">
            <a:extLst>
              <a:ext uri="{FF2B5EF4-FFF2-40B4-BE49-F238E27FC236}">
                <a16:creationId xmlns:a16="http://schemas.microsoft.com/office/drawing/2014/main" id="{0D867165-ECCD-ED42-A1EE-54569C8C771C}"/>
              </a:ext>
            </a:extLst>
          </p:cNvPr>
          <p:cNvSpPr txBox="1">
            <a:spLocks noChangeArrowheads="1"/>
          </p:cNvSpPr>
          <p:nvPr/>
        </p:nvSpPr>
        <p:spPr bwMode="auto">
          <a:xfrm>
            <a:off x="360363" y="2714625"/>
            <a:ext cx="7507287"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1828800" indent="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286000" indent="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2743200" indent="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200400" indent="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buFont typeface="Arial" panose="020B0604020202020204" pitchFamily="34" charset="0"/>
              <a:buNone/>
            </a:pPr>
            <a:r>
              <a:rPr lang="zh-CN" altLang="en-US" sz="2000" b="1">
                <a:solidFill>
                  <a:srgbClr val="0033CC"/>
                </a:solidFill>
                <a:latin typeface="宋体" panose="02010600030101010101" pitchFamily="2" charset="-122"/>
              </a:rPr>
              <a:t>(</a:t>
            </a:r>
            <a:r>
              <a:rPr lang="en-US" altLang="zh-CN" sz="2000" b="1">
                <a:solidFill>
                  <a:srgbClr val="0033CC"/>
                </a:solidFill>
                <a:latin typeface="宋体" panose="02010600030101010101" pitchFamily="2" charset="-122"/>
              </a:rPr>
              <a:t>4</a:t>
            </a:r>
            <a:r>
              <a:rPr lang="zh-CN" altLang="en-US" sz="2000" b="1">
                <a:solidFill>
                  <a:srgbClr val="0033CC"/>
                </a:solidFill>
                <a:latin typeface="宋体" panose="02010600030101010101" pitchFamily="2" charset="-122"/>
              </a:rPr>
              <a:t>) 中断程序设计：主程序的设计，中断服务子程序的设计</a:t>
            </a:r>
            <a:endParaRPr lang="zh-CN" altLang="en-US">
              <a:solidFill>
                <a:srgbClr val="0033CC"/>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4102"/>
                                        </p:tgtEl>
                                        <p:attrNameLst>
                                          <p:attrName>style.visibility</p:attrName>
                                        </p:attrNameLst>
                                      </p:cBhvr>
                                      <p:to>
                                        <p:strVal val="visible"/>
                                      </p:to>
                                    </p:set>
                                    <p:animEffect filter="fade">
                                      <p:cBhvr>
                                        <p:cTn id="7" dur="500"/>
                                        <p:tgtEl>
                                          <p:spTgt spid="4102"/>
                                        </p:tgtEl>
                                      </p:cBhvr>
                                    </p:animEffect>
                                  </p:childTnLst>
                                </p:cTn>
                              </p:par>
                              <p:par>
                                <p:cTn id="8" presetID="10" presetClass="entr" presetSubtype="0" fill="hold" nodeType="withEffect">
                                  <p:stCondLst>
                                    <p:cond delay="0"/>
                                  </p:stCondLst>
                                  <p:childTnLst>
                                    <p:set>
                                      <p:cBhvr>
                                        <p:cTn id="9" dur="1" fill="hold">
                                          <p:stCondLst>
                                            <p:cond delay="0"/>
                                          </p:stCondLst>
                                        </p:cTn>
                                        <p:tgtEl>
                                          <p:spTgt spid="4105"/>
                                        </p:tgtEl>
                                        <p:attrNameLst>
                                          <p:attrName>style.visibility</p:attrName>
                                        </p:attrNameLst>
                                      </p:cBhvr>
                                      <p:to>
                                        <p:strVal val="visible"/>
                                      </p:to>
                                    </p:set>
                                    <p:animEffect filter="fade">
                                      <p:cBhvr>
                                        <p:cTn id="10" dur="500"/>
                                        <p:tgtEl>
                                          <p:spTgt spid="4105"/>
                                        </p:tgtEl>
                                      </p:cBhvr>
                                    </p:animEffect>
                                  </p:childTnLst>
                                </p:cTn>
                              </p:par>
                              <p:par>
                                <p:cTn id="11" presetID="10" presetClass="entr" presetSubtype="0" fill="hold" nodeType="withEffect">
                                  <p:stCondLst>
                                    <p:cond delay="0"/>
                                  </p:stCondLst>
                                  <p:childTnLst>
                                    <p:set>
                                      <p:cBhvr>
                                        <p:cTn id="12" dur="1" fill="hold">
                                          <p:stCondLst>
                                            <p:cond delay="0"/>
                                          </p:stCondLst>
                                        </p:cTn>
                                        <p:tgtEl>
                                          <p:spTgt spid="4107"/>
                                        </p:tgtEl>
                                        <p:attrNameLst>
                                          <p:attrName>style.visibility</p:attrName>
                                        </p:attrNameLst>
                                      </p:cBhvr>
                                      <p:to>
                                        <p:strVal val="visible"/>
                                      </p:to>
                                    </p:set>
                                    <p:animEffect filter="fade">
                                      <p:cBhvr>
                                        <p:cTn id="13" dur="500"/>
                                        <p:tgtEl>
                                          <p:spTgt spid="4107"/>
                                        </p:tgtEl>
                                      </p:cBhvr>
                                    </p:animEffect>
                                  </p:childTnLst>
                                </p:cTn>
                              </p:par>
                              <p:par>
                                <p:cTn id="14" presetID="10" presetClass="entr" presetSubtype="0" fill="hold" nodeType="withEffect">
                                  <p:stCondLst>
                                    <p:cond delay="0"/>
                                  </p:stCondLst>
                                  <p:childTnLst>
                                    <p:set>
                                      <p:cBhvr>
                                        <p:cTn id="15" dur="1" fill="hold">
                                          <p:stCondLst>
                                            <p:cond delay="0"/>
                                          </p:stCondLst>
                                        </p:cTn>
                                        <p:tgtEl>
                                          <p:spTgt spid="4103"/>
                                        </p:tgtEl>
                                        <p:attrNameLst>
                                          <p:attrName>style.visibility</p:attrName>
                                        </p:attrNameLst>
                                      </p:cBhvr>
                                      <p:to>
                                        <p:strVal val="visible"/>
                                      </p:to>
                                    </p:set>
                                    <p:animEffect filter="fade">
                                      <p:cBhvr>
                                        <p:cTn id="16" dur="500"/>
                                        <p:tgtEl>
                                          <p:spTgt spid="4103"/>
                                        </p:tgtEl>
                                      </p:cBhvr>
                                    </p:animEffect>
                                  </p:childTnLst>
                                </p:cTn>
                              </p:par>
                              <p:par>
                                <p:cTn id="17" presetID="10" presetClass="entr" presetSubtype="0" fill="hold" nodeType="withEffect">
                                  <p:stCondLst>
                                    <p:cond delay="0"/>
                                  </p:stCondLst>
                                  <p:childTnLst>
                                    <p:set>
                                      <p:cBhvr>
                                        <p:cTn id="18" dur="1" fill="hold">
                                          <p:stCondLst>
                                            <p:cond delay="0"/>
                                          </p:stCondLst>
                                        </p:cTn>
                                        <p:tgtEl>
                                          <p:spTgt spid="4106"/>
                                        </p:tgtEl>
                                        <p:attrNameLst>
                                          <p:attrName>style.visibility</p:attrName>
                                        </p:attrNameLst>
                                      </p:cBhvr>
                                      <p:to>
                                        <p:strVal val="visible"/>
                                      </p:to>
                                    </p:set>
                                    <p:animEffect filter="fade">
                                      <p:cBhvr>
                                        <p:cTn id="19" dur="500"/>
                                        <p:tgtEl>
                                          <p:spTgt spid="4106"/>
                                        </p:tgtEl>
                                      </p:cBhvr>
                                    </p:animEffect>
                                  </p:childTnLst>
                                </p:cTn>
                              </p:par>
                              <p:par>
                                <p:cTn id="20" presetID="10" presetClass="entr" presetSubtype="0" fill="hold" nodeType="withEffect">
                                  <p:stCondLst>
                                    <p:cond delay="0"/>
                                  </p:stCondLst>
                                  <p:childTnLst>
                                    <p:set>
                                      <p:cBhvr>
                                        <p:cTn id="21" dur="1" fill="hold">
                                          <p:stCondLst>
                                            <p:cond delay="0"/>
                                          </p:stCondLst>
                                        </p:cTn>
                                        <p:tgtEl>
                                          <p:spTgt spid="4104"/>
                                        </p:tgtEl>
                                        <p:attrNameLst>
                                          <p:attrName>style.visibility</p:attrName>
                                        </p:attrNameLst>
                                      </p:cBhvr>
                                      <p:to>
                                        <p:strVal val="visible"/>
                                      </p:to>
                                    </p:set>
                                    <p:animEffect filter="fade">
                                      <p:cBhvr>
                                        <p:cTn id="22" dur="500"/>
                                        <p:tgtEl>
                                          <p:spTgt spid="4104"/>
                                        </p:tgtEl>
                                      </p:cBhvr>
                                    </p:animEffect>
                                  </p:childTnLst>
                                </p:cTn>
                              </p:par>
                              <p:par>
                                <p:cTn id="23" presetID="35" presetClass="path" presetSubtype="0" fill="hold" nodeType="withEffect">
                                  <p:stCondLst>
                                    <p:cond delay="0"/>
                                  </p:stCondLst>
                                  <p:childTnLst>
                                    <p:animMotion origin="layout" path="M 0 0  L -0.25 0  E" pathEditMode="relative" rAng="0" ptsTypes="">
                                      <p:cBhvr>
                                        <p:cTn id="24" dur="500" fill="hold"/>
                                        <p:tgtEl>
                                          <p:spTgt spid="4106"/>
                                        </p:tgtEl>
                                        <p:attrNameLst>
                                          <p:attrName>ppt_x,ppt_y</p:attrName>
                                        </p:attrNameLst>
                                      </p:cBhvr>
                                      <p:rCtr x="0" y="0"/>
                                    </p:animMotion>
                                  </p:childTnLst>
                                </p:cTn>
                              </p:par>
                              <p:par>
                                <p:cTn id="25" presetID="35" presetClass="path" presetSubtype="0" fill="hold" nodeType="withEffect">
                                  <p:stCondLst>
                                    <p:cond delay="0"/>
                                  </p:stCondLst>
                                  <p:childTnLst>
                                    <p:animMotion origin="layout" path="M 4.16667E-6 3.33333E-6 L -0.31632 3.33333E-6 " pathEditMode="relative" rAng="0" ptsTypes="AA">
                                      <p:cBhvr>
                                        <p:cTn id="26" dur="500" fill="hold"/>
                                        <p:tgtEl>
                                          <p:spTgt spid="4103"/>
                                        </p:tgtEl>
                                        <p:attrNameLst>
                                          <p:attrName>ppt_x,ppt_y</p:attrName>
                                        </p:attrNameLst>
                                      </p:cBhvr>
                                      <p:rCtr x="-1581100" y="0"/>
                                    </p:animMotion>
                                  </p:childTnLst>
                                </p:cTn>
                              </p:par>
                              <p:par>
                                <p:cTn id="27" presetID="35" presetClass="path" presetSubtype="0" fill="hold" nodeType="withEffect">
                                  <p:stCondLst>
                                    <p:cond delay="0"/>
                                  </p:stCondLst>
                                  <p:childTnLst>
                                    <p:animMotion origin="layout" path="M 0.00504 -1.85185E-6 L -0.46684 -1.85185E-6 " pathEditMode="relative" rAng="0" ptsTypes="AA">
                                      <p:cBhvr>
                                        <p:cTn id="28" dur="500" fill="hold"/>
                                        <p:tgtEl>
                                          <p:spTgt spid="4104"/>
                                        </p:tgtEl>
                                        <p:attrNameLst>
                                          <p:attrName>ppt_x,ppt_y</p:attrName>
                                        </p:attrNameLst>
                                      </p:cBhvr>
                                      <p:rCtr x="-2358900" y="0"/>
                                    </p:animMotion>
                                  </p:childTnLst>
                                </p:cTn>
                              </p:par>
                              <p:par>
                                <p:cTn id="29" presetID="35" presetClass="path" presetSubtype="0" fill="hold" nodeType="withEffect">
                                  <p:stCondLst>
                                    <p:cond delay="0"/>
                                  </p:stCondLst>
                                  <p:childTnLst>
                                    <p:animMotion origin="layout" path="M -3.05556E-6 1.11111E-6 L -0.19531 1.11111E-6 " pathEditMode="relative" rAng="0" ptsTypes="AA">
                                      <p:cBhvr>
                                        <p:cTn id="30" dur="500" fill="hold"/>
                                        <p:tgtEl>
                                          <p:spTgt spid="4105"/>
                                        </p:tgtEl>
                                        <p:attrNameLst>
                                          <p:attrName>ppt_x,ppt_y</p:attrName>
                                        </p:attrNameLst>
                                      </p:cBhvr>
                                      <p:rCtr x="-976900" y="0"/>
                                    </p:animMotion>
                                  </p:childTnLst>
                                </p:cTn>
                              </p:par>
                              <p:par>
                                <p:cTn id="31" presetID="35" presetClass="path" presetSubtype="0" fill="hold" nodeType="withEffect">
                                  <p:stCondLst>
                                    <p:cond delay="0"/>
                                  </p:stCondLst>
                                  <p:childTnLst>
                                    <p:animMotion origin="layout" path="M 3.05556E-6 -1.85185E-6 L -0.33577 -1.85185E-6 " pathEditMode="relative" rAng="0" ptsTypes="AA">
                                      <p:cBhvr>
                                        <p:cTn id="32" dur="500" fill="hold"/>
                                        <p:tgtEl>
                                          <p:spTgt spid="4102"/>
                                        </p:tgtEl>
                                        <p:attrNameLst>
                                          <p:attrName>ppt_x,ppt_y</p:attrName>
                                        </p:attrNameLst>
                                      </p:cBhvr>
                                      <p:rCtr x="-1678300" y="0"/>
                                    </p:animMotion>
                                  </p:childTnLst>
                                </p:cTn>
                              </p:par>
                              <p:par>
                                <p:cTn id="33" presetID="35" presetClass="path" presetSubtype="0" fill="hold" nodeType="withEffect">
                                  <p:stCondLst>
                                    <p:cond delay="0"/>
                                  </p:stCondLst>
                                  <p:childTnLst>
                                    <p:animMotion origin="layout" path="M 1.66667E-6 -1.85185E-6 L -0.57188 -1.85185E-6 " pathEditMode="relative" rAng="0" ptsTypes="AA">
                                      <p:cBhvr>
                                        <p:cTn id="34" dur="500" fill="hold"/>
                                        <p:tgtEl>
                                          <p:spTgt spid="4107"/>
                                        </p:tgtEl>
                                        <p:attrNameLst>
                                          <p:attrName>ppt_x,ppt_y</p:attrName>
                                        </p:attrNameLst>
                                      </p:cBhvr>
                                      <p:rCtr x="-2858900" y="0"/>
                                    </p:animMotion>
                                  </p:childTnLst>
                                </p:cTn>
                              </p:par>
                              <p:par>
                                <p:cTn id="35" presetID="10" presetClass="exit" presetSubtype="0" fill="hold" nodeType="withEffect">
                                  <p:stCondLst>
                                    <p:cond delay="0"/>
                                  </p:stCondLst>
                                  <p:childTnLst>
                                    <p:animEffect filter="fade">
                                      <p:cBhvr>
                                        <p:cTn id="36" dur="500"/>
                                        <p:tgtEl>
                                          <p:spTgt spid="4107"/>
                                        </p:tgtEl>
                                      </p:cBhvr>
                                    </p:animEffect>
                                    <p:set>
                                      <p:cBhvr>
                                        <p:cTn id="37" dur="1" fill="hold">
                                          <p:stCondLst>
                                            <p:cond delay="499"/>
                                          </p:stCondLst>
                                        </p:cTn>
                                        <p:tgtEl>
                                          <p:spTgt spid="4107"/>
                                        </p:tgtEl>
                                        <p:attrNameLst>
                                          <p:attrName>style.visibility</p:attrName>
                                        </p:attrNameLst>
                                      </p:cBhvr>
                                      <p:to>
                                        <p:strVal val="hidden"/>
                                      </p:to>
                                    </p:set>
                                  </p:childTnLst>
                                </p:cTn>
                              </p:par>
                              <p:par>
                                <p:cTn id="38" presetID="10" presetClass="exit" presetSubtype="0" fill="hold" nodeType="withEffect">
                                  <p:stCondLst>
                                    <p:cond delay="0"/>
                                  </p:stCondLst>
                                  <p:childTnLst>
                                    <p:animEffect filter="fade">
                                      <p:cBhvr>
                                        <p:cTn id="39" dur="500"/>
                                        <p:tgtEl>
                                          <p:spTgt spid="4105"/>
                                        </p:tgtEl>
                                      </p:cBhvr>
                                    </p:animEffect>
                                    <p:set>
                                      <p:cBhvr>
                                        <p:cTn id="40" dur="1" fill="hold">
                                          <p:stCondLst>
                                            <p:cond delay="499"/>
                                          </p:stCondLst>
                                        </p:cTn>
                                        <p:tgtEl>
                                          <p:spTgt spid="4105"/>
                                        </p:tgtEl>
                                        <p:attrNameLst>
                                          <p:attrName>style.visibility</p:attrName>
                                        </p:attrNameLst>
                                      </p:cBhvr>
                                      <p:to>
                                        <p:strVal val="hidden"/>
                                      </p:to>
                                    </p:set>
                                  </p:childTnLst>
                                </p:cTn>
                              </p:par>
                              <p:par>
                                <p:cTn id="41" presetID="10" presetClass="exit" presetSubtype="0" fill="hold" nodeType="withEffect">
                                  <p:stCondLst>
                                    <p:cond delay="0"/>
                                  </p:stCondLst>
                                  <p:childTnLst>
                                    <p:animEffect filter="fade">
                                      <p:cBhvr>
                                        <p:cTn id="42" dur="500"/>
                                        <p:tgtEl>
                                          <p:spTgt spid="4103"/>
                                        </p:tgtEl>
                                      </p:cBhvr>
                                    </p:animEffect>
                                    <p:set>
                                      <p:cBhvr>
                                        <p:cTn id="43" dur="1" fill="hold">
                                          <p:stCondLst>
                                            <p:cond delay="499"/>
                                          </p:stCondLst>
                                        </p:cTn>
                                        <p:tgtEl>
                                          <p:spTgt spid="4103"/>
                                        </p:tgtEl>
                                        <p:attrNameLst>
                                          <p:attrName>style.visibility</p:attrName>
                                        </p:attrNameLst>
                                      </p:cBhvr>
                                      <p:to>
                                        <p:strVal val="hidden"/>
                                      </p:to>
                                    </p:set>
                                  </p:childTnLst>
                                </p:cTn>
                              </p:par>
                              <p:par>
                                <p:cTn id="44" presetID="10" presetClass="exit" presetSubtype="0" fill="hold" nodeType="withEffect">
                                  <p:stCondLst>
                                    <p:cond delay="0"/>
                                  </p:stCondLst>
                                  <p:childTnLst>
                                    <p:animEffect filter="fade">
                                      <p:cBhvr>
                                        <p:cTn id="45" dur="500"/>
                                        <p:tgtEl>
                                          <p:spTgt spid="4106"/>
                                        </p:tgtEl>
                                      </p:cBhvr>
                                    </p:animEffect>
                                    <p:set>
                                      <p:cBhvr>
                                        <p:cTn id="46" dur="1" fill="hold">
                                          <p:stCondLst>
                                            <p:cond delay="499"/>
                                          </p:stCondLst>
                                        </p:cTn>
                                        <p:tgtEl>
                                          <p:spTgt spid="4106"/>
                                        </p:tgtEl>
                                        <p:attrNameLst>
                                          <p:attrName>style.visibility</p:attrName>
                                        </p:attrNameLst>
                                      </p:cBhvr>
                                      <p:to>
                                        <p:strVal val="hidden"/>
                                      </p:to>
                                    </p:set>
                                  </p:childTnLst>
                                </p:cTn>
                              </p:par>
                              <p:par>
                                <p:cTn id="47" presetID="10" presetClass="exit" presetSubtype="0" fill="hold" nodeType="withEffect">
                                  <p:stCondLst>
                                    <p:cond delay="0"/>
                                  </p:stCondLst>
                                  <p:childTnLst>
                                    <p:animEffect filter="fade">
                                      <p:cBhvr>
                                        <p:cTn id="48" dur="500"/>
                                        <p:tgtEl>
                                          <p:spTgt spid="4102"/>
                                        </p:tgtEl>
                                      </p:cBhvr>
                                    </p:animEffect>
                                    <p:set>
                                      <p:cBhvr>
                                        <p:cTn id="49" dur="1" fill="hold">
                                          <p:stCondLst>
                                            <p:cond delay="499"/>
                                          </p:stCondLst>
                                        </p:cTn>
                                        <p:tgtEl>
                                          <p:spTgt spid="4102"/>
                                        </p:tgtEl>
                                        <p:attrNameLst>
                                          <p:attrName>style.visibility</p:attrName>
                                        </p:attrNameLst>
                                      </p:cBhvr>
                                      <p:to>
                                        <p:strVal val="hidden"/>
                                      </p:to>
                                    </p:set>
                                  </p:childTnLst>
                                </p:cTn>
                              </p:par>
                              <p:par>
                                <p:cTn id="50" presetID="10" presetClass="exit" presetSubtype="0" fill="hold" nodeType="withEffect">
                                  <p:stCondLst>
                                    <p:cond delay="0"/>
                                  </p:stCondLst>
                                  <p:childTnLst>
                                    <p:animEffect filter="fade">
                                      <p:cBhvr>
                                        <p:cTn id="51" dur="500"/>
                                        <p:tgtEl>
                                          <p:spTgt spid="4104"/>
                                        </p:tgtEl>
                                      </p:cBhvr>
                                    </p:animEffect>
                                    <p:set>
                                      <p:cBhvr>
                                        <p:cTn id="52" dur="1" fill="hold">
                                          <p:stCondLst>
                                            <p:cond delay="499"/>
                                          </p:stCondLst>
                                        </p:cTn>
                                        <p:tgtEl>
                                          <p:spTgt spid="4104"/>
                                        </p:tgtEl>
                                        <p:attrNameLst>
                                          <p:attrName>style.visibility</p:attrName>
                                        </p:attrNameLst>
                                      </p:cBhvr>
                                      <p:to>
                                        <p:strVal val="hidden"/>
                                      </p:to>
                                    </p:set>
                                  </p:childTnLst>
                                </p:cTn>
                              </p:par>
                              <p:par>
                                <p:cTn id="53" presetID="10" presetClass="entr" presetSubtype="0" fill="hold" nodeType="withEffect">
                                  <p:stCondLst>
                                    <p:cond delay="0"/>
                                  </p:stCondLst>
                                  <p:childTnLst>
                                    <p:set>
                                      <p:cBhvr>
                                        <p:cTn id="54" dur="1" fill="hold">
                                          <p:stCondLst>
                                            <p:cond delay="0"/>
                                          </p:stCondLst>
                                        </p:cTn>
                                        <p:tgtEl>
                                          <p:spTgt spid="4108"/>
                                        </p:tgtEl>
                                        <p:attrNameLst>
                                          <p:attrName>style.visibility</p:attrName>
                                        </p:attrNameLst>
                                      </p:cBhvr>
                                      <p:to>
                                        <p:strVal val="visible"/>
                                      </p:to>
                                    </p:set>
                                    <p:animEffect filter="fade">
                                      <p:cBhvr>
                                        <p:cTn id="55" dur="500"/>
                                        <p:tgtEl>
                                          <p:spTgt spid="4108"/>
                                        </p:tgtEl>
                                      </p:cBhvr>
                                    </p:animEffect>
                                  </p:childTnLst>
                                </p:cTn>
                              </p:par>
                              <p:par>
                                <p:cTn id="56" presetID="10" presetClass="entr" presetSubtype="0" fill="hold" nodeType="withEffect">
                                  <p:stCondLst>
                                    <p:cond delay="0"/>
                                  </p:stCondLst>
                                  <p:childTnLst>
                                    <p:set>
                                      <p:cBhvr>
                                        <p:cTn id="57" dur="1" fill="hold">
                                          <p:stCondLst>
                                            <p:cond delay="0"/>
                                          </p:stCondLst>
                                        </p:cTn>
                                        <p:tgtEl>
                                          <p:spTgt spid="4109"/>
                                        </p:tgtEl>
                                        <p:attrNameLst>
                                          <p:attrName>style.visibility</p:attrName>
                                        </p:attrNameLst>
                                      </p:cBhvr>
                                      <p:to>
                                        <p:strVal val="visible"/>
                                      </p:to>
                                    </p:set>
                                    <p:animEffect filter="fade">
                                      <p:cBhvr>
                                        <p:cTn id="58" dur="500"/>
                                        <p:tgtEl>
                                          <p:spTgt spid="4109"/>
                                        </p:tgtEl>
                                      </p:cBhvr>
                                    </p:animEffect>
                                  </p:childTnLst>
                                </p:cTn>
                              </p:par>
                              <p:par>
                                <p:cTn id="59" presetID="10" presetClass="entr" presetSubtype="0" fill="hold" nodeType="withEffect">
                                  <p:stCondLst>
                                    <p:cond delay="0"/>
                                  </p:stCondLst>
                                  <p:childTnLst>
                                    <p:set>
                                      <p:cBhvr>
                                        <p:cTn id="60" dur="1" fill="hold">
                                          <p:stCondLst>
                                            <p:cond delay="0"/>
                                          </p:stCondLst>
                                        </p:cTn>
                                        <p:tgtEl>
                                          <p:spTgt spid="4110"/>
                                        </p:tgtEl>
                                        <p:attrNameLst>
                                          <p:attrName>style.visibility</p:attrName>
                                        </p:attrNameLst>
                                      </p:cBhvr>
                                      <p:to>
                                        <p:strVal val="visible"/>
                                      </p:to>
                                    </p:set>
                                    <p:animEffect filter="fade">
                                      <p:cBhvr>
                                        <p:cTn id="61" dur="500"/>
                                        <p:tgtEl>
                                          <p:spTgt spid="4110"/>
                                        </p:tgtEl>
                                      </p:cBhvr>
                                    </p:animEffect>
                                  </p:childTnLst>
                                </p:cTn>
                              </p:par>
                              <p:par>
                                <p:cTn id="62" presetID="10" presetClass="entr" presetSubtype="0" fill="hold" nodeType="withEffect">
                                  <p:stCondLst>
                                    <p:cond delay="0"/>
                                  </p:stCondLst>
                                  <p:childTnLst>
                                    <p:set>
                                      <p:cBhvr>
                                        <p:cTn id="63" dur="1" fill="hold">
                                          <p:stCondLst>
                                            <p:cond delay="0"/>
                                          </p:stCondLst>
                                        </p:cTn>
                                        <p:tgtEl>
                                          <p:spTgt spid="4111"/>
                                        </p:tgtEl>
                                        <p:attrNameLst>
                                          <p:attrName>style.visibility</p:attrName>
                                        </p:attrNameLst>
                                      </p:cBhvr>
                                      <p:to>
                                        <p:strVal val="visible"/>
                                      </p:to>
                                    </p:set>
                                    <p:animEffect filter="fade">
                                      <p:cBhvr>
                                        <p:cTn id="64" dur="500"/>
                                        <p:tgtEl>
                                          <p:spTgt spid="4111"/>
                                        </p:tgtEl>
                                      </p:cBhvr>
                                    </p:animEffect>
                                  </p:childTnLst>
                                </p:cTn>
                              </p:par>
                              <p:par>
                                <p:cTn id="65" presetID="53" presetClass="exit" presetSubtype="16" fill="hold" nodeType="withEffect">
                                  <p:stCondLst>
                                    <p:cond delay="0"/>
                                  </p:stCondLst>
                                  <p:childTnLst>
                                    <p:anim calcmode="lin" valueType="num">
                                      <p:cBhvr>
                                        <p:cTn id="66" dur="500"/>
                                        <p:tgtEl>
                                          <p:spTgt spid="4108"/>
                                        </p:tgtEl>
                                        <p:attrNameLst>
                                          <p:attrName>ppt_w</p:attrName>
                                        </p:attrNameLst>
                                      </p:cBhvr>
                                      <p:tavLst>
                                        <p:tav tm="0">
                                          <p:val>
                                            <p:strVal val="ppt_w"/>
                                          </p:val>
                                        </p:tav>
                                        <p:tav tm="100000">
                                          <p:val>
                                            <p:fltVal val="0"/>
                                          </p:val>
                                        </p:tav>
                                      </p:tavLst>
                                    </p:anim>
                                    <p:anim calcmode="lin" valueType="num">
                                      <p:cBhvr>
                                        <p:cTn id="67" dur="500"/>
                                        <p:tgtEl>
                                          <p:spTgt spid="4108"/>
                                        </p:tgtEl>
                                        <p:attrNameLst>
                                          <p:attrName>ppt_h</p:attrName>
                                        </p:attrNameLst>
                                      </p:cBhvr>
                                      <p:tavLst>
                                        <p:tav tm="0">
                                          <p:val>
                                            <p:strVal val="ppt_h"/>
                                          </p:val>
                                        </p:tav>
                                        <p:tav tm="100000">
                                          <p:val>
                                            <p:fltVal val="0"/>
                                          </p:val>
                                        </p:tav>
                                      </p:tavLst>
                                    </p:anim>
                                    <p:animEffect filter="fade">
                                      <p:cBhvr>
                                        <p:cTn id="68" dur="500"/>
                                        <p:tgtEl>
                                          <p:spTgt spid="4108"/>
                                        </p:tgtEl>
                                      </p:cBhvr>
                                    </p:animEffect>
                                    <p:set>
                                      <p:cBhvr>
                                        <p:cTn id="69" dur="1" fill="hold">
                                          <p:stCondLst>
                                            <p:cond delay="499"/>
                                          </p:stCondLst>
                                        </p:cTn>
                                        <p:tgtEl>
                                          <p:spTgt spid="4108"/>
                                        </p:tgtEl>
                                        <p:attrNameLst>
                                          <p:attrName>style.visibility</p:attrName>
                                        </p:attrNameLst>
                                      </p:cBhvr>
                                      <p:to>
                                        <p:strVal val="hidden"/>
                                      </p:to>
                                    </p:set>
                                  </p:childTnLst>
                                </p:cTn>
                              </p:par>
                              <p:par>
                                <p:cTn id="70" presetID="53" presetClass="exit" presetSubtype="16" fill="hold" nodeType="withEffect">
                                  <p:stCondLst>
                                    <p:cond delay="0"/>
                                  </p:stCondLst>
                                  <p:childTnLst>
                                    <p:anim calcmode="lin" valueType="num">
                                      <p:cBhvr>
                                        <p:cTn id="71" dur="500"/>
                                        <p:tgtEl>
                                          <p:spTgt spid="4109"/>
                                        </p:tgtEl>
                                        <p:attrNameLst>
                                          <p:attrName>ppt_w</p:attrName>
                                        </p:attrNameLst>
                                      </p:cBhvr>
                                      <p:tavLst>
                                        <p:tav tm="0">
                                          <p:val>
                                            <p:strVal val="ppt_w"/>
                                          </p:val>
                                        </p:tav>
                                        <p:tav tm="100000">
                                          <p:val>
                                            <p:fltVal val="0"/>
                                          </p:val>
                                        </p:tav>
                                      </p:tavLst>
                                    </p:anim>
                                    <p:anim calcmode="lin" valueType="num">
                                      <p:cBhvr>
                                        <p:cTn id="72" dur="500"/>
                                        <p:tgtEl>
                                          <p:spTgt spid="4109"/>
                                        </p:tgtEl>
                                        <p:attrNameLst>
                                          <p:attrName>ppt_h</p:attrName>
                                        </p:attrNameLst>
                                      </p:cBhvr>
                                      <p:tavLst>
                                        <p:tav tm="0">
                                          <p:val>
                                            <p:strVal val="ppt_h"/>
                                          </p:val>
                                        </p:tav>
                                        <p:tav tm="100000">
                                          <p:val>
                                            <p:fltVal val="0"/>
                                          </p:val>
                                        </p:tav>
                                      </p:tavLst>
                                    </p:anim>
                                    <p:animEffect filter="fade">
                                      <p:cBhvr>
                                        <p:cTn id="73" dur="500"/>
                                        <p:tgtEl>
                                          <p:spTgt spid="4109"/>
                                        </p:tgtEl>
                                      </p:cBhvr>
                                    </p:animEffect>
                                    <p:set>
                                      <p:cBhvr>
                                        <p:cTn id="74" dur="1" fill="hold">
                                          <p:stCondLst>
                                            <p:cond delay="499"/>
                                          </p:stCondLst>
                                        </p:cTn>
                                        <p:tgtEl>
                                          <p:spTgt spid="4109"/>
                                        </p:tgtEl>
                                        <p:attrNameLst>
                                          <p:attrName>style.visibility</p:attrName>
                                        </p:attrNameLst>
                                      </p:cBhvr>
                                      <p:to>
                                        <p:strVal val="hidden"/>
                                      </p:to>
                                    </p:set>
                                  </p:childTnLst>
                                </p:cTn>
                              </p:par>
                              <p:par>
                                <p:cTn id="75" presetID="53" presetClass="exit" presetSubtype="16" fill="hold" nodeType="withEffect">
                                  <p:stCondLst>
                                    <p:cond delay="0"/>
                                  </p:stCondLst>
                                  <p:childTnLst>
                                    <p:anim calcmode="lin" valueType="num">
                                      <p:cBhvr>
                                        <p:cTn id="76" dur="500"/>
                                        <p:tgtEl>
                                          <p:spTgt spid="4110"/>
                                        </p:tgtEl>
                                        <p:attrNameLst>
                                          <p:attrName>ppt_w</p:attrName>
                                        </p:attrNameLst>
                                      </p:cBhvr>
                                      <p:tavLst>
                                        <p:tav tm="0">
                                          <p:val>
                                            <p:strVal val="ppt_w"/>
                                          </p:val>
                                        </p:tav>
                                        <p:tav tm="100000">
                                          <p:val>
                                            <p:fltVal val="0"/>
                                          </p:val>
                                        </p:tav>
                                      </p:tavLst>
                                    </p:anim>
                                    <p:anim calcmode="lin" valueType="num">
                                      <p:cBhvr>
                                        <p:cTn id="77" dur="500"/>
                                        <p:tgtEl>
                                          <p:spTgt spid="4110"/>
                                        </p:tgtEl>
                                        <p:attrNameLst>
                                          <p:attrName>ppt_h</p:attrName>
                                        </p:attrNameLst>
                                      </p:cBhvr>
                                      <p:tavLst>
                                        <p:tav tm="0">
                                          <p:val>
                                            <p:strVal val="ppt_h"/>
                                          </p:val>
                                        </p:tav>
                                        <p:tav tm="100000">
                                          <p:val>
                                            <p:fltVal val="0"/>
                                          </p:val>
                                        </p:tav>
                                      </p:tavLst>
                                    </p:anim>
                                    <p:animEffect filter="fade">
                                      <p:cBhvr>
                                        <p:cTn id="78" dur="500"/>
                                        <p:tgtEl>
                                          <p:spTgt spid="4110"/>
                                        </p:tgtEl>
                                      </p:cBhvr>
                                    </p:animEffect>
                                    <p:set>
                                      <p:cBhvr>
                                        <p:cTn id="79" dur="1" fill="hold">
                                          <p:stCondLst>
                                            <p:cond delay="499"/>
                                          </p:stCondLst>
                                        </p:cTn>
                                        <p:tgtEl>
                                          <p:spTgt spid="4110"/>
                                        </p:tgtEl>
                                        <p:attrNameLst>
                                          <p:attrName>style.visibility</p:attrName>
                                        </p:attrNameLst>
                                      </p:cBhvr>
                                      <p:to>
                                        <p:strVal val="hidden"/>
                                      </p:to>
                                    </p:set>
                                  </p:childTnLst>
                                </p:cTn>
                              </p:par>
                              <p:par>
                                <p:cTn id="80" presetID="53" presetClass="exit" presetSubtype="16" fill="hold" nodeType="withEffect">
                                  <p:stCondLst>
                                    <p:cond delay="0"/>
                                  </p:stCondLst>
                                  <p:childTnLst>
                                    <p:anim calcmode="lin" valueType="num">
                                      <p:cBhvr>
                                        <p:cTn id="81" dur="500"/>
                                        <p:tgtEl>
                                          <p:spTgt spid="4111"/>
                                        </p:tgtEl>
                                        <p:attrNameLst>
                                          <p:attrName>ppt_w</p:attrName>
                                        </p:attrNameLst>
                                      </p:cBhvr>
                                      <p:tavLst>
                                        <p:tav tm="0">
                                          <p:val>
                                            <p:strVal val="ppt_w"/>
                                          </p:val>
                                        </p:tav>
                                        <p:tav tm="100000">
                                          <p:val>
                                            <p:fltVal val="0"/>
                                          </p:val>
                                        </p:tav>
                                      </p:tavLst>
                                    </p:anim>
                                    <p:anim calcmode="lin" valueType="num">
                                      <p:cBhvr>
                                        <p:cTn id="82" dur="500"/>
                                        <p:tgtEl>
                                          <p:spTgt spid="4111"/>
                                        </p:tgtEl>
                                        <p:attrNameLst>
                                          <p:attrName>ppt_h</p:attrName>
                                        </p:attrNameLst>
                                      </p:cBhvr>
                                      <p:tavLst>
                                        <p:tav tm="0">
                                          <p:val>
                                            <p:strVal val="ppt_h"/>
                                          </p:val>
                                        </p:tav>
                                        <p:tav tm="100000">
                                          <p:val>
                                            <p:fltVal val="0"/>
                                          </p:val>
                                        </p:tav>
                                      </p:tavLst>
                                    </p:anim>
                                    <p:animEffect filter="fade">
                                      <p:cBhvr>
                                        <p:cTn id="83" dur="500"/>
                                        <p:tgtEl>
                                          <p:spTgt spid="4111"/>
                                        </p:tgtEl>
                                      </p:cBhvr>
                                    </p:animEffect>
                                    <p:set>
                                      <p:cBhvr>
                                        <p:cTn id="84" dur="1" fill="hold">
                                          <p:stCondLst>
                                            <p:cond delay="499"/>
                                          </p:stCondLst>
                                        </p:cTn>
                                        <p:tgtEl>
                                          <p:spTgt spid="41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3">
            <a:extLst>
              <a:ext uri="{FF2B5EF4-FFF2-40B4-BE49-F238E27FC236}">
                <a16:creationId xmlns:a16="http://schemas.microsoft.com/office/drawing/2014/main" id="{3B240D8C-7792-C040-9907-44F3BB2B7E03}"/>
              </a:ext>
            </a:extLst>
          </p:cNvPr>
          <p:cNvSpPr>
            <a:spLocks noChangeArrowheads="1"/>
          </p:cNvSpPr>
          <p:nvPr/>
        </p:nvSpPr>
        <p:spPr bwMode="auto">
          <a:xfrm>
            <a:off x="1143000" y="152400"/>
            <a:ext cx="4953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690" name="Text Box 6">
            <a:extLst>
              <a:ext uri="{FF2B5EF4-FFF2-40B4-BE49-F238E27FC236}">
                <a16:creationId xmlns:a16="http://schemas.microsoft.com/office/drawing/2014/main" id="{C49A6D34-6000-3848-93D4-BF916E9BB452}"/>
              </a:ext>
            </a:extLst>
          </p:cNvPr>
          <p:cNvSpPr txBox="1">
            <a:spLocks noChangeArrowheads="1"/>
          </p:cNvSpPr>
          <p:nvPr/>
        </p:nvSpPr>
        <p:spPr bwMode="auto">
          <a:xfrm>
            <a:off x="868363" y="993775"/>
            <a:ext cx="1143000" cy="36988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b="1">
                <a:solidFill>
                  <a:schemeClr val="bg1"/>
                </a:solidFill>
                <a:latin typeface="Tahoma" panose="020B0604030504040204" pitchFamily="34" charset="0"/>
              </a:rPr>
              <a:t>  主程序</a:t>
            </a:r>
          </a:p>
        </p:txBody>
      </p:sp>
      <p:sp>
        <p:nvSpPr>
          <p:cNvPr id="251911" name="Rectangle 7">
            <a:extLst>
              <a:ext uri="{FF2B5EF4-FFF2-40B4-BE49-F238E27FC236}">
                <a16:creationId xmlns:a16="http://schemas.microsoft.com/office/drawing/2014/main" id="{96CD667B-5DDC-8B40-B9DD-9639A86607CE}"/>
              </a:ext>
            </a:extLst>
          </p:cNvPr>
          <p:cNvSpPr>
            <a:spLocks noChangeArrowheads="1"/>
          </p:cNvSpPr>
          <p:nvPr/>
        </p:nvSpPr>
        <p:spPr bwMode="auto">
          <a:xfrm>
            <a:off x="695325" y="1519238"/>
            <a:ext cx="1673225" cy="1458912"/>
          </a:xfrm>
          <a:prstGeom prst="rect">
            <a:avLst/>
          </a:prstGeom>
          <a:solidFill>
            <a:schemeClr val="accent2"/>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1500" b="1">
                <a:latin typeface="Tahoma" panose="020B0604030504040204" pitchFamily="34" charset="0"/>
              </a:rPr>
              <a:t>       </a:t>
            </a:r>
            <a:r>
              <a:rPr lang="zh-CN" altLang="en-US" sz="1500" b="1">
                <a:solidFill>
                  <a:schemeClr val="bg2"/>
                </a:solidFill>
                <a:latin typeface="Tahoma" panose="020B0604030504040204" pitchFamily="34" charset="0"/>
              </a:rPr>
              <a:t>关中断</a:t>
            </a:r>
          </a:p>
          <a:p>
            <a:r>
              <a:rPr lang="zh-CN" altLang="en-US" sz="1500" b="1">
                <a:solidFill>
                  <a:schemeClr val="hlink"/>
                </a:solidFill>
                <a:latin typeface="Tahoma" panose="020B0604030504040204" pitchFamily="34" charset="0"/>
              </a:rPr>
              <a:t>*</a:t>
            </a:r>
            <a:r>
              <a:rPr lang="zh-CN" altLang="en-US" sz="1500" b="1">
                <a:solidFill>
                  <a:schemeClr val="bg1"/>
                </a:solidFill>
                <a:latin typeface="Tahoma" panose="020B0604030504040204" pitchFamily="34" charset="0"/>
              </a:rPr>
              <a:t>开放</a:t>
            </a:r>
            <a:r>
              <a:rPr lang="en-US" altLang="zh-CN" sz="1500" b="1">
                <a:solidFill>
                  <a:schemeClr val="bg1"/>
                </a:solidFill>
                <a:latin typeface="Tahoma" panose="020B0604030504040204" pitchFamily="34" charset="0"/>
              </a:rPr>
              <a:t>8259</a:t>
            </a:r>
            <a:endParaRPr lang="zh-CN" altLang="en-US" sz="1500" b="1">
              <a:solidFill>
                <a:schemeClr val="bg1"/>
              </a:solidFill>
              <a:latin typeface="Tahoma" panose="020B0604030504040204" pitchFamily="34" charset="0"/>
            </a:endParaRPr>
          </a:p>
          <a:p>
            <a:r>
              <a:rPr lang="zh-CN" altLang="en-US" sz="1500" b="1">
                <a:solidFill>
                  <a:schemeClr val="bg2"/>
                </a:solidFill>
                <a:latin typeface="Tahoma" panose="020B0604030504040204" pitchFamily="34" charset="0"/>
              </a:rPr>
              <a:t>  置换中断向量</a:t>
            </a:r>
          </a:p>
          <a:p>
            <a:r>
              <a:rPr lang="zh-CN" altLang="en-US" sz="1500" b="1">
                <a:solidFill>
                  <a:schemeClr val="bg2"/>
                </a:solidFill>
                <a:latin typeface="Tahoma" panose="020B0604030504040204" pitchFamily="34" charset="0"/>
              </a:rPr>
              <a:t>  其他准备工作</a:t>
            </a:r>
          </a:p>
          <a:p>
            <a:r>
              <a:rPr lang="zh-CN" altLang="en-US" sz="1500" b="1">
                <a:solidFill>
                  <a:schemeClr val="bg2"/>
                </a:solidFill>
                <a:latin typeface="Tahoma" panose="020B0604030504040204" pitchFamily="34" charset="0"/>
              </a:rPr>
              <a:t>       开中断</a:t>
            </a:r>
          </a:p>
        </p:txBody>
      </p:sp>
      <p:sp>
        <p:nvSpPr>
          <p:cNvPr id="251912" name="Rectangle 8">
            <a:extLst>
              <a:ext uri="{FF2B5EF4-FFF2-40B4-BE49-F238E27FC236}">
                <a16:creationId xmlns:a16="http://schemas.microsoft.com/office/drawing/2014/main" id="{109D4CFF-F946-234A-B081-E527A4DBAC54}"/>
              </a:ext>
            </a:extLst>
          </p:cNvPr>
          <p:cNvSpPr>
            <a:spLocks noChangeArrowheads="1"/>
          </p:cNvSpPr>
          <p:nvPr/>
        </p:nvSpPr>
        <p:spPr bwMode="auto">
          <a:xfrm>
            <a:off x="714375" y="3138488"/>
            <a:ext cx="1746250" cy="460375"/>
          </a:xfrm>
          <a:prstGeom prst="rect">
            <a:avLst/>
          </a:prstGeom>
          <a:solidFill>
            <a:schemeClr val="accent6">
              <a:lumMod val="75000"/>
            </a:schemeClr>
          </a:solidFill>
          <a:ln w="9525">
            <a:solidFill>
              <a:schemeClr val="bg2"/>
            </a:solidFill>
            <a:miter lim="800000"/>
            <a:headEnd/>
            <a:tailEnd/>
          </a:ln>
          <a:effectLst/>
        </p:spPr>
        <p:txBody>
          <a:bodyPr wrap="none" anchor="ctr"/>
          <a:lstStyle/>
          <a:p>
            <a:pPr>
              <a:defRPr/>
            </a:pPr>
            <a:r>
              <a:rPr lang="zh-CN" altLang="en-US" sz="1500" dirty="0">
                <a:solidFill>
                  <a:schemeClr val="bg2"/>
                </a:solidFill>
                <a:latin typeface="Tahoma" panose="020B0604030504040204" pitchFamily="34" charset="0"/>
              </a:rPr>
              <a:t>      </a:t>
            </a:r>
            <a:r>
              <a:rPr lang="zh-CN" altLang="en-US" sz="1500" b="1" dirty="0">
                <a:solidFill>
                  <a:schemeClr val="bg2"/>
                </a:solidFill>
                <a:latin typeface="Tahoma" panose="020B0604030504040204" pitchFamily="34" charset="0"/>
              </a:rPr>
              <a:t>等待中断</a:t>
            </a:r>
          </a:p>
        </p:txBody>
      </p:sp>
      <p:sp>
        <p:nvSpPr>
          <p:cNvPr id="251913" name="Line 9">
            <a:extLst>
              <a:ext uri="{FF2B5EF4-FFF2-40B4-BE49-F238E27FC236}">
                <a16:creationId xmlns:a16="http://schemas.microsoft.com/office/drawing/2014/main" id="{D07B0D27-FA91-9C40-8F92-9EE4820D9311}"/>
              </a:ext>
            </a:extLst>
          </p:cNvPr>
          <p:cNvSpPr>
            <a:spLocks noChangeShapeType="1"/>
          </p:cNvSpPr>
          <p:nvPr/>
        </p:nvSpPr>
        <p:spPr bwMode="auto">
          <a:xfrm>
            <a:off x="2552700" y="2860675"/>
            <a:ext cx="0" cy="273050"/>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1914" name="Rectangle 10">
            <a:extLst>
              <a:ext uri="{FF2B5EF4-FFF2-40B4-BE49-F238E27FC236}">
                <a16:creationId xmlns:a16="http://schemas.microsoft.com/office/drawing/2014/main" id="{0C659777-F859-714A-9CAE-6A818628E175}"/>
              </a:ext>
            </a:extLst>
          </p:cNvPr>
          <p:cNvSpPr>
            <a:spLocks noChangeArrowheads="1"/>
          </p:cNvSpPr>
          <p:nvPr/>
        </p:nvSpPr>
        <p:spPr bwMode="auto">
          <a:xfrm>
            <a:off x="698500" y="4016375"/>
            <a:ext cx="1766888" cy="809625"/>
          </a:xfrm>
          <a:prstGeom prst="rect">
            <a:avLst/>
          </a:prstGeom>
          <a:solidFill>
            <a:schemeClr val="accent2">
              <a:lumMod val="75000"/>
            </a:schemeClr>
          </a:solidFill>
          <a:ln w="9525">
            <a:solidFill>
              <a:schemeClr val="bg2"/>
            </a:solidFill>
            <a:miter lim="800000"/>
            <a:headEnd/>
            <a:tailEnd/>
          </a:ln>
          <a:effectLst/>
        </p:spPr>
        <p:txBody>
          <a:bodyPr wrap="none" anchor="ctr"/>
          <a:lstStyle/>
          <a:p>
            <a:pPr>
              <a:defRPr/>
            </a:pPr>
            <a:r>
              <a:rPr lang="zh-CN" altLang="en-US" sz="1500" dirty="0">
                <a:solidFill>
                  <a:schemeClr val="hlink"/>
                </a:solidFill>
                <a:latin typeface="Tahoma" panose="020B0604030504040204" pitchFamily="34" charset="0"/>
              </a:rPr>
              <a:t>*</a:t>
            </a:r>
            <a:r>
              <a:rPr lang="zh-CN" altLang="en-US" sz="1500" dirty="0">
                <a:solidFill>
                  <a:schemeClr val="bg2"/>
                </a:solidFill>
                <a:latin typeface="Tahoma" panose="020B0604030504040204" pitchFamily="34" charset="0"/>
              </a:rPr>
              <a:t> </a:t>
            </a:r>
            <a:r>
              <a:rPr lang="zh-CN" altLang="en-US" sz="1500" b="1" dirty="0">
                <a:solidFill>
                  <a:schemeClr val="bg2"/>
                </a:solidFill>
                <a:latin typeface="Tahoma" panose="020B0604030504040204" pitchFamily="34" charset="0"/>
              </a:rPr>
              <a:t>屏蔽</a:t>
            </a:r>
            <a:r>
              <a:rPr lang="en-US" altLang="zh-CN" sz="1500" b="1" dirty="0">
                <a:solidFill>
                  <a:schemeClr val="bg2"/>
                </a:solidFill>
                <a:latin typeface="Tahoma" panose="020B0604030504040204" pitchFamily="34" charset="0"/>
              </a:rPr>
              <a:t>8259</a:t>
            </a:r>
            <a:endParaRPr lang="zh-CN" altLang="en-US" sz="1500" b="1" dirty="0">
              <a:solidFill>
                <a:schemeClr val="bg2"/>
              </a:solidFill>
              <a:latin typeface="Tahoma" panose="020B0604030504040204" pitchFamily="34" charset="0"/>
            </a:endParaRPr>
          </a:p>
          <a:p>
            <a:pPr>
              <a:defRPr/>
            </a:pPr>
            <a:r>
              <a:rPr lang="zh-CN" altLang="en-US" sz="1500" b="1" dirty="0">
                <a:solidFill>
                  <a:schemeClr val="bg2"/>
                </a:solidFill>
                <a:latin typeface="Tahoma" panose="020B0604030504040204" pitchFamily="34" charset="0"/>
              </a:rPr>
              <a:t>   恢复中断向量</a:t>
            </a:r>
          </a:p>
          <a:p>
            <a:pPr>
              <a:defRPr/>
            </a:pPr>
            <a:r>
              <a:rPr lang="zh-CN" altLang="en-US" sz="1500" b="1" dirty="0">
                <a:solidFill>
                  <a:schemeClr val="bg2"/>
                </a:solidFill>
                <a:latin typeface="Tahoma" panose="020B0604030504040204" pitchFamily="34" charset="0"/>
              </a:rPr>
              <a:t>    返回</a:t>
            </a:r>
            <a:r>
              <a:rPr lang="en-US" altLang="zh-CN" sz="1500" b="1" dirty="0">
                <a:solidFill>
                  <a:schemeClr val="bg2"/>
                </a:solidFill>
                <a:latin typeface="Tahoma" panose="020B0604030504040204" pitchFamily="34" charset="0"/>
              </a:rPr>
              <a:t>DOS</a:t>
            </a:r>
          </a:p>
        </p:txBody>
      </p:sp>
      <p:sp>
        <p:nvSpPr>
          <p:cNvPr id="251915" name="Text Box 11">
            <a:extLst>
              <a:ext uri="{FF2B5EF4-FFF2-40B4-BE49-F238E27FC236}">
                <a16:creationId xmlns:a16="http://schemas.microsoft.com/office/drawing/2014/main" id="{54559298-0927-2B4D-85C5-F260876DC804}"/>
              </a:ext>
            </a:extLst>
          </p:cNvPr>
          <p:cNvSpPr txBox="1">
            <a:spLocks noChangeArrowheads="1"/>
          </p:cNvSpPr>
          <p:nvPr/>
        </p:nvSpPr>
        <p:spPr bwMode="auto">
          <a:xfrm>
            <a:off x="4433888" y="984250"/>
            <a:ext cx="2286000" cy="36830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solidFill>
                  <a:schemeClr val="bg1"/>
                </a:solidFill>
                <a:latin typeface="Tahoma" panose="020B0604030504040204" pitchFamily="34" charset="0"/>
              </a:rPr>
              <a:t>   中断服务程序</a:t>
            </a:r>
          </a:p>
        </p:txBody>
      </p:sp>
      <p:sp>
        <p:nvSpPr>
          <p:cNvPr id="251916" name="Rectangle 12">
            <a:extLst>
              <a:ext uri="{FF2B5EF4-FFF2-40B4-BE49-F238E27FC236}">
                <a16:creationId xmlns:a16="http://schemas.microsoft.com/office/drawing/2014/main" id="{3565A9E1-658C-4442-94DE-3B6FEDBD04C6}"/>
              </a:ext>
            </a:extLst>
          </p:cNvPr>
          <p:cNvSpPr>
            <a:spLocks noChangeArrowheads="1"/>
          </p:cNvSpPr>
          <p:nvPr/>
        </p:nvSpPr>
        <p:spPr bwMode="auto">
          <a:xfrm>
            <a:off x="4462463" y="1743075"/>
            <a:ext cx="2095500" cy="422275"/>
          </a:xfrm>
          <a:prstGeom prst="rect">
            <a:avLst/>
          </a:prstGeom>
          <a:solidFill>
            <a:srgbClr val="03BCD5"/>
          </a:solidFill>
          <a:ln w="9525">
            <a:solidFill>
              <a:schemeClr val="bg2"/>
            </a:solidFill>
            <a:miter lim="800000"/>
            <a:headEnd/>
            <a:tailEnd/>
          </a:ln>
        </p:spPr>
        <p:txBody>
          <a:bodyPr wrap="none" anchor="ctr"/>
          <a:lstStyle/>
          <a:p>
            <a:r>
              <a:rPr lang="zh-CN" altLang="en-US" sz="1500">
                <a:solidFill>
                  <a:schemeClr val="bg2"/>
                </a:solidFill>
                <a:latin typeface="Tahoma" panose="020B0604030504040204" pitchFamily="34" charset="0"/>
              </a:rPr>
              <a:t>           </a:t>
            </a:r>
            <a:r>
              <a:rPr lang="zh-CN" altLang="en-US" sz="1500" b="1">
                <a:solidFill>
                  <a:schemeClr val="bg2"/>
                </a:solidFill>
                <a:latin typeface="Tahoma" panose="020B0604030504040204" pitchFamily="34" charset="0"/>
              </a:rPr>
              <a:t>保护现场</a:t>
            </a:r>
          </a:p>
        </p:txBody>
      </p:sp>
      <p:sp>
        <p:nvSpPr>
          <p:cNvPr id="251919" name="Rectangle 15">
            <a:extLst>
              <a:ext uri="{FF2B5EF4-FFF2-40B4-BE49-F238E27FC236}">
                <a16:creationId xmlns:a16="http://schemas.microsoft.com/office/drawing/2014/main" id="{35C3D561-408A-014D-85E6-CC4D1A780087}"/>
              </a:ext>
            </a:extLst>
          </p:cNvPr>
          <p:cNvSpPr>
            <a:spLocks noChangeArrowheads="1"/>
          </p:cNvSpPr>
          <p:nvPr/>
        </p:nvSpPr>
        <p:spPr bwMode="auto">
          <a:xfrm>
            <a:off x="4446588" y="2716213"/>
            <a:ext cx="2160587" cy="390525"/>
          </a:xfrm>
          <a:prstGeom prst="rect">
            <a:avLst/>
          </a:prstGeom>
          <a:solidFill>
            <a:srgbClr val="0033CC"/>
          </a:solidFill>
          <a:ln w="9525">
            <a:solidFill>
              <a:schemeClr val="bg2"/>
            </a:solidFill>
            <a:miter lim="800000"/>
            <a:headEnd/>
            <a:tailEnd/>
          </a:ln>
        </p:spPr>
        <p:txBody>
          <a:bodyPr wrap="none" anchor="ctr"/>
          <a:lstStyle/>
          <a:p>
            <a:r>
              <a:rPr lang="zh-CN" altLang="en-US" sz="1500" b="1">
                <a:solidFill>
                  <a:schemeClr val="bg2"/>
                </a:solidFill>
                <a:latin typeface="Tahoma" panose="020B0604030504040204" pitchFamily="34" charset="0"/>
              </a:rPr>
              <a:t>       执行中断操作</a:t>
            </a:r>
          </a:p>
        </p:txBody>
      </p:sp>
      <p:sp>
        <p:nvSpPr>
          <p:cNvPr id="251920" name="Rectangle 16">
            <a:extLst>
              <a:ext uri="{FF2B5EF4-FFF2-40B4-BE49-F238E27FC236}">
                <a16:creationId xmlns:a16="http://schemas.microsoft.com/office/drawing/2014/main" id="{1403211A-32B6-374E-B7CC-054922E30842}"/>
              </a:ext>
            </a:extLst>
          </p:cNvPr>
          <p:cNvSpPr>
            <a:spLocks noChangeArrowheads="1"/>
          </p:cNvSpPr>
          <p:nvPr/>
        </p:nvSpPr>
        <p:spPr bwMode="auto">
          <a:xfrm>
            <a:off x="4462463" y="3598863"/>
            <a:ext cx="2286000" cy="800100"/>
          </a:xfrm>
          <a:prstGeom prst="rect">
            <a:avLst/>
          </a:prstGeom>
          <a:solidFill>
            <a:srgbClr val="05BEFF"/>
          </a:solidFill>
          <a:ln w="9525">
            <a:solidFill>
              <a:schemeClr val="bg2"/>
            </a:solidFill>
            <a:miter lim="800000"/>
            <a:headEnd/>
            <a:tailEnd/>
          </a:ln>
        </p:spPr>
        <p:txBody>
          <a:bodyPr wrap="none" anchor="ctr"/>
          <a:lstStyle/>
          <a:p>
            <a:r>
              <a:rPr lang="zh-CN" altLang="en-US" sz="1500">
                <a:latin typeface="Tahoma" panose="020B0604030504040204" pitchFamily="34" charset="0"/>
              </a:rPr>
              <a:t> </a:t>
            </a:r>
            <a:r>
              <a:rPr lang="zh-CN" altLang="en-US" sz="1500" b="1">
                <a:solidFill>
                  <a:schemeClr val="hlink"/>
                </a:solidFill>
                <a:latin typeface="Tahoma" panose="020B0604030504040204" pitchFamily="34" charset="0"/>
              </a:rPr>
              <a:t>*</a:t>
            </a:r>
            <a:r>
              <a:rPr lang="zh-CN" altLang="en-US" sz="1500" b="1">
                <a:solidFill>
                  <a:schemeClr val="bg2"/>
                </a:solidFill>
                <a:latin typeface="Tahoma" panose="020B0604030504040204" pitchFamily="34" charset="0"/>
              </a:rPr>
              <a:t>向8259</a:t>
            </a:r>
            <a:r>
              <a:rPr lang="en-US" altLang="zh-CN" sz="1500" b="1">
                <a:solidFill>
                  <a:schemeClr val="bg2"/>
                </a:solidFill>
                <a:latin typeface="Tahoma" panose="020B0604030504040204" pitchFamily="34" charset="0"/>
              </a:rPr>
              <a:t>A</a:t>
            </a:r>
            <a:r>
              <a:rPr lang="zh-CN" altLang="en-US" sz="1500" b="1">
                <a:solidFill>
                  <a:schemeClr val="bg2"/>
                </a:solidFill>
                <a:latin typeface="Tahoma" panose="020B0604030504040204" pitchFamily="34" charset="0"/>
              </a:rPr>
              <a:t>送结束命令</a:t>
            </a:r>
          </a:p>
          <a:p>
            <a:r>
              <a:rPr lang="zh-CN" altLang="en-US" sz="1500" b="1">
                <a:solidFill>
                  <a:schemeClr val="bg2"/>
                </a:solidFill>
                <a:latin typeface="Tahoma" panose="020B0604030504040204" pitchFamily="34" charset="0"/>
              </a:rPr>
              <a:t>         恢复现场</a:t>
            </a:r>
          </a:p>
          <a:p>
            <a:r>
              <a:rPr lang="zh-CN" altLang="en-US" sz="1500" b="1">
                <a:solidFill>
                  <a:schemeClr val="bg2"/>
                </a:solidFill>
                <a:latin typeface="Tahoma" panose="020B0604030504040204" pitchFamily="34" charset="0"/>
              </a:rPr>
              <a:t>           </a:t>
            </a:r>
            <a:r>
              <a:rPr lang="en-US" altLang="zh-CN" sz="1500" b="1">
                <a:solidFill>
                  <a:schemeClr val="bg2"/>
                </a:solidFill>
                <a:latin typeface="Tahoma" panose="020B0604030504040204" pitchFamily="34" charset="0"/>
              </a:rPr>
              <a:t>IRET</a:t>
            </a:r>
          </a:p>
        </p:txBody>
      </p:sp>
      <p:sp>
        <p:nvSpPr>
          <p:cNvPr id="251928" name="AutoShape 24">
            <a:extLst>
              <a:ext uri="{FF2B5EF4-FFF2-40B4-BE49-F238E27FC236}">
                <a16:creationId xmlns:a16="http://schemas.microsoft.com/office/drawing/2014/main" id="{58BC2F91-D9B2-7C4F-B009-65F44035C44B}"/>
              </a:ext>
            </a:extLst>
          </p:cNvPr>
          <p:cNvSpPr>
            <a:spLocks noChangeArrowheads="1"/>
          </p:cNvSpPr>
          <p:nvPr/>
        </p:nvSpPr>
        <p:spPr bwMode="auto">
          <a:xfrm>
            <a:off x="6862763" y="3192463"/>
            <a:ext cx="1028700" cy="520700"/>
          </a:xfrm>
          <a:prstGeom prst="wedgeRoundRectCallout">
            <a:avLst>
              <a:gd name="adj1" fmla="val -69560"/>
              <a:gd name="adj2" fmla="val -111787"/>
              <a:gd name="adj3" fmla="val 16667"/>
            </a:avLst>
          </a:prstGeom>
          <a:solidFill>
            <a:schemeClr val="accent1">
              <a:lumMod val="75000"/>
            </a:schemeClr>
          </a:solidFill>
          <a:ln w="9525">
            <a:solidFill>
              <a:schemeClr val="tx1"/>
            </a:solidFill>
            <a:miter lim="800000"/>
            <a:headEnd/>
            <a:tailEnd/>
          </a:ln>
          <a:effectLst/>
        </p:spPr>
        <p:txBody>
          <a:bodyPr/>
          <a:lstStyle/>
          <a:p>
            <a:pPr algn="ctr">
              <a:defRPr/>
            </a:pPr>
            <a:r>
              <a:rPr lang="zh-CN" altLang="en-US" sz="1500" dirty="0">
                <a:solidFill>
                  <a:schemeClr val="bg2"/>
                </a:solidFill>
                <a:latin typeface="Tahoma" panose="020B0604030504040204" pitchFamily="34" charset="0"/>
              </a:rPr>
              <a:t>避免</a:t>
            </a:r>
            <a:r>
              <a:rPr lang="en-US" altLang="zh-CN" sz="1500" dirty="0">
                <a:solidFill>
                  <a:schemeClr val="bg2"/>
                </a:solidFill>
                <a:latin typeface="Tahoma" panose="020B0604030504040204" pitchFamily="34" charset="0"/>
              </a:rPr>
              <a:t>DOS </a:t>
            </a:r>
            <a:r>
              <a:rPr lang="zh-CN" altLang="en-US" sz="1500" dirty="0">
                <a:solidFill>
                  <a:schemeClr val="bg2"/>
                </a:solidFill>
                <a:latin typeface="Tahoma" panose="020B0604030504040204" pitchFamily="34" charset="0"/>
              </a:rPr>
              <a:t>重入</a:t>
            </a:r>
          </a:p>
        </p:txBody>
      </p:sp>
      <p:sp>
        <p:nvSpPr>
          <p:cNvPr id="251930" name="Text Box 26">
            <a:extLst>
              <a:ext uri="{FF2B5EF4-FFF2-40B4-BE49-F238E27FC236}">
                <a16:creationId xmlns:a16="http://schemas.microsoft.com/office/drawing/2014/main" id="{A14DA9A1-A7DA-054B-B685-B337BCDA8A98}"/>
              </a:ext>
            </a:extLst>
          </p:cNvPr>
          <p:cNvSpPr txBox="1">
            <a:spLocks noChangeArrowheads="1"/>
          </p:cNvSpPr>
          <p:nvPr/>
        </p:nvSpPr>
        <p:spPr bwMode="auto">
          <a:xfrm>
            <a:off x="657225" y="4838700"/>
            <a:ext cx="261937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500" b="1">
                <a:solidFill>
                  <a:schemeClr val="hlink"/>
                </a:solidFill>
                <a:latin typeface="Tahoma" panose="020B0604030504040204" pitchFamily="34" charset="0"/>
              </a:rPr>
              <a:t>*</a:t>
            </a:r>
            <a:r>
              <a:rPr lang="zh-CN" altLang="en-US" sz="1500" b="1">
                <a:solidFill>
                  <a:srgbClr val="006666"/>
                </a:solidFill>
                <a:latin typeface="Tahoma" panose="020B0604030504040204" pitchFamily="34" charset="0"/>
              </a:rPr>
              <a:t> </a:t>
            </a:r>
            <a:r>
              <a:rPr lang="zh-CN" altLang="en-US" sz="1300" b="1">
                <a:solidFill>
                  <a:srgbClr val="006666"/>
                </a:solidFill>
                <a:latin typeface="Tahoma" panose="020B0604030504040204" pitchFamily="34" charset="0"/>
              </a:rPr>
              <a:t>表示视具体情况而定</a:t>
            </a:r>
          </a:p>
        </p:txBody>
      </p:sp>
      <p:sp>
        <p:nvSpPr>
          <p:cNvPr id="251931" name="Text Box 27">
            <a:extLst>
              <a:ext uri="{FF2B5EF4-FFF2-40B4-BE49-F238E27FC236}">
                <a16:creationId xmlns:a16="http://schemas.microsoft.com/office/drawing/2014/main" id="{7ACE8AB4-4F1D-234B-817E-686B3A793926}"/>
              </a:ext>
            </a:extLst>
          </p:cNvPr>
          <p:cNvSpPr txBox="1">
            <a:spLocks noChangeArrowheads="1"/>
          </p:cNvSpPr>
          <p:nvPr/>
        </p:nvSpPr>
        <p:spPr bwMode="auto">
          <a:xfrm>
            <a:off x="962025" y="3713163"/>
            <a:ext cx="1239838"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500" b="1">
                <a:solidFill>
                  <a:srgbClr val="FF0000"/>
                </a:solidFill>
                <a:latin typeface="Tahoma" panose="020B0604030504040204" pitchFamily="34" charset="0"/>
              </a:rPr>
              <a:t>程序结束前</a:t>
            </a:r>
          </a:p>
        </p:txBody>
      </p:sp>
      <p:sp>
        <p:nvSpPr>
          <p:cNvPr id="28" name="Text Box 4">
            <a:extLst>
              <a:ext uri="{FF2B5EF4-FFF2-40B4-BE49-F238E27FC236}">
                <a16:creationId xmlns:a16="http://schemas.microsoft.com/office/drawing/2014/main" id="{0CE81883-50E2-6F4E-928E-BD9B10BF74AF}"/>
              </a:ext>
            </a:extLst>
          </p:cNvPr>
          <p:cNvSpPr txBox="1">
            <a:spLocks noChangeArrowheads="1"/>
          </p:cNvSpPr>
          <p:nvPr/>
        </p:nvSpPr>
        <p:spPr bwMode="auto">
          <a:xfrm>
            <a:off x="544513" y="334963"/>
            <a:ext cx="4043362" cy="400050"/>
          </a:xfrm>
          <a:prstGeom prst="rect">
            <a:avLst/>
          </a:prstGeom>
          <a:noFill/>
          <a:ln>
            <a:noFill/>
          </a:ln>
          <a:effectLst/>
        </p:spPr>
        <p:txBody>
          <a:bodyPr>
            <a:spAutoFit/>
          </a:bodyPr>
          <a:lstStyle/>
          <a:p>
            <a:pPr>
              <a:defRPr/>
            </a:pPr>
            <a:r>
              <a:rPr lang="zh-CN" altLang="en-US" sz="2000" b="1" noProof="1">
                <a:solidFill>
                  <a:schemeClr val="bg1"/>
                </a:solidFill>
                <a:ea typeface="微软雅黑" panose="020B0503020204020204" pitchFamily="34" charset="-122"/>
                <a:sym typeface="Arial" panose="020B0604020202020204" pitchFamily="34" charset="0"/>
              </a:rPr>
              <a:t>中断程序结构</a:t>
            </a:r>
            <a:endParaRPr lang="zh-CN" altLang="en-US" sz="2100">
              <a:solidFill>
                <a:srgbClr val="0000CC"/>
              </a:solidFill>
              <a:effectLst>
                <a:outerShdw blurRad="38100" dist="38100" dir="2700000" algn="tl">
                  <a:srgbClr val="C0C0C0"/>
                </a:outerShdw>
              </a:effectLst>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1911"/>
                                        </p:tgtEl>
                                        <p:attrNameLst>
                                          <p:attrName>style.visibility</p:attrName>
                                        </p:attrNameLst>
                                      </p:cBhvr>
                                      <p:to>
                                        <p:strVal val="visible"/>
                                      </p:to>
                                    </p:set>
                                    <p:animEffect transition="in" filter="blinds(horizontal)">
                                      <p:cBhvr>
                                        <p:cTn id="7" dur="500"/>
                                        <p:tgtEl>
                                          <p:spTgt spid="2519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251913"/>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251912"/>
                                        </p:tgtEl>
                                        <p:attrNameLst>
                                          <p:attrName>style.visibility</p:attrName>
                                        </p:attrNameLst>
                                      </p:cBhvr>
                                      <p:to>
                                        <p:strVal val="visible"/>
                                      </p:to>
                                    </p:set>
                                    <p:animEffect transition="in" filter="blinds(horizontal)">
                                      <p:cBhvr>
                                        <p:cTn id="16" dur="500"/>
                                        <p:tgtEl>
                                          <p:spTgt spid="25191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251931"/>
                                        </p:tgtEl>
                                        <p:attrNameLst>
                                          <p:attrName>style.visibility</p:attrName>
                                        </p:attrNameLst>
                                      </p:cBhvr>
                                      <p:to>
                                        <p:strVal val="visible"/>
                                      </p:to>
                                    </p:set>
                                    <p:animEffect transition="in" filter="blinds(horizontal)">
                                      <p:cBhvr>
                                        <p:cTn id="21" dur="500"/>
                                        <p:tgtEl>
                                          <p:spTgt spid="25193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251914"/>
                                        </p:tgtEl>
                                        <p:attrNameLst>
                                          <p:attrName>style.visibility</p:attrName>
                                        </p:attrNameLst>
                                      </p:cBhvr>
                                      <p:to>
                                        <p:strVal val="visible"/>
                                      </p:to>
                                    </p:set>
                                    <p:animEffect transition="in" filter="blinds(horizontal)">
                                      <p:cBhvr>
                                        <p:cTn id="26" dur="500"/>
                                        <p:tgtEl>
                                          <p:spTgt spid="25191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5193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251915"/>
                                        </p:tgtEl>
                                        <p:attrNameLst>
                                          <p:attrName>style.visibility</p:attrName>
                                        </p:attrNameLst>
                                      </p:cBhvr>
                                      <p:to>
                                        <p:strVal val="visible"/>
                                      </p:to>
                                    </p:set>
                                    <p:animEffect transition="in" filter="blinds(horizontal)">
                                      <p:cBhvr>
                                        <p:cTn id="35" dur="500"/>
                                        <p:tgtEl>
                                          <p:spTgt spid="251915"/>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251916"/>
                                        </p:tgtEl>
                                        <p:attrNameLst>
                                          <p:attrName>style.visibility</p:attrName>
                                        </p:attrNameLst>
                                      </p:cBhvr>
                                      <p:to>
                                        <p:strVal val="visible"/>
                                      </p:to>
                                    </p:set>
                                    <p:animEffect transition="in" filter="blinds(horizontal)">
                                      <p:cBhvr>
                                        <p:cTn id="40" dur="500"/>
                                        <p:tgtEl>
                                          <p:spTgt spid="251916"/>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251919"/>
                                        </p:tgtEl>
                                        <p:attrNameLst>
                                          <p:attrName>style.visibility</p:attrName>
                                        </p:attrNameLst>
                                      </p:cBhvr>
                                      <p:to>
                                        <p:strVal val="visible"/>
                                      </p:to>
                                    </p:set>
                                    <p:animEffect transition="in" filter="blinds(horizontal)">
                                      <p:cBhvr>
                                        <p:cTn id="45" dur="500"/>
                                        <p:tgtEl>
                                          <p:spTgt spid="251919"/>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251928"/>
                                        </p:tgtEl>
                                        <p:attrNameLst>
                                          <p:attrName>style.visibility</p:attrName>
                                        </p:attrNameLst>
                                      </p:cBhvr>
                                      <p:to>
                                        <p:strVal val="visible"/>
                                      </p:to>
                                    </p:set>
                                    <p:animEffect transition="in" filter="blinds(horizontal)">
                                      <p:cBhvr>
                                        <p:cTn id="50" dur="500"/>
                                        <p:tgtEl>
                                          <p:spTgt spid="251928"/>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2519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11" grpId="0" animBg="1" autoUpdateAnimBg="0"/>
      <p:bldP spid="251912" grpId="0" animBg="1" autoUpdateAnimBg="0"/>
      <p:bldP spid="251914" grpId="0" animBg="1" autoUpdateAnimBg="0"/>
      <p:bldP spid="251915" grpId="0" animBg="1" autoUpdateAnimBg="0"/>
      <p:bldP spid="251916" grpId="0" animBg="1" autoUpdateAnimBg="0"/>
      <p:bldP spid="251919" grpId="0" animBg="1" autoUpdateAnimBg="0"/>
      <p:bldP spid="251920" grpId="0" animBg="1" autoUpdateAnimBg="0"/>
      <p:bldP spid="251928" grpId="0" animBg="1" autoUpdateAnimBg="0"/>
      <p:bldP spid="251930" grpId="0" autoUpdateAnimBg="0"/>
      <p:bldP spid="251931"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长方形 289">
            <a:extLst>
              <a:ext uri="{FF2B5EF4-FFF2-40B4-BE49-F238E27FC236}">
                <a16:creationId xmlns:a16="http://schemas.microsoft.com/office/drawing/2014/main" id="{EAF2A353-5C6C-E24E-AA5A-0D9150CB4679}"/>
              </a:ext>
            </a:extLst>
          </p:cNvPr>
          <p:cNvSpPr>
            <a:spLocks noChangeArrowheads="1"/>
          </p:cNvSpPr>
          <p:nvPr/>
        </p:nvSpPr>
        <p:spPr bwMode="auto">
          <a:xfrm>
            <a:off x="-26988" y="242888"/>
            <a:ext cx="4008438" cy="606425"/>
          </a:xfrm>
          <a:prstGeom prst="rect">
            <a:avLst/>
          </a:prstGeom>
          <a:gradFill rotWithShape="0">
            <a:gsLst>
              <a:gs pos="0">
                <a:srgbClr val="990033"/>
              </a:gs>
              <a:gs pos="100000">
                <a:srgbClr val="460017">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67628" tIns="35243" rIns="67628" bIns="35243" anchor="ctr"/>
          <a:lstStyle/>
          <a:p>
            <a:pPr>
              <a:buFont typeface="Arial" panose="020B0604020202020204" pitchFamily="34" charset="0"/>
              <a:buNone/>
            </a:pPr>
            <a:endParaRPr lang="zh-CN" altLang="en-US"/>
          </a:p>
        </p:txBody>
      </p:sp>
      <p:sp>
        <p:nvSpPr>
          <p:cNvPr id="6146" name="矩形 8">
            <a:extLst>
              <a:ext uri="{FF2B5EF4-FFF2-40B4-BE49-F238E27FC236}">
                <a16:creationId xmlns:a16="http://schemas.microsoft.com/office/drawing/2014/main" id="{A0F8FEB2-9C72-BD4E-B0D0-5DAC6382E741}"/>
              </a:ext>
            </a:extLst>
          </p:cNvPr>
          <p:cNvSpPr>
            <a:spLocks noChangeArrowheads="1"/>
          </p:cNvSpPr>
          <p:nvPr/>
        </p:nvSpPr>
        <p:spPr bwMode="auto">
          <a:xfrm>
            <a:off x="1614488" y="788988"/>
            <a:ext cx="20891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gn="ctr">
              <a:buFont typeface="Arial" panose="020B0604020202020204" pitchFamily="34" charset="0"/>
              <a:buNone/>
            </a:pPr>
            <a:endParaRPr lang="zh-CN" altLang="en-US" sz="15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4102" name="Picture 2" descr="PPECLOGO-eff-0-1">
            <a:extLst>
              <a:ext uri="{FF2B5EF4-FFF2-40B4-BE49-F238E27FC236}">
                <a16:creationId xmlns:a16="http://schemas.microsoft.com/office/drawing/2014/main" id="{A05A6805-F769-1646-B020-D7DBFCA3F1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7863" y="525463"/>
            <a:ext cx="627062"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3" descr="PPECLOGO-eff-0-2">
            <a:extLst>
              <a:ext uri="{FF2B5EF4-FFF2-40B4-BE49-F238E27FC236}">
                <a16:creationId xmlns:a16="http://schemas.microsoft.com/office/drawing/2014/main" id="{51CC0E91-CD1A-5942-90B4-E6423AFD39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6600" y="506413"/>
            <a:ext cx="5778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6" descr="PPECLOGO-eff-0-1">
            <a:extLst>
              <a:ext uri="{FF2B5EF4-FFF2-40B4-BE49-F238E27FC236}">
                <a16:creationId xmlns:a16="http://schemas.microsoft.com/office/drawing/2014/main" id="{26EDFF4B-7C30-E147-B99B-CAB1156DD05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6038" y="533400"/>
            <a:ext cx="23495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8" descr="PPECLOGO-eff-0-2">
            <a:extLst>
              <a:ext uri="{FF2B5EF4-FFF2-40B4-BE49-F238E27FC236}">
                <a16:creationId xmlns:a16="http://schemas.microsoft.com/office/drawing/2014/main" id="{5C166470-38E0-0047-A05C-2F836FF4174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6200" y="377825"/>
            <a:ext cx="57943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11" descr="PPECLOGO-eff-5-4">
            <a:extLst>
              <a:ext uri="{FF2B5EF4-FFF2-40B4-BE49-F238E27FC236}">
                <a16:creationId xmlns:a16="http://schemas.microsoft.com/office/drawing/2014/main" id="{DBCFCA40-87D4-7349-9E30-768B30BE587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53063" y="449263"/>
            <a:ext cx="5334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Picture 15" descr="PPECLOGO-eff2-1-3">
            <a:extLst>
              <a:ext uri="{FF2B5EF4-FFF2-40B4-BE49-F238E27FC236}">
                <a16:creationId xmlns:a16="http://schemas.microsoft.com/office/drawing/2014/main" id="{E4A8D403-7770-8448-B302-7EA55933022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47850" y="461963"/>
            <a:ext cx="25876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6" descr="PPECLOGO-eff2-1-4">
            <a:extLst>
              <a:ext uri="{FF2B5EF4-FFF2-40B4-BE49-F238E27FC236}">
                <a16:creationId xmlns:a16="http://schemas.microsoft.com/office/drawing/2014/main" id="{BD712C15-28DA-DD46-B872-47C74AF8985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30725" y="731838"/>
            <a:ext cx="4159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0" name="Picture 17" descr="PPECLOGO-eff2-1-3">
            <a:extLst>
              <a:ext uri="{FF2B5EF4-FFF2-40B4-BE49-F238E27FC236}">
                <a16:creationId xmlns:a16="http://schemas.microsoft.com/office/drawing/2014/main" id="{64A8B845-4CA0-BE46-8E04-3E9A4A123A9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70313" y="100013"/>
            <a:ext cx="211137"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18" descr="PPECLOGO-eff2-1-3">
            <a:extLst>
              <a:ext uri="{FF2B5EF4-FFF2-40B4-BE49-F238E27FC236}">
                <a16:creationId xmlns:a16="http://schemas.microsoft.com/office/drawing/2014/main" id="{20DA0A2D-CC8B-4448-9BC5-7A1E0321B85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43513" y="788988"/>
            <a:ext cx="166687" cy="11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6" name="网络 586">
            <a:extLst>
              <a:ext uri="{FF2B5EF4-FFF2-40B4-BE49-F238E27FC236}">
                <a16:creationId xmlns:a16="http://schemas.microsoft.com/office/drawing/2014/main" id="{225E086A-0980-A44F-BDEB-5041DF4CEFAD}"/>
              </a:ext>
            </a:extLst>
          </p:cNvPr>
          <p:cNvSpPr>
            <a:spLocks noChangeArrowheads="1"/>
          </p:cNvSpPr>
          <p:nvPr/>
        </p:nvSpPr>
        <p:spPr bwMode="auto">
          <a:xfrm>
            <a:off x="19050" y="314325"/>
            <a:ext cx="506413" cy="484188"/>
          </a:xfrm>
          <a:custGeom>
            <a:avLst/>
            <a:gdLst>
              <a:gd name="T0" fmla="*/ 0 w 1889279"/>
              <a:gd name="T1" fmla="*/ 0 h 1810503"/>
              <a:gd name="T2" fmla="*/ 0 w 1889279"/>
              <a:gd name="T3" fmla="*/ 0 h 1810503"/>
              <a:gd name="T4" fmla="*/ 0 w 1889279"/>
              <a:gd name="T5" fmla="*/ 0 h 1810503"/>
              <a:gd name="T6" fmla="*/ 0 w 1889279"/>
              <a:gd name="T7" fmla="*/ 0 h 1810503"/>
              <a:gd name="T8" fmla="*/ 0 w 1889279"/>
              <a:gd name="T9" fmla="*/ 0 h 1810503"/>
              <a:gd name="T10" fmla="*/ 0 w 1889279"/>
              <a:gd name="T11" fmla="*/ 0 h 1810503"/>
              <a:gd name="T12" fmla="*/ 0 w 1889279"/>
              <a:gd name="T13" fmla="*/ 0 h 1810503"/>
              <a:gd name="T14" fmla="*/ 0 w 1889279"/>
              <a:gd name="T15" fmla="*/ 0 h 1810503"/>
              <a:gd name="T16" fmla="*/ 0 w 1889279"/>
              <a:gd name="T17" fmla="*/ 0 h 1810503"/>
              <a:gd name="T18" fmla="*/ 0 w 1889279"/>
              <a:gd name="T19" fmla="*/ 0 h 1810503"/>
              <a:gd name="T20" fmla="*/ 0 w 1889279"/>
              <a:gd name="T21" fmla="*/ 0 h 1810503"/>
              <a:gd name="T22" fmla="*/ 0 w 1889279"/>
              <a:gd name="T23" fmla="*/ 0 h 1810503"/>
              <a:gd name="T24" fmla="*/ 0 w 1889279"/>
              <a:gd name="T25" fmla="*/ 0 h 1810503"/>
              <a:gd name="T26" fmla="*/ 0 w 1889279"/>
              <a:gd name="T27" fmla="*/ 0 h 1810503"/>
              <a:gd name="T28" fmla="*/ 0 w 1889279"/>
              <a:gd name="T29" fmla="*/ 0 h 1810503"/>
              <a:gd name="T30" fmla="*/ 0 w 1889279"/>
              <a:gd name="T31" fmla="*/ 0 h 1810503"/>
              <a:gd name="T32" fmla="*/ 0 w 1889279"/>
              <a:gd name="T33" fmla="*/ 0 h 1810503"/>
              <a:gd name="T34" fmla="*/ 0 w 1889279"/>
              <a:gd name="T35" fmla="*/ 0 h 1810503"/>
              <a:gd name="T36" fmla="*/ 0 w 1889279"/>
              <a:gd name="T37" fmla="*/ 0 h 1810503"/>
              <a:gd name="T38" fmla="*/ 0 w 1889279"/>
              <a:gd name="T39" fmla="*/ 0 h 1810503"/>
              <a:gd name="T40" fmla="*/ 0 w 1889279"/>
              <a:gd name="T41" fmla="*/ 0 h 1810503"/>
              <a:gd name="T42" fmla="*/ 0 w 1889279"/>
              <a:gd name="T43" fmla="*/ 0 h 1810503"/>
              <a:gd name="T44" fmla="*/ 0 w 1889279"/>
              <a:gd name="T45" fmla="*/ 0 h 1810503"/>
              <a:gd name="T46" fmla="*/ 0 w 1889279"/>
              <a:gd name="T47" fmla="*/ 0 h 1810503"/>
              <a:gd name="T48" fmla="*/ 0 w 1889279"/>
              <a:gd name="T49" fmla="*/ 0 h 1810503"/>
              <a:gd name="T50" fmla="*/ 0 w 1889279"/>
              <a:gd name="T51" fmla="*/ 0 h 1810503"/>
              <a:gd name="T52" fmla="*/ 0 w 1889279"/>
              <a:gd name="T53" fmla="*/ 0 h 1810503"/>
              <a:gd name="T54" fmla="*/ 0 w 1889279"/>
              <a:gd name="T55" fmla="*/ 0 h 1810503"/>
              <a:gd name="T56" fmla="*/ 0 w 1889279"/>
              <a:gd name="T57" fmla="*/ 0 h 1810503"/>
              <a:gd name="T58" fmla="*/ 0 w 1889279"/>
              <a:gd name="T59" fmla="*/ 0 h 1810503"/>
              <a:gd name="T60" fmla="*/ 0 w 1889279"/>
              <a:gd name="T61" fmla="*/ 0 h 1810503"/>
              <a:gd name="T62" fmla="*/ 0 w 1889279"/>
              <a:gd name="T63" fmla="*/ 0 h 1810503"/>
              <a:gd name="T64" fmla="*/ 0 w 1889279"/>
              <a:gd name="T65" fmla="*/ 0 h 1810503"/>
              <a:gd name="T66" fmla="*/ 0 w 1889279"/>
              <a:gd name="T67" fmla="*/ 0 h 1810503"/>
              <a:gd name="T68" fmla="*/ 0 w 1889279"/>
              <a:gd name="T69" fmla="*/ 0 h 1810503"/>
              <a:gd name="T70" fmla="*/ 0 w 1889279"/>
              <a:gd name="T71" fmla="*/ 0 h 1810503"/>
              <a:gd name="T72" fmla="*/ 0 w 1889279"/>
              <a:gd name="T73" fmla="*/ 0 h 1810503"/>
              <a:gd name="T74" fmla="*/ 0 w 1889279"/>
              <a:gd name="T75" fmla="*/ 0 h 18105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lnTo>
                  <a:pt x="953521" y="1355186"/>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lnTo>
                  <a:pt x="953521" y="931303"/>
                </a:ln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lnTo>
                  <a:pt x="900586" y="1702"/>
                </a:lnTo>
                <a:close/>
                <a:moveTo>
                  <a:pt x="953521" y="0"/>
                </a:moveTo>
                <a:lnTo>
                  <a:pt x="981035" y="1330"/>
                </a:lnTo>
                <a:cubicBezTo>
                  <a:pt x="1124068" y="53565"/>
                  <a:pt x="1247786" y="180867"/>
                  <a:pt x="1332000" y="354889"/>
                </a:cubicBezTo>
                <a:cubicBezTo>
                  <a:pt x="1219743" y="403080"/>
                  <a:pt x="1090709" y="429800"/>
                  <a:pt x="953521" y="430954"/>
                </a:cubicBezTo>
                <a:lnTo>
                  <a:pt x="9535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6157" name="Picture 22" descr="未标题-4">
            <a:extLst>
              <a:ext uri="{FF2B5EF4-FFF2-40B4-BE49-F238E27FC236}">
                <a16:creationId xmlns:a16="http://schemas.microsoft.com/office/drawing/2014/main" id="{CE8E0C3C-D31F-7642-A3DB-00385BEF76C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75463" y="68263"/>
            <a:ext cx="2230437"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 name="Rectangle 4">
            <a:extLst>
              <a:ext uri="{FF2B5EF4-FFF2-40B4-BE49-F238E27FC236}">
                <a16:creationId xmlns:a16="http://schemas.microsoft.com/office/drawing/2014/main" id="{8FDBF848-62ED-F348-853B-10AE613325A6}"/>
              </a:ext>
            </a:extLst>
          </p:cNvPr>
          <p:cNvSpPr txBox="1">
            <a:spLocks noChangeArrowheads="1"/>
          </p:cNvSpPr>
          <p:nvPr/>
        </p:nvSpPr>
        <p:spPr bwMode="auto">
          <a:xfrm>
            <a:off x="166688" y="1492250"/>
            <a:ext cx="4189412" cy="547688"/>
          </a:xfrm>
          <a:prstGeom prst="rect">
            <a:avLst/>
          </a:prstGeom>
          <a:noFill/>
          <a:ln>
            <a:noFill/>
          </a:ln>
        </p:spPr>
        <p:txBody>
          <a:bodyPr lIns="68580" tIns="34290" rIns="68580" bIns="34290"/>
          <a:lstStyle>
            <a:lvl1pPr marL="228600" indent="-228600">
              <a:defRPr>
                <a:solidFill>
                  <a:schemeClr val="tx1"/>
                </a:solidFill>
                <a:latin typeface="Arial" panose="020B0604020202020204" pitchFamily="34" charset="0"/>
                <a:ea typeface="宋体" panose="02010600030101010101" pitchFamily="2" charset="-122"/>
              </a:defRPr>
            </a:lvl1pPr>
            <a:lvl2pPr marL="685800" indent="-22860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20000"/>
              </a:spcBef>
              <a:buFont typeface="Arial" panose="020B0604020202020204" pitchFamily="34" charset="0"/>
              <a:buNone/>
              <a:defRPr/>
            </a:pPr>
            <a:endParaRPr lang="zh-CN" altLang="en-US" sz="2000" dirty="0">
              <a:solidFill>
                <a:srgbClr val="C30601"/>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Arial" panose="020B0604020202020204" pitchFamily="34" charset="0"/>
            </a:endParaRPr>
          </a:p>
        </p:txBody>
      </p:sp>
      <p:grpSp>
        <p:nvGrpSpPr>
          <p:cNvPr id="6159" name="组合 1">
            <a:extLst>
              <a:ext uri="{FF2B5EF4-FFF2-40B4-BE49-F238E27FC236}">
                <a16:creationId xmlns:a16="http://schemas.microsoft.com/office/drawing/2014/main" id="{6FFB1E29-48E3-0841-87D2-17CEFF49072B}"/>
              </a:ext>
            </a:extLst>
          </p:cNvPr>
          <p:cNvGrpSpPr>
            <a:grpSpLocks/>
          </p:cNvGrpSpPr>
          <p:nvPr/>
        </p:nvGrpSpPr>
        <p:grpSpPr bwMode="auto">
          <a:xfrm>
            <a:off x="-309563" y="1628775"/>
            <a:ext cx="8582026" cy="3344863"/>
            <a:chOff x="-309563" y="1628776"/>
            <a:chExt cx="8582026" cy="3344862"/>
          </a:xfrm>
        </p:grpSpPr>
        <p:grpSp>
          <p:nvGrpSpPr>
            <p:cNvPr id="6162" name="Group 141">
              <a:extLst>
                <a:ext uri="{FF2B5EF4-FFF2-40B4-BE49-F238E27FC236}">
                  <a16:creationId xmlns:a16="http://schemas.microsoft.com/office/drawing/2014/main" id="{C42AB67E-5AB4-C64C-9B1E-EB14250AB7A7}"/>
                </a:ext>
              </a:extLst>
            </p:cNvPr>
            <p:cNvGrpSpPr>
              <a:grpSpLocks/>
            </p:cNvGrpSpPr>
            <p:nvPr/>
          </p:nvGrpSpPr>
          <p:grpSpPr bwMode="auto">
            <a:xfrm>
              <a:off x="-309563" y="1628776"/>
              <a:ext cx="8582026" cy="3344862"/>
              <a:chOff x="-504" y="590"/>
              <a:chExt cx="6226" cy="3508"/>
            </a:xfrm>
          </p:grpSpPr>
          <p:grpSp>
            <p:nvGrpSpPr>
              <p:cNvPr id="6164" name="Group 6">
                <a:extLst>
                  <a:ext uri="{FF2B5EF4-FFF2-40B4-BE49-F238E27FC236}">
                    <a16:creationId xmlns:a16="http://schemas.microsoft.com/office/drawing/2014/main" id="{134CECA1-B3D2-2D43-96E8-411D6FB1E76B}"/>
                  </a:ext>
                </a:extLst>
              </p:cNvPr>
              <p:cNvGrpSpPr>
                <a:grpSpLocks/>
              </p:cNvGrpSpPr>
              <p:nvPr/>
            </p:nvGrpSpPr>
            <p:grpSpPr bwMode="auto">
              <a:xfrm>
                <a:off x="280" y="930"/>
                <a:ext cx="1544" cy="805"/>
                <a:chOff x="-8" y="1115"/>
                <a:chExt cx="1544" cy="805"/>
              </a:xfrm>
            </p:grpSpPr>
            <p:sp>
              <p:nvSpPr>
                <p:cNvPr id="6268" name="Rectangle 3">
                  <a:extLst>
                    <a:ext uri="{FF2B5EF4-FFF2-40B4-BE49-F238E27FC236}">
                      <a16:creationId xmlns:a16="http://schemas.microsoft.com/office/drawing/2014/main" id="{4B8176D8-2D99-B346-AE9F-CDB29E14D300}"/>
                    </a:ext>
                  </a:extLst>
                </p:cNvPr>
                <p:cNvSpPr>
                  <a:spLocks noChangeArrowheads="1"/>
                </p:cNvSpPr>
                <p:nvPr/>
              </p:nvSpPr>
              <p:spPr bwMode="auto">
                <a:xfrm>
                  <a:off x="1008" y="1115"/>
                  <a:ext cx="528" cy="805"/>
                </a:xfrm>
                <a:prstGeom prst="rect">
                  <a:avLst/>
                </a:prstGeom>
                <a:solidFill>
                  <a:srgbClr val="FFFF99"/>
                </a:solidFill>
                <a:ln w="9525">
                  <a:solidFill>
                    <a:schemeClr val="tx1"/>
                  </a:solidFill>
                  <a:miter lim="800000"/>
                  <a:headEnd/>
                  <a:tailEnd/>
                </a:ln>
              </p:spPr>
              <p:txBody>
                <a:bodyPr wrap="none" anchor="ctr"/>
                <a:lstStyle/>
                <a:p>
                  <a:pPr algn="ctr" eaLnBrk="1" hangingPunct="1">
                    <a:buFont typeface="Arial" panose="020B0604020202020204" pitchFamily="34" charset="0"/>
                    <a:buNone/>
                  </a:pPr>
                  <a:r>
                    <a:rPr lang="zh-CN" altLang="en-US" sz="1600" b="1">
                      <a:latin typeface="Times New Roman" panose="02020603050405020304" pitchFamily="18" charset="0"/>
                    </a:rPr>
                    <a:t>数据</a:t>
                  </a:r>
                </a:p>
                <a:p>
                  <a:pPr algn="ctr" eaLnBrk="1" hangingPunct="1">
                    <a:buFont typeface="Arial" panose="020B0604020202020204" pitchFamily="34" charset="0"/>
                    <a:buNone/>
                  </a:pPr>
                  <a:r>
                    <a:rPr lang="zh-CN" altLang="en-US" sz="1600" b="1">
                      <a:latin typeface="Times New Roman" panose="02020603050405020304" pitchFamily="18" charset="0"/>
                    </a:rPr>
                    <a:t>总线</a:t>
                  </a:r>
                </a:p>
                <a:p>
                  <a:pPr algn="ctr" eaLnBrk="1" hangingPunct="1">
                    <a:buFont typeface="Arial" panose="020B0604020202020204" pitchFamily="34" charset="0"/>
                    <a:buNone/>
                  </a:pPr>
                  <a:r>
                    <a:rPr lang="zh-CN" altLang="en-US" sz="1600" b="1">
                      <a:latin typeface="Times New Roman" panose="02020603050405020304" pitchFamily="18" charset="0"/>
                    </a:rPr>
                    <a:t>缓冲器</a:t>
                  </a:r>
                </a:p>
              </p:txBody>
            </p:sp>
            <p:sp>
              <p:nvSpPr>
                <p:cNvPr id="6269" name="AutoShape 4">
                  <a:extLst>
                    <a:ext uri="{FF2B5EF4-FFF2-40B4-BE49-F238E27FC236}">
                      <a16:creationId xmlns:a16="http://schemas.microsoft.com/office/drawing/2014/main" id="{768E559D-2960-4347-9311-95DA40B153A8}"/>
                    </a:ext>
                  </a:extLst>
                </p:cNvPr>
                <p:cNvSpPr>
                  <a:spLocks noChangeArrowheads="1"/>
                </p:cNvSpPr>
                <p:nvPr/>
              </p:nvSpPr>
              <p:spPr bwMode="auto">
                <a:xfrm>
                  <a:off x="576" y="1440"/>
                  <a:ext cx="384" cy="192"/>
                </a:xfrm>
                <a:prstGeom prst="leftRightArrow">
                  <a:avLst>
                    <a:gd name="adj1" fmla="val 50000"/>
                    <a:gd name="adj2" fmla="val 40000"/>
                  </a:avLst>
                </a:prstGeom>
                <a:solidFill>
                  <a:srgbClr val="0033CC"/>
                </a:solidFill>
                <a:ln w="9525">
                  <a:solidFill>
                    <a:schemeClr val="bg1"/>
                  </a:solidFill>
                  <a:miter lim="800000"/>
                  <a:headEnd/>
                  <a:tailEnd/>
                </a:ln>
              </p:spPr>
              <p:txBody>
                <a:bodyPr wrap="none" anchor="ctr"/>
                <a:lstStyle/>
                <a:p>
                  <a:pPr eaLnBrk="1" hangingPunct="1">
                    <a:lnSpc>
                      <a:spcPct val="130000"/>
                    </a:lnSpc>
                    <a:spcBef>
                      <a:spcPct val="20000"/>
                    </a:spcBef>
                    <a:buFont typeface="Arial" panose="020B0604020202020204" pitchFamily="34" charset="0"/>
                    <a:buNone/>
                  </a:pPr>
                  <a:endParaRPr lang="de-DE" altLang="zh-CN">
                    <a:latin typeface="宋体" panose="02010600030101010101" pitchFamily="2" charset="-122"/>
                  </a:endParaRPr>
                </a:p>
              </p:txBody>
            </p:sp>
            <p:sp>
              <p:nvSpPr>
                <p:cNvPr id="6270" name="Text Box 5">
                  <a:extLst>
                    <a:ext uri="{FF2B5EF4-FFF2-40B4-BE49-F238E27FC236}">
                      <a16:creationId xmlns:a16="http://schemas.microsoft.com/office/drawing/2014/main" id="{5F414C48-77C9-3948-AB83-76ED705F1102}"/>
                    </a:ext>
                  </a:extLst>
                </p:cNvPr>
                <p:cNvSpPr txBox="1">
                  <a:spLocks noChangeArrowheads="1"/>
                </p:cNvSpPr>
                <p:nvPr/>
              </p:nvSpPr>
              <p:spPr bwMode="auto">
                <a:xfrm>
                  <a:off x="-8" y="1161"/>
                  <a:ext cx="1028"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1600">
                      <a:latin typeface="Times New Roman" panose="02020603050405020304" pitchFamily="18" charset="0"/>
                    </a:rPr>
                    <a:t>D0 </a:t>
                  </a:r>
                  <a:r>
                    <a:rPr lang="zh-CN" altLang="en-US" sz="1600">
                      <a:latin typeface="Times New Roman" panose="02020603050405020304" pitchFamily="18" charset="0"/>
                    </a:rPr>
                    <a:t>～</a:t>
                  </a:r>
                  <a:r>
                    <a:rPr lang="en-US" altLang="zh-CN" sz="1600">
                      <a:latin typeface="Times New Roman" panose="02020603050405020304" pitchFamily="18" charset="0"/>
                    </a:rPr>
                    <a:t> D7</a:t>
                  </a:r>
                </a:p>
              </p:txBody>
            </p:sp>
          </p:grpSp>
          <p:sp>
            <p:nvSpPr>
              <p:cNvPr id="6165" name="Rectangle 7">
                <a:extLst>
                  <a:ext uri="{FF2B5EF4-FFF2-40B4-BE49-F238E27FC236}">
                    <a16:creationId xmlns:a16="http://schemas.microsoft.com/office/drawing/2014/main" id="{BB7DF2F3-D5FE-8B4B-B6FE-4B024718E107}"/>
                  </a:ext>
                </a:extLst>
              </p:cNvPr>
              <p:cNvSpPr>
                <a:spLocks noChangeArrowheads="1"/>
              </p:cNvSpPr>
              <p:nvPr/>
            </p:nvSpPr>
            <p:spPr bwMode="auto">
              <a:xfrm>
                <a:off x="1296" y="1968"/>
                <a:ext cx="480" cy="672"/>
              </a:xfrm>
              <a:prstGeom prst="rect">
                <a:avLst/>
              </a:prstGeom>
              <a:solidFill>
                <a:srgbClr val="FFFF99"/>
              </a:solidFill>
              <a:ln w="9525">
                <a:solidFill>
                  <a:schemeClr val="tx1"/>
                </a:solidFill>
                <a:miter lim="800000"/>
                <a:headEnd/>
                <a:tailEnd/>
              </a:ln>
            </p:spPr>
            <p:txBody>
              <a:bodyPr wrap="none" anchor="ctr"/>
              <a:lstStyle/>
              <a:p>
                <a:pPr algn="ctr" eaLnBrk="1" hangingPunct="1">
                  <a:buFont typeface="Arial" panose="020B0604020202020204" pitchFamily="34" charset="0"/>
                  <a:buNone/>
                </a:pPr>
                <a:r>
                  <a:rPr lang="zh-CN" altLang="en-US" b="1">
                    <a:latin typeface="Times New Roman" panose="02020603050405020304" pitchFamily="18" charset="0"/>
                  </a:rPr>
                  <a:t>读/写</a:t>
                </a:r>
              </a:p>
              <a:p>
                <a:pPr algn="ctr" eaLnBrk="1" hangingPunct="1">
                  <a:buFont typeface="Arial" panose="020B0604020202020204" pitchFamily="34" charset="0"/>
                  <a:buNone/>
                </a:pPr>
                <a:r>
                  <a:rPr lang="zh-CN" altLang="en-US" b="1">
                    <a:latin typeface="Times New Roman" panose="02020603050405020304" pitchFamily="18" charset="0"/>
                  </a:rPr>
                  <a:t>逻辑</a:t>
                </a:r>
              </a:p>
            </p:txBody>
          </p:sp>
          <p:sp>
            <p:nvSpPr>
              <p:cNvPr id="6166" name="Rectangle 8">
                <a:extLst>
                  <a:ext uri="{FF2B5EF4-FFF2-40B4-BE49-F238E27FC236}">
                    <a16:creationId xmlns:a16="http://schemas.microsoft.com/office/drawing/2014/main" id="{479BB373-A89E-0048-8CB1-4F48504065FC}"/>
                  </a:ext>
                </a:extLst>
              </p:cNvPr>
              <p:cNvSpPr>
                <a:spLocks noChangeArrowheads="1"/>
              </p:cNvSpPr>
              <p:nvPr/>
            </p:nvSpPr>
            <p:spPr bwMode="auto">
              <a:xfrm>
                <a:off x="960" y="3024"/>
                <a:ext cx="864" cy="624"/>
              </a:xfrm>
              <a:prstGeom prst="rect">
                <a:avLst/>
              </a:prstGeom>
              <a:solidFill>
                <a:srgbClr val="FFFF99"/>
              </a:solidFill>
              <a:ln w="9525">
                <a:solidFill>
                  <a:schemeClr val="tx1"/>
                </a:solidFill>
                <a:miter lim="800000"/>
                <a:headEnd/>
                <a:tailEnd/>
              </a:ln>
            </p:spPr>
            <p:txBody>
              <a:bodyPr wrap="none" anchor="ctr"/>
              <a:lstStyle/>
              <a:p>
                <a:pPr algn="ctr" eaLnBrk="1" hangingPunct="1">
                  <a:buFont typeface="Arial" panose="020B0604020202020204" pitchFamily="34" charset="0"/>
                  <a:buNone/>
                </a:pPr>
                <a:r>
                  <a:rPr lang="zh-CN" altLang="en-US" b="1">
                    <a:latin typeface="Times New Roman" panose="02020603050405020304" pitchFamily="18" charset="0"/>
                  </a:rPr>
                  <a:t>级连/缓冲</a:t>
                </a:r>
              </a:p>
              <a:p>
                <a:pPr algn="ctr" eaLnBrk="1" hangingPunct="1">
                  <a:buFont typeface="Arial" panose="020B0604020202020204" pitchFamily="34" charset="0"/>
                  <a:buNone/>
                </a:pPr>
                <a:r>
                  <a:rPr lang="zh-CN" altLang="en-US" b="1">
                    <a:latin typeface="Times New Roman" panose="02020603050405020304" pitchFamily="18" charset="0"/>
                  </a:rPr>
                  <a:t>比较器</a:t>
                </a:r>
              </a:p>
            </p:txBody>
          </p:sp>
          <p:grpSp>
            <p:nvGrpSpPr>
              <p:cNvPr id="6167" name="Group 22">
                <a:extLst>
                  <a:ext uri="{FF2B5EF4-FFF2-40B4-BE49-F238E27FC236}">
                    <a16:creationId xmlns:a16="http://schemas.microsoft.com/office/drawing/2014/main" id="{1CF7DA25-1729-0846-950F-B9C963B9D3FA}"/>
                  </a:ext>
                </a:extLst>
              </p:cNvPr>
              <p:cNvGrpSpPr>
                <a:grpSpLocks/>
              </p:cNvGrpSpPr>
              <p:nvPr/>
            </p:nvGrpSpPr>
            <p:grpSpPr bwMode="auto">
              <a:xfrm>
                <a:off x="-504" y="2956"/>
                <a:ext cx="1464" cy="546"/>
                <a:chOff x="-504" y="2956"/>
                <a:chExt cx="1464" cy="546"/>
              </a:xfrm>
            </p:grpSpPr>
            <p:sp>
              <p:nvSpPr>
                <p:cNvPr id="6261" name="Text Box 12">
                  <a:extLst>
                    <a:ext uri="{FF2B5EF4-FFF2-40B4-BE49-F238E27FC236}">
                      <a16:creationId xmlns:a16="http://schemas.microsoft.com/office/drawing/2014/main" id="{12BF5BAD-8255-3241-9159-7DFF62FC64D5}"/>
                    </a:ext>
                  </a:extLst>
                </p:cNvPr>
                <p:cNvSpPr txBox="1">
                  <a:spLocks noChangeArrowheads="1"/>
                </p:cNvSpPr>
                <p:nvPr/>
              </p:nvSpPr>
              <p:spPr bwMode="auto">
                <a:xfrm>
                  <a:off x="-11" y="3148"/>
                  <a:ext cx="742"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1600">
                      <a:latin typeface="Times New Roman" panose="02020603050405020304" pitchFamily="18" charset="0"/>
                    </a:rPr>
                    <a:t>CAS1</a:t>
                  </a:r>
                </a:p>
              </p:txBody>
            </p:sp>
            <p:grpSp>
              <p:nvGrpSpPr>
                <p:cNvPr id="6262" name="Group 21">
                  <a:extLst>
                    <a:ext uri="{FF2B5EF4-FFF2-40B4-BE49-F238E27FC236}">
                      <a16:creationId xmlns:a16="http://schemas.microsoft.com/office/drawing/2014/main" id="{8D00274E-9AB0-6C42-9295-A4087BA991D5}"/>
                    </a:ext>
                  </a:extLst>
                </p:cNvPr>
                <p:cNvGrpSpPr>
                  <a:grpSpLocks/>
                </p:cNvGrpSpPr>
                <p:nvPr/>
              </p:nvGrpSpPr>
              <p:grpSpPr bwMode="auto">
                <a:xfrm>
                  <a:off x="-504" y="2956"/>
                  <a:ext cx="1464" cy="521"/>
                  <a:chOff x="-504" y="2956"/>
                  <a:chExt cx="1464" cy="521"/>
                </a:xfrm>
              </p:grpSpPr>
              <p:sp>
                <p:nvSpPr>
                  <p:cNvPr id="6263" name="Line 9">
                    <a:extLst>
                      <a:ext uri="{FF2B5EF4-FFF2-40B4-BE49-F238E27FC236}">
                        <a16:creationId xmlns:a16="http://schemas.microsoft.com/office/drawing/2014/main" id="{86AB8A9B-9FA0-6144-ADDE-57A9E11995F4}"/>
                      </a:ext>
                    </a:extLst>
                  </p:cNvPr>
                  <p:cNvSpPr>
                    <a:spLocks noChangeShapeType="1"/>
                  </p:cNvSpPr>
                  <p:nvPr/>
                </p:nvSpPr>
                <p:spPr bwMode="auto">
                  <a:xfrm>
                    <a:off x="672" y="3168"/>
                    <a:ext cx="288"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264" name="Text Box 10">
                    <a:extLst>
                      <a:ext uri="{FF2B5EF4-FFF2-40B4-BE49-F238E27FC236}">
                        <a16:creationId xmlns:a16="http://schemas.microsoft.com/office/drawing/2014/main" id="{B3C3CE1F-DCEF-0E4E-B0A7-2BC482220D06}"/>
                      </a:ext>
                    </a:extLst>
                  </p:cNvPr>
                  <p:cNvSpPr txBox="1">
                    <a:spLocks noChangeArrowheads="1"/>
                  </p:cNvSpPr>
                  <p:nvPr/>
                </p:nvSpPr>
                <p:spPr bwMode="auto">
                  <a:xfrm>
                    <a:off x="-19" y="2956"/>
                    <a:ext cx="748"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1600">
                        <a:latin typeface="Times New Roman" panose="02020603050405020304" pitchFamily="18" charset="0"/>
                      </a:rPr>
                      <a:t>CAS0</a:t>
                    </a:r>
                  </a:p>
                </p:txBody>
              </p:sp>
              <p:sp>
                <p:nvSpPr>
                  <p:cNvPr id="6265" name="Line 11">
                    <a:extLst>
                      <a:ext uri="{FF2B5EF4-FFF2-40B4-BE49-F238E27FC236}">
                        <a16:creationId xmlns:a16="http://schemas.microsoft.com/office/drawing/2014/main" id="{7CEBC9E7-E0C1-1240-A911-BD87F2139B1E}"/>
                      </a:ext>
                    </a:extLst>
                  </p:cNvPr>
                  <p:cNvSpPr>
                    <a:spLocks noChangeShapeType="1"/>
                  </p:cNvSpPr>
                  <p:nvPr/>
                </p:nvSpPr>
                <p:spPr bwMode="auto">
                  <a:xfrm>
                    <a:off x="672" y="3312"/>
                    <a:ext cx="288"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266" name="Line 13">
                    <a:extLst>
                      <a:ext uri="{FF2B5EF4-FFF2-40B4-BE49-F238E27FC236}">
                        <a16:creationId xmlns:a16="http://schemas.microsoft.com/office/drawing/2014/main" id="{BD79BF8E-D475-8047-80B1-515B23BDB0FE}"/>
                      </a:ext>
                    </a:extLst>
                  </p:cNvPr>
                  <p:cNvSpPr>
                    <a:spLocks noChangeShapeType="1"/>
                  </p:cNvSpPr>
                  <p:nvPr/>
                </p:nvSpPr>
                <p:spPr bwMode="auto">
                  <a:xfrm>
                    <a:off x="672" y="3456"/>
                    <a:ext cx="288"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267" name="Text Box 14">
                    <a:extLst>
                      <a:ext uri="{FF2B5EF4-FFF2-40B4-BE49-F238E27FC236}">
                        <a16:creationId xmlns:a16="http://schemas.microsoft.com/office/drawing/2014/main" id="{9B42026D-3FB5-E045-8473-A43A82FAED7F}"/>
                      </a:ext>
                    </a:extLst>
                  </p:cNvPr>
                  <p:cNvSpPr txBox="1">
                    <a:spLocks noChangeArrowheads="1"/>
                  </p:cNvSpPr>
                  <p:nvPr/>
                </p:nvSpPr>
                <p:spPr bwMode="auto">
                  <a:xfrm>
                    <a:off x="-504" y="3103"/>
                    <a:ext cx="891"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endParaRPr lang="en-US" altLang="zh-CN" sz="1600">
                      <a:latin typeface="Times New Roman" panose="02020603050405020304" pitchFamily="18" charset="0"/>
                    </a:endParaRPr>
                  </a:p>
                </p:txBody>
              </p:sp>
            </p:grpSp>
          </p:grpSp>
          <p:sp>
            <p:nvSpPr>
              <p:cNvPr id="6168" name="Oval 16">
                <a:extLst>
                  <a:ext uri="{FF2B5EF4-FFF2-40B4-BE49-F238E27FC236}">
                    <a16:creationId xmlns:a16="http://schemas.microsoft.com/office/drawing/2014/main" id="{F57544C4-CE89-F046-97C1-62489634280F}"/>
                  </a:ext>
                </a:extLst>
              </p:cNvPr>
              <p:cNvSpPr>
                <a:spLocks noChangeArrowheads="1"/>
              </p:cNvSpPr>
              <p:nvPr/>
            </p:nvSpPr>
            <p:spPr bwMode="auto">
              <a:xfrm>
                <a:off x="1536" y="2640"/>
                <a:ext cx="48" cy="48"/>
              </a:xfrm>
              <a:prstGeom prst="ellipse">
                <a:avLst/>
              </a:prstGeom>
              <a:solidFill>
                <a:schemeClr val="tx1"/>
              </a:solidFill>
              <a:ln w="9525">
                <a:solidFill>
                  <a:schemeClr val="bg1"/>
                </a:solidFill>
                <a:round/>
                <a:headEnd/>
                <a:tailEnd/>
              </a:ln>
            </p:spPr>
            <p:txBody>
              <a:bodyPr wrap="none" anchor="ctr"/>
              <a:lstStyle/>
              <a:p>
                <a:pPr eaLnBrk="1" hangingPunct="1">
                  <a:lnSpc>
                    <a:spcPct val="130000"/>
                  </a:lnSpc>
                  <a:spcBef>
                    <a:spcPct val="20000"/>
                  </a:spcBef>
                  <a:buFont typeface="Arial" panose="020B0604020202020204" pitchFamily="34" charset="0"/>
                  <a:buNone/>
                </a:pPr>
                <a:endParaRPr lang="de-DE" altLang="zh-CN">
                  <a:latin typeface="宋体" panose="02010600030101010101" pitchFamily="2" charset="-122"/>
                </a:endParaRPr>
              </a:p>
            </p:txBody>
          </p:sp>
          <p:sp>
            <p:nvSpPr>
              <p:cNvPr id="6169" name="Oval 17">
                <a:extLst>
                  <a:ext uri="{FF2B5EF4-FFF2-40B4-BE49-F238E27FC236}">
                    <a16:creationId xmlns:a16="http://schemas.microsoft.com/office/drawing/2014/main" id="{FF195149-7972-FC42-BC33-C5252F0FB843}"/>
                  </a:ext>
                </a:extLst>
              </p:cNvPr>
              <p:cNvSpPr>
                <a:spLocks noChangeArrowheads="1"/>
              </p:cNvSpPr>
              <p:nvPr/>
            </p:nvSpPr>
            <p:spPr bwMode="auto">
              <a:xfrm>
                <a:off x="1440" y="3648"/>
                <a:ext cx="48" cy="48"/>
              </a:xfrm>
              <a:prstGeom prst="ellipse">
                <a:avLst/>
              </a:prstGeom>
              <a:solidFill>
                <a:schemeClr val="tx1"/>
              </a:solidFill>
              <a:ln w="9525">
                <a:solidFill>
                  <a:schemeClr val="bg1"/>
                </a:solidFill>
                <a:round/>
                <a:headEnd/>
                <a:tailEnd/>
              </a:ln>
            </p:spPr>
            <p:txBody>
              <a:bodyPr wrap="none" anchor="ctr"/>
              <a:lstStyle/>
              <a:p>
                <a:pPr eaLnBrk="1" hangingPunct="1">
                  <a:lnSpc>
                    <a:spcPct val="130000"/>
                  </a:lnSpc>
                  <a:spcBef>
                    <a:spcPct val="20000"/>
                  </a:spcBef>
                  <a:buFont typeface="Arial" panose="020B0604020202020204" pitchFamily="34" charset="0"/>
                  <a:buNone/>
                </a:pPr>
                <a:endParaRPr lang="de-DE" altLang="zh-CN">
                  <a:latin typeface="宋体" panose="02010600030101010101" pitchFamily="2" charset="-122"/>
                </a:endParaRPr>
              </a:p>
            </p:txBody>
          </p:sp>
          <p:sp>
            <p:nvSpPr>
              <p:cNvPr id="6170" name="Line 20">
                <a:extLst>
                  <a:ext uri="{FF2B5EF4-FFF2-40B4-BE49-F238E27FC236}">
                    <a16:creationId xmlns:a16="http://schemas.microsoft.com/office/drawing/2014/main" id="{B3187472-71FB-2E42-B73F-0C7F0753B7C6}"/>
                  </a:ext>
                </a:extLst>
              </p:cNvPr>
              <p:cNvSpPr>
                <a:spLocks noChangeShapeType="1"/>
              </p:cNvSpPr>
              <p:nvPr/>
            </p:nvSpPr>
            <p:spPr bwMode="auto">
              <a:xfrm flipV="1">
                <a:off x="1488" y="3696"/>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71" name="Line 23">
                <a:extLst>
                  <a:ext uri="{FF2B5EF4-FFF2-40B4-BE49-F238E27FC236}">
                    <a16:creationId xmlns:a16="http://schemas.microsoft.com/office/drawing/2014/main" id="{5DA93EAA-49E0-734A-85F0-294502F96302}"/>
                  </a:ext>
                </a:extLst>
              </p:cNvPr>
              <p:cNvSpPr>
                <a:spLocks noChangeShapeType="1"/>
              </p:cNvSpPr>
              <p:nvPr/>
            </p:nvSpPr>
            <p:spPr bwMode="auto">
              <a:xfrm flipH="1">
                <a:off x="960" y="3888"/>
                <a:ext cx="52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72" name="Text Box 24">
                <a:extLst>
                  <a:ext uri="{FF2B5EF4-FFF2-40B4-BE49-F238E27FC236}">
                    <a16:creationId xmlns:a16="http://schemas.microsoft.com/office/drawing/2014/main" id="{2DEC504E-53DE-E442-9E03-6A56CE849EFD}"/>
                  </a:ext>
                </a:extLst>
              </p:cNvPr>
              <p:cNvSpPr txBox="1">
                <a:spLocks noChangeArrowheads="1"/>
              </p:cNvSpPr>
              <p:nvPr/>
            </p:nvSpPr>
            <p:spPr bwMode="auto">
              <a:xfrm>
                <a:off x="194" y="3744"/>
                <a:ext cx="766"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1600">
                    <a:latin typeface="Times New Roman" panose="02020603050405020304" pitchFamily="18" charset="0"/>
                  </a:rPr>
                  <a:t>SP/EN</a:t>
                </a:r>
              </a:p>
            </p:txBody>
          </p:sp>
          <p:sp>
            <p:nvSpPr>
              <p:cNvPr id="6173" name="Line 25">
                <a:extLst>
                  <a:ext uri="{FF2B5EF4-FFF2-40B4-BE49-F238E27FC236}">
                    <a16:creationId xmlns:a16="http://schemas.microsoft.com/office/drawing/2014/main" id="{86EC5292-FFA8-AC44-B4E9-CBA80EDCA254}"/>
                  </a:ext>
                </a:extLst>
              </p:cNvPr>
              <p:cNvSpPr>
                <a:spLocks noChangeShapeType="1"/>
              </p:cNvSpPr>
              <p:nvPr/>
            </p:nvSpPr>
            <p:spPr bwMode="auto">
              <a:xfrm>
                <a:off x="576" y="3744"/>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74" name="Line 26">
                <a:extLst>
                  <a:ext uri="{FF2B5EF4-FFF2-40B4-BE49-F238E27FC236}">
                    <a16:creationId xmlns:a16="http://schemas.microsoft.com/office/drawing/2014/main" id="{28DFABF4-4750-B848-A6DA-FE83EE9E2E8E}"/>
                  </a:ext>
                </a:extLst>
              </p:cNvPr>
              <p:cNvSpPr>
                <a:spLocks noChangeShapeType="1"/>
              </p:cNvSpPr>
              <p:nvPr/>
            </p:nvSpPr>
            <p:spPr bwMode="auto">
              <a:xfrm>
                <a:off x="336" y="3744"/>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175" name="Group 38">
                <a:extLst>
                  <a:ext uri="{FF2B5EF4-FFF2-40B4-BE49-F238E27FC236}">
                    <a16:creationId xmlns:a16="http://schemas.microsoft.com/office/drawing/2014/main" id="{41B97A04-CE16-D640-A669-A14470575822}"/>
                  </a:ext>
                </a:extLst>
              </p:cNvPr>
              <p:cNvGrpSpPr>
                <a:grpSpLocks/>
              </p:cNvGrpSpPr>
              <p:nvPr/>
            </p:nvGrpSpPr>
            <p:grpSpPr bwMode="auto">
              <a:xfrm>
                <a:off x="768" y="2112"/>
                <a:ext cx="528" cy="48"/>
                <a:chOff x="768" y="2112"/>
                <a:chExt cx="528" cy="48"/>
              </a:xfrm>
            </p:grpSpPr>
            <p:sp>
              <p:nvSpPr>
                <p:cNvPr id="6259" name="Oval 27">
                  <a:extLst>
                    <a:ext uri="{FF2B5EF4-FFF2-40B4-BE49-F238E27FC236}">
                      <a16:creationId xmlns:a16="http://schemas.microsoft.com/office/drawing/2014/main" id="{74636D50-1DC1-864D-8556-09972772180D}"/>
                    </a:ext>
                  </a:extLst>
                </p:cNvPr>
                <p:cNvSpPr>
                  <a:spLocks noChangeArrowheads="1"/>
                </p:cNvSpPr>
                <p:nvPr/>
              </p:nvSpPr>
              <p:spPr bwMode="auto">
                <a:xfrm>
                  <a:off x="1248" y="2112"/>
                  <a:ext cx="48" cy="48"/>
                </a:xfrm>
                <a:prstGeom prst="ellipse">
                  <a:avLst/>
                </a:prstGeom>
                <a:solidFill>
                  <a:schemeClr val="tx1"/>
                </a:solidFill>
                <a:ln w="9525">
                  <a:solidFill>
                    <a:schemeClr val="bg1"/>
                  </a:solidFill>
                  <a:round/>
                  <a:headEnd/>
                  <a:tailEnd/>
                </a:ln>
              </p:spPr>
              <p:txBody>
                <a:bodyPr wrap="none" anchor="ctr"/>
                <a:lstStyle/>
                <a:p>
                  <a:pPr eaLnBrk="1" hangingPunct="1">
                    <a:lnSpc>
                      <a:spcPct val="130000"/>
                    </a:lnSpc>
                    <a:spcBef>
                      <a:spcPct val="20000"/>
                    </a:spcBef>
                    <a:buFont typeface="Arial" panose="020B0604020202020204" pitchFamily="34" charset="0"/>
                    <a:buNone/>
                  </a:pPr>
                  <a:endParaRPr lang="de-DE" altLang="zh-CN">
                    <a:latin typeface="宋体" panose="02010600030101010101" pitchFamily="2" charset="-122"/>
                  </a:endParaRPr>
                </a:p>
              </p:txBody>
            </p:sp>
            <p:sp>
              <p:nvSpPr>
                <p:cNvPr id="6260" name="Line 28">
                  <a:extLst>
                    <a:ext uri="{FF2B5EF4-FFF2-40B4-BE49-F238E27FC236}">
                      <a16:creationId xmlns:a16="http://schemas.microsoft.com/office/drawing/2014/main" id="{8C118368-5448-A348-BC3C-CB8B6CA1FBD2}"/>
                    </a:ext>
                  </a:extLst>
                </p:cNvPr>
                <p:cNvSpPr>
                  <a:spLocks noChangeShapeType="1"/>
                </p:cNvSpPr>
                <p:nvPr/>
              </p:nvSpPr>
              <p:spPr bwMode="auto">
                <a:xfrm>
                  <a:off x="768" y="2112"/>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6176" name="Group 39">
                <a:extLst>
                  <a:ext uri="{FF2B5EF4-FFF2-40B4-BE49-F238E27FC236}">
                    <a16:creationId xmlns:a16="http://schemas.microsoft.com/office/drawing/2014/main" id="{AF117001-2C2C-AF49-A066-2E80DC366579}"/>
                  </a:ext>
                </a:extLst>
              </p:cNvPr>
              <p:cNvGrpSpPr>
                <a:grpSpLocks/>
              </p:cNvGrpSpPr>
              <p:nvPr/>
            </p:nvGrpSpPr>
            <p:grpSpPr bwMode="auto">
              <a:xfrm>
                <a:off x="768" y="2304"/>
                <a:ext cx="528" cy="48"/>
                <a:chOff x="768" y="2256"/>
                <a:chExt cx="528" cy="48"/>
              </a:xfrm>
            </p:grpSpPr>
            <p:sp>
              <p:nvSpPr>
                <p:cNvPr id="6257" name="Oval 31">
                  <a:extLst>
                    <a:ext uri="{FF2B5EF4-FFF2-40B4-BE49-F238E27FC236}">
                      <a16:creationId xmlns:a16="http://schemas.microsoft.com/office/drawing/2014/main" id="{C65B6C58-4E61-CD48-84CA-82A766E7BDD0}"/>
                    </a:ext>
                  </a:extLst>
                </p:cNvPr>
                <p:cNvSpPr>
                  <a:spLocks noChangeArrowheads="1"/>
                </p:cNvSpPr>
                <p:nvPr/>
              </p:nvSpPr>
              <p:spPr bwMode="auto">
                <a:xfrm>
                  <a:off x="1248" y="2256"/>
                  <a:ext cx="48" cy="48"/>
                </a:xfrm>
                <a:prstGeom prst="ellipse">
                  <a:avLst/>
                </a:prstGeom>
                <a:solidFill>
                  <a:schemeClr val="tx1"/>
                </a:solidFill>
                <a:ln w="9525">
                  <a:solidFill>
                    <a:schemeClr val="bg1"/>
                  </a:solidFill>
                  <a:round/>
                  <a:headEnd/>
                  <a:tailEnd/>
                </a:ln>
              </p:spPr>
              <p:txBody>
                <a:bodyPr wrap="none" anchor="ctr"/>
                <a:lstStyle/>
                <a:p>
                  <a:pPr eaLnBrk="1" hangingPunct="1">
                    <a:lnSpc>
                      <a:spcPct val="130000"/>
                    </a:lnSpc>
                    <a:spcBef>
                      <a:spcPct val="20000"/>
                    </a:spcBef>
                    <a:buFont typeface="Arial" panose="020B0604020202020204" pitchFamily="34" charset="0"/>
                    <a:buNone/>
                  </a:pPr>
                  <a:endParaRPr lang="de-DE" altLang="zh-CN">
                    <a:latin typeface="宋体" panose="02010600030101010101" pitchFamily="2" charset="-122"/>
                  </a:endParaRPr>
                </a:p>
              </p:txBody>
            </p:sp>
            <p:sp>
              <p:nvSpPr>
                <p:cNvPr id="6258" name="Line 32">
                  <a:extLst>
                    <a:ext uri="{FF2B5EF4-FFF2-40B4-BE49-F238E27FC236}">
                      <a16:creationId xmlns:a16="http://schemas.microsoft.com/office/drawing/2014/main" id="{42A7D379-AD0A-1549-A647-3077CA6A3484}"/>
                    </a:ext>
                  </a:extLst>
                </p:cNvPr>
                <p:cNvSpPr>
                  <a:spLocks noChangeShapeType="1"/>
                </p:cNvSpPr>
                <p:nvPr/>
              </p:nvSpPr>
              <p:spPr bwMode="auto">
                <a:xfrm>
                  <a:off x="768" y="2256"/>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6177" name="Group 40">
                <a:extLst>
                  <a:ext uri="{FF2B5EF4-FFF2-40B4-BE49-F238E27FC236}">
                    <a16:creationId xmlns:a16="http://schemas.microsoft.com/office/drawing/2014/main" id="{143C23F7-147C-A84E-AE8A-7621CF6BD119}"/>
                  </a:ext>
                </a:extLst>
              </p:cNvPr>
              <p:cNvGrpSpPr>
                <a:grpSpLocks/>
              </p:cNvGrpSpPr>
              <p:nvPr/>
            </p:nvGrpSpPr>
            <p:grpSpPr bwMode="auto">
              <a:xfrm>
                <a:off x="768" y="2496"/>
                <a:ext cx="528" cy="48"/>
                <a:chOff x="768" y="2448"/>
                <a:chExt cx="528" cy="48"/>
              </a:xfrm>
            </p:grpSpPr>
            <p:sp>
              <p:nvSpPr>
                <p:cNvPr id="6255" name="Oval 34">
                  <a:extLst>
                    <a:ext uri="{FF2B5EF4-FFF2-40B4-BE49-F238E27FC236}">
                      <a16:creationId xmlns:a16="http://schemas.microsoft.com/office/drawing/2014/main" id="{BF7D3DF9-07BC-9849-A653-96E73436346F}"/>
                    </a:ext>
                  </a:extLst>
                </p:cNvPr>
                <p:cNvSpPr>
                  <a:spLocks noChangeArrowheads="1"/>
                </p:cNvSpPr>
                <p:nvPr/>
              </p:nvSpPr>
              <p:spPr bwMode="auto">
                <a:xfrm>
                  <a:off x="1248" y="2448"/>
                  <a:ext cx="48" cy="48"/>
                </a:xfrm>
                <a:prstGeom prst="ellipse">
                  <a:avLst/>
                </a:prstGeom>
                <a:solidFill>
                  <a:schemeClr val="tx1"/>
                </a:solidFill>
                <a:ln w="9525">
                  <a:solidFill>
                    <a:schemeClr val="bg1"/>
                  </a:solidFill>
                  <a:round/>
                  <a:headEnd/>
                  <a:tailEnd/>
                </a:ln>
              </p:spPr>
              <p:txBody>
                <a:bodyPr wrap="none" anchor="ctr"/>
                <a:lstStyle/>
                <a:p>
                  <a:pPr eaLnBrk="1" hangingPunct="1">
                    <a:lnSpc>
                      <a:spcPct val="130000"/>
                    </a:lnSpc>
                    <a:spcBef>
                      <a:spcPct val="20000"/>
                    </a:spcBef>
                    <a:buFont typeface="Arial" panose="020B0604020202020204" pitchFamily="34" charset="0"/>
                    <a:buNone/>
                  </a:pPr>
                  <a:endParaRPr lang="de-DE" altLang="zh-CN">
                    <a:latin typeface="宋体" panose="02010600030101010101" pitchFamily="2" charset="-122"/>
                  </a:endParaRPr>
                </a:p>
              </p:txBody>
            </p:sp>
            <p:sp>
              <p:nvSpPr>
                <p:cNvPr id="6256" name="Line 35">
                  <a:extLst>
                    <a:ext uri="{FF2B5EF4-FFF2-40B4-BE49-F238E27FC236}">
                      <a16:creationId xmlns:a16="http://schemas.microsoft.com/office/drawing/2014/main" id="{7A264F04-D34E-F84F-9D3F-D3181D60277E}"/>
                    </a:ext>
                  </a:extLst>
                </p:cNvPr>
                <p:cNvSpPr>
                  <a:spLocks noChangeShapeType="1"/>
                </p:cNvSpPr>
                <p:nvPr/>
              </p:nvSpPr>
              <p:spPr bwMode="auto">
                <a:xfrm>
                  <a:off x="768" y="2448"/>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6178" name="Line 36">
                <a:extLst>
                  <a:ext uri="{FF2B5EF4-FFF2-40B4-BE49-F238E27FC236}">
                    <a16:creationId xmlns:a16="http://schemas.microsoft.com/office/drawing/2014/main" id="{A5ADBCBB-EE51-904A-AB7F-91DC7A0F5FDE}"/>
                  </a:ext>
                </a:extLst>
              </p:cNvPr>
              <p:cNvSpPr>
                <a:spLocks noChangeShapeType="1"/>
              </p:cNvSpPr>
              <p:nvPr/>
            </p:nvSpPr>
            <p:spPr bwMode="auto">
              <a:xfrm flipV="1">
                <a:off x="1584" y="2688"/>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79" name="Line 37">
                <a:extLst>
                  <a:ext uri="{FF2B5EF4-FFF2-40B4-BE49-F238E27FC236}">
                    <a16:creationId xmlns:a16="http://schemas.microsoft.com/office/drawing/2014/main" id="{B7E79905-BB51-1B45-A124-61D8F412622C}"/>
                  </a:ext>
                </a:extLst>
              </p:cNvPr>
              <p:cNvSpPr>
                <a:spLocks noChangeShapeType="1"/>
              </p:cNvSpPr>
              <p:nvPr/>
            </p:nvSpPr>
            <p:spPr bwMode="auto">
              <a:xfrm>
                <a:off x="768" y="2880"/>
                <a:ext cx="8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180" name="Group 43">
                <a:extLst>
                  <a:ext uri="{FF2B5EF4-FFF2-40B4-BE49-F238E27FC236}">
                    <a16:creationId xmlns:a16="http://schemas.microsoft.com/office/drawing/2014/main" id="{14303C11-8E14-CE43-AFE6-571B9622C802}"/>
                  </a:ext>
                </a:extLst>
              </p:cNvPr>
              <p:cNvGrpSpPr>
                <a:grpSpLocks/>
              </p:cNvGrpSpPr>
              <p:nvPr/>
            </p:nvGrpSpPr>
            <p:grpSpPr bwMode="auto">
              <a:xfrm>
                <a:off x="136" y="1977"/>
                <a:ext cx="617" cy="386"/>
                <a:chOff x="136" y="1977"/>
                <a:chExt cx="617" cy="386"/>
              </a:xfrm>
            </p:grpSpPr>
            <p:sp>
              <p:nvSpPr>
                <p:cNvPr id="6253" name="Text Box 41">
                  <a:extLst>
                    <a:ext uri="{FF2B5EF4-FFF2-40B4-BE49-F238E27FC236}">
                      <a16:creationId xmlns:a16="http://schemas.microsoft.com/office/drawing/2014/main" id="{60C71AF0-515C-284F-A308-252F51E11A86}"/>
                    </a:ext>
                  </a:extLst>
                </p:cNvPr>
                <p:cNvSpPr txBox="1">
                  <a:spLocks noChangeArrowheads="1"/>
                </p:cNvSpPr>
                <p:nvPr/>
              </p:nvSpPr>
              <p:spPr bwMode="auto">
                <a:xfrm>
                  <a:off x="136" y="1977"/>
                  <a:ext cx="617" cy="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a:latin typeface="Times New Roman" panose="02020603050405020304" pitchFamily="18" charset="0"/>
                    </a:rPr>
                    <a:t>     RD</a:t>
                  </a:r>
                </a:p>
              </p:txBody>
            </p:sp>
            <p:sp>
              <p:nvSpPr>
                <p:cNvPr id="6254" name="Line 42">
                  <a:extLst>
                    <a:ext uri="{FF2B5EF4-FFF2-40B4-BE49-F238E27FC236}">
                      <a16:creationId xmlns:a16="http://schemas.microsoft.com/office/drawing/2014/main" id="{083EC557-1201-AF48-B856-2B0C4BE324DB}"/>
                    </a:ext>
                  </a:extLst>
                </p:cNvPr>
                <p:cNvSpPr>
                  <a:spLocks noChangeShapeType="1"/>
                </p:cNvSpPr>
                <p:nvPr/>
              </p:nvSpPr>
              <p:spPr bwMode="auto">
                <a:xfrm>
                  <a:off x="480" y="2016"/>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181" name="Group 44">
                <a:extLst>
                  <a:ext uri="{FF2B5EF4-FFF2-40B4-BE49-F238E27FC236}">
                    <a16:creationId xmlns:a16="http://schemas.microsoft.com/office/drawing/2014/main" id="{E6766E44-0A41-9A48-930C-732567E035C0}"/>
                  </a:ext>
                </a:extLst>
              </p:cNvPr>
              <p:cNvGrpSpPr>
                <a:grpSpLocks/>
              </p:cNvGrpSpPr>
              <p:nvPr/>
            </p:nvGrpSpPr>
            <p:grpSpPr bwMode="auto">
              <a:xfrm>
                <a:off x="280" y="2213"/>
                <a:ext cx="536" cy="386"/>
                <a:chOff x="256" y="1995"/>
                <a:chExt cx="536" cy="386"/>
              </a:xfrm>
            </p:grpSpPr>
            <p:sp>
              <p:nvSpPr>
                <p:cNvPr id="6251" name="Text Box 45">
                  <a:extLst>
                    <a:ext uri="{FF2B5EF4-FFF2-40B4-BE49-F238E27FC236}">
                      <a16:creationId xmlns:a16="http://schemas.microsoft.com/office/drawing/2014/main" id="{BCA81136-1ABD-024B-AB0D-697398D356EC}"/>
                    </a:ext>
                  </a:extLst>
                </p:cNvPr>
                <p:cNvSpPr txBox="1">
                  <a:spLocks noChangeArrowheads="1"/>
                </p:cNvSpPr>
                <p:nvPr/>
              </p:nvSpPr>
              <p:spPr bwMode="auto">
                <a:xfrm>
                  <a:off x="256" y="1995"/>
                  <a:ext cx="536" cy="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a:latin typeface="Times New Roman" panose="02020603050405020304" pitchFamily="18" charset="0"/>
                    </a:rPr>
                    <a:t>WR</a:t>
                  </a:r>
                </a:p>
              </p:txBody>
            </p:sp>
            <p:sp>
              <p:nvSpPr>
                <p:cNvPr id="6252" name="Line 46">
                  <a:extLst>
                    <a:ext uri="{FF2B5EF4-FFF2-40B4-BE49-F238E27FC236}">
                      <a16:creationId xmlns:a16="http://schemas.microsoft.com/office/drawing/2014/main" id="{A48C3AA6-C6D9-A44D-9B40-934CD2DB4961}"/>
                    </a:ext>
                  </a:extLst>
                </p:cNvPr>
                <p:cNvSpPr>
                  <a:spLocks noChangeShapeType="1"/>
                </p:cNvSpPr>
                <p:nvPr/>
              </p:nvSpPr>
              <p:spPr bwMode="auto">
                <a:xfrm>
                  <a:off x="428" y="2038"/>
                  <a:ext cx="192"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182" name="Text Box 48">
                <a:extLst>
                  <a:ext uri="{FF2B5EF4-FFF2-40B4-BE49-F238E27FC236}">
                    <a16:creationId xmlns:a16="http://schemas.microsoft.com/office/drawing/2014/main" id="{CBAE2381-B083-2D43-94C7-30C8BEE2F379}"/>
                  </a:ext>
                </a:extLst>
              </p:cNvPr>
              <p:cNvSpPr txBox="1">
                <a:spLocks noChangeArrowheads="1"/>
              </p:cNvSpPr>
              <p:nvPr/>
            </p:nvSpPr>
            <p:spPr bwMode="auto">
              <a:xfrm>
                <a:off x="281" y="2425"/>
                <a:ext cx="546" cy="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a:latin typeface="Times New Roman" panose="02020603050405020304" pitchFamily="18" charset="0"/>
                  </a:rPr>
                  <a:t>A0</a:t>
                </a:r>
              </a:p>
            </p:txBody>
          </p:sp>
          <p:sp>
            <p:nvSpPr>
              <p:cNvPr id="6183" name="AutoShape 50">
                <a:extLst>
                  <a:ext uri="{FF2B5EF4-FFF2-40B4-BE49-F238E27FC236}">
                    <a16:creationId xmlns:a16="http://schemas.microsoft.com/office/drawing/2014/main" id="{90B5AD03-DA31-9545-ACD2-CFEE6AC9DB8B}"/>
                  </a:ext>
                </a:extLst>
              </p:cNvPr>
              <p:cNvSpPr>
                <a:spLocks noChangeArrowheads="1"/>
              </p:cNvSpPr>
              <p:nvPr/>
            </p:nvSpPr>
            <p:spPr bwMode="auto">
              <a:xfrm>
                <a:off x="1824" y="1104"/>
                <a:ext cx="384" cy="144"/>
              </a:xfrm>
              <a:prstGeom prst="leftRightArrow">
                <a:avLst>
                  <a:gd name="adj1" fmla="val 50000"/>
                  <a:gd name="adj2" fmla="val 53272"/>
                </a:avLst>
              </a:prstGeom>
              <a:solidFill>
                <a:srgbClr val="0033CC"/>
              </a:solidFill>
              <a:ln w="9525">
                <a:solidFill>
                  <a:schemeClr val="bg1"/>
                </a:solidFill>
                <a:miter lim="800000"/>
                <a:headEnd/>
                <a:tailEnd/>
              </a:ln>
            </p:spPr>
            <p:txBody>
              <a:bodyPr wrap="none" anchor="ctr"/>
              <a:lstStyle/>
              <a:p>
                <a:pPr eaLnBrk="1" hangingPunct="1">
                  <a:lnSpc>
                    <a:spcPct val="130000"/>
                  </a:lnSpc>
                  <a:spcBef>
                    <a:spcPct val="20000"/>
                  </a:spcBef>
                  <a:buFont typeface="Arial" panose="020B0604020202020204" pitchFamily="34" charset="0"/>
                  <a:buNone/>
                </a:pPr>
                <a:endParaRPr lang="de-DE" altLang="zh-CN">
                  <a:latin typeface="宋体" panose="02010600030101010101" pitchFamily="2" charset="-122"/>
                </a:endParaRPr>
              </a:p>
            </p:txBody>
          </p:sp>
          <p:sp>
            <p:nvSpPr>
              <p:cNvPr id="6184" name="Line 57">
                <a:extLst>
                  <a:ext uri="{FF2B5EF4-FFF2-40B4-BE49-F238E27FC236}">
                    <a16:creationId xmlns:a16="http://schemas.microsoft.com/office/drawing/2014/main" id="{D19188A0-4059-9E40-8696-8522696AD0C1}"/>
                  </a:ext>
                </a:extLst>
              </p:cNvPr>
              <p:cNvSpPr>
                <a:spLocks noChangeShapeType="1"/>
              </p:cNvSpPr>
              <p:nvPr/>
            </p:nvSpPr>
            <p:spPr bwMode="auto">
              <a:xfrm flipH="1">
                <a:off x="2016" y="1344"/>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85" name="Line 58">
                <a:extLst>
                  <a:ext uri="{FF2B5EF4-FFF2-40B4-BE49-F238E27FC236}">
                    <a16:creationId xmlns:a16="http://schemas.microsoft.com/office/drawing/2014/main" id="{86023362-F843-9749-BDB0-97BFE4345E9B}"/>
                  </a:ext>
                </a:extLst>
              </p:cNvPr>
              <p:cNvSpPr>
                <a:spLocks noChangeShapeType="1"/>
              </p:cNvSpPr>
              <p:nvPr/>
            </p:nvSpPr>
            <p:spPr bwMode="auto">
              <a:xfrm>
                <a:off x="2016" y="1344"/>
                <a:ext cx="0" cy="19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86" name="Line 59">
                <a:extLst>
                  <a:ext uri="{FF2B5EF4-FFF2-40B4-BE49-F238E27FC236}">
                    <a16:creationId xmlns:a16="http://schemas.microsoft.com/office/drawing/2014/main" id="{8E86B0A8-D05E-E844-BBA3-EE366613F649}"/>
                  </a:ext>
                </a:extLst>
              </p:cNvPr>
              <p:cNvSpPr>
                <a:spLocks noChangeShapeType="1"/>
              </p:cNvSpPr>
              <p:nvPr/>
            </p:nvSpPr>
            <p:spPr bwMode="auto">
              <a:xfrm flipH="1">
                <a:off x="1829" y="3294"/>
                <a:ext cx="189"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87" name="Line 60">
                <a:extLst>
                  <a:ext uri="{FF2B5EF4-FFF2-40B4-BE49-F238E27FC236}">
                    <a16:creationId xmlns:a16="http://schemas.microsoft.com/office/drawing/2014/main" id="{0FACBAD2-CF96-8F48-8097-54E3D62FCE7E}"/>
                  </a:ext>
                </a:extLst>
              </p:cNvPr>
              <p:cNvSpPr>
                <a:spLocks noChangeShapeType="1"/>
              </p:cNvSpPr>
              <p:nvPr/>
            </p:nvSpPr>
            <p:spPr bwMode="auto">
              <a:xfrm flipH="1">
                <a:off x="1776" y="2256"/>
                <a:ext cx="2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88" name="Freeform 67">
                <a:extLst>
                  <a:ext uri="{FF2B5EF4-FFF2-40B4-BE49-F238E27FC236}">
                    <a16:creationId xmlns:a16="http://schemas.microsoft.com/office/drawing/2014/main" id="{C5F564FA-CC11-CA44-8FA7-32C8BE409221}"/>
                  </a:ext>
                </a:extLst>
              </p:cNvPr>
              <p:cNvSpPr>
                <a:spLocks noChangeArrowheads="1"/>
              </p:cNvSpPr>
              <p:nvPr/>
            </p:nvSpPr>
            <p:spPr bwMode="auto">
              <a:xfrm rot="4194456">
                <a:off x="4944" y="1776"/>
                <a:ext cx="288" cy="96"/>
              </a:xfrm>
              <a:custGeom>
                <a:avLst/>
                <a:gdLst>
                  <a:gd name="T0" fmla="*/ 0 w 288"/>
                  <a:gd name="T1" fmla="*/ 0 h 96"/>
                  <a:gd name="T2" fmla="*/ 96 w 288"/>
                  <a:gd name="T3" fmla="*/ 48 h 96"/>
                  <a:gd name="T4" fmla="*/ 192 w 288"/>
                  <a:gd name="T5" fmla="*/ 48 h 96"/>
                  <a:gd name="T6" fmla="*/ 288 w 288"/>
                  <a:gd name="T7" fmla="*/ 9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8" h="96">
                    <a:moveTo>
                      <a:pt x="0" y="0"/>
                    </a:moveTo>
                    <a:cubicBezTo>
                      <a:pt x="32" y="20"/>
                      <a:pt x="64" y="40"/>
                      <a:pt x="96" y="48"/>
                    </a:cubicBezTo>
                    <a:cubicBezTo>
                      <a:pt x="128" y="56"/>
                      <a:pt x="160" y="40"/>
                      <a:pt x="192" y="48"/>
                    </a:cubicBezTo>
                    <a:cubicBezTo>
                      <a:pt x="224" y="56"/>
                      <a:pt x="272" y="88"/>
                      <a:pt x="288" y="96"/>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89" name="Rectangle 69">
                <a:extLst>
                  <a:ext uri="{FF2B5EF4-FFF2-40B4-BE49-F238E27FC236}">
                    <a16:creationId xmlns:a16="http://schemas.microsoft.com/office/drawing/2014/main" id="{42BAC9C1-E864-2C46-B2F2-A84E340BA85B}"/>
                  </a:ext>
                </a:extLst>
              </p:cNvPr>
              <p:cNvSpPr>
                <a:spLocks noChangeArrowheads="1"/>
              </p:cNvSpPr>
              <p:nvPr/>
            </p:nvSpPr>
            <p:spPr bwMode="auto">
              <a:xfrm>
                <a:off x="2976" y="1062"/>
                <a:ext cx="1733" cy="378"/>
              </a:xfrm>
              <a:prstGeom prst="rect">
                <a:avLst/>
              </a:prstGeom>
              <a:solidFill>
                <a:srgbClr val="FFFF99"/>
              </a:solidFill>
              <a:ln w="9525">
                <a:solidFill>
                  <a:schemeClr val="bg1"/>
                </a:solidFill>
                <a:miter lim="800000"/>
                <a:headEnd/>
                <a:tailEnd/>
              </a:ln>
            </p:spPr>
            <p:txBody>
              <a:bodyPr wrap="none" anchor="ctr"/>
              <a:lstStyle/>
              <a:p>
                <a:pPr algn="ctr" eaLnBrk="1" hangingPunct="1">
                  <a:buFont typeface="Arial" panose="020B0604020202020204" pitchFamily="34" charset="0"/>
                  <a:buNone/>
                </a:pPr>
                <a:r>
                  <a:rPr lang="zh-CN" altLang="en-US" sz="2000">
                    <a:solidFill>
                      <a:schemeClr val="bg1"/>
                    </a:solidFill>
                    <a:latin typeface="Times New Roman" panose="02020603050405020304" pitchFamily="18" charset="0"/>
                  </a:rPr>
                  <a:t> </a:t>
                </a:r>
                <a:r>
                  <a:rPr lang="zh-CN" altLang="en-US" sz="1600" b="1">
                    <a:latin typeface="Times New Roman" panose="02020603050405020304" pitchFamily="18" charset="0"/>
                  </a:rPr>
                  <a:t>控制逻辑</a:t>
                </a:r>
              </a:p>
            </p:txBody>
          </p:sp>
          <p:sp>
            <p:nvSpPr>
              <p:cNvPr id="6190" name="Oval 70">
                <a:extLst>
                  <a:ext uri="{FF2B5EF4-FFF2-40B4-BE49-F238E27FC236}">
                    <a16:creationId xmlns:a16="http://schemas.microsoft.com/office/drawing/2014/main" id="{A54F1C44-ABED-EB48-B1F7-8851DD3FD76B}"/>
                  </a:ext>
                </a:extLst>
              </p:cNvPr>
              <p:cNvSpPr>
                <a:spLocks noChangeArrowheads="1"/>
              </p:cNvSpPr>
              <p:nvPr/>
            </p:nvSpPr>
            <p:spPr bwMode="auto">
              <a:xfrm>
                <a:off x="3264" y="1104"/>
                <a:ext cx="48" cy="48"/>
              </a:xfrm>
              <a:prstGeom prst="ellipse">
                <a:avLst/>
              </a:prstGeom>
              <a:solidFill>
                <a:schemeClr val="tx1"/>
              </a:solidFill>
              <a:ln w="9525">
                <a:solidFill>
                  <a:schemeClr val="bg1"/>
                </a:solidFill>
                <a:round/>
                <a:headEnd/>
                <a:tailEnd/>
              </a:ln>
            </p:spPr>
            <p:txBody>
              <a:bodyPr wrap="none" anchor="ctr"/>
              <a:lstStyle/>
              <a:p>
                <a:pPr eaLnBrk="1" hangingPunct="1">
                  <a:lnSpc>
                    <a:spcPct val="130000"/>
                  </a:lnSpc>
                  <a:spcBef>
                    <a:spcPct val="20000"/>
                  </a:spcBef>
                  <a:buFont typeface="Arial" panose="020B0604020202020204" pitchFamily="34" charset="0"/>
                  <a:buNone/>
                </a:pPr>
                <a:endParaRPr lang="de-DE" altLang="zh-CN">
                  <a:latin typeface="宋体" panose="02010600030101010101" pitchFamily="2" charset="-122"/>
                </a:endParaRPr>
              </a:p>
            </p:txBody>
          </p:sp>
          <p:sp>
            <p:nvSpPr>
              <p:cNvPr id="6191" name="Line 72">
                <a:extLst>
                  <a:ext uri="{FF2B5EF4-FFF2-40B4-BE49-F238E27FC236}">
                    <a16:creationId xmlns:a16="http://schemas.microsoft.com/office/drawing/2014/main" id="{3FC541C2-3BCB-6844-87B2-2287C88413EA}"/>
                  </a:ext>
                </a:extLst>
              </p:cNvPr>
              <p:cNvSpPr>
                <a:spLocks noChangeShapeType="1"/>
              </p:cNvSpPr>
              <p:nvPr/>
            </p:nvSpPr>
            <p:spPr bwMode="auto">
              <a:xfrm flipV="1">
                <a:off x="4128" y="893"/>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92" name="Text Box 73">
                <a:extLst>
                  <a:ext uri="{FF2B5EF4-FFF2-40B4-BE49-F238E27FC236}">
                    <a16:creationId xmlns:a16="http://schemas.microsoft.com/office/drawing/2014/main" id="{8E63A181-5528-124D-BDE5-A798EC87FDB8}"/>
                  </a:ext>
                </a:extLst>
              </p:cNvPr>
              <p:cNvSpPr txBox="1">
                <a:spLocks noChangeArrowheads="1"/>
              </p:cNvSpPr>
              <p:nvPr/>
            </p:nvSpPr>
            <p:spPr bwMode="auto">
              <a:xfrm>
                <a:off x="3833" y="590"/>
                <a:ext cx="679" cy="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a:solidFill>
                      <a:srgbClr val="FF0000"/>
                    </a:solidFill>
                    <a:latin typeface="Times New Roman" panose="02020603050405020304" pitchFamily="18" charset="0"/>
                  </a:rPr>
                  <a:t>INT</a:t>
                </a:r>
                <a:endParaRPr lang="en-US" altLang="zh-CN">
                  <a:solidFill>
                    <a:schemeClr val="bg1"/>
                  </a:solidFill>
                  <a:latin typeface="Times New Roman" panose="02020603050405020304" pitchFamily="18" charset="0"/>
                </a:endParaRPr>
              </a:p>
            </p:txBody>
          </p:sp>
          <p:sp>
            <p:nvSpPr>
              <p:cNvPr id="6193" name="Line 71">
                <a:extLst>
                  <a:ext uri="{FF2B5EF4-FFF2-40B4-BE49-F238E27FC236}">
                    <a16:creationId xmlns:a16="http://schemas.microsoft.com/office/drawing/2014/main" id="{39F06C9B-4149-9D46-8672-13A07D25BD7A}"/>
                  </a:ext>
                </a:extLst>
              </p:cNvPr>
              <p:cNvSpPr>
                <a:spLocks noChangeShapeType="1"/>
              </p:cNvSpPr>
              <p:nvPr/>
            </p:nvSpPr>
            <p:spPr bwMode="auto">
              <a:xfrm>
                <a:off x="3312" y="912"/>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94" name="Text Box 74">
                <a:extLst>
                  <a:ext uri="{FF2B5EF4-FFF2-40B4-BE49-F238E27FC236}">
                    <a16:creationId xmlns:a16="http://schemas.microsoft.com/office/drawing/2014/main" id="{1ECD5DEF-8A2A-D84B-9FAB-BA5D9B4F88CB}"/>
                  </a:ext>
                </a:extLst>
              </p:cNvPr>
              <p:cNvSpPr txBox="1">
                <a:spLocks noChangeArrowheads="1"/>
              </p:cNvSpPr>
              <p:nvPr/>
            </p:nvSpPr>
            <p:spPr bwMode="auto">
              <a:xfrm>
                <a:off x="3024" y="590"/>
                <a:ext cx="633" cy="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a:solidFill>
                      <a:srgbClr val="FF0000"/>
                    </a:solidFill>
                    <a:latin typeface="Times New Roman" panose="02020603050405020304" pitchFamily="18" charset="0"/>
                  </a:rPr>
                  <a:t>INTA</a:t>
                </a:r>
              </a:p>
            </p:txBody>
          </p:sp>
          <p:sp>
            <p:nvSpPr>
              <p:cNvPr id="6195" name="Line 75">
                <a:extLst>
                  <a:ext uri="{FF2B5EF4-FFF2-40B4-BE49-F238E27FC236}">
                    <a16:creationId xmlns:a16="http://schemas.microsoft.com/office/drawing/2014/main" id="{92F53750-B373-9F41-A9E5-0B11C3E44511}"/>
                  </a:ext>
                </a:extLst>
              </p:cNvPr>
              <p:cNvSpPr>
                <a:spLocks noChangeShapeType="1"/>
              </p:cNvSpPr>
              <p:nvPr/>
            </p:nvSpPr>
            <p:spPr bwMode="auto">
              <a:xfrm>
                <a:off x="3150" y="634"/>
                <a:ext cx="357" cy="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84" name="Line 51">
                <a:extLst>
                  <a:ext uri="{FF2B5EF4-FFF2-40B4-BE49-F238E27FC236}">
                    <a16:creationId xmlns:a16="http://schemas.microsoft.com/office/drawing/2014/main" id="{84F59D5E-7424-024E-90FA-C3C1A8B4F5D7}"/>
                  </a:ext>
                </a:extLst>
              </p:cNvPr>
              <p:cNvSpPr>
                <a:spLocks noChangeShapeType="1"/>
              </p:cNvSpPr>
              <p:nvPr/>
            </p:nvSpPr>
            <p:spPr bwMode="auto">
              <a:xfrm>
                <a:off x="2208" y="1008"/>
                <a:ext cx="0" cy="2929"/>
              </a:xfrm>
              <a:prstGeom prst="line">
                <a:avLst/>
              </a:prstGeom>
              <a:noFill/>
              <a:ln w="76200">
                <a:solidFill>
                  <a:schemeClr val="accent1">
                    <a:lumMod val="75000"/>
                  </a:schemeClr>
                </a:solidFill>
                <a:round/>
                <a:headEnd/>
                <a:tailEnd/>
              </a:ln>
            </p:spPr>
            <p:txBody>
              <a:bodyPr/>
              <a:lstStyle/>
              <a:p>
                <a:pPr eaLnBrk="1" hangingPunct="1">
                  <a:buFont typeface="Arial" panose="020B0604020202020204" pitchFamily="34" charset="0"/>
                  <a:buNone/>
                  <a:defRPr/>
                </a:pPr>
                <a:endParaRPr lang="en-GB"/>
              </a:p>
            </p:txBody>
          </p:sp>
          <p:sp>
            <p:nvSpPr>
              <p:cNvPr id="6197" name="Freeform 55">
                <a:extLst>
                  <a:ext uri="{FF2B5EF4-FFF2-40B4-BE49-F238E27FC236}">
                    <a16:creationId xmlns:a16="http://schemas.microsoft.com/office/drawing/2014/main" id="{363A45F9-1C35-574B-B261-AAC88D7BB3A1}"/>
                  </a:ext>
                </a:extLst>
              </p:cNvPr>
              <p:cNvSpPr>
                <a:spLocks noChangeArrowheads="1"/>
              </p:cNvSpPr>
              <p:nvPr/>
            </p:nvSpPr>
            <p:spPr bwMode="auto">
              <a:xfrm>
                <a:off x="2208" y="1008"/>
                <a:ext cx="288" cy="96"/>
              </a:xfrm>
              <a:custGeom>
                <a:avLst/>
                <a:gdLst>
                  <a:gd name="T0" fmla="*/ 0 w 288"/>
                  <a:gd name="T1" fmla="*/ 0 h 96"/>
                  <a:gd name="T2" fmla="*/ 96 w 288"/>
                  <a:gd name="T3" fmla="*/ 48 h 96"/>
                  <a:gd name="T4" fmla="*/ 192 w 288"/>
                  <a:gd name="T5" fmla="*/ 48 h 96"/>
                  <a:gd name="T6" fmla="*/ 288 w 288"/>
                  <a:gd name="T7" fmla="*/ 9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8" h="96">
                    <a:moveTo>
                      <a:pt x="0" y="0"/>
                    </a:moveTo>
                    <a:cubicBezTo>
                      <a:pt x="32" y="20"/>
                      <a:pt x="64" y="40"/>
                      <a:pt x="96" y="48"/>
                    </a:cubicBezTo>
                    <a:cubicBezTo>
                      <a:pt x="128" y="56"/>
                      <a:pt x="160" y="40"/>
                      <a:pt x="192" y="48"/>
                    </a:cubicBezTo>
                    <a:cubicBezTo>
                      <a:pt x="224" y="56"/>
                      <a:pt x="272" y="88"/>
                      <a:pt x="288" y="96"/>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98" name="Freeform 56">
                <a:extLst>
                  <a:ext uri="{FF2B5EF4-FFF2-40B4-BE49-F238E27FC236}">
                    <a16:creationId xmlns:a16="http://schemas.microsoft.com/office/drawing/2014/main" id="{687DFF17-4EF0-BD42-8137-0FF4837D31C6}"/>
                  </a:ext>
                </a:extLst>
              </p:cNvPr>
              <p:cNvSpPr>
                <a:spLocks noChangeArrowheads="1"/>
              </p:cNvSpPr>
              <p:nvPr/>
            </p:nvSpPr>
            <p:spPr bwMode="auto">
              <a:xfrm>
                <a:off x="2208" y="3888"/>
                <a:ext cx="288" cy="96"/>
              </a:xfrm>
              <a:custGeom>
                <a:avLst/>
                <a:gdLst>
                  <a:gd name="T0" fmla="*/ 0 w 288"/>
                  <a:gd name="T1" fmla="*/ 0 h 96"/>
                  <a:gd name="T2" fmla="*/ 96 w 288"/>
                  <a:gd name="T3" fmla="*/ 48 h 96"/>
                  <a:gd name="T4" fmla="*/ 192 w 288"/>
                  <a:gd name="T5" fmla="*/ 48 h 96"/>
                  <a:gd name="T6" fmla="*/ 288 w 288"/>
                  <a:gd name="T7" fmla="*/ 9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8" h="96">
                    <a:moveTo>
                      <a:pt x="0" y="0"/>
                    </a:moveTo>
                    <a:cubicBezTo>
                      <a:pt x="32" y="20"/>
                      <a:pt x="64" y="40"/>
                      <a:pt x="96" y="48"/>
                    </a:cubicBezTo>
                    <a:cubicBezTo>
                      <a:pt x="128" y="56"/>
                      <a:pt x="160" y="40"/>
                      <a:pt x="192" y="48"/>
                    </a:cubicBezTo>
                    <a:cubicBezTo>
                      <a:pt x="224" y="56"/>
                      <a:pt x="272" y="88"/>
                      <a:pt x="288" y="96"/>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387" name="Line 61">
                <a:extLst>
                  <a:ext uri="{FF2B5EF4-FFF2-40B4-BE49-F238E27FC236}">
                    <a16:creationId xmlns:a16="http://schemas.microsoft.com/office/drawing/2014/main" id="{E94C07A4-477F-1045-A253-5F67BE28A183}"/>
                  </a:ext>
                </a:extLst>
              </p:cNvPr>
              <p:cNvSpPr>
                <a:spLocks noChangeShapeType="1"/>
              </p:cNvSpPr>
              <p:nvPr/>
            </p:nvSpPr>
            <p:spPr bwMode="auto">
              <a:xfrm>
                <a:off x="2496" y="1104"/>
                <a:ext cx="0" cy="576"/>
              </a:xfrm>
              <a:prstGeom prst="line">
                <a:avLst/>
              </a:prstGeom>
              <a:noFill/>
              <a:ln w="76200">
                <a:solidFill>
                  <a:schemeClr val="accent1">
                    <a:lumMod val="75000"/>
                  </a:schemeClr>
                </a:solidFill>
                <a:round/>
                <a:headEnd/>
                <a:tailEnd/>
              </a:ln>
            </p:spPr>
            <p:txBody>
              <a:bodyPr/>
              <a:lstStyle/>
              <a:p>
                <a:pPr eaLnBrk="1" hangingPunct="1">
                  <a:buFont typeface="Arial" panose="020B0604020202020204" pitchFamily="34" charset="0"/>
                  <a:buNone/>
                  <a:defRPr/>
                </a:pPr>
                <a:endParaRPr lang="en-GB"/>
              </a:p>
            </p:txBody>
          </p:sp>
          <p:sp>
            <p:nvSpPr>
              <p:cNvPr id="13388" name="Line 62">
                <a:extLst>
                  <a:ext uri="{FF2B5EF4-FFF2-40B4-BE49-F238E27FC236}">
                    <a16:creationId xmlns:a16="http://schemas.microsoft.com/office/drawing/2014/main" id="{6CDE5DFD-EDC7-E341-BA2B-D0EB75E3108D}"/>
                  </a:ext>
                </a:extLst>
              </p:cNvPr>
              <p:cNvSpPr>
                <a:spLocks noChangeShapeType="1"/>
              </p:cNvSpPr>
              <p:nvPr/>
            </p:nvSpPr>
            <p:spPr bwMode="auto">
              <a:xfrm>
                <a:off x="2496" y="1969"/>
                <a:ext cx="0" cy="2016"/>
              </a:xfrm>
              <a:prstGeom prst="line">
                <a:avLst/>
              </a:prstGeom>
              <a:noFill/>
              <a:ln w="76200">
                <a:solidFill>
                  <a:schemeClr val="accent1">
                    <a:lumMod val="75000"/>
                  </a:schemeClr>
                </a:solidFill>
                <a:round/>
                <a:headEnd/>
                <a:tailEnd/>
              </a:ln>
            </p:spPr>
            <p:txBody>
              <a:bodyPr/>
              <a:lstStyle/>
              <a:p>
                <a:pPr eaLnBrk="1" hangingPunct="1">
                  <a:buFont typeface="Arial" panose="020B0604020202020204" pitchFamily="34" charset="0"/>
                  <a:buNone/>
                  <a:defRPr/>
                </a:pPr>
                <a:endParaRPr lang="en-GB"/>
              </a:p>
            </p:txBody>
          </p:sp>
          <p:sp>
            <p:nvSpPr>
              <p:cNvPr id="13389" name="Line 63">
                <a:extLst>
                  <a:ext uri="{FF2B5EF4-FFF2-40B4-BE49-F238E27FC236}">
                    <a16:creationId xmlns:a16="http://schemas.microsoft.com/office/drawing/2014/main" id="{B9B24F57-A086-AF40-90BD-CF701BAA0A46}"/>
                  </a:ext>
                </a:extLst>
              </p:cNvPr>
              <p:cNvSpPr>
                <a:spLocks noChangeShapeType="1"/>
              </p:cNvSpPr>
              <p:nvPr/>
            </p:nvSpPr>
            <p:spPr bwMode="auto">
              <a:xfrm>
                <a:off x="2496" y="1681"/>
                <a:ext cx="2592" cy="0"/>
              </a:xfrm>
              <a:prstGeom prst="line">
                <a:avLst/>
              </a:prstGeom>
              <a:noFill/>
              <a:ln w="76200">
                <a:solidFill>
                  <a:schemeClr val="accent1">
                    <a:lumMod val="75000"/>
                  </a:schemeClr>
                </a:solidFill>
                <a:round/>
                <a:headEnd/>
                <a:tailEnd/>
              </a:ln>
            </p:spPr>
            <p:txBody>
              <a:bodyPr/>
              <a:lstStyle/>
              <a:p>
                <a:pPr eaLnBrk="1" hangingPunct="1">
                  <a:buFont typeface="Arial" panose="020B0604020202020204" pitchFamily="34" charset="0"/>
                  <a:buNone/>
                  <a:defRPr/>
                </a:pPr>
                <a:endParaRPr lang="en-GB"/>
              </a:p>
            </p:txBody>
          </p:sp>
          <p:sp>
            <p:nvSpPr>
              <p:cNvPr id="13390" name="Line 64">
                <a:extLst>
                  <a:ext uri="{FF2B5EF4-FFF2-40B4-BE49-F238E27FC236}">
                    <a16:creationId xmlns:a16="http://schemas.microsoft.com/office/drawing/2014/main" id="{48AC7B85-0C3F-774A-8136-CE81B10FBAD8}"/>
                  </a:ext>
                </a:extLst>
              </p:cNvPr>
              <p:cNvSpPr>
                <a:spLocks noChangeShapeType="1"/>
              </p:cNvSpPr>
              <p:nvPr/>
            </p:nvSpPr>
            <p:spPr bwMode="auto">
              <a:xfrm>
                <a:off x="2496" y="1969"/>
                <a:ext cx="2640" cy="0"/>
              </a:xfrm>
              <a:prstGeom prst="line">
                <a:avLst/>
              </a:prstGeom>
              <a:noFill/>
              <a:ln w="76200">
                <a:solidFill>
                  <a:schemeClr val="accent1">
                    <a:lumMod val="75000"/>
                  </a:schemeClr>
                </a:solidFill>
                <a:round/>
                <a:headEnd/>
                <a:tailEnd/>
              </a:ln>
            </p:spPr>
            <p:txBody>
              <a:bodyPr/>
              <a:lstStyle/>
              <a:p>
                <a:pPr eaLnBrk="1" hangingPunct="1">
                  <a:buFont typeface="Arial" panose="020B0604020202020204" pitchFamily="34" charset="0"/>
                  <a:buNone/>
                  <a:defRPr/>
                </a:pPr>
                <a:endParaRPr lang="en-GB"/>
              </a:p>
            </p:txBody>
          </p:sp>
          <p:sp>
            <p:nvSpPr>
              <p:cNvPr id="6203" name="Line 68">
                <a:extLst>
                  <a:ext uri="{FF2B5EF4-FFF2-40B4-BE49-F238E27FC236}">
                    <a16:creationId xmlns:a16="http://schemas.microsoft.com/office/drawing/2014/main" id="{127FFFA5-A59F-A048-AA0B-99643AEDC767}"/>
                  </a:ext>
                </a:extLst>
              </p:cNvPr>
              <p:cNvSpPr>
                <a:spLocks noChangeShapeType="1"/>
              </p:cNvSpPr>
              <p:nvPr/>
            </p:nvSpPr>
            <p:spPr bwMode="auto">
              <a:xfrm>
                <a:off x="2496" y="1344"/>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04" name="Line 76">
                <a:extLst>
                  <a:ext uri="{FF2B5EF4-FFF2-40B4-BE49-F238E27FC236}">
                    <a16:creationId xmlns:a16="http://schemas.microsoft.com/office/drawing/2014/main" id="{7FB021F6-6DDD-9743-9890-75B2EC30D05A}"/>
                  </a:ext>
                </a:extLst>
              </p:cNvPr>
              <p:cNvSpPr>
                <a:spLocks noChangeShapeType="1"/>
              </p:cNvSpPr>
              <p:nvPr/>
            </p:nvSpPr>
            <p:spPr bwMode="auto">
              <a:xfrm>
                <a:off x="3312" y="1488"/>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05" name="Line 77">
                <a:extLst>
                  <a:ext uri="{FF2B5EF4-FFF2-40B4-BE49-F238E27FC236}">
                    <a16:creationId xmlns:a16="http://schemas.microsoft.com/office/drawing/2014/main" id="{636FBF88-9035-6A4E-A223-9F54A28B1A43}"/>
                  </a:ext>
                </a:extLst>
              </p:cNvPr>
              <p:cNvSpPr>
                <a:spLocks noChangeShapeType="1"/>
              </p:cNvSpPr>
              <p:nvPr/>
            </p:nvSpPr>
            <p:spPr bwMode="auto">
              <a:xfrm flipV="1">
                <a:off x="3792" y="1440"/>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206" name="Line 78">
                <a:extLst>
                  <a:ext uri="{FF2B5EF4-FFF2-40B4-BE49-F238E27FC236}">
                    <a16:creationId xmlns:a16="http://schemas.microsoft.com/office/drawing/2014/main" id="{C90930C1-F977-6346-858B-D0629B425BA5}"/>
                  </a:ext>
                </a:extLst>
              </p:cNvPr>
              <p:cNvSpPr>
                <a:spLocks noChangeShapeType="1"/>
              </p:cNvSpPr>
              <p:nvPr/>
            </p:nvSpPr>
            <p:spPr bwMode="auto">
              <a:xfrm flipV="1">
                <a:off x="4277" y="1440"/>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207" name="Rectangle 79">
                <a:extLst>
                  <a:ext uri="{FF2B5EF4-FFF2-40B4-BE49-F238E27FC236}">
                    <a16:creationId xmlns:a16="http://schemas.microsoft.com/office/drawing/2014/main" id="{FFCF37EE-C5B0-FC40-9BD8-004FA1032D9F}"/>
                  </a:ext>
                </a:extLst>
              </p:cNvPr>
              <p:cNvSpPr>
                <a:spLocks noChangeArrowheads="1"/>
              </p:cNvSpPr>
              <p:nvPr/>
            </p:nvSpPr>
            <p:spPr bwMode="auto">
              <a:xfrm>
                <a:off x="2736" y="2256"/>
                <a:ext cx="528" cy="1152"/>
              </a:xfrm>
              <a:prstGeom prst="rect">
                <a:avLst/>
              </a:prstGeom>
              <a:solidFill>
                <a:schemeClr val="accent1"/>
              </a:solidFill>
              <a:ln w="9525">
                <a:solidFill>
                  <a:schemeClr val="tx1"/>
                </a:solidFill>
                <a:miter lim="800000"/>
                <a:headEnd/>
                <a:tailEnd/>
              </a:ln>
            </p:spPr>
            <p:txBody>
              <a:bodyPr wrap="none" anchor="ctr"/>
              <a:lstStyle/>
              <a:p>
                <a:pPr algn="ctr" eaLnBrk="1" hangingPunct="1">
                  <a:buFont typeface="Arial" panose="020B0604020202020204" pitchFamily="34" charset="0"/>
                  <a:buNone/>
                </a:pPr>
                <a:r>
                  <a:rPr lang="zh-CN" altLang="en-US">
                    <a:latin typeface="Times New Roman" panose="02020603050405020304" pitchFamily="18" charset="0"/>
                  </a:rPr>
                  <a:t>中断</a:t>
                </a:r>
              </a:p>
              <a:p>
                <a:pPr algn="ctr" eaLnBrk="1" hangingPunct="1">
                  <a:buFont typeface="Arial" panose="020B0604020202020204" pitchFamily="34" charset="0"/>
                  <a:buNone/>
                </a:pPr>
                <a:r>
                  <a:rPr lang="zh-CN" altLang="en-US">
                    <a:latin typeface="Times New Roman" panose="02020603050405020304" pitchFamily="18" charset="0"/>
                  </a:rPr>
                  <a:t>服务</a:t>
                </a:r>
              </a:p>
              <a:p>
                <a:pPr algn="ctr" eaLnBrk="1" hangingPunct="1">
                  <a:buFont typeface="Arial" panose="020B0604020202020204" pitchFamily="34" charset="0"/>
                  <a:buNone/>
                </a:pPr>
                <a:r>
                  <a:rPr lang="zh-CN" altLang="en-US">
                    <a:latin typeface="Times New Roman" panose="02020603050405020304" pitchFamily="18" charset="0"/>
                  </a:rPr>
                  <a:t>寄存器</a:t>
                </a:r>
              </a:p>
              <a:p>
                <a:pPr algn="ctr" eaLnBrk="1" hangingPunct="1">
                  <a:buFont typeface="Arial" panose="020B0604020202020204" pitchFamily="34" charset="0"/>
                  <a:buNone/>
                </a:pPr>
                <a:r>
                  <a:rPr lang="zh-CN" altLang="en-US">
                    <a:latin typeface="Times New Roman" panose="02020603050405020304" pitchFamily="18" charset="0"/>
                  </a:rPr>
                  <a:t>(</a:t>
                </a:r>
                <a:r>
                  <a:rPr lang="en-US" altLang="zh-CN">
                    <a:latin typeface="Times New Roman" panose="02020603050405020304" pitchFamily="18" charset="0"/>
                  </a:rPr>
                  <a:t>ISR)</a:t>
                </a:r>
              </a:p>
            </p:txBody>
          </p:sp>
          <p:sp>
            <p:nvSpPr>
              <p:cNvPr id="6208" name="AutoShape 80">
                <a:extLst>
                  <a:ext uri="{FF2B5EF4-FFF2-40B4-BE49-F238E27FC236}">
                    <a16:creationId xmlns:a16="http://schemas.microsoft.com/office/drawing/2014/main" id="{C85850E8-4746-1341-B766-E2A52AC796B6}"/>
                  </a:ext>
                </a:extLst>
              </p:cNvPr>
              <p:cNvSpPr>
                <a:spLocks noChangeArrowheads="1"/>
              </p:cNvSpPr>
              <p:nvPr/>
            </p:nvSpPr>
            <p:spPr bwMode="auto">
              <a:xfrm>
                <a:off x="2832" y="1968"/>
                <a:ext cx="192" cy="288"/>
              </a:xfrm>
              <a:prstGeom prst="upArrow">
                <a:avLst>
                  <a:gd name="adj1" fmla="val 50000"/>
                  <a:gd name="adj2" fmla="val 37500"/>
                </a:avLst>
              </a:prstGeom>
              <a:solidFill>
                <a:srgbClr val="0033CC"/>
              </a:solidFill>
              <a:ln w="9525">
                <a:solidFill>
                  <a:schemeClr val="bg1"/>
                </a:solidFill>
                <a:miter lim="800000"/>
                <a:headEnd/>
                <a:tailEnd/>
              </a:ln>
            </p:spPr>
            <p:txBody>
              <a:bodyPr wrap="none" anchor="ctr"/>
              <a:lstStyle/>
              <a:p>
                <a:pPr eaLnBrk="1" hangingPunct="1">
                  <a:lnSpc>
                    <a:spcPct val="130000"/>
                  </a:lnSpc>
                  <a:spcBef>
                    <a:spcPct val="20000"/>
                  </a:spcBef>
                  <a:buFont typeface="Arial" panose="020B0604020202020204" pitchFamily="34" charset="0"/>
                  <a:buNone/>
                </a:pPr>
                <a:endParaRPr lang="de-DE" altLang="zh-CN">
                  <a:latin typeface="宋体" panose="02010600030101010101" pitchFamily="2" charset="-122"/>
                </a:endParaRPr>
              </a:p>
            </p:txBody>
          </p:sp>
          <p:sp>
            <p:nvSpPr>
              <p:cNvPr id="6209" name="Line 81">
                <a:extLst>
                  <a:ext uri="{FF2B5EF4-FFF2-40B4-BE49-F238E27FC236}">
                    <a16:creationId xmlns:a16="http://schemas.microsoft.com/office/drawing/2014/main" id="{C9159059-4125-4345-B9F6-30192EACE1BC}"/>
                  </a:ext>
                </a:extLst>
              </p:cNvPr>
              <p:cNvSpPr>
                <a:spLocks noChangeShapeType="1"/>
              </p:cNvSpPr>
              <p:nvPr/>
            </p:nvSpPr>
            <p:spPr bwMode="auto">
              <a:xfrm>
                <a:off x="3168" y="1968"/>
                <a:ext cx="0"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210" name="Rectangle 82">
                <a:extLst>
                  <a:ext uri="{FF2B5EF4-FFF2-40B4-BE49-F238E27FC236}">
                    <a16:creationId xmlns:a16="http://schemas.microsoft.com/office/drawing/2014/main" id="{31F7FA78-D136-3E49-A1FE-4D84DA2DEAE8}"/>
                  </a:ext>
                </a:extLst>
              </p:cNvPr>
              <p:cNvSpPr>
                <a:spLocks noChangeArrowheads="1"/>
              </p:cNvSpPr>
              <p:nvPr/>
            </p:nvSpPr>
            <p:spPr bwMode="auto">
              <a:xfrm>
                <a:off x="3600" y="2256"/>
                <a:ext cx="480" cy="1152"/>
              </a:xfrm>
              <a:prstGeom prst="rect">
                <a:avLst/>
              </a:prstGeom>
              <a:solidFill>
                <a:schemeClr val="accent1"/>
              </a:solidFill>
              <a:ln w="9525">
                <a:solidFill>
                  <a:schemeClr val="tx1"/>
                </a:solidFill>
                <a:miter lim="800000"/>
                <a:headEnd/>
                <a:tailEnd/>
              </a:ln>
            </p:spPr>
            <p:txBody>
              <a:bodyPr wrap="none" anchor="ctr"/>
              <a:lstStyle/>
              <a:p>
                <a:pPr algn="ctr" eaLnBrk="1" hangingPunct="1">
                  <a:buFont typeface="Arial" panose="020B0604020202020204" pitchFamily="34" charset="0"/>
                  <a:buNone/>
                </a:pPr>
                <a:r>
                  <a:rPr lang="zh-CN" altLang="en-US" sz="2000">
                    <a:solidFill>
                      <a:schemeClr val="bg1"/>
                    </a:solidFill>
                    <a:latin typeface="Times New Roman" panose="02020603050405020304" pitchFamily="18" charset="0"/>
                  </a:rPr>
                  <a:t> </a:t>
                </a:r>
                <a:r>
                  <a:rPr lang="zh-CN" altLang="en-US">
                    <a:latin typeface="Times New Roman" panose="02020603050405020304" pitchFamily="18" charset="0"/>
                  </a:rPr>
                  <a:t>优先权</a:t>
                </a:r>
              </a:p>
              <a:p>
                <a:pPr algn="ctr" eaLnBrk="1" hangingPunct="1">
                  <a:buFont typeface="Arial" panose="020B0604020202020204" pitchFamily="34" charset="0"/>
                  <a:buNone/>
                </a:pPr>
                <a:r>
                  <a:rPr lang="zh-CN" altLang="en-US">
                    <a:latin typeface="Times New Roman" panose="02020603050405020304" pitchFamily="18" charset="0"/>
                  </a:rPr>
                  <a:t>电路</a:t>
                </a:r>
                <a:endParaRPr lang="zh-CN" altLang="en-US" sz="2000">
                  <a:solidFill>
                    <a:schemeClr val="bg1"/>
                  </a:solidFill>
                  <a:latin typeface="Times New Roman" panose="02020603050405020304" pitchFamily="18" charset="0"/>
                </a:endParaRPr>
              </a:p>
            </p:txBody>
          </p:sp>
          <p:sp>
            <p:nvSpPr>
              <p:cNvPr id="6211" name="Rectangle 83">
                <a:extLst>
                  <a:ext uri="{FF2B5EF4-FFF2-40B4-BE49-F238E27FC236}">
                    <a16:creationId xmlns:a16="http://schemas.microsoft.com/office/drawing/2014/main" id="{9D45BD95-7FF1-4F42-B76E-11AA6061AECA}"/>
                  </a:ext>
                </a:extLst>
              </p:cNvPr>
              <p:cNvSpPr>
                <a:spLocks noChangeArrowheads="1"/>
              </p:cNvSpPr>
              <p:nvPr/>
            </p:nvSpPr>
            <p:spPr bwMode="auto">
              <a:xfrm>
                <a:off x="4416" y="2256"/>
                <a:ext cx="528" cy="1104"/>
              </a:xfrm>
              <a:prstGeom prst="rect">
                <a:avLst/>
              </a:prstGeom>
              <a:solidFill>
                <a:schemeClr val="accent1"/>
              </a:solidFill>
              <a:ln w="9525">
                <a:solidFill>
                  <a:schemeClr val="tx1"/>
                </a:solidFill>
                <a:miter lim="800000"/>
                <a:headEnd/>
                <a:tailEnd/>
              </a:ln>
            </p:spPr>
            <p:txBody>
              <a:bodyPr wrap="none" anchor="ctr"/>
              <a:lstStyle/>
              <a:p>
                <a:pPr algn="ctr" eaLnBrk="1" hangingPunct="1">
                  <a:buFont typeface="Arial" panose="020B0604020202020204" pitchFamily="34" charset="0"/>
                  <a:buNone/>
                </a:pPr>
                <a:r>
                  <a:rPr lang="zh-CN" altLang="en-US">
                    <a:latin typeface="Times New Roman" panose="02020603050405020304" pitchFamily="18" charset="0"/>
                  </a:rPr>
                  <a:t>中断</a:t>
                </a:r>
              </a:p>
              <a:p>
                <a:pPr algn="ctr" eaLnBrk="1" hangingPunct="1">
                  <a:buFont typeface="Arial" panose="020B0604020202020204" pitchFamily="34" charset="0"/>
                  <a:buNone/>
                </a:pPr>
                <a:r>
                  <a:rPr lang="zh-CN" altLang="en-US">
                    <a:latin typeface="Times New Roman" panose="02020603050405020304" pitchFamily="18" charset="0"/>
                  </a:rPr>
                  <a:t>请求</a:t>
                </a:r>
              </a:p>
              <a:p>
                <a:pPr algn="ctr" eaLnBrk="1" hangingPunct="1">
                  <a:buFont typeface="Arial" panose="020B0604020202020204" pitchFamily="34" charset="0"/>
                  <a:buNone/>
                </a:pPr>
                <a:r>
                  <a:rPr lang="zh-CN" altLang="en-US">
                    <a:latin typeface="Times New Roman" panose="02020603050405020304" pitchFamily="18" charset="0"/>
                  </a:rPr>
                  <a:t>寄存器</a:t>
                </a:r>
              </a:p>
              <a:p>
                <a:pPr algn="ctr" eaLnBrk="1" hangingPunct="1">
                  <a:buFont typeface="Arial" panose="020B0604020202020204" pitchFamily="34" charset="0"/>
                  <a:buNone/>
                </a:pPr>
                <a:r>
                  <a:rPr lang="zh-CN" altLang="en-US">
                    <a:latin typeface="Times New Roman" panose="02020603050405020304" pitchFamily="18" charset="0"/>
                  </a:rPr>
                  <a:t>(IRR)</a:t>
                </a:r>
              </a:p>
            </p:txBody>
          </p:sp>
          <p:sp>
            <p:nvSpPr>
              <p:cNvPr id="6212" name="AutoShape 84">
                <a:extLst>
                  <a:ext uri="{FF2B5EF4-FFF2-40B4-BE49-F238E27FC236}">
                    <a16:creationId xmlns:a16="http://schemas.microsoft.com/office/drawing/2014/main" id="{DBF57F99-77DB-9A40-9B65-44BD36FE9E9F}"/>
                  </a:ext>
                </a:extLst>
              </p:cNvPr>
              <p:cNvSpPr>
                <a:spLocks noChangeArrowheads="1"/>
              </p:cNvSpPr>
              <p:nvPr/>
            </p:nvSpPr>
            <p:spPr bwMode="auto">
              <a:xfrm>
                <a:off x="3264" y="2640"/>
                <a:ext cx="336" cy="192"/>
              </a:xfrm>
              <a:prstGeom prst="leftRightArrow">
                <a:avLst>
                  <a:gd name="adj1" fmla="val 50000"/>
                  <a:gd name="adj2" fmla="val 35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lnSpc>
                    <a:spcPct val="130000"/>
                  </a:lnSpc>
                  <a:spcBef>
                    <a:spcPct val="20000"/>
                  </a:spcBef>
                  <a:buFont typeface="Arial" panose="020B0604020202020204" pitchFamily="34" charset="0"/>
                  <a:buNone/>
                </a:pPr>
                <a:endParaRPr lang="de-DE" altLang="zh-CN">
                  <a:latin typeface="宋体" panose="02010600030101010101" pitchFamily="2" charset="-122"/>
                </a:endParaRPr>
              </a:p>
            </p:txBody>
          </p:sp>
          <p:grpSp>
            <p:nvGrpSpPr>
              <p:cNvPr id="6213" name="Group 110">
                <a:extLst>
                  <a:ext uri="{FF2B5EF4-FFF2-40B4-BE49-F238E27FC236}">
                    <a16:creationId xmlns:a16="http://schemas.microsoft.com/office/drawing/2014/main" id="{13F519EE-EA2F-594B-A558-B178F4D0724C}"/>
                  </a:ext>
                </a:extLst>
              </p:cNvPr>
              <p:cNvGrpSpPr>
                <a:grpSpLocks/>
              </p:cNvGrpSpPr>
              <p:nvPr/>
            </p:nvGrpSpPr>
            <p:grpSpPr bwMode="auto">
              <a:xfrm>
                <a:off x="4804" y="2107"/>
                <a:ext cx="918" cy="1390"/>
                <a:chOff x="4804" y="2251"/>
                <a:chExt cx="918" cy="1390"/>
              </a:xfrm>
            </p:grpSpPr>
            <p:grpSp>
              <p:nvGrpSpPr>
                <p:cNvPr id="6227" name="Group 109">
                  <a:extLst>
                    <a:ext uri="{FF2B5EF4-FFF2-40B4-BE49-F238E27FC236}">
                      <a16:creationId xmlns:a16="http://schemas.microsoft.com/office/drawing/2014/main" id="{05E9FB9C-7D41-BD44-8B75-7C1A0B19F3B3}"/>
                    </a:ext>
                  </a:extLst>
                </p:cNvPr>
                <p:cNvGrpSpPr>
                  <a:grpSpLocks/>
                </p:cNvGrpSpPr>
                <p:nvPr/>
              </p:nvGrpSpPr>
              <p:grpSpPr bwMode="auto">
                <a:xfrm>
                  <a:off x="4905" y="2251"/>
                  <a:ext cx="706" cy="299"/>
                  <a:chOff x="4905" y="2251"/>
                  <a:chExt cx="706" cy="299"/>
                </a:xfrm>
              </p:grpSpPr>
              <p:sp>
                <p:nvSpPr>
                  <p:cNvPr id="6249" name="Line 85">
                    <a:extLst>
                      <a:ext uri="{FF2B5EF4-FFF2-40B4-BE49-F238E27FC236}">
                        <a16:creationId xmlns:a16="http://schemas.microsoft.com/office/drawing/2014/main" id="{F50F33C2-7CC5-424D-BF5D-A50DA07CB01F}"/>
                      </a:ext>
                    </a:extLst>
                  </p:cNvPr>
                  <p:cNvSpPr>
                    <a:spLocks noChangeShapeType="1"/>
                  </p:cNvSpPr>
                  <p:nvPr/>
                </p:nvSpPr>
                <p:spPr bwMode="auto">
                  <a:xfrm>
                    <a:off x="4944" y="2448"/>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50" name="Text Box 86">
                    <a:extLst>
                      <a:ext uri="{FF2B5EF4-FFF2-40B4-BE49-F238E27FC236}">
                        <a16:creationId xmlns:a16="http://schemas.microsoft.com/office/drawing/2014/main" id="{FFAEB9E6-DA29-A345-B1A0-F390BDC5879F}"/>
                      </a:ext>
                    </a:extLst>
                  </p:cNvPr>
                  <p:cNvSpPr txBox="1">
                    <a:spLocks noChangeArrowheads="1"/>
                  </p:cNvSpPr>
                  <p:nvPr/>
                </p:nvSpPr>
                <p:spPr bwMode="auto">
                  <a:xfrm>
                    <a:off x="4905" y="2251"/>
                    <a:ext cx="706"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1400">
                        <a:latin typeface="Times New Roman" panose="02020603050405020304" pitchFamily="18" charset="0"/>
                      </a:rPr>
                      <a:t>IR0</a:t>
                    </a:r>
                  </a:p>
                </p:txBody>
              </p:sp>
            </p:grpSp>
            <p:grpSp>
              <p:nvGrpSpPr>
                <p:cNvPr id="6228" name="Group 89">
                  <a:extLst>
                    <a:ext uri="{FF2B5EF4-FFF2-40B4-BE49-F238E27FC236}">
                      <a16:creationId xmlns:a16="http://schemas.microsoft.com/office/drawing/2014/main" id="{A1E4F3DD-AB7C-B54C-BC2C-77E09D61CEB7}"/>
                    </a:ext>
                  </a:extLst>
                </p:cNvPr>
                <p:cNvGrpSpPr>
                  <a:grpSpLocks/>
                </p:cNvGrpSpPr>
                <p:nvPr/>
              </p:nvGrpSpPr>
              <p:grpSpPr bwMode="auto">
                <a:xfrm>
                  <a:off x="4880" y="2450"/>
                  <a:ext cx="755" cy="293"/>
                  <a:chOff x="4880" y="2450"/>
                  <a:chExt cx="755" cy="293"/>
                </a:xfrm>
              </p:grpSpPr>
              <p:sp>
                <p:nvSpPr>
                  <p:cNvPr id="6247" name="Line 87">
                    <a:extLst>
                      <a:ext uri="{FF2B5EF4-FFF2-40B4-BE49-F238E27FC236}">
                        <a16:creationId xmlns:a16="http://schemas.microsoft.com/office/drawing/2014/main" id="{FFA8E975-A3FD-DE4D-A653-D5AEBB2A6538}"/>
                      </a:ext>
                    </a:extLst>
                  </p:cNvPr>
                  <p:cNvSpPr>
                    <a:spLocks noChangeShapeType="1"/>
                  </p:cNvSpPr>
                  <p:nvPr/>
                </p:nvSpPr>
                <p:spPr bwMode="auto">
                  <a:xfrm>
                    <a:off x="4944" y="259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8" name="Text Box 88">
                    <a:extLst>
                      <a:ext uri="{FF2B5EF4-FFF2-40B4-BE49-F238E27FC236}">
                        <a16:creationId xmlns:a16="http://schemas.microsoft.com/office/drawing/2014/main" id="{F6BF9BEE-D2BB-2143-8BE3-A00F48ADA114}"/>
                      </a:ext>
                    </a:extLst>
                  </p:cNvPr>
                  <p:cNvSpPr txBox="1">
                    <a:spLocks noChangeArrowheads="1"/>
                  </p:cNvSpPr>
                  <p:nvPr/>
                </p:nvSpPr>
                <p:spPr bwMode="auto">
                  <a:xfrm>
                    <a:off x="4880" y="2450"/>
                    <a:ext cx="755"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1400">
                        <a:latin typeface="Times New Roman" panose="02020603050405020304" pitchFamily="18" charset="0"/>
                      </a:rPr>
                      <a:t>IR1</a:t>
                    </a:r>
                  </a:p>
                </p:txBody>
              </p:sp>
            </p:grpSp>
            <p:grpSp>
              <p:nvGrpSpPr>
                <p:cNvPr id="6229" name="Group 90">
                  <a:extLst>
                    <a:ext uri="{FF2B5EF4-FFF2-40B4-BE49-F238E27FC236}">
                      <a16:creationId xmlns:a16="http://schemas.microsoft.com/office/drawing/2014/main" id="{961BBD53-5907-0744-A59B-832760CB3B62}"/>
                    </a:ext>
                  </a:extLst>
                </p:cNvPr>
                <p:cNvGrpSpPr>
                  <a:grpSpLocks/>
                </p:cNvGrpSpPr>
                <p:nvPr/>
              </p:nvGrpSpPr>
              <p:grpSpPr bwMode="auto">
                <a:xfrm>
                  <a:off x="4925" y="2595"/>
                  <a:ext cx="692" cy="322"/>
                  <a:chOff x="4925" y="2432"/>
                  <a:chExt cx="692" cy="322"/>
                </a:xfrm>
              </p:grpSpPr>
              <p:sp>
                <p:nvSpPr>
                  <p:cNvPr id="6245" name="Line 91">
                    <a:extLst>
                      <a:ext uri="{FF2B5EF4-FFF2-40B4-BE49-F238E27FC236}">
                        <a16:creationId xmlns:a16="http://schemas.microsoft.com/office/drawing/2014/main" id="{B6601D2B-59A3-8C4E-90A9-32ED9AE63EA9}"/>
                      </a:ext>
                    </a:extLst>
                  </p:cNvPr>
                  <p:cNvSpPr>
                    <a:spLocks noChangeShapeType="1"/>
                  </p:cNvSpPr>
                  <p:nvPr/>
                </p:nvSpPr>
                <p:spPr bwMode="auto">
                  <a:xfrm>
                    <a:off x="4944" y="259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6" name="Text Box 92">
                    <a:extLst>
                      <a:ext uri="{FF2B5EF4-FFF2-40B4-BE49-F238E27FC236}">
                        <a16:creationId xmlns:a16="http://schemas.microsoft.com/office/drawing/2014/main" id="{EDB1B99B-3E6D-CF4B-BFC5-958BEFB3A9C6}"/>
                      </a:ext>
                    </a:extLst>
                  </p:cNvPr>
                  <p:cNvSpPr txBox="1">
                    <a:spLocks noChangeArrowheads="1"/>
                  </p:cNvSpPr>
                  <p:nvPr/>
                </p:nvSpPr>
                <p:spPr bwMode="auto">
                  <a:xfrm>
                    <a:off x="4925" y="2432"/>
                    <a:ext cx="692"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1400">
                        <a:latin typeface="Times New Roman" panose="02020603050405020304" pitchFamily="18" charset="0"/>
                      </a:rPr>
                      <a:t>IR2</a:t>
                    </a:r>
                  </a:p>
                </p:txBody>
              </p:sp>
            </p:grpSp>
            <p:grpSp>
              <p:nvGrpSpPr>
                <p:cNvPr id="6230" name="Group 93">
                  <a:extLst>
                    <a:ext uri="{FF2B5EF4-FFF2-40B4-BE49-F238E27FC236}">
                      <a16:creationId xmlns:a16="http://schemas.microsoft.com/office/drawing/2014/main" id="{89C61D35-822C-F14B-B973-F0CBCF8BF26D}"/>
                    </a:ext>
                  </a:extLst>
                </p:cNvPr>
                <p:cNvGrpSpPr>
                  <a:grpSpLocks/>
                </p:cNvGrpSpPr>
                <p:nvPr/>
              </p:nvGrpSpPr>
              <p:grpSpPr bwMode="auto">
                <a:xfrm>
                  <a:off x="4804" y="2743"/>
                  <a:ext cx="906" cy="322"/>
                  <a:chOff x="4804" y="2455"/>
                  <a:chExt cx="906" cy="322"/>
                </a:xfrm>
              </p:grpSpPr>
              <p:sp>
                <p:nvSpPr>
                  <p:cNvPr id="6243" name="Line 94">
                    <a:extLst>
                      <a:ext uri="{FF2B5EF4-FFF2-40B4-BE49-F238E27FC236}">
                        <a16:creationId xmlns:a16="http://schemas.microsoft.com/office/drawing/2014/main" id="{10BABC4F-75E4-4348-9177-0D191F0AB104}"/>
                      </a:ext>
                    </a:extLst>
                  </p:cNvPr>
                  <p:cNvSpPr>
                    <a:spLocks noChangeShapeType="1"/>
                  </p:cNvSpPr>
                  <p:nvPr/>
                </p:nvSpPr>
                <p:spPr bwMode="auto">
                  <a:xfrm>
                    <a:off x="4944" y="259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4" name="Text Box 95">
                    <a:extLst>
                      <a:ext uri="{FF2B5EF4-FFF2-40B4-BE49-F238E27FC236}">
                        <a16:creationId xmlns:a16="http://schemas.microsoft.com/office/drawing/2014/main" id="{C2179766-9C98-B44D-8E08-E7FB5F828B5A}"/>
                      </a:ext>
                    </a:extLst>
                  </p:cNvPr>
                  <p:cNvSpPr txBox="1">
                    <a:spLocks noChangeArrowheads="1"/>
                  </p:cNvSpPr>
                  <p:nvPr/>
                </p:nvSpPr>
                <p:spPr bwMode="auto">
                  <a:xfrm>
                    <a:off x="4804" y="2455"/>
                    <a:ext cx="906"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1400">
                        <a:latin typeface="Times New Roman" panose="02020603050405020304" pitchFamily="18" charset="0"/>
                      </a:rPr>
                      <a:t>IR3</a:t>
                    </a:r>
                  </a:p>
                </p:txBody>
              </p:sp>
            </p:grpSp>
            <p:grpSp>
              <p:nvGrpSpPr>
                <p:cNvPr id="6231" name="Group 96">
                  <a:extLst>
                    <a:ext uri="{FF2B5EF4-FFF2-40B4-BE49-F238E27FC236}">
                      <a16:creationId xmlns:a16="http://schemas.microsoft.com/office/drawing/2014/main" id="{BC0BD895-C97D-C44F-AA05-AF51F3E57696}"/>
                    </a:ext>
                  </a:extLst>
                </p:cNvPr>
                <p:cNvGrpSpPr>
                  <a:grpSpLocks/>
                </p:cNvGrpSpPr>
                <p:nvPr/>
              </p:nvGrpSpPr>
              <p:grpSpPr bwMode="auto">
                <a:xfrm>
                  <a:off x="4908" y="2880"/>
                  <a:ext cx="703" cy="322"/>
                  <a:chOff x="4908" y="2448"/>
                  <a:chExt cx="703" cy="322"/>
                </a:xfrm>
              </p:grpSpPr>
              <p:sp>
                <p:nvSpPr>
                  <p:cNvPr id="6241" name="Line 97">
                    <a:extLst>
                      <a:ext uri="{FF2B5EF4-FFF2-40B4-BE49-F238E27FC236}">
                        <a16:creationId xmlns:a16="http://schemas.microsoft.com/office/drawing/2014/main" id="{9ABE34FA-36E6-F04A-9859-F386B610BA36}"/>
                      </a:ext>
                    </a:extLst>
                  </p:cNvPr>
                  <p:cNvSpPr>
                    <a:spLocks noChangeShapeType="1"/>
                  </p:cNvSpPr>
                  <p:nvPr/>
                </p:nvSpPr>
                <p:spPr bwMode="auto">
                  <a:xfrm>
                    <a:off x="4944" y="259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2" name="Text Box 98">
                    <a:extLst>
                      <a:ext uri="{FF2B5EF4-FFF2-40B4-BE49-F238E27FC236}">
                        <a16:creationId xmlns:a16="http://schemas.microsoft.com/office/drawing/2014/main" id="{27541BE3-52F2-6948-9EF5-F3C704E11859}"/>
                      </a:ext>
                    </a:extLst>
                  </p:cNvPr>
                  <p:cNvSpPr txBox="1">
                    <a:spLocks noChangeArrowheads="1"/>
                  </p:cNvSpPr>
                  <p:nvPr/>
                </p:nvSpPr>
                <p:spPr bwMode="auto">
                  <a:xfrm>
                    <a:off x="4908" y="2448"/>
                    <a:ext cx="703"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1400">
                        <a:latin typeface="Times New Roman" panose="02020603050405020304" pitchFamily="18" charset="0"/>
                      </a:rPr>
                      <a:t>IR4</a:t>
                    </a:r>
                  </a:p>
                </p:txBody>
              </p:sp>
            </p:grpSp>
            <p:grpSp>
              <p:nvGrpSpPr>
                <p:cNvPr id="6232" name="Group 99">
                  <a:extLst>
                    <a:ext uri="{FF2B5EF4-FFF2-40B4-BE49-F238E27FC236}">
                      <a16:creationId xmlns:a16="http://schemas.microsoft.com/office/drawing/2014/main" id="{F52DF697-DAE3-B84E-AEDB-F52BDA9AC895}"/>
                    </a:ext>
                  </a:extLst>
                </p:cNvPr>
                <p:cNvGrpSpPr>
                  <a:grpSpLocks/>
                </p:cNvGrpSpPr>
                <p:nvPr/>
              </p:nvGrpSpPr>
              <p:grpSpPr bwMode="auto">
                <a:xfrm>
                  <a:off x="4906" y="3037"/>
                  <a:ext cx="711" cy="293"/>
                  <a:chOff x="4906" y="2462"/>
                  <a:chExt cx="711" cy="293"/>
                </a:xfrm>
              </p:grpSpPr>
              <p:sp>
                <p:nvSpPr>
                  <p:cNvPr id="6239" name="Line 100">
                    <a:extLst>
                      <a:ext uri="{FF2B5EF4-FFF2-40B4-BE49-F238E27FC236}">
                        <a16:creationId xmlns:a16="http://schemas.microsoft.com/office/drawing/2014/main" id="{8688CAC4-505D-854A-AC36-ED755B965974}"/>
                      </a:ext>
                    </a:extLst>
                  </p:cNvPr>
                  <p:cNvSpPr>
                    <a:spLocks noChangeShapeType="1"/>
                  </p:cNvSpPr>
                  <p:nvPr/>
                </p:nvSpPr>
                <p:spPr bwMode="auto">
                  <a:xfrm>
                    <a:off x="4944" y="259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0" name="Text Box 101">
                    <a:extLst>
                      <a:ext uri="{FF2B5EF4-FFF2-40B4-BE49-F238E27FC236}">
                        <a16:creationId xmlns:a16="http://schemas.microsoft.com/office/drawing/2014/main" id="{12321238-7F51-3949-B3CB-143C3331A466}"/>
                      </a:ext>
                    </a:extLst>
                  </p:cNvPr>
                  <p:cNvSpPr txBox="1">
                    <a:spLocks noChangeArrowheads="1"/>
                  </p:cNvSpPr>
                  <p:nvPr/>
                </p:nvSpPr>
                <p:spPr bwMode="auto">
                  <a:xfrm>
                    <a:off x="4906" y="2462"/>
                    <a:ext cx="711"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1400">
                        <a:latin typeface="Times New Roman" panose="02020603050405020304" pitchFamily="18" charset="0"/>
                      </a:rPr>
                      <a:t>IR5</a:t>
                    </a:r>
                  </a:p>
                </p:txBody>
              </p:sp>
            </p:grpSp>
            <p:grpSp>
              <p:nvGrpSpPr>
                <p:cNvPr id="6233" name="Group 102">
                  <a:extLst>
                    <a:ext uri="{FF2B5EF4-FFF2-40B4-BE49-F238E27FC236}">
                      <a16:creationId xmlns:a16="http://schemas.microsoft.com/office/drawing/2014/main" id="{5492FB84-34AC-ED45-ACD0-445C153AEA38}"/>
                    </a:ext>
                  </a:extLst>
                </p:cNvPr>
                <p:cNvGrpSpPr>
                  <a:grpSpLocks/>
                </p:cNvGrpSpPr>
                <p:nvPr/>
              </p:nvGrpSpPr>
              <p:grpSpPr bwMode="auto">
                <a:xfrm>
                  <a:off x="4837" y="3201"/>
                  <a:ext cx="869" cy="293"/>
                  <a:chOff x="4837" y="2462"/>
                  <a:chExt cx="869" cy="293"/>
                </a:xfrm>
              </p:grpSpPr>
              <p:sp>
                <p:nvSpPr>
                  <p:cNvPr id="6237" name="Line 103">
                    <a:extLst>
                      <a:ext uri="{FF2B5EF4-FFF2-40B4-BE49-F238E27FC236}">
                        <a16:creationId xmlns:a16="http://schemas.microsoft.com/office/drawing/2014/main" id="{2BFA61DC-170C-5046-B44F-61589F3BBB51}"/>
                      </a:ext>
                    </a:extLst>
                  </p:cNvPr>
                  <p:cNvSpPr>
                    <a:spLocks noChangeShapeType="1"/>
                  </p:cNvSpPr>
                  <p:nvPr/>
                </p:nvSpPr>
                <p:spPr bwMode="auto">
                  <a:xfrm>
                    <a:off x="4944" y="259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38" name="Text Box 104">
                    <a:extLst>
                      <a:ext uri="{FF2B5EF4-FFF2-40B4-BE49-F238E27FC236}">
                        <a16:creationId xmlns:a16="http://schemas.microsoft.com/office/drawing/2014/main" id="{FD6E7A8C-C45A-1C4D-AEB8-362656065863}"/>
                      </a:ext>
                    </a:extLst>
                  </p:cNvPr>
                  <p:cNvSpPr txBox="1">
                    <a:spLocks noChangeArrowheads="1"/>
                  </p:cNvSpPr>
                  <p:nvPr/>
                </p:nvSpPr>
                <p:spPr bwMode="auto">
                  <a:xfrm>
                    <a:off x="4837" y="2462"/>
                    <a:ext cx="869"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1400">
                        <a:latin typeface="Times New Roman" panose="02020603050405020304" pitchFamily="18" charset="0"/>
                      </a:rPr>
                      <a:t>IR6</a:t>
                    </a:r>
                  </a:p>
                </p:txBody>
              </p:sp>
            </p:grpSp>
            <p:grpSp>
              <p:nvGrpSpPr>
                <p:cNvPr id="6234" name="Group 105">
                  <a:extLst>
                    <a:ext uri="{FF2B5EF4-FFF2-40B4-BE49-F238E27FC236}">
                      <a16:creationId xmlns:a16="http://schemas.microsoft.com/office/drawing/2014/main" id="{D8896FC8-84BE-9142-9490-414078538EF4}"/>
                    </a:ext>
                  </a:extLst>
                </p:cNvPr>
                <p:cNvGrpSpPr>
                  <a:grpSpLocks/>
                </p:cNvGrpSpPr>
                <p:nvPr/>
              </p:nvGrpSpPr>
              <p:grpSpPr bwMode="auto">
                <a:xfrm>
                  <a:off x="4821" y="3319"/>
                  <a:ext cx="901" cy="322"/>
                  <a:chOff x="4821" y="2436"/>
                  <a:chExt cx="901" cy="322"/>
                </a:xfrm>
              </p:grpSpPr>
              <p:sp>
                <p:nvSpPr>
                  <p:cNvPr id="6235" name="Line 106">
                    <a:extLst>
                      <a:ext uri="{FF2B5EF4-FFF2-40B4-BE49-F238E27FC236}">
                        <a16:creationId xmlns:a16="http://schemas.microsoft.com/office/drawing/2014/main" id="{7FDBCD41-D4D6-7447-AC99-D2CB8118E8C3}"/>
                      </a:ext>
                    </a:extLst>
                  </p:cNvPr>
                  <p:cNvSpPr>
                    <a:spLocks noChangeShapeType="1"/>
                  </p:cNvSpPr>
                  <p:nvPr/>
                </p:nvSpPr>
                <p:spPr bwMode="auto">
                  <a:xfrm>
                    <a:off x="4944" y="259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36" name="Text Box 107">
                    <a:extLst>
                      <a:ext uri="{FF2B5EF4-FFF2-40B4-BE49-F238E27FC236}">
                        <a16:creationId xmlns:a16="http://schemas.microsoft.com/office/drawing/2014/main" id="{2FAFA0DF-1B5F-4246-B56B-A5438B426E07}"/>
                      </a:ext>
                    </a:extLst>
                  </p:cNvPr>
                  <p:cNvSpPr txBox="1">
                    <a:spLocks noChangeArrowheads="1"/>
                  </p:cNvSpPr>
                  <p:nvPr/>
                </p:nvSpPr>
                <p:spPr bwMode="auto">
                  <a:xfrm>
                    <a:off x="4821" y="2436"/>
                    <a:ext cx="901"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1400">
                        <a:latin typeface="Times New Roman" panose="02020603050405020304" pitchFamily="18" charset="0"/>
                      </a:rPr>
                      <a:t>IR7</a:t>
                    </a:r>
                  </a:p>
                </p:txBody>
              </p:sp>
            </p:grpSp>
          </p:grpSp>
          <p:sp>
            <p:nvSpPr>
              <p:cNvPr id="6214" name="AutoShape 115">
                <a:extLst>
                  <a:ext uri="{FF2B5EF4-FFF2-40B4-BE49-F238E27FC236}">
                    <a16:creationId xmlns:a16="http://schemas.microsoft.com/office/drawing/2014/main" id="{AD6A90B0-0570-FA49-8D58-7AE633733565}"/>
                  </a:ext>
                </a:extLst>
              </p:cNvPr>
              <p:cNvSpPr>
                <a:spLocks noChangeArrowheads="1"/>
              </p:cNvSpPr>
              <p:nvPr/>
            </p:nvSpPr>
            <p:spPr bwMode="auto">
              <a:xfrm>
                <a:off x="4080" y="2640"/>
                <a:ext cx="336" cy="192"/>
              </a:xfrm>
              <a:prstGeom prst="leftArrow">
                <a:avLst>
                  <a:gd name="adj1" fmla="val 50000"/>
                  <a:gd name="adj2" fmla="val 4375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lnSpc>
                    <a:spcPct val="130000"/>
                  </a:lnSpc>
                  <a:spcBef>
                    <a:spcPct val="20000"/>
                  </a:spcBef>
                  <a:buFont typeface="Arial" panose="020B0604020202020204" pitchFamily="34" charset="0"/>
                  <a:buNone/>
                </a:pPr>
                <a:endParaRPr lang="de-DE" altLang="zh-CN">
                  <a:latin typeface="宋体" panose="02010600030101010101" pitchFamily="2" charset="-122"/>
                </a:endParaRPr>
              </a:p>
            </p:txBody>
          </p:sp>
          <p:sp>
            <p:nvSpPr>
              <p:cNvPr id="6215" name="Line 117">
                <a:extLst>
                  <a:ext uri="{FF2B5EF4-FFF2-40B4-BE49-F238E27FC236}">
                    <a16:creationId xmlns:a16="http://schemas.microsoft.com/office/drawing/2014/main" id="{84698D42-8CDF-684D-B4ED-D07A62E4E664}"/>
                  </a:ext>
                </a:extLst>
              </p:cNvPr>
              <p:cNvSpPr>
                <a:spLocks noChangeShapeType="1"/>
              </p:cNvSpPr>
              <p:nvPr/>
            </p:nvSpPr>
            <p:spPr bwMode="auto">
              <a:xfrm>
                <a:off x="3840" y="1968"/>
                <a:ext cx="0"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216" name="Line 118">
                <a:extLst>
                  <a:ext uri="{FF2B5EF4-FFF2-40B4-BE49-F238E27FC236}">
                    <a16:creationId xmlns:a16="http://schemas.microsoft.com/office/drawing/2014/main" id="{78BD5075-F9A2-1D41-98C7-BFE56344DF7E}"/>
                  </a:ext>
                </a:extLst>
              </p:cNvPr>
              <p:cNvSpPr>
                <a:spLocks noChangeShapeType="1"/>
              </p:cNvSpPr>
              <p:nvPr/>
            </p:nvSpPr>
            <p:spPr bwMode="auto">
              <a:xfrm>
                <a:off x="4512" y="1968"/>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7" name="AutoShape 119">
                <a:extLst>
                  <a:ext uri="{FF2B5EF4-FFF2-40B4-BE49-F238E27FC236}">
                    <a16:creationId xmlns:a16="http://schemas.microsoft.com/office/drawing/2014/main" id="{775742BA-6AA6-D54A-BBCF-92805E275C72}"/>
                  </a:ext>
                </a:extLst>
              </p:cNvPr>
              <p:cNvSpPr>
                <a:spLocks noChangeArrowheads="1"/>
              </p:cNvSpPr>
              <p:nvPr/>
            </p:nvSpPr>
            <p:spPr bwMode="auto">
              <a:xfrm>
                <a:off x="4656" y="1968"/>
                <a:ext cx="192" cy="288"/>
              </a:xfrm>
              <a:prstGeom prst="upArrow">
                <a:avLst>
                  <a:gd name="adj1" fmla="val 50000"/>
                  <a:gd name="adj2" fmla="val 37500"/>
                </a:avLst>
              </a:prstGeom>
              <a:solidFill>
                <a:srgbClr val="0033CC"/>
              </a:solidFill>
              <a:ln w="9525">
                <a:solidFill>
                  <a:schemeClr val="bg1"/>
                </a:solidFill>
                <a:miter lim="800000"/>
                <a:headEnd/>
                <a:tailEnd/>
              </a:ln>
            </p:spPr>
            <p:txBody>
              <a:bodyPr wrap="none" anchor="ctr"/>
              <a:lstStyle/>
              <a:p>
                <a:pPr eaLnBrk="1" hangingPunct="1">
                  <a:lnSpc>
                    <a:spcPct val="130000"/>
                  </a:lnSpc>
                  <a:spcBef>
                    <a:spcPct val="20000"/>
                  </a:spcBef>
                  <a:buFont typeface="Arial" panose="020B0604020202020204" pitchFamily="34" charset="0"/>
                  <a:buNone/>
                </a:pPr>
                <a:endParaRPr lang="de-DE" altLang="zh-CN">
                  <a:latin typeface="宋体" panose="02010600030101010101" pitchFamily="2" charset="-122"/>
                </a:endParaRPr>
              </a:p>
            </p:txBody>
          </p:sp>
          <p:sp>
            <p:nvSpPr>
              <p:cNvPr id="6218" name="Rectangle 120">
                <a:extLst>
                  <a:ext uri="{FF2B5EF4-FFF2-40B4-BE49-F238E27FC236}">
                    <a16:creationId xmlns:a16="http://schemas.microsoft.com/office/drawing/2014/main" id="{8AEFADB5-9015-6F49-959D-77D0DFCA35A2}"/>
                  </a:ext>
                </a:extLst>
              </p:cNvPr>
              <p:cNvSpPr>
                <a:spLocks noChangeArrowheads="1"/>
              </p:cNvSpPr>
              <p:nvPr/>
            </p:nvSpPr>
            <p:spPr bwMode="auto">
              <a:xfrm>
                <a:off x="2880" y="3648"/>
                <a:ext cx="2256" cy="240"/>
              </a:xfrm>
              <a:prstGeom prst="rect">
                <a:avLst/>
              </a:prstGeom>
              <a:solidFill>
                <a:schemeClr val="accent1"/>
              </a:solidFill>
              <a:ln w="9525">
                <a:solidFill>
                  <a:schemeClr val="tx1"/>
                </a:solidFill>
                <a:miter lim="800000"/>
                <a:headEnd/>
                <a:tailEnd/>
              </a:ln>
            </p:spPr>
            <p:txBody>
              <a:bodyPr wrap="none" anchor="ctr"/>
              <a:lstStyle/>
              <a:p>
                <a:pPr algn="ctr" eaLnBrk="1" hangingPunct="1">
                  <a:buFont typeface="Arial" panose="020B0604020202020204" pitchFamily="34" charset="0"/>
                  <a:buNone/>
                </a:pPr>
                <a:r>
                  <a:rPr lang="zh-CN" altLang="en-US">
                    <a:latin typeface="Times New Roman" panose="02020603050405020304" pitchFamily="18" charset="0"/>
                  </a:rPr>
                  <a:t>中断屏蔽寄存器(IMR)</a:t>
                </a:r>
              </a:p>
            </p:txBody>
          </p:sp>
          <p:sp>
            <p:nvSpPr>
              <p:cNvPr id="6219" name="Line 122">
                <a:extLst>
                  <a:ext uri="{FF2B5EF4-FFF2-40B4-BE49-F238E27FC236}">
                    <a16:creationId xmlns:a16="http://schemas.microsoft.com/office/drawing/2014/main" id="{D21AF28B-BF5C-FC4B-8C6C-7AE64FA27D8B}"/>
                  </a:ext>
                </a:extLst>
              </p:cNvPr>
              <p:cNvSpPr>
                <a:spLocks noChangeShapeType="1"/>
              </p:cNvSpPr>
              <p:nvPr/>
            </p:nvSpPr>
            <p:spPr bwMode="auto">
              <a:xfrm flipV="1">
                <a:off x="3024" y="3408"/>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220" name="Line 132">
                <a:extLst>
                  <a:ext uri="{FF2B5EF4-FFF2-40B4-BE49-F238E27FC236}">
                    <a16:creationId xmlns:a16="http://schemas.microsoft.com/office/drawing/2014/main" id="{215DA863-0901-9345-AE3C-D0BC7BF84A97}"/>
                  </a:ext>
                </a:extLst>
              </p:cNvPr>
              <p:cNvSpPr>
                <a:spLocks noChangeShapeType="1"/>
              </p:cNvSpPr>
              <p:nvPr/>
            </p:nvSpPr>
            <p:spPr bwMode="auto">
              <a:xfrm flipV="1">
                <a:off x="3840" y="3408"/>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221" name="Line 133">
                <a:extLst>
                  <a:ext uri="{FF2B5EF4-FFF2-40B4-BE49-F238E27FC236}">
                    <a16:creationId xmlns:a16="http://schemas.microsoft.com/office/drawing/2014/main" id="{A6565D74-28AE-CA42-8CED-B927F535277E}"/>
                  </a:ext>
                </a:extLst>
              </p:cNvPr>
              <p:cNvSpPr>
                <a:spLocks noChangeShapeType="1"/>
              </p:cNvSpPr>
              <p:nvPr/>
            </p:nvSpPr>
            <p:spPr bwMode="auto">
              <a:xfrm flipV="1">
                <a:off x="4656" y="3360"/>
                <a:ext cx="0"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222" name="AutoShape 134">
                <a:extLst>
                  <a:ext uri="{FF2B5EF4-FFF2-40B4-BE49-F238E27FC236}">
                    <a16:creationId xmlns:a16="http://schemas.microsoft.com/office/drawing/2014/main" id="{885A9644-AE7D-E449-8B3D-2A3D11F54E2C}"/>
                  </a:ext>
                </a:extLst>
              </p:cNvPr>
              <p:cNvSpPr>
                <a:spLocks noChangeArrowheads="1"/>
              </p:cNvSpPr>
              <p:nvPr/>
            </p:nvSpPr>
            <p:spPr bwMode="auto">
              <a:xfrm>
                <a:off x="2544" y="3696"/>
                <a:ext cx="336" cy="192"/>
              </a:xfrm>
              <a:prstGeom prst="leftRightArrow">
                <a:avLst>
                  <a:gd name="adj1" fmla="val 50000"/>
                  <a:gd name="adj2" fmla="val 35000"/>
                </a:avLst>
              </a:prstGeom>
              <a:solidFill>
                <a:srgbClr val="0033CC"/>
              </a:solidFill>
              <a:ln w="9525">
                <a:solidFill>
                  <a:schemeClr val="bg1"/>
                </a:solidFill>
                <a:miter lim="800000"/>
                <a:headEnd/>
                <a:tailEnd/>
              </a:ln>
            </p:spPr>
            <p:txBody>
              <a:bodyPr wrap="none" anchor="ctr"/>
              <a:lstStyle/>
              <a:p>
                <a:pPr eaLnBrk="1" hangingPunct="1">
                  <a:lnSpc>
                    <a:spcPct val="130000"/>
                  </a:lnSpc>
                  <a:spcBef>
                    <a:spcPct val="20000"/>
                  </a:spcBef>
                  <a:buFont typeface="Arial" panose="020B0604020202020204" pitchFamily="34" charset="0"/>
                  <a:buNone/>
                </a:pPr>
                <a:endParaRPr lang="de-DE" altLang="zh-CN">
                  <a:latin typeface="宋体" panose="02010600030101010101" pitchFamily="2" charset="-122"/>
                </a:endParaRPr>
              </a:p>
            </p:txBody>
          </p:sp>
          <p:sp>
            <p:nvSpPr>
              <p:cNvPr id="6223" name="Text Box 135">
                <a:extLst>
                  <a:ext uri="{FF2B5EF4-FFF2-40B4-BE49-F238E27FC236}">
                    <a16:creationId xmlns:a16="http://schemas.microsoft.com/office/drawing/2014/main" id="{A0361D8A-08B2-6447-B0CD-56CEB185E1A3}"/>
                  </a:ext>
                </a:extLst>
              </p:cNvPr>
              <p:cNvSpPr txBox="1">
                <a:spLocks noChangeArrowheads="1"/>
              </p:cNvSpPr>
              <p:nvPr/>
            </p:nvSpPr>
            <p:spPr bwMode="auto">
              <a:xfrm>
                <a:off x="2195" y="1594"/>
                <a:ext cx="357" cy="1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p>
                <a:pPr algn="ctr" eaLnBrk="1" hangingPunct="1">
                  <a:buFont typeface="Arial" panose="020B0604020202020204" pitchFamily="34" charset="0"/>
                  <a:buNone/>
                </a:pPr>
                <a:r>
                  <a:rPr lang="zh-CN" altLang="en-US" sz="2000" b="1">
                    <a:latin typeface="Times New Roman" panose="02020603050405020304" pitchFamily="18" charset="0"/>
                  </a:rPr>
                  <a:t>内部总线</a:t>
                </a:r>
              </a:p>
            </p:txBody>
          </p:sp>
          <p:sp>
            <p:nvSpPr>
              <p:cNvPr id="6224" name="Text Box 138">
                <a:extLst>
                  <a:ext uri="{FF2B5EF4-FFF2-40B4-BE49-F238E27FC236}">
                    <a16:creationId xmlns:a16="http://schemas.microsoft.com/office/drawing/2014/main" id="{3B531246-75AC-A14B-986F-5E066FC6D0B2}"/>
                  </a:ext>
                </a:extLst>
              </p:cNvPr>
              <p:cNvSpPr txBox="1">
                <a:spLocks noChangeArrowheads="1"/>
              </p:cNvSpPr>
              <p:nvPr/>
            </p:nvSpPr>
            <p:spPr bwMode="auto">
              <a:xfrm>
                <a:off x="344" y="2736"/>
                <a:ext cx="655"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en-US" altLang="zh-CN" sz="1600">
                    <a:latin typeface="Times New Roman" panose="02020603050405020304" pitchFamily="18" charset="0"/>
                  </a:rPr>
                  <a:t>   CS</a:t>
                </a:r>
              </a:p>
            </p:txBody>
          </p:sp>
          <p:sp>
            <p:nvSpPr>
              <p:cNvPr id="6225" name="Line 139">
                <a:extLst>
                  <a:ext uri="{FF2B5EF4-FFF2-40B4-BE49-F238E27FC236}">
                    <a16:creationId xmlns:a16="http://schemas.microsoft.com/office/drawing/2014/main" id="{A84237F9-63AB-4840-A3F0-72B8EEC96AEE}"/>
                  </a:ext>
                </a:extLst>
              </p:cNvPr>
              <p:cNvSpPr>
                <a:spLocks noChangeShapeType="1"/>
              </p:cNvSpPr>
              <p:nvPr/>
            </p:nvSpPr>
            <p:spPr bwMode="auto">
              <a:xfrm>
                <a:off x="480" y="2784"/>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26" name="Line 140">
                <a:extLst>
                  <a:ext uri="{FF2B5EF4-FFF2-40B4-BE49-F238E27FC236}">
                    <a16:creationId xmlns:a16="http://schemas.microsoft.com/office/drawing/2014/main" id="{4A6688D4-9D8D-9548-931F-546B16E856AE}"/>
                  </a:ext>
                </a:extLst>
              </p:cNvPr>
              <p:cNvSpPr>
                <a:spLocks noChangeShapeType="1"/>
              </p:cNvSpPr>
              <p:nvPr/>
            </p:nvSpPr>
            <p:spPr bwMode="auto">
              <a:xfrm>
                <a:off x="2208" y="1344"/>
                <a:ext cx="432" cy="0"/>
              </a:xfrm>
              <a:prstGeom prst="line">
                <a:avLst/>
              </a:prstGeom>
              <a:noFill/>
              <a:ln w="9525">
                <a:solidFill>
                  <a:srgbClr val="0033CC"/>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163" name="文本框 1">
              <a:extLst>
                <a:ext uri="{FF2B5EF4-FFF2-40B4-BE49-F238E27FC236}">
                  <a16:creationId xmlns:a16="http://schemas.microsoft.com/office/drawing/2014/main" id="{2BCD520C-9D99-B540-B5D7-C7ED4555ABA1}"/>
                </a:ext>
              </a:extLst>
            </p:cNvPr>
            <p:cNvSpPr txBox="1">
              <a:spLocks noChangeArrowheads="1"/>
            </p:cNvSpPr>
            <p:nvPr/>
          </p:nvSpPr>
          <p:spPr bwMode="auto">
            <a:xfrm>
              <a:off x="390525" y="4248687"/>
              <a:ext cx="971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1600">
                  <a:latin typeface="Times New Roman" panose="02020603050405020304" pitchFamily="18" charset="0"/>
                </a:rPr>
                <a:t>CAS2</a:t>
              </a:r>
            </a:p>
          </p:txBody>
        </p:sp>
      </p:grpSp>
      <p:sp>
        <p:nvSpPr>
          <p:cNvPr id="129" name="文本框 5">
            <a:extLst>
              <a:ext uri="{FF2B5EF4-FFF2-40B4-BE49-F238E27FC236}">
                <a16:creationId xmlns:a16="http://schemas.microsoft.com/office/drawing/2014/main" id="{29443ED1-FBDA-2249-9F8A-CDF46B05D9FE}"/>
              </a:ext>
            </a:extLst>
          </p:cNvPr>
          <p:cNvSpPr/>
          <p:nvPr/>
        </p:nvSpPr>
        <p:spPr>
          <a:xfrm>
            <a:off x="325438" y="328613"/>
            <a:ext cx="5805487" cy="438150"/>
          </a:xfrm>
          <a:prstGeom prst="rect">
            <a:avLst/>
          </a:prstGeom>
          <a:noFill/>
          <a:ln w="9525">
            <a:noFill/>
          </a:ln>
        </p:spPr>
        <p:txBody>
          <a:bodyPr lIns="68580" tIns="34290" rIns="68580" bIns="34290">
            <a:spAutoFit/>
          </a:bodyPr>
          <a:lstStyle/>
          <a:p>
            <a:pPr>
              <a:buFont typeface="Arial" panose="020B0604020202020204" pitchFamily="34" charset="0"/>
              <a:buNone/>
              <a:defRPr/>
            </a:pPr>
            <a:r>
              <a:rPr lang="zh-CN" altLang="en-US" sz="2400" b="1" noProof="1">
                <a:solidFill>
                  <a:schemeClr val="bg1"/>
                </a:solidFill>
                <a:ea typeface="微软雅黑" panose="020B0503020204020204" pitchFamily="34" charset="-122"/>
                <a:sym typeface="Arial" panose="020B0604020202020204" pitchFamily="34" charset="0"/>
              </a:rPr>
              <a:t>   </a:t>
            </a:r>
            <a:r>
              <a:rPr lang="zh-CN" altLang="en-US" sz="2400" b="1" noProof="1">
                <a:solidFill>
                  <a:schemeClr val="bg1"/>
                </a:solidFill>
                <a:ea typeface="微软雅黑" panose="020B0503020204020204" pitchFamily="34" charset="-122"/>
                <a:sym typeface="+mn-ea"/>
              </a:rPr>
              <a:t>中断控制器</a:t>
            </a:r>
            <a:r>
              <a:rPr lang="en-US" altLang="en-US" sz="2400" b="1" noProof="1">
                <a:solidFill>
                  <a:schemeClr val="bg1"/>
                </a:solidFill>
                <a:ea typeface="微软雅黑" panose="020B0503020204020204" pitchFamily="34" charset="-122"/>
                <a:sym typeface="+mn-ea"/>
              </a:rPr>
              <a:t>8259A</a:t>
            </a:r>
            <a:r>
              <a:rPr lang="zh-CN" altLang="en-US" sz="2400" b="1" noProof="1">
                <a:solidFill>
                  <a:schemeClr val="bg1"/>
                </a:solidFill>
                <a:ea typeface="微软雅黑" panose="020B0503020204020204" pitchFamily="34" charset="-122"/>
                <a:sym typeface="+mn-ea"/>
              </a:rPr>
              <a:t>内部结构</a:t>
            </a:r>
            <a:r>
              <a:rPr kumimoji="1" lang="en-US" altLang="zh-CN" sz="2400">
                <a:effectLst>
                  <a:outerShdw blurRad="38100" dist="38100" dir="2700000" algn="tl">
                    <a:srgbClr val="C0C0C0"/>
                  </a:outerShdw>
                </a:effectLst>
                <a:latin typeface="Times New Roman" panose="02020603050405020304" pitchFamily="18" charset="0"/>
                <a:sym typeface="+mn-ea"/>
              </a:rPr>
              <a:t> </a:t>
            </a:r>
            <a:endParaRPr lang="en-US" altLang="en-US" sz="2400" b="1" noProof="1">
              <a:solidFill>
                <a:schemeClr val="bg1"/>
              </a:solidFill>
              <a:ea typeface="微软雅黑" panose="020B0503020204020204" pitchFamily="34" charset="-122"/>
              <a:sym typeface="Arial" panose="020B0604020202020204" pitchFamily="34" charset="0"/>
            </a:endParaRPr>
          </a:p>
        </p:txBody>
      </p:sp>
      <p:sp>
        <p:nvSpPr>
          <p:cNvPr id="130" name="Rectangle 69">
            <a:extLst>
              <a:ext uri="{FF2B5EF4-FFF2-40B4-BE49-F238E27FC236}">
                <a16:creationId xmlns:a16="http://schemas.microsoft.com/office/drawing/2014/main" id="{BA8479F9-55FF-2745-847B-1713FB44FEC5}"/>
              </a:ext>
            </a:extLst>
          </p:cNvPr>
          <p:cNvSpPr>
            <a:spLocks noChangeArrowheads="1"/>
          </p:cNvSpPr>
          <p:nvPr/>
        </p:nvSpPr>
        <p:spPr bwMode="auto">
          <a:xfrm>
            <a:off x="4457700" y="1228725"/>
            <a:ext cx="2387600" cy="360363"/>
          </a:xfrm>
          <a:prstGeom prst="rect">
            <a:avLst/>
          </a:prstGeom>
          <a:solidFill>
            <a:schemeClr val="accent2">
              <a:lumMod val="75000"/>
            </a:schemeClr>
          </a:solidFill>
          <a:ln w="9525">
            <a:solidFill>
              <a:schemeClr val="bg1"/>
            </a:solidFill>
            <a:miter lim="800000"/>
            <a:headEnd/>
            <a:tailEnd/>
          </a:ln>
        </p:spPr>
        <p:txBody>
          <a:bodyPr wrap="none" anchor="ctr"/>
          <a:lstStyle/>
          <a:p>
            <a:pPr algn="ctr" eaLnBrk="1" hangingPunct="1">
              <a:buFont typeface="Arial" panose="020B0604020202020204" pitchFamily="34" charset="0"/>
              <a:buNone/>
              <a:defRPr/>
            </a:pPr>
            <a:r>
              <a:rPr lang="zh-CN" altLang="en-US" sz="2000" dirty="0">
                <a:solidFill>
                  <a:schemeClr val="bg1"/>
                </a:solidFill>
                <a:latin typeface="Times New Roman" panose="02020603050405020304" pitchFamily="18" charset="0"/>
              </a:rPr>
              <a:t> </a:t>
            </a:r>
            <a:r>
              <a:rPr lang="en-US" altLang="zh-CN" sz="2000" b="1" dirty="0">
                <a:latin typeface="Times New Roman" panose="02020603050405020304" pitchFamily="18" charset="0"/>
              </a:rPr>
              <a:t>CPU</a:t>
            </a:r>
            <a:endParaRPr lang="zh-CN" altLang="en-US" sz="1600" b="1" dirty="0">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4102"/>
                                        </p:tgtEl>
                                        <p:attrNameLst>
                                          <p:attrName>style.visibility</p:attrName>
                                        </p:attrNameLst>
                                      </p:cBhvr>
                                      <p:to>
                                        <p:strVal val="visible"/>
                                      </p:to>
                                    </p:set>
                                    <p:animEffect filter="fade">
                                      <p:cBhvr>
                                        <p:cTn id="7" dur="500"/>
                                        <p:tgtEl>
                                          <p:spTgt spid="4102"/>
                                        </p:tgtEl>
                                      </p:cBhvr>
                                    </p:animEffect>
                                  </p:childTnLst>
                                </p:cTn>
                              </p:par>
                              <p:par>
                                <p:cTn id="8" presetID="10" presetClass="entr" presetSubtype="0" fill="hold" nodeType="withEffect">
                                  <p:stCondLst>
                                    <p:cond delay="0"/>
                                  </p:stCondLst>
                                  <p:childTnLst>
                                    <p:set>
                                      <p:cBhvr>
                                        <p:cTn id="9" dur="1" fill="hold">
                                          <p:stCondLst>
                                            <p:cond delay="0"/>
                                          </p:stCondLst>
                                        </p:cTn>
                                        <p:tgtEl>
                                          <p:spTgt spid="4105"/>
                                        </p:tgtEl>
                                        <p:attrNameLst>
                                          <p:attrName>style.visibility</p:attrName>
                                        </p:attrNameLst>
                                      </p:cBhvr>
                                      <p:to>
                                        <p:strVal val="visible"/>
                                      </p:to>
                                    </p:set>
                                    <p:animEffect filter="fade">
                                      <p:cBhvr>
                                        <p:cTn id="10" dur="500"/>
                                        <p:tgtEl>
                                          <p:spTgt spid="4105"/>
                                        </p:tgtEl>
                                      </p:cBhvr>
                                    </p:animEffect>
                                  </p:childTnLst>
                                </p:cTn>
                              </p:par>
                              <p:par>
                                <p:cTn id="11" presetID="10" presetClass="entr" presetSubtype="0" fill="hold" nodeType="withEffect">
                                  <p:stCondLst>
                                    <p:cond delay="0"/>
                                  </p:stCondLst>
                                  <p:childTnLst>
                                    <p:set>
                                      <p:cBhvr>
                                        <p:cTn id="12" dur="1" fill="hold">
                                          <p:stCondLst>
                                            <p:cond delay="0"/>
                                          </p:stCondLst>
                                        </p:cTn>
                                        <p:tgtEl>
                                          <p:spTgt spid="4103"/>
                                        </p:tgtEl>
                                        <p:attrNameLst>
                                          <p:attrName>style.visibility</p:attrName>
                                        </p:attrNameLst>
                                      </p:cBhvr>
                                      <p:to>
                                        <p:strVal val="visible"/>
                                      </p:to>
                                    </p:set>
                                    <p:animEffect filter="fade">
                                      <p:cBhvr>
                                        <p:cTn id="13" dur="500"/>
                                        <p:tgtEl>
                                          <p:spTgt spid="4103"/>
                                        </p:tgtEl>
                                      </p:cBhvr>
                                    </p:animEffect>
                                  </p:childTnLst>
                                </p:cTn>
                              </p:par>
                              <p:par>
                                <p:cTn id="14" presetID="10" presetClass="entr" presetSubtype="0" fill="hold" nodeType="withEffect">
                                  <p:stCondLst>
                                    <p:cond delay="0"/>
                                  </p:stCondLst>
                                  <p:childTnLst>
                                    <p:set>
                                      <p:cBhvr>
                                        <p:cTn id="15" dur="1" fill="hold">
                                          <p:stCondLst>
                                            <p:cond delay="0"/>
                                          </p:stCondLst>
                                        </p:cTn>
                                        <p:tgtEl>
                                          <p:spTgt spid="4106"/>
                                        </p:tgtEl>
                                        <p:attrNameLst>
                                          <p:attrName>style.visibility</p:attrName>
                                        </p:attrNameLst>
                                      </p:cBhvr>
                                      <p:to>
                                        <p:strVal val="visible"/>
                                      </p:to>
                                    </p:set>
                                    <p:animEffect filter="fade">
                                      <p:cBhvr>
                                        <p:cTn id="16" dur="500"/>
                                        <p:tgtEl>
                                          <p:spTgt spid="4106"/>
                                        </p:tgtEl>
                                      </p:cBhvr>
                                    </p:animEffect>
                                  </p:childTnLst>
                                </p:cTn>
                              </p:par>
                              <p:par>
                                <p:cTn id="17" presetID="10" presetClass="entr" presetSubtype="0" fill="hold" nodeType="withEffect">
                                  <p:stCondLst>
                                    <p:cond delay="0"/>
                                  </p:stCondLst>
                                  <p:childTnLst>
                                    <p:set>
                                      <p:cBhvr>
                                        <p:cTn id="18" dur="1" fill="hold">
                                          <p:stCondLst>
                                            <p:cond delay="0"/>
                                          </p:stCondLst>
                                        </p:cTn>
                                        <p:tgtEl>
                                          <p:spTgt spid="4104"/>
                                        </p:tgtEl>
                                        <p:attrNameLst>
                                          <p:attrName>style.visibility</p:attrName>
                                        </p:attrNameLst>
                                      </p:cBhvr>
                                      <p:to>
                                        <p:strVal val="visible"/>
                                      </p:to>
                                    </p:set>
                                    <p:animEffect filter="fade">
                                      <p:cBhvr>
                                        <p:cTn id="19" dur="500"/>
                                        <p:tgtEl>
                                          <p:spTgt spid="4104"/>
                                        </p:tgtEl>
                                      </p:cBhvr>
                                    </p:animEffect>
                                  </p:childTnLst>
                                </p:cTn>
                              </p:par>
                              <p:par>
                                <p:cTn id="20" presetID="35" presetClass="path" presetSubtype="0" fill="hold" nodeType="withEffect">
                                  <p:stCondLst>
                                    <p:cond delay="0"/>
                                  </p:stCondLst>
                                  <p:childTnLst>
                                    <p:animMotion origin="layout" path="M 0 0  L -0.25 0  E" pathEditMode="relative" rAng="0" ptsTypes="">
                                      <p:cBhvr>
                                        <p:cTn id="21" dur="500" fill="hold"/>
                                        <p:tgtEl>
                                          <p:spTgt spid="4106"/>
                                        </p:tgtEl>
                                        <p:attrNameLst>
                                          <p:attrName>ppt_x,ppt_y</p:attrName>
                                        </p:attrNameLst>
                                      </p:cBhvr>
                                      <p:rCtr x="0" y="0"/>
                                    </p:animMotion>
                                  </p:childTnLst>
                                </p:cTn>
                              </p:par>
                              <p:par>
                                <p:cTn id="22" presetID="35" presetClass="path" presetSubtype="0" fill="hold" nodeType="withEffect">
                                  <p:stCondLst>
                                    <p:cond delay="0"/>
                                  </p:stCondLst>
                                  <p:childTnLst>
                                    <p:animMotion origin="layout" path="M 4.16667E-6 3.33333E-6 L -0.31632 3.33333E-6 " pathEditMode="relative" rAng="0" ptsTypes="AA">
                                      <p:cBhvr>
                                        <p:cTn id="23" dur="500" fill="hold"/>
                                        <p:tgtEl>
                                          <p:spTgt spid="4103"/>
                                        </p:tgtEl>
                                        <p:attrNameLst>
                                          <p:attrName>ppt_x,ppt_y</p:attrName>
                                        </p:attrNameLst>
                                      </p:cBhvr>
                                      <p:rCtr x="-1581100" y="0"/>
                                    </p:animMotion>
                                  </p:childTnLst>
                                </p:cTn>
                              </p:par>
                              <p:par>
                                <p:cTn id="24" presetID="35" presetClass="path" presetSubtype="0" fill="hold" nodeType="withEffect">
                                  <p:stCondLst>
                                    <p:cond delay="0"/>
                                  </p:stCondLst>
                                  <p:childTnLst>
                                    <p:animMotion origin="layout" path="M 0.00504 -1.85185E-6 L -0.46684 -1.85185E-6 " pathEditMode="relative" rAng="0" ptsTypes="AA">
                                      <p:cBhvr>
                                        <p:cTn id="25" dur="500" fill="hold"/>
                                        <p:tgtEl>
                                          <p:spTgt spid="4104"/>
                                        </p:tgtEl>
                                        <p:attrNameLst>
                                          <p:attrName>ppt_x,ppt_y</p:attrName>
                                        </p:attrNameLst>
                                      </p:cBhvr>
                                      <p:rCtr x="-2358900" y="0"/>
                                    </p:animMotion>
                                  </p:childTnLst>
                                </p:cTn>
                              </p:par>
                              <p:par>
                                <p:cTn id="26" presetID="35" presetClass="path" presetSubtype="0" fill="hold" nodeType="withEffect">
                                  <p:stCondLst>
                                    <p:cond delay="0"/>
                                  </p:stCondLst>
                                  <p:childTnLst>
                                    <p:animMotion origin="layout" path="M -3.05556E-6 1.11111E-6 L -0.19531 1.11111E-6 " pathEditMode="relative" rAng="0" ptsTypes="AA">
                                      <p:cBhvr>
                                        <p:cTn id="27" dur="500" fill="hold"/>
                                        <p:tgtEl>
                                          <p:spTgt spid="4105"/>
                                        </p:tgtEl>
                                        <p:attrNameLst>
                                          <p:attrName>ppt_x,ppt_y</p:attrName>
                                        </p:attrNameLst>
                                      </p:cBhvr>
                                      <p:rCtr x="-976900" y="0"/>
                                    </p:animMotion>
                                  </p:childTnLst>
                                </p:cTn>
                              </p:par>
                              <p:par>
                                <p:cTn id="28" presetID="35" presetClass="path" presetSubtype="0" fill="hold" nodeType="withEffect">
                                  <p:stCondLst>
                                    <p:cond delay="0"/>
                                  </p:stCondLst>
                                  <p:childTnLst>
                                    <p:animMotion origin="layout" path="M 3.05556E-6 -1.85185E-6 L -0.33577 -1.85185E-6 " pathEditMode="relative" rAng="0" ptsTypes="AA">
                                      <p:cBhvr>
                                        <p:cTn id="29" dur="500" fill="hold"/>
                                        <p:tgtEl>
                                          <p:spTgt spid="4102"/>
                                        </p:tgtEl>
                                        <p:attrNameLst>
                                          <p:attrName>ppt_x,ppt_y</p:attrName>
                                        </p:attrNameLst>
                                      </p:cBhvr>
                                      <p:rCtr x="-1678300" y="0"/>
                                    </p:animMotion>
                                  </p:childTnLst>
                                </p:cTn>
                              </p:par>
                              <p:par>
                                <p:cTn id="30" presetID="10" presetClass="exit" presetSubtype="0" fill="hold" nodeType="withEffect">
                                  <p:stCondLst>
                                    <p:cond delay="0"/>
                                  </p:stCondLst>
                                  <p:childTnLst>
                                    <p:animEffect filter="fade">
                                      <p:cBhvr>
                                        <p:cTn id="31" dur="500"/>
                                        <p:tgtEl>
                                          <p:spTgt spid="4105"/>
                                        </p:tgtEl>
                                      </p:cBhvr>
                                    </p:animEffect>
                                    <p:set>
                                      <p:cBhvr>
                                        <p:cTn id="32" dur="1" fill="hold">
                                          <p:stCondLst>
                                            <p:cond delay="499"/>
                                          </p:stCondLst>
                                        </p:cTn>
                                        <p:tgtEl>
                                          <p:spTgt spid="4105"/>
                                        </p:tgtEl>
                                        <p:attrNameLst>
                                          <p:attrName>style.visibility</p:attrName>
                                        </p:attrNameLst>
                                      </p:cBhvr>
                                      <p:to>
                                        <p:strVal val="hidden"/>
                                      </p:to>
                                    </p:set>
                                  </p:childTnLst>
                                </p:cTn>
                              </p:par>
                              <p:par>
                                <p:cTn id="33" presetID="10" presetClass="exit" presetSubtype="0" fill="hold" nodeType="withEffect">
                                  <p:stCondLst>
                                    <p:cond delay="0"/>
                                  </p:stCondLst>
                                  <p:childTnLst>
                                    <p:animEffect filter="fade">
                                      <p:cBhvr>
                                        <p:cTn id="34" dur="500"/>
                                        <p:tgtEl>
                                          <p:spTgt spid="4103"/>
                                        </p:tgtEl>
                                      </p:cBhvr>
                                    </p:animEffect>
                                    <p:set>
                                      <p:cBhvr>
                                        <p:cTn id="35" dur="1" fill="hold">
                                          <p:stCondLst>
                                            <p:cond delay="499"/>
                                          </p:stCondLst>
                                        </p:cTn>
                                        <p:tgtEl>
                                          <p:spTgt spid="4103"/>
                                        </p:tgtEl>
                                        <p:attrNameLst>
                                          <p:attrName>style.visibility</p:attrName>
                                        </p:attrNameLst>
                                      </p:cBhvr>
                                      <p:to>
                                        <p:strVal val="hidden"/>
                                      </p:to>
                                    </p:set>
                                  </p:childTnLst>
                                </p:cTn>
                              </p:par>
                              <p:par>
                                <p:cTn id="36" presetID="10" presetClass="exit" presetSubtype="0" fill="hold" nodeType="withEffect">
                                  <p:stCondLst>
                                    <p:cond delay="0"/>
                                  </p:stCondLst>
                                  <p:childTnLst>
                                    <p:animEffect filter="fade">
                                      <p:cBhvr>
                                        <p:cTn id="37" dur="500"/>
                                        <p:tgtEl>
                                          <p:spTgt spid="4106"/>
                                        </p:tgtEl>
                                      </p:cBhvr>
                                    </p:animEffect>
                                    <p:set>
                                      <p:cBhvr>
                                        <p:cTn id="38" dur="1" fill="hold">
                                          <p:stCondLst>
                                            <p:cond delay="499"/>
                                          </p:stCondLst>
                                        </p:cTn>
                                        <p:tgtEl>
                                          <p:spTgt spid="4106"/>
                                        </p:tgtEl>
                                        <p:attrNameLst>
                                          <p:attrName>style.visibility</p:attrName>
                                        </p:attrNameLst>
                                      </p:cBhvr>
                                      <p:to>
                                        <p:strVal val="hidden"/>
                                      </p:to>
                                    </p:set>
                                  </p:childTnLst>
                                </p:cTn>
                              </p:par>
                              <p:par>
                                <p:cTn id="39" presetID="10" presetClass="exit" presetSubtype="0" fill="hold" nodeType="withEffect">
                                  <p:stCondLst>
                                    <p:cond delay="0"/>
                                  </p:stCondLst>
                                  <p:childTnLst>
                                    <p:animEffect filter="fade">
                                      <p:cBhvr>
                                        <p:cTn id="40" dur="500"/>
                                        <p:tgtEl>
                                          <p:spTgt spid="4102"/>
                                        </p:tgtEl>
                                      </p:cBhvr>
                                    </p:animEffect>
                                    <p:set>
                                      <p:cBhvr>
                                        <p:cTn id="41" dur="1" fill="hold">
                                          <p:stCondLst>
                                            <p:cond delay="499"/>
                                          </p:stCondLst>
                                        </p:cTn>
                                        <p:tgtEl>
                                          <p:spTgt spid="4102"/>
                                        </p:tgtEl>
                                        <p:attrNameLst>
                                          <p:attrName>style.visibility</p:attrName>
                                        </p:attrNameLst>
                                      </p:cBhvr>
                                      <p:to>
                                        <p:strVal val="hidden"/>
                                      </p:to>
                                    </p:set>
                                  </p:childTnLst>
                                </p:cTn>
                              </p:par>
                              <p:par>
                                <p:cTn id="42" presetID="10" presetClass="exit" presetSubtype="0" fill="hold" nodeType="withEffect">
                                  <p:stCondLst>
                                    <p:cond delay="0"/>
                                  </p:stCondLst>
                                  <p:childTnLst>
                                    <p:animEffect filter="fade">
                                      <p:cBhvr>
                                        <p:cTn id="43" dur="500"/>
                                        <p:tgtEl>
                                          <p:spTgt spid="4104"/>
                                        </p:tgtEl>
                                      </p:cBhvr>
                                    </p:animEffect>
                                    <p:set>
                                      <p:cBhvr>
                                        <p:cTn id="44" dur="1" fill="hold">
                                          <p:stCondLst>
                                            <p:cond delay="499"/>
                                          </p:stCondLst>
                                        </p:cTn>
                                        <p:tgtEl>
                                          <p:spTgt spid="4104"/>
                                        </p:tgtEl>
                                        <p:attrNameLst>
                                          <p:attrName>style.visibility</p:attrName>
                                        </p:attrNameLst>
                                      </p:cBhvr>
                                      <p:to>
                                        <p:strVal val="hidden"/>
                                      </p:to>
                                    </p:set>
                                  </p:childTnLst>
                                </p:cTn>
                              </p:par>
                              <p:par>
                                <p:cTn id="45" presetID="10" presetClass="entr" presetSubtype="0" fill="hold" nodeType="withEffect">
                                  <p:stCondLst>
                                    <p:cond delay="0"/>
                                  </p:stCondLst>
                                  <p:childTnLst>
                                    <p:set>
                                      <p:cBhvr>
                                        <p:cTn id="46" dur="1" fill="hold">
                                          <p:stCondLst>
                                            <p:cond delay="0"/>
                                          </p:stCondLst>
                                        </p:cTn>
                                        <p:tgtEl>
                                          <p:spTgt spid="4108"/>
                                        </p:tgtEl>
                                        <p:attrNameLst>
                                          <p:attrName>style.visibility</p:attrName>
                                        </p:attrNameLst>
                                      </p:cBhvr>
                                      <p:to>
                                        <p:strVal val="visible"/>
                                      </p:to>
                                    </p:set>
                                    <p:animEffect filter="fade">
                                      <p:cBhvr>
                                        <p:cTn id="47" dur="500"/>
                                        <p:tgtEl>
                                          <p:spTgt spid="4108"/>
                                        </p:tgtEl>
                                      </p:cBhvr>
                                    </p:animEffect>
                                  </p:childTnLst>
                                </p:cTn>
                              </p:par>
                              <p:par>
                                <p:cTn id="48" presetID="10" presetClass="entr" presetSubtype="0" fill="hold" nodeType="withEffect">
                                  <p:stCondLst>
                                    <p:cond delay="0"/>
                                  </p:stCondLst>
                                  <p:childTnLst>
                                    <p:set>
                                      <p:cBhvr>
                                        <p:cTn id="49" dur="1" fill="hold">
                                          <p:stCondLst>
                                            <p:cond delay="0"/>
                                          </p:stCondLst>
                                        </p:cTn>
                                        <p:tgtEl>
                                          <p:spTgt spid="4109"/>
                                        </p:tgtEl>
                                        <p:attrNameLst>
                                          <p:attrName>style.visibility</p:attrName>
                                        </p:attrNameLst>
                                      </p:cBhvr>
                                      <p:to>
                                        <p:strVal val="visible"/>
                                      </p:to>
                                    </p:set>
                                    <p:animEffect filter="fade">
                                      <p:cBhvr>
                                        <p:cTn id="50" dur="500"/>
                                        <p:tgtEl>
                                          <p:spTgt spid="4109"/>
                                        </p:tgtEl>
                                      </p:cBhvr>
                                    </p:animEffect>
                                  </p:childTnLst>
                                </p:cTn>
                              </p:par>
                              <p:par>
                                <p:cTn id="51" presetID="10" presetClass="entr" presetSubtype="0" fill="hold" nodeType="withEffect">
                                  <p:stCondLst>
                                    <p:cond delay="0"/>
                                  </p:stCondLst>
                                  <p:childTnLst>
                                    <p:set>
                                      <p:cBhvr>
                                        <p:cTn id="52" dur="1" fill="hold">
                                          <p:stCondLst>
                                            <p:cond delay="0"/>
                                          </p:stCondLst>
                                        </p:cTn>
                                        <p:tgtEl>
                                          <p:spTgt spid="4110"/>
                                        </p:tgtEl>
                                        <p:attrNameLst>
                                          <p:attrName>style.visibility</p:attrName>
                                        </p:attrNameLst>
                                      </p:cBhvr>
                                      <p:to>
                                        <p:strVal val="visible"/>
                                      </p:to>
                                    </p:set>
                                    <p:animEffect filter="fade">
                                      <p:cBhvr>
                                        <p:cTn id="53" dur="500"/>
                                        <p:tgtEl>
                                          <p:spTgt spid="4110"/>
                                        </p:tgtEl>
                                      </p:cBhvr>
                                    </p:animEffect>
                                  </p:childTnLst>
                                </p:cTn>
                              </p:par>
                              <p:par>
                                <p:cTn id="54" presetID="10" presetClass="entr" presetSubtype="0" fill="hold" nodeType="withEffect">
                                  <p:stCondLst>
                                    <p:cond delay="0"/>
                                  </p:stCondLst>
                                  <p:childTnLst>
                                    <p:set>
                                      <p:cBhvr>
                                        <p:cTn id="55" dur="1" fill="hold">
                                          <p:stCondLst>
                                            <p:cond delay="0"/>
                                          </p:stCondLst>
                                        </p:cTn>
                                        <p:tgtEl>
                                          <p:spTgt spid="4111"/>
                                        </p:tgtEl>
                                        <p:attrNameLst>
                                          <p:attrName>style.visibility</p:attrName>
                                        </p:attrNameLst>
                                      </p:cBhvr>
                                      <p:to>
                                        <p:strVal val="visible"/>
                                      </p:to>
                                    </p:set>
                                    <p:animEffect filter="fade">
                                      <p:cBhvr>
                                        <p:cTn id="56" dur="500"/>
                                        <p:tgtEl>
                                          <p:spTgt spid="4111"/>
                                        </p:tgtEl>
                                      </p:cBhvr>
                                    </p:animEffect>
                                  </p:childTnLst>
                                </p:cTn>
                              </p:par>
                              <p:par>
                                <p:cTn id="57" presetID="53" presetClass="exit" presetSubtype="16" fill="hold" nodeType="withEffect">
                                  <p:stCondLst>
                                    <p:cond delay="0"/>
                                  </p:stCondLst>
                                  <p:childTnLst>
                                    <p:anim calcmode="lin" valueType="num">
                                      <p:cBhvr>
                                        <p:cTn id="58" dur="500"/>
                                        <p:tgtEl>
                                          <p:spTgt spid="4108"/>
                                        </p:tgtEl>
                                        <p:attrNameLst>
                                          <p:attrName>ppt_w</p:attrName>
                                        </p:attrNameLst>
                                      </p:cBhvr>
                                      <p:tavLst>
                                        <p:tav tm="0">
                                          <p:val>
                                            <p:strVal val="ppt_w"/>
                                          </p:val>
                                        </p:tav>
                                        <p:tav tm="100000">
                                          <p:val>
                                            <p:fltVal val="0"/>
                                          </p:val>
                                        </p:tav>
                                      </p:tavLst>
                                    </p:anim>
                                    <p:anim calcmode="lin" valueType="num">
                                      <p:cBhvr>
                                        <p:cTn id="59" dur="500"/>
                                        <p:tgtEl>
                                          <p:spTgt spid="4108"/>
                                        </p:tgtEl>
                                        <p:attrNameLst>
                                          <p:attrName>ppt_h</p:attrName>
                                        </p:attrNameLst>
                                      </p:cBhvr>
                                      <p:tavLst>
                                        <p:tav tm="0">
                                          <p:val>
                                            <p:strVal val="ppt_h"/>
                                          </p:val>
                                        </p:tav>
                                        <p:tav tm="100000">
                                          <p:val>
                                            <p:fltVal val="0"/>
                                          </p:val>
                                        </p:tav>
                                      </p:tavLst>
                                    </p:anim>
                                    <p:animEffect filter="fade">
                                      <p:cBhvr>
                                        <p:cTn id="60" dur="500"/>
                                        <p:tgtEl>
                                          <p:spTgt spid="4108"/>
                                        </p:tgtEl>
                                      </p:cBhvr>
                                    </p:animEffect>
                                    <p:set>
                                      <p:cBhvr>
                                        <p:cTn id="61" dur="1" fill="hold">
                                          <p:stCondLst>
                                            <p:cond delay="499"/>
                                          </p:stCondLst>
                                        </p:cTn>
                                        <p:tgtEl>
                                          <p:spTgt spid="4108"/>
                                        </p:tgtEl>
                                        <p:attrNameLst>
                                          <p:attrName>style.visibility</p:attrName>
                                        </p:attrNameLst>
                                      </p:cBhvr>
                                      <p:to>
                                        <p:strVal val="hidden"/>
                                      </p:to>
                                    </p:set>
                                  </p:childTnLst>
                                </p:cTn>
                              </p:par>
                              <p:par>
                                <p:cTn id="62" presetID="53" presetClass="exit" presetSubtype="16" fill="hold" nodeType="withEffect">
                                  <p:stCondLst>
                                    <p:cond delay="0"/>
                                  </p:stCondLst>
                                  <p:childTnLst>
                                    <p:anim calcmode="lin" valueType="num">
                                      <p:cBhvr>
                                        <p:cTn id="63" dur="500"/>
                                        <p:tgtEl>
                                          <p:spTgt spid="4109"/>
                                        </p:tgtEl>
                                        <p:attrNameLst>
                                          <p:attrName>ppt_w</p:attrName>
                                        </p:attrNameLst>
                                      </p:cBhvr>
                                      <p:tavLst>
                                        <p:tav tm="0">
                                          <p:val>
                                            <p:strVal val="ppt_w"/>
                                          </p:val>
                                        </p:tav>
                                        <p:tav tm="100000">
                                          <p:val>
                                            <p:fltVal val="0"/>
                                          </p:val>
                                        </p:tav>
                                      </p:tavLst>
                                    </p:anim>
                                    <p:anim calcmode="lin" valueType="num">
                                      <p:cBhvr>
                                        <p:cTn id="64" dur="500"/>
                                        <p:tgtEl>
                                          <p:spTgt spid="4109"/>
                                        </p:tgtEl>
                                        <p:attrNameLst>
                                          <p:attrName>ppt_h</p:attrName>
                                        </p:attrNameLst>
                                      </p:cBhvr>
                                      <p:tavLst>
                                        <p:tav tm="0">
                                          <p:val>
                                            <p:strVal val="ppt_h"/>
                                          </p:val>
                                        </p:tav>
                                        <p:tav tm="100000">
                                          <p:val>
                                            <p:fltVal val="0"/>
                                          </p:val>
                                        </p:tav>
                                      </p:tavLst>
                                    </p:anim>
                                    <p:animEffect filter="fade">
                                      <p:cBhvr>
                                        <p:cTn id="65" dur="500"/>
                                        <p:tgtEl>
                                          <p:spTgt spid="4109"/>
                                        </p:tgtEl>
                                      </p:cBhvr>
                                    </p:animEffect>
                                    <p:set>
                                      <p:cBhvr>
                                        <p:cTn id="66" dur="1" fill="hold">
                                          <p:stCondLst>
                                            <p:cond delay="499"/>
                                          </p:stCondLst>
                                        </p:cTn>
                                        <p:tgtEl>
                                          <p:spTgt spid="4109"/>
                                        </p:tgtEl>
                                        <p:attrNameLst>
                                          <p:attrName>style.visibility</p:attrName>
                                        </p:attrNameLst>
                                      </p:cBhvr>
                                      <p:to>
                                        <p:strVal val="hidden"/>
                                      </p:to>
                                    </p:set>
                                  </p:childTnLst>
                                </p:cTn>
                              </p:par>
                              <p:par>
                                <p:cTn id="67" presetID="53" presetClass="exit" presetSubtype="16" fill="hold" nodeType="withEffect">
                                  <p:stCondLst>
                                    <p:cond delay="0"/>
                                  </p:stCondLst>
                                  <p:childTnLst>
                                    <p:anim calcmode="lin" valueType="num">
                                      <p:cBhvr>
                                        <p:cTn id="68" dur="500"/>
                                        <p:tgtEl>
                                          <p:spTgt spid="4110"/>
                                        </p:tgtEl>
                                        <p:attrNameLst>
                                          <p:attrName>ppt_w</p:attrName>
                                        </p:attrNameLst>
                                      </p:cBhvr>
                                      <p:tavLst>
                                        <p:tav tm="0">
                                          <p:val>
                                            <p:strVal val="ppt_w"/>
                                          </p:val>
                                        </p:tav>
                                        <p:tav tm="100000">
                                          <p:val>
                                            <p:fltVal val="0"/>
                                          </p:val>
                                        </p:tav>
                                      </p:tavLst>
                                    </p:anim>
                                    <p:anim calcmode="lin" valueType="num">
                                      <p:cBhvr>
                                        <p:cTn id="69" dur="500"/>
                                        <p:tgtEl>
                                          <p:spTgt spid="4110"/>
                                        </p:tgtEl>
                                        <p:attrNameLst>
                                          <p:attrName>ppt_h</p:attrName>
                                        </p:attrNameLst>
                                      </p:cBhvr>
                                      <p:tavLst>
                                        <p:tav tm="0">
                                          <p:val>
                                            <p:strVal val="ppt_h"/>
                                          </p:val>
                                        </p:tav>
                                        <p:tav tm="100000">
                                          <p:val>
                                            <p:fltVal val="0"/>
                                          </p:val>
                                        </p:tav>
                                      </p:tavLst>
                                    </p:anim>
                                    <p:animEffect filter="fade">
                                      <p:cBhvr>
                                        <p:cTn id="70" dur="500"/>
                                        <p:tgtEl>
                                          <p:spTgt spid="4110"/>
                                        </p:tgtEl>
                                      </p:cBhvr>
                                    </p:animEffect>
                                    <p:set>
                                      <p:cBhvr>
                                        <p:cTn id="71" dur="1" fill="hold">
                                          <p:stCondLst>
                                            <p:cond delay="499"/>
                                          </p:stCondLst>
                                        </p:cTn>
                                        <p:tgtEl>
                                          <p:spTgt spid="4110"/>
                                        </p:tgtEl>
                                        <p:attrNameLst>
                                          <p:attrName>style.visibility</p:attrName>
                                        </p:attrNameLst>
                                      </p:cBhvr>
                                      <p:to>
                                        <p:strVal val="hidden"/>
                                      </p:to>
                                    </p:set>
                                  </p:childTnLst>
                                </p:cTn>
                              </p:par>
                              <p:par>
                                <p:cTn id="72" presetID="53" presetClass="exit" presetSubtype="16" fill="hold" nodeType="withEffect">
                                  <p:stCondLst>
                                    <p:cond delay="0"/>
                                  </p:stCondLst>
                                  <p:childTnLst>
                                    <p:anim calcmode="lin" valueType="num">
                                      <p:cBhvr>
                                        <p:cTn id="73" dur="500"/>
                                        <p:tgtEl>
                                          <p:spTgt spid="4111"/>
                                        </p:tgtEl>
                                        <p:attrNameLst>
                                          <p:attrName>ppt_w</p:attrName>
                                        </p:attrNameLst>
                                      </p:cBhvr>
                                      <p:tavLst>
                                        <p:tav tm="0">
                                          <p:val>
                                            <p:strVal val="ppt_w"/>
                                          </p:val>
                                        </p:tav>
                                        <p:tav tm="100000">
                                          <p:val>
                                            <p:fltVal val="0"/>
                                          </p:val>
                                        </p:tav>
                                      </p:tavLst>
                                    </p:anim>
                                    <p:anim calcmode="lin" valueType="num">
                                      <p:cBhvr>
                                        <p:cTn id="74" dur="500"/>
                                        <p:tgtEl>
                                          <p:spTgt spid="4111"/>
                                        </p:tgtEl>
                                        <p:attrNameLst>
                                          <p:attrName>ppt_h</p:attrName>
                                        </p:attrNameLst>
                                      </p:cBhvr>
                                      <p:tavLst>
                                        <p:tav tm="0">
                                          <p:val>
                                            <p:strVal val="ppt_h"/>
                                          </p:val>
                                        </p:tav>
                                        <p:tav tm="100000">
                                          <p:val>
                                            <p:fltVal val="0"/>
                                          </p:val>
                                        </p:tav>
                                      </p:tavLst>
                                    </p:anim>
                                    <p:animEffect filter="fade">
                                      <p:cBhvr>
                                        <p:cTn id="75" dur="500"/>
                                        <p:tgtEl>
                                          <p:spTgt spid="4111"/>
                                        </p:tgtEl>
                                      </p:cBhvr>
                                    </p:animEffect>
                                    <p:set>
                                      <p:cBhvr>
                                        <p:cTn id="76" dur="1" fill="hold">
                                          <p:stCondLst>
                                            <p:cond delay="499"/>
                                          </p:stCondLst>
                                        </p:cTn>
                                        <p:tgtEl>
                                          <p:spTgt spid="41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长方形 289">
            <a:extLst>
              <a:ext uri="{FF2B5EF4-FFF2-40B4-BE49-F238E27FC236}">
                <a16:creationId xmlns:a16="http://schemas.microsoft.com/office/drawing/2014/main" id="{A5518D03-7A28-3942-80FD-01AD6AEE5E44}"/>
              </a:ext>
            </a:extLst>
          </p:cNvPr>
          <p:cNvSpPr>
            <a:spLocks noChangeArrowheads="1"/>
          </p:cNvSpPr>
          <p:nvPr/>
        </p:nvSpPr>
        <p:spPr bwMode="auto">
          <a:xfrm>
            <a:off x="-26988" y="242888"/>
            <a:ext cx="4008438" cy="606425"/>
          </a:xfrm>
          <a:prstGeom prst="rect">
            <a:avLst/>
          </a:prstGeom>
          <a:gradFill rotWithShape="0">
            <a:gsLst>
              <a:gs pos="0">
                <a:srgbClr val="990033"/>
              </a:gs>
              <a:gs pos="100000">
                <a:srgbClr val="460017">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67628" tIns="35243" rIns="67628" bIns="35243" anchor="ctr"/>
          <a:lstStyle/>
          <a:p>
            <a:pPr>
              <a:buFont typeface="Arial" panose="020B0604020202020204" pitchFamily="34" charset="0"/>
              <a:buNone/>
            </a:pPr>
            <a:endParaRPr lang="zh-CN" altLang="en-US"/>
          </a:p>
        </p:txBody>
      </p:sp>
      <p:sp>
        <p:nvSpPr>
          <p:cNvPr id="115714" name="文本框 5">
            <a:extLst>
              <a:ext uri="{FF2B5EF4-FFF2-40B4-BE49-F238E27FC236}">
                <a16:creationId xmlns:a16="http://schemas.microsoft.com/office/drawing/2014/main" id="{4823E5C8-12F8-0A47-858B-1013C57C86F2}"/>
              </a:ext>
            </a:extLst>
          </p:cNvPr>
          <p:cNvSpPr>
            <a:spLocks noChangeArrowheads="1"/>
          </p:cNvSpPr>
          <p:nvPr/>
        </p:nvSpPr>
        <p:spPr bwMode="auto">
          <a:xfrm>
            <a:off x="325438" y="328613"/>
            <a:ext cx="5805487"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buFont typeface="Arial" panose="020B0604020202020204" pitchFamily="34" charset="0"/>
              <a:buNone/>
            </a:pPr>
            <a:r>
              <a:rPr lang="zh-CN" altLang="en-US" sz="2400" b="1" noProof="1">
                <a:solidFill>
                  <a:schemeClr val="bg1"/>
                </a:solidFill>
                <a:ea typeface="微软雅黑" panose="020B0503020204020204" pitchFamily="34" charset="-122"/>
                <a:sym typeface="Arial" panose="020B0604020202020204" pitchFamily="34" charset="0"/>
              </a:rPr>
              <a:t>   系统键盘</a:t>
            </a:r>
            <a:r>
              <a:rPr lang="zh-CN" altLang="en-US" sz="2400" b="1" noProof="1">
                <a:solidFill>
                  <a:schemeClr val="bg1"/>
                </a:solidFill>
                <a:ea typeface="微软雅黑" panose="020B0503020204020204" pitchFamily="34" charset="-122"/>
                <a:sym typeface="+mn-ea"/>
              </a:rPr>
              <a:t>中断</a:t>
            </a:r>
            <a:endParaRPr lang="zh-CN" altLang="en-US" sz="2400" b="1" noProof="1">
              <a:solidFill>
                <a:schemeClr val="bg1"/>
              </a:solidFill>
              <a:ea typeface="微软雅黑" panose="020B0503020204020204" pitchFamily="34" charset="-122"/>
              <a:sym typeface="Arial" panose="020B0604020202020204" pitchFamily="34" charset="0"/>
            </a:endParaRPr>
          </a:p>
        </p:txBody>
      </p:sp>
      <p:sp>
        <p:nvSpPr>
          <p:cNvPr id="115715" name="矩形 8">
            <a:extLst>
              <a:ext uri="{FF2B5EF4-FFF2-40B4-BE49-F238E27FC236}">
                <a16:creationId xmlns:a16="http://schemas.microsoft.com/office/drawing/2014/main" id="{09D8B589-467D-5647-8F4F-0866FEBA5E96}"/>
              </a:ext>
            </a:extLst>
          </p:cNvPr>
          <p:cNvSpPr>
            <a:spLocks noChangeArrowheads="1"/>
          </p:cNvSpPr>
          <p:nvPr/>
        </p:nvSpPr>
        <p:spPr bwMode="auto">
          <a:xfrm>
            <a:off x="2411413" y="523875"/>
            <a:ext cx="20891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gn="ctr">
              <a:buFont typeface="Arial" panose="020B0604020202020204" pitchFamily="34" charset="0"/>
              <a:buNone/>
            </a:pPr>
            <a:endParaRPr lang="zh-CN" altLang="en-US" sz="15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4102" name="Picture 2" descr="PPECLOGO-eff-0-1">
            <a:extLst>
              <a:ext uri="{FF2B5EF4-FFF2-40B4-BE49-F238E27FC236}">
                <a16:creationId xmlns:a16="http://schemas.microsoft.com/office/drawing/2014/main" id="{165679EA-C8BB-3C42-8C09-10D8C379D4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7863" y="525463"/>
            <a:ext cx="627062"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3" descr="PPECLOGO-eff-0-2">
            <a:extLst>
              <a:ext uri="{FF2B5EF4-FFF2-40B4-BE49-F238E27FC236}">
                <a16:creationId xmlns:a16="http://schemas.microsoft.com/office/drawing/2014/main" id="{D4B71B47-1884-1041-8F66-9283FA1BCE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6600" y="506413"/>
            <a:ext cx="5778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6" descr="PPECLOGO-eff-0-1">
            <a:extLst>
              <a:ext uri="{FF2B5EF4-FFF2-40B4-BE49-F238E27FC236}">
                <a16:creationId xmlns:a16="http://schemas.microsoft.com/office/drawing/2014/main" id="{A3DDEB9E-BF58-B149-990B-CEE9ED6C46B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6038" y="533400"/>
            <a:ext cx="23495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8" descr="PPECLOGO-eff-0-2">
            <a:extLst>
              <a:ext uri="{FF2B5EF4-FFF2-40B4-BE49-F238E27FC236}">
                <a16:creationId xmlns:a16="http://schemas.microsoft.com/office/drawing/2014/main" id="{F01D8163-9E9D-AC48-A489-E8AADE8852A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6200" y="377825"/>
            <a:ext cx="57943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11" descr="PPECLOGO-eff-5-4">
            <a:extLst>
              <a:ext uri="{FF2B5EF4-FFF2-40B4-BE49-F238E27FC236}">
                <a16:creationId xmlns:a16="http://schemas.microsoft.com/office/drawing/2014/main" id="{2850769A-6589-3F43-A87C-C504E9D1D05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53063" y="449263"/>
            <a:ext cx="5334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7" name="Picture 12" descr="PPECLOGO-eff-0-1">
            <a:extLst>
              <a:ext uri="{FF2B5EF4-FFF2-40B4-BE49-F238E27FC236}">
                <a16:creationId xmlns:a16="http://schemas.microsoft.com/office/drawing/2014/main" id="{EE320DF4-D825-4547-8FF4-67AAF7D6603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89413" y="874713"/>
            <a:ext cx="309562"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Picture 15" descr="PPECLOGO-eff2-1-3">
            <a:extLst>
              <a:ext uri="{FF2B5EF4-FFF2-40B4-BE49-F238E27FC236}">
                <a16:creationId xmlns:a16="http://schemas.microsoft.com/office/drawing/2014/main" id="{6CCD0E61-8AB1-8C4C-BF87-0E5EA5CD184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47850" y="461963"/>
            <a:ext cx="25876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6" descr="PPECLOGO-eff2-1-4">
            <a:extLst>
              <a:ext uri="{FF2B5EF4-FFF2-40B4-BE49-F238E27FC236}">
                <a16:creationId xmlns:a16="http://schemas.microsoft.com/office/drawing/2014/main" id="{FFAB179E-240B-3343-A48C-63E91514915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30725" y="731838"/>
            <a:ext cx="4159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0" name="Picture 17" descr="PPECLOGO-eff2-1-3">
            <a:extLst>
              <a:ext uri="{FF2B5EF4-FFF2-40B4-BE49-F238E27FC236}">
                <a16:creationId xmlns:a16="http://schemas.microsoft.com/office/drawing/2014/main" id="{D7DFC9C1-55D7-1C47-9F5E-FFAB0244AE2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45063" y="534988"/>
            <a:ext cx="211137"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18" descr="PPECLOGO-eff2-1-3">
            <a:extLst>
              <a:ext uri="{FF2B5EF4-FFF2-40B4-BE49-F238E27FC236}">
                <a16:creationId xmlns:a16="http://schemas.microsoft.com/office/drawing/2014/main" id="{0F7C67B5-96AC-7048-8AA5-B4FCFC2CFD0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43513" y="788988"/>
            <a:ext cx="166687" cy="11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726" name="网络 586">
            <a:extLst>
              <a:ext uri="{FF2B5EF4-FFF2-40B4-BE49-F238E27FC236}">
                <a16:creationId xmlns:a16="http://schemas.microsoft.com/office/drawing/2014/main" id="{CEBC98AF-107E-4D48-93BB-1A0C6F54B16A}"/>
              </a:ext>
            </a:extLst>
          </p:cNvPr>
          <p:cNvSpPr>
            <a:spLocks noChangeArrowheads="1"/>
          </p:cNvSpPr>
          <p:nvPr/>
        </p:nvSpPr>
        <p:spPr bwMode="auto">
          <a:xfrm>
            <a:off x="19050" y="314325"/>
            <a:ext cx="506413" cy="484188"/>
          </a:xfrm>
          <a:custGeom>
            <a:avLst/>
            <a:gdLst>
              <a:gd name="T0" fmla="*/ 0 w 1889279"/>
              <a:gd name="T1" fmla="*/ 0 h 1810503"/>
              <a:gd name="T2" fmla="*/ 0 w 1889279"/>
              <a:gd name="T3" fmla="*/ 0 h 1810503"/>
              <a:gd name="T4" fmla="*/ 0 w 1889279"/>
              <a:gd name="T5" fmla="*/ 0 h 1810503"/>
              <a:gd name="T6" fmla="*/ 0 w 1889279"/>
              <a:gd name="T7" fmla="*/ 0 h 1810503"/>
              <a:gd name="T8" fmla="*/ 0 w 1889279"/>
              <a:gd name="T9" fmla="*/ 0 h 1810503"/>
              <a:gd name="T10" fmla="*/ 0 w 1889279"/>
              <a:gd name="T11" fmla="*/ 0 h 1810503"/>
              <a:gd name="T12" fmla="*/ 0 w 1889279"/>
              <a:gd name="T13" fmla="*/ 0 h 1810503"/>
              <a:gd name="T14" fmla="*/ 0 w 1889279"/>
              <a:gd name="T15" fmla="*/ 0 h 1810503"/>
              <a:gd name="T16" fmla="*/ 0 w 1889279"/>
              <a:gd name="T17" fmla="*/ 0 h 1810503"/>
              <a:gd name="T18" fmla="*/ 0 w 1889279"/>
              <a:gd name="T19" fmla="*/ 0 h 1810503"/>
              <a:gd name="T20" fmla="*/ 0 w 1889279"/>
              <a:gd name="T21" fmla="*/ 0 h 1810503"/>
              <a:gd name="T22" fmla="*/ 0 w 1889279"/>
              <a:gd name="T23" fmla="*/ 0 h 1810503"/>
              <a:gd name="T24" fmla="*/ 0 w 1889279"/>
              <a:gd name="T25" fmla="*/ 0 h 1810503"/>
              <a:gd name="T26" fmla="*/ 0 w 1889279"/>
              <a:gd name="T27" fmla="*/ 0 h 1810503"/>
              <a:gd name="T28" fmla="*/ 0 w 1889279"/>
              <a:gd name="T29" fmla="*/ 0 h 1810503"/>
              <a:gd name="T30" fmla="*/ 0 w 1889279"/>
              <a:gd name="T31" fmla="*/ 0 h 1810503"/>
              <a:gd name="T32" fmla="*/ 0 w 1889279"/>
              <a:gd name="T33" fmla="*/ 0 h 1810503"/>
              <a:gd name="T34" fmla="*/ 0 w 1889279"/>
              <a:gd name="T35" fmla="*/ 0 h 1810503"/>
              <a:gd name="T36" fmla="*/ 0 w 1889279"/>
              <a:gd name="T37" fmla="*/ 0 h 1810503"/>
              <a:gd name="T38" fmla="*/ 0 w 1889279"/>
              <a:gd name="T39" fmla="*/ 0 h 1810503"/>
              <a:gd name="T40" fmla="*/ 0 w 1889279"/>
              <a:gd name="T41" fmla="*/ 0 h 1810503"/>
              <a:gd name="T42" fmla="*/ 0 w 1889279"/>
              <a:gd name="T43" fmla="*/ 0 h 1810503"/>
              <a:gd name="T44" fmla="*/ 0 w 1889279"/>
              <a:gd name="T45" fmla="*/ 0 h 1810503"/>
              <a:gd name="T46" fmla="*/ 0 w 1889279"/>
              <a:gd name="T47" fmla="*/ 0 h 1810503"/>
              <a:gd name="T48" fmla="*/ 0 w 1889279"/>
              <a:gd name="T49" fmla="*/ 0 h 1810503"/>
              <a:gd name="T50" fmla="*/ 0 w 1889279"/>
              <a:gd name="T51" fmla="*/ 0 h 1810503"/>
              <a:gd name="T52" fmla="*/ 0 w 1889279"/>
              <a:gd name="T53" fmla="*/ 0 h 1810503"/>
              <a:gd name="T54" fmla="*/ 0 w 1889279"/>
              <a:gd name="T55" fmla="*/ 0 h 1810503"/>
              <a:gd name="T56" fmla="*/ 0 w 1889279"/>
              <a:gd name="T57" fmla="*/ 0 h 1810503"/>
              <a:gd name="T58" fmla="*/ 0 w 1889279"/>
              <a:gd name="T59" fmla="*/ 0 h 1810503"/>
              <a:gd name="T60" fmla="*/ 0 w 1889279"/>
              <a:gd name="T61" fmla="*/ 0 h 1810503"/>
              <a:gd name="T62" fmla="*/ 0 w 1889279"/>
              <a:gd name="T63" fmla="*/ 0 h 1810503"/>
              <a:gd name="T64" fmla="*/ 0 w 1889279"/>
              <a:gd name="T65" fmla="*/ 0 h 1810503"/>
              <a:gd name="T66" fmla="*/ 0 w 1889279"/>
              <a:gd name="T67" fmla="*/ 0 h 1810503"/>
              <a:gd name="T68" fmla="*/ 0 w 1889279"/>
              <a:gd name="T69" fmla="*/ 0 h 1810503"/>
              <a:gd name="T70" fmla="*/ 0 w 1889279"/>
              <a:gd name="T71" fmla="*/ 0 h 1810503"/>
              <a:gd name="T72" fmla="*/ 0 w 1889279"/>
              <a:gd name="T73" fmla="*/ 0 h 1810503"/>
              <a:gd name="T74" fmla="*/ 0 w 1889279"/>
              <a:gd name="T75" fmla="*/ 0 h 18105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lnTo>
                  <a:pt x="953521" y="1355186"/>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lnTo>
                  <a:pt x="953521" y="931303"/>
                </a:ln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lnTo>
                  <a:pt x="900586" y="1702"/>
                </a:lnTo>
                <a:close/>
                <a:moveTo>
                  <a:pt x="953521" y="0"/>
                </a:moveTo>
                <a:lnTo>
                  <a:pt x="981035" y="1330"/>
                </a:lnTo>
                <a:cubicBezTo>
                  <a:pt x="1124068" y="53565"/>
                  <a:pt x="1247786" y="180867"/>
                  <a:pt x="1332000" y="354889"/>
                </a:cubicBezTo>
                <a:cubicBezTo>
                  <a:pt x="1219743" y="403080"/>
                  <a:pt x="1090709" y="429800"/>
                  <a:pt x="953521" y="430954"/>
                </a:cubicBezTo>
                <a:lnTo>
                  <a:pt x="9535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115727" name="Picture 22" descr="未标题-4">
            <a:extLst>
              <a:ext uri="{FF2B5EF4-FFF2-40B4-BE49-F238E27FC236}">
                <a16:creationId xmlns:a16="http://schemas.microsoft.com/office/drawing/2014/main" id="{E911B0EF-8DAE-B241-9135-D20B6321EE4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75463" y="68263"/>
            <a:ext cx="2230437"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矩形 3">
            <a:extLst>
              <a:ext uri="{FF2B5EF4-FFF2-40B4-BE49-F238E27FC236}">
                <a16:creationId xmlns:a16="http://schemas.microsoft.com/office/drawing/2014/main" id="{37A2A65F-D6A1-F842-B148-A96EFC169AA4}"/>
              </a:ext>
            </a:extLst>
          </p:cNvPr>
          <p:cNvSpPr>
            <a:spLocks noChangeArrowheads="1"/>
          </p:cNvSpPr>
          <p:nvPr/>
        </p:nvSpPr>
        <p:spPr bwMode="auto">
          <a:xfrm>
            <a:off x="19050" y="1060450"/>
            <a:ext cx="4800600" cy="500063"/>
          </a:xfrm>
          <a:prstGeom prst="rect">
            <a:avLst/>
          </a:prstGeom>
          <a:gradFill rotWithShape="0">
            <a:gsLst>
              <a:gs pos="0">
                <a:srgbClr val="F46200">
                  <a:alpha val="89000"/>
                </a:srgbClr>
              </a:gs>
              <a:gs pos="100000">
                <a:srgbClr val="FF6600">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buFont typeface="Arial" panose="020B0604020202020204" pitchFamily="34" charset="0"/>
              <a:buNone/>
            </a:pPr>
            <a:r>
              <a:rPr lang="zh-CN" altLang="en-US" sz="2100" b="1">
                <a:solidFill>
                  <a:schemeClr val="bg1"/>
                </a:solidFill>
                <a:latin typeface="微软雅黑" panose="020B0503020204020204" pitchFamily="34" charset="-122"/>
                <a:ea typeface="微软雅黑" panose="020B0503020204020204" pitchFamily="34" charset="-122"/>
                <a:sym typeface="MS PGothic" panose="020B0600070205080204" pitchFamily="34" charset="-128"/>
              </a:rPr>
              <a:t>       知识要点</a:t>
            </a:r>
          </a:p>
        </p:txBody>
      </p:sp>
      <p:sp>
        <p:nvSpPr>
          <p:cNvPr id="62" name="叶子 689">
            <a:extLst>
              <a:ext uri="{FF2B5EF4-FFF2-40B4-BE49-F238E27FC236}">
                <a16:creationId xmlns:a16="http://schemas.microsoft.com/office/drawing/2014/main" id="{2B255C2F-85B1-4D41-BF5B-C200B11B48F3}"/>
              </a:ext>
            </a:extLst>
          </p:cNvPr>
          <p:cNvSpPr>
            <a:spLocks noChangeArrowheads="1"/>
          </p:cNvSpPr>
          <p:nvPr/>
        </p:nvSpPr>
        <p:spPr bwMode="auto">
          <a:xfrm>
            <a:off x="26988" y="1128713"/>
            <a:ext cx="479425" cy="431800"/>
          </a:xfrm>
          <a:custGeom>
            <a:avLst/>
            <a:gdLst>
              <a:gd name="T0" fmla="*/ 0 w 63"/>
              <a:gd name="T1" fmla="*/ 2147483646 h 57"/>
              <a:gd name="T2" fmla="*/ 2147483646 w 63"/>
              <a:gd name="T3" fmla="*/ 2147483646 h 57"/>
              <a:gd name="T4" fmla="*/ 2147483646 w 63"/>
              <a:gd name="T5" fmla="*/ 2147483646 h 57"/>
              <a:gd name="T6" fmla="*/ 2147483646 w 63"/>
              <a:gd name="T7" fmla="*/ 2147483646 h 57"/>
              <a:gd name="T8" fmla="*/ 2147483646 w 63"/>
              <a:gd name="T9" fmla="*/ 0 h 57"/>
              <a:gd name="T10" fmla="*/ 2147483646 w 63"/>
              <a:gd name="T11" fmla="*/ 2147483646 h 57"/>
              <a:gd name="T12" fmla="*/ 2147483646 w 63"/>
              <a:gd name="T13" fmla="*/ 2147483646 h 57"/>
              <a:gd name="T14" fmla="*/ 0 w 63"/>
              <a:gd name="T15" fmla="*/ 2147483646 h 5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3" h="57">
                <a:moveTo>
                  <a:pt x="0" y="55"/>
                </a:moveTo>
                <a:cubicBezTo>
                  <a:pt x="0" y="55"/>
                  <a:pt x="0" y="57"/>
                  <a:pt x="4" y="57"/>
                </a:cubicBezTo>
                <a:cubicBezTo>
                  <a:pt x="3" y="54"/>
                  <a:pt x="11" y="45"/>
                  <a:pt x="11" y="45"/>
                </a:cubicBezTo>
                <a:cubicBezTo>
                  <a:pt x="11" y="45"/>
                  <a:pt x="25" y="54"/>
                  <a:pt x="40" y="39"/>
                </a:cubicBezTo>
                <a:cubicBezTo>
                  <a:pt x="54" y="23"/>
                  <a:pt x="44" y="11"/>
                  <a:pt x="63" y="0"/>
                </a:cubicBezTo>
                <a:cubicBezTo>
                  <a:pt x="17" y="10"/>
                  <a:pt x="7" y="24"/>
                  <a:pt x="8" y="43"/>
                </a:cubicBezTo>
                <a:cubicBezTo>
                  <a:pt x="12" y="34"/>
                  <a:pt x="24" y="22"/>
                  <a:pt x="34" y="17"/>
                </a:cubicBezTo>
                <a:cubicBezTo>
                  <a:pt x="17" y="29"/>
                  <a:pt x="5" y="47"/>
                  <a:pt x="0" y="55"/>
                </a:cubicBezTo>
                <a:close/>
              </a:path>
            </a:pathLst>
          </a:custGeom>
          <a:solidFill>
            <a:srgbClr val="00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 name="Rectangle 4">
            <a:extLst>
              <a:ext uri="{FF2B5EF4-FFF2-40B4-BE49-F238E27FC236}">
                <a16:creationId xmlns:a16="http://schemas.microsoft.com/office/drawing/2014/main" id="{DB91286A-71A2-2D4A-A94C-80CE19A1ED26}"/>
              </a:ext>
            </a:extLst>
          </p:cNvPr>
          <p:cNvSpPr txBox="1">
            <a:spLocks noChangeArrowheads="1"/>
          </p:cNvSpPr>
          <p:nvPr/>
        </p:nvSpPr>
        <p:spPr bwMode="auto">
          <a:xfrm>
            <a:off x="655638" y="1611313"/>
            <a:ext cx="3838575" cy="592137"/>
          </a:xfrm>
          <a:prstGeom prst="rect">
            <a:avLst/>
          </a:prstGeom>
          <a:noFill/>
          <a:ln>
            <a:noFill/>
          </a:ln>
        </p:spPr>
        <p:txBody>
          <a:bodyPr lIns="68580" tIns="34290" rIns="68580" bIns="34290"/>
          <a:lstStyle>
            <a:lvl1pPr marL="342900" indent="-342900">
              <a:defRPr>
                <a:solidFill>
                  <a:schemeClr val="tx1"/>
                </a:solidFill>
                <a:latin typeface="Arial" panose="020B0604020202020204" pitchFamily="34" charset="0"/>
                <a:ea typeface="宋体" panose="02010600030101010101" pitchFamily="2" charset="-122"/>
              </a:defRPr>
            </a:lvl1pPr>
            <a:lvl2pPr marL="685800" indent="-22860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Wingdings" pitchFamily="2" charset="2"/>
              <a:buChar char="v"/>
              <a:defRPr/>
            </a:pPr>
            <a:endParaRPr lang="zh-CN" altLang="zh-CN" sz="2000" noProof="1">
              <a:latin typeface="微软雅黑" panose="020B0503020204020204" pitchFamily="34" charset="-122"/>
              <a:ea typeface="微软雅黑" panose="020B0503020204020204" pitchFamily="34" charset="-122"/>
              <a:sym typeface="+mn-ea"/>
            </a:endParaRPr>
          </a:p>
          <a:p>
            <a:pPr>
              <a:buFont typeface="Wingdings" pitchFamily="2" charset="2"/>
              <a:buChar char="v"/>
              <a:defRPr/>
            </a:pPr>
            <a:r>
              <a:rPr lang="zh-CN" altLang="en-US" sz="2000">
                <a:latin typeface="微软雅黑" panose="020B0503020204020204" pitchFamily="34" charset="-122"/>
                <a:ea typeface="微软雅黑" panose="020B0503020204020204" pitchFamily="34" charset="-122"/>
              </a:rPr>
              <a:t>键盘中断源</a:t>
            </a:r>
            <a:endParaRPr lang="en-US" altLang="zh-CN" sz="2000">
              <a:latin typeface="微软雅黑" panose="020B0503020204020204" pitchFamily="34" charset="-122"/>
              <a:ea typeface="微软雅黑" panose="020B0503020204020204" pitchFamily="34" charset="-122"/>
            </a:endParaRPr>
          </a:p>
          <a:p>
            <a:pPr>
              <a:buFont typeface="Wingdings" pitchFamily="2" charset="2"/>
              <a:buChar char="v"/>
              <a:defRPr/>
            </a:pPr>
            <a:endParaRPr lang="en-US" altLang="zh-CN" sz="2000" noProof="1">
              <a:latin typeface="微软雅黑" panose="020B0503020204020204" pitchFamily="34" charset="-122"/>
              <a:ea typeface="微软雅黑" panose="020B0503020204020204" pitchFamily="34" charset="-122"/>
              <a:sym typeface="+mn-ea"/>
            </a:endParaRPr>
          </a:p>
          <a:p>
            <a:pPr>
              <a:buFont typeface="Wingdings" pitchFamily="2" charset="2"/>
              <a:buChar char="v"/>
              <a:defRPr/>
            </a:pPr>
            <a:r>
              <a:rPr lang="zh-CN" altLang="en-US" sz="2000">
                <a:latin typeface="微软雅黑" panose="020B0503020204020204" pitchFamily="34" charset="-122"/>
                <a:ea typeface="微软雅黑" panose="020B0503020204020204" pitchFamily="34" charset="-122"/>
              </a:rPr>
              <a:t>键盘中断类型</a:t>
            </a:r>
            <a:endParaRPr lang="en-US" altLang="zh-CN" sz="2000">
              <a:latin typeface="微软雅黑" panose="020B0503020204020204" pitchFamily="34" charset="-122"/>
              <a:ea typeface="微软雅黑" panose="020B0503020204020204" pitchFamily="34" charset="-122"/>
            </a:endParaRPr>
          </a:p>
          <a:p>
            <a:pPr>
              <a:buFont typeface="Wingdings" pitchFamily="2" charset="2"/>
              <a:buChar char="v"/>
              <a:defRPr/>
            </a:pPr>
            <a:endParaRPr lang="en-US" altLang="zh-CN" sz="2000">
              <a:latin typeface="微软雅黑" panose="020B0503020204020204" pitchFamily="34" charset="-122"/>
              <a:ea typeface="微软雅黑" panose="020B0503020204020204" pitchFamily="34" charset="-122"/>
            </a:endParaRPr>
          </a:p>
          <a:p>
            <a:pPr>
              <a:buFont typeface="Wingdings" pitchFamily="2" charset="2"/>
              <a:buChar char="v"/>
              <a:defRPr/>
            </a:pPr>
            <a:r>
              <a:rPr lang="zh-CN" altLang="en-US" sz="2000">
                <a:latin typeface="微软雅黑" panose="020B0503020204020204" pitchFamily="34" charset="-122"/>
                <a:ea typeface="微软雅黑" panose="020B0503020204020204" pitchFamily="34" charset="-122"/>
              </a:rPr>
              <a:t>键盘中断处理流程</a:t>
            </a:r>
            <a:endParaRPr lang="en-US" altLang="zh-CN" sz="2000">
              <a:latin typeface="微软雅黑" panose="020B0503020204020204" pitchFamily="34" charset="-122"/>
              <a:ea typeface="微软雅黑" panose="020B0503020204020204" pitchFamily="34" charset="-122"/>
            </a:endParaRPr>
          </a:p>
          <a:p>
            <a:pPr>
              <a:buFont typeface="Wingdings" pitchFamily="2" charset="2"/>
              <a:buChar char="v"/>
              <a:defRPr/>
            </a:pPr>
            <a:endParaRPr lang="en-US" altLang="zh-CN" sz="2000">
              <a:latin typeface="微软雅黑" panose="020B0503020204020204" pitchFamily="34" charset="-122"/>
              <a:ea typeface="微软雅黑" panose="020B0503020204020204" pitchFamily="34" charset="-122"/>
            </a:endParaRPr>
          </a:p>
          <a:p>
            <a:pPr>
              <a:defRPr/>
            </a:pPr>
            <a:endParaRPr lang="en-US" altLang="zh-CN" sz="2000">
              <a:latin typeface="微软雅黑" panose="020B0503020204020204" pitchFamily="34" charset="-122"/>
              <a:ea typeface="微软雅黑" panose="020B0503020204020204" pitchFamily="34" charset="-122"/>
            </a:endParaRPr>
          </a:p>
          <a:p>
            <a:pPr>
              <a:buFont typeface="Wingdings" pitchFamily="2" charset="2"/>
              <a:buChar char="v"/>
              <a:defRPr/>
            </a:pPr>
            <a:endParaRPr lang="en-US" altLang="zh-CN" sz="2000">
              <a:latin typeface="微软雅黑" panose="020B0503020204020204" pitchFamily="34" charset="-122"/>
              <a:ea typeface="微软雅黑" panose="020B0503020204020204" pitchFamily="34" charset="-122"/>
            </a:endParaRPr>
          </a:p>
          <a:p>
            <a:pPr>
              <a:buFont typeface="Wingdings" pitchFamily="2" charset="2"/>
              <a:buChar char="v"/>
              <a:defRPr/>
            </a:pPr>
            <a:endParaRPr lang="zh-CN" altLang="en-US" sz="2000">
              <a:latin typeface="微软雅黑" panose="020B0503020204020204" pitchFamily="34" charset="-122"/>
              <a:ea typeface="微软雅黑" panose="020B0503020204020204" pitchFamily="34" charset="-122"/>
            </a:endParaRPr>
          </a:p>
          <a:p>
            <a:pPr>
              <a:buFont typeface="Arial" panose="020B0604020202020204" pitchFamily="34" charset="0"/>
              <a:buNone/>
              <a:defRPr/>
            </a:pPr>
            <a:endParaRPr lang="zh-CN" altLang="en-US" sz="2000">
              <a:effectLst>
                <a:outerShdw blurRad="38100" dist="38100" dir="2700000" algn="tl">
                  <a:srgbClr val="C0C0C0"/>
                </a:outerShdw>
              </a:effectLst>
              <a:latin typeface="微软雅黑" panose="020B0503020204020204" pitchFamily="34" charset="-122"/>
              <a:ea typeface="微软雅黑" panose="020B0503020204020204" pitchFamily="34"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4102"/>
                                        </p:tgtEl>
                                        <p:attrNameLst>
                                          <p:attrName>style.visibility</p:attrName>
                                        </p:attrNameLst>
                                      </p:cBhvr>
                                      <p:to>
                                        <p:strVal val="visible"/>
                                      </p:to>
                                    </p:set>
                                    <p:animEffect filter="fade">
                                      <p:cBhvr>
                                        <p:cTn id="7" dur="500"/>
                                        <p:tgtEl>
                                          <p:spTgt spid="4102"/>
                                        </p:tgtEl>
                                      </p:cBhvr>
                                    </p:animEffect>
                                  </p:childTnLst>
                                </p:cTn>
                              </p:par>
                              <p:par>
                                <p:cTn id="8" presetID="10" presetClass="entr" presetSubtype="0" fill="hold" nodeType="withEffect">
                                  <p:stCondLst>
                                    <p:cond delay="0"/>
                                  </p:stCondLst>
                                  <p:childTnLst>
                                    <p:set>
                                      <p:cBhvr>
                                        <p:cTn id="9" dur="1" fill="hold">
                                          <p:stCondLst>
                                            <p:cond delay="0"/>
                                          </p:stCondLst>
                                        </p:cTn>
                                        <p:tgtEl>
                                          <p:spTgt spid="4105"/>
                                        </p:tgtEl>
                                        <p:attrNameLst>
                                          <p:attrName>style.visibility</p:attrName>
                                        </p:attrNameLst>
                                      </p:cBhvr>
                                      <p:to>
                                        <p:strVal val="visible"/>
                                      </p:to>
                                    </p:set>
                                    <p:animEffect filter="fade">
                                      <p:cBhvr>
                                        <p:cTn id="10" dur="500"/>
                                        <p:tgtEl>
                                          <p:spTgt spid="4105"/>
                                        </p:tgtEl>
                                      </p:cBhvr>
                                    </p:animEffect>
                                  </p:childTnLst>
                                </p:cTn>
                              </p:par>
                              <p:par>
                                <p:cTn id="11" presetID="10" presetClass="entr" presetSubtype="0" fill="hold" nodeType="withEffect">
                                  <p:stCondLst>
                                    <p:cond delay="0"/>
                                  </p:stCondLst>
                                  <p:childTnLst>
                                    <p:set>
                                      <p:cBhvr>
                                        <p:cTn id="12" dur="1" fill="hold">
                                          <p:stCondLst>
                                            <p:cond delay="0"/>
                                          </p:stCondLst>
                                        </p:cTn>
                                        <p:tgtEl>
                                          <p:spTgt spid="4107"/>
                                        </p:tgtEl>
                                        <p:attrNameLst>
                                          <p:attrName>style.visibility</p:attrName>
                                        </p:attrNameLst>
                                      </p:cBhvr>
                                      <p:to>
                                        <p:strVal val="visible"/>
                                      </p:to>
                                    </p:set>
                                    <p:animEffect filter="fade">
                                      <p:cBhvr>
                                        <p:cTn id="13" dur="500"/>
                                        <p:tgtEl>
                                          <p:spTgt spid="4107"/>
                                        </p:tgtEl>
                                      </p:cBhvr>
                                    </p:animEffect>
                                  </p:childTnLst>
                                </p:cTn>
                              </p:par>
                              <p:par>
                                <p:cTn id="14" presetID="10" presetClass="entr" presetSubtype="0" fill="hold" nodeType="withEffect">
                                  <p:stCondLst>
                                    <p:cond delay="0"/>
                                  </p:stCondLst>
                                  <p:childTnLst>
                                    <p:set>
                                      <p:cBhvr>
                                        <p:cTn id="15" dur="1" fill="hold">
                                          <p:stCondLst>
                                            <p:cond delay="0"/>
                                          </p:stCondLst>
                                        </p:cTn>
                                        <p:tgtEl>
                                          <p:spTgt spid="4103"/>
                                        </p:tgtEl>
                                        <p:attrNameLst>
                                          <p:attrName>style.visibility</p:attrName>
                                        </p:attrNameLst>
                                      </p:cBhvr>
                                      <p:to>
                                        <p:strVal val="visible"/>
                                      </p:to>
                                    </p:set>
                                    <p:animEffect filter="fade">
                                      <p:cBhvr>
                                        <p:cTn id="16" dur="500"/>
                                        <p:tgtEl>
                                          <p:spTgt spid="4103"/>
                                        </p:tgtEl>
                                      </p:cBhvr>
                                    </p:animEffect>
                                  </p:childTnLst>
                                </p:cTn>
                              </p:par>
                              <p:par>
                                <p:cTn id="17" presetID="10" presetClass="entr" presetSubtype="0" fill="hold" nodeType="withEffect">
                                  <p:stCondLst>
                                    <p:cond delay="0"/>
                                  </p:stCondLst>
                                  <p:childTnLst>
                                    <p:set>
                                      <p:cBhvr>
                                        <p:cTn id="18" dur="1" fill="hold">
                                          <p:stCondLst>
                                            <p:cond delay="0"/>
                                          </p:stCondLst>
                                        </p:cTn>
                                        <p:tgtEl>
                                          <p:spTgt spid="4106"/>
                                        </p:tgtEl>
                                        <p:attrNameLst>
                                          <p:attrName>style.visibility</p:attrName>
                                        </p:attrNameLst>
                                      </p:cBhvr>
                                      <p:to>
                                        <p:strVal val="visible"/>
                                      </p:to>
                                    </p:set>
                                    <p:animEffect filter="fade">
                                      <p:cBhvr>
                                        <p:cTn id="19" dur="500"/>
                                        <p:tgtEl>
                                          <p:spTgt spid="4106"/>
                                        </p:tgtEl>
                                      </p:cBhvr>
                                    </p:animEffect>
                                  </p:childTnLst>
                                </p:cTn>
                              </p:par>
                              <p:par>
                                <p:cTn id="20" presetID="10" presetClass="entr" presetSubtype="0" fill="hold" nodeType="withEffect">
                                  <p:stCondLst>
                                    <p:cond delay="0"/>
                                  </p:stCondLst>
                                  <p:childTnLst>
                                    <p:set>
                                      <p:cBhvr>
                                        <p:cTn id="21" dur="1" fill="hold">
                                          <p:stCondLst>
                                            <p:cond delay="0"/>
                                          </p:stCondLst>
                                        </p:cTn>
                                        <p:tgtEl>
                                          <p:spTgt spid="4104"/>
                                        </p:tgtEl>
                                        <p:attrNameLst>
                                          <p:attrName>style.visibility</p:attrName>
                                        </p:attrNameLst>
                                      </p:cBhvr>
                                      <p:to>
                                        <p:strVal val="visible"/>
                                      </p:to>
                                    </p:set>
                                    <p:animEffect filter="fade">
                                      <p:cBhvr>
                                        <p:cTn id="22" dur="500"/>
                                        <p:tgtEl>
                                          <p:spTgt spid="4104"/>
                                        </p:tgtEl>
                                      </p:cBhvr>
                                    </p:animEffect>
                                  </p:childTnLst>
                                </p:cTn>
                              </p:par>
                              <p:par>
                                <p:cTn id="23" presetID="35" presetClass="path" presetSubtype="0" fill="hold" nodeType="withEffect">
                                  <p:stCondLst>
                                    <p:cond delay="0"/>
                                  </p:stCondLst>
                                  <p:childTnLst>
                                    <p:animMotion origin="layout" path="M 0 0  L -0.25 0  E" pathEditMode="relative" rAng="0" ptsTypes="">
                                      <p:cBhvr>
                                        <p:cTn id="24" dur="500" fill="hold"/>
                                        <p:tgtEl>
                                          <p:spTgt spid="4106"/>
                                        </p:tgtEl>
                                        <p:attrNameLst>
                                          <p:attrName>ppt_x,ppt_y</p:attrName>
                                        </p:attrNameLst>
                                      </p:cBhvr>
                                      <p:rCtr x="0" y="0"/>
                                    </p:animMotion>
                                  </p:childTnLst>
                                </p:cTn>
                              </p:par>
                              <p:par>
                                <p:cTn id="25" presetID="35" presetClass="path" presetSubtype="0" fill="hold" nodeType="withEffect">
                                  <p:stCondLst>
                                    <p:cond delay="0"/>
                                  </p:stCondLst>
                                  <p:childTnLst>
                                    <p:animMotion origin="layout" path="M 4.16667E-6 3.33333E-6 L -0.31632 3.33333E-6 " pathEditMode="relative" rAng="0" ptsTypes="AA">
                                      <p:cBhvr>
                                        <p:cTn id="26" dur="500" fill="hold"/>
                                        <p:tgtEl>
                                          <p:spTgt spid="4103"/>
                                        </p:tgtEl>
                                        <p:attrNameLst>
                                          <p:attrName>ppt_x,ppt_y</p:attrName>
                                        </p:attrNameLst>
                                      </p:cBhvr>
                                      <p:rCtr x="-1581100" y="0"/>
                                    </p:animMotion>
                                  </p:childTnLst>
                                </p:cTn>
                              </p:par>
                              <p:par>
                                <p:cTn id="27" presetID="35" presetClass="path" presetSubtype="0" fill="hold" nodeType="withEffect">
                                  <p:stCondLst>
                                    <p:cond delay="0"/>
                                  </p:stCondLst>
                                  <p:childTnLst>
                                    <p:animMotion origin="layout" path="M 0.00504 -1.85185E-6 L -0.46684 -1.85185E-6 " pathEditMode="relative" rAng="0" ptsTypes="AA">
                                      <p:cBhvr>
                                        <p:cTn id="28" dur="500" fill="hold"/>
                                        <p:tgtEl>
                                          <p:spTgt spid="4104"/>
                                        </p:tgtEl>
                                        <p:attrNameLst>
                                          <p:attrName>ppt_x,ppt_y</p:attrName>
                                        </p:attrNameLst>
                                      </p:cBhvr>
                                      <p:rCtr x="-2358900" y="0"/>
                                    </p:animMotion>
                                  </p:childTnLst>
                                </p:cTn>
                              </p:par>
                              <p:par>
                                <p:cTn id="29" presetID="35" presetClass="path" presetSubtype="0" fill="hold" nodeType="withEffect">
                                  <p:stCondLst>
                                    <p:cond delay="0"/>
                                  </p:stCondLst>
                                  <p:childTnLst>
                                    <p:animMotion origin="layout" path="M -3.05556E-6 1.11111E-6 L -0.19531 1.11111E-6 " pathEditMode="relative" rAng="0" ptsTypes="AA">
                                      <p:cBhvr>
                                        <p:cTn id="30" dur="500" fill="hold"/>
                                        <p:tgtEl>
                                          <p:spTgt spid="4105"/>
                                        </p:tgtEl>
                                        <p:attrNameLst>
                                          <p:attrName>ppt_x,ppt_y</p:attrName>
                                        </p:attrNameLst>
                                      </p:cBhvr>
                                      <p:rCtr x="-976900" y="0"/>
                                    </p:animMotion>
                                  </p:childTnLst>
                                </p:cTn>
                              </p:par>
                              <p:par>
                                <p:cTn id="31" presetID="35" presetClass="path" presetSubtype="0" fill="hold" nodeType="withEffect">
                                  <p:stCondLst>
                                    <p:cond delay="0"/>
                                  </p:stCondLst>
                                  <p:childTnLst>
                                    <p:animMotion origin="layout" path="M 3.05556E-6 -1.85185E-6 L -0.33577 -1.85185E-6 " pathEditMode="relative" rAng="0" ptsTypes="AA">
                                      <p:cBhvr>
                                        <p:cTn id="32" dur="500" fill="hold"/>
                                        <p:tgtEl>
                                          <p:spTgt spid="4102"/>
                                        </p:tgtEl>
                                        <p:attrNameLst>
                                          <p:attrName>ppt_x,ppt_y</p:attrName>
                                        </p:attrNameLst>
                                      </p:cBhvr>
                                      <p:rCtr x="-1678300" y="0"/>
                                    </p:animMotion>
                                  </p:childTnLst>
                                </p:cTn>
                              </p:par>
                              <p:par>
                                <p:cTn id="33" presetID="35" presetClass="path" presetSubtype="0" fill="hold" nodeType="withEffect">
                                  <p:stCondLst>
                                    <p:cond delay="0"/>
                                  </p:stCondLst>
                                  <p:childTnLst>
                                    <p:animMotion origin="layout" path="M 1.66667E-6 -1.85185E-6 L -0.57188 -1.85185E-6 " pathEditMode="relative" rAng="0" ptsTypes="AA">
                                      <p:cBhvr>
                                        <p:cTn id="34" dur="500" fill="hold"/>
                                        <p:tgtEl>
                                          <p:spTgt spid="4107"/>
                                        </p:tgtEl>
                                        <p:attrNameLst>
                                          <p:attrName>ppt_x,ppt_y</p:attrName>
                                        </p:attrNameLst>
                                      </p:cBhvr>
                                      <p:rCtr x="-2858900" y="0"/>
                                    </p:animMotion>
                                  </p:childTnLst>
                                </p:cTn>
                              </p:par>
                              <p:par>
                                <p:cTn id="35" presetID="10" presetClass="exit" presetSubtype="0" fill="hold" nodeType="withEffect">
                                  <p:stCondLst>
                                    <p:cond delay="0"/>
                                  </p:stCondLst>
                                  <p:childTnLst>
                                    <p:animEffect filter="fade">
                                      <p:cBhvr>
                                        <p:cTn id="36" dur="500"/>
                                        <p:tgtEl>
                                          <p:spTgt spid="4107"/>
                                        </p:tgtEl>
                                      </p:cBhvr>
                                    </p:animEffect>
                                    <p:set>
                                      <p:cBhvr>
                                        <p:cTn id="37" dur="1" fill="hold">
                                          <p:stCondLst>
                                            <p:cond delay="499"/>
                                          </p:stCondLst>
                                        </p:cTn>
                                        <p:tgtEl>
                                          <p:spTgt spid="4107"/>
                                        </p:tgtEl>
                                        <p:attrNameLst>
                                          <p:attrName>style.visibility</p:attrName>
                                        </p:attrNameLst>
                                      </p:cBhvr>
                                      <p:to>
                                        <p:strVal val="hidden"/>
                                      </p:to>
                                    </p:set>
                                  </p:childTnLst>
                                </p:cTn>
                              </p:par>
                              <p:par>
                                <p:cTn id="38" presetID="10" presetClass="exit" presetSubtype="0" fill="hold" nodeType="withEffect">
                                  <p:stCondLst>
                                    <p:cond delay="0"/>
                                  </p:stCondLst>
                                  <p:childTnLst>
                                    <p:animEffect filter="fade">
                                      <p:cBhvr>
                                        <p:cTn id="39" dur="500"/>
                                        <p:tgtEl>
                                          <p:spTgt spid="4105"/>
                                        </p:tgtEl>
                                      </p:cBhvr>
                                    </p:animEffect>
                                    <p:set>
                                      <p:cBhvr>
                                        <p:cTn id="40" dur="1" fill="hold">
                                          <p:stCondLst>
                                            <p:cond delay="499"/>
                                          </p:stCondLst>
                                        </p:cTn>
                                        <p:tgtEl>
                                          <p:spTgt spid="4105"/>
                                        </p:tgtEl>
                                        <p:attrNameLst>
                                          <p:attrName>style.visibility</p:attrName>
                                        </p:attrNameLst>
                                      </p:cBhvr>
                                      <p:to>
                                        <p:strVal val="hidden"/>
                                      </p:to>
                                    </p:set>
                                  </p:childTnLst>
                                </p:cTn>
                              </p:par>
                              <p:par>
                                <p:cTn id="41" presetID="10" presetClass="exit" presetSubtype="0" fill="hold" nodeType="withEffect">
                                  <p:stCondLst>
                                    <p:cond delay="0"/>
                                  </p:stCondLst>
                                  <p:childTnLst>
                                    <p:animEffect filter="fade">
                                      <p:cBhvr>
                                        <p:cTn id="42" dur="500"/>
                                        <p:tgtEl>
                                          <p:spTgt spid="4103"/>
                                        </p:tgtEl>
                                      </p:cBhvr>
                                    </p:animEffect>
                                    <p:set>
                                      <p:cBhvr>
                                        <p:cTn id="43" dur="1" fill="hold">
                                          <p:stCondLst>
                                            <p:cond delay="499"/>
                                          </p:stCondLst>
                                        </p:cTn>
                                        <p:tgtEl>
                                          <p:spTgt spid="4103"/>
                                        </p:tgtEl>
                                        <p:attrNameLst>
                                          <p:attrName>style.visibility</p:attrName>
                                        </p:attrNameLst>
                                      </p:cBhvr>
                                      <p:to>
                                        <p:strVal val="hidden"/>
                                      </p:to>
                                    </p:set>
                                  </p:childTnLst>
                                </p:cTn>
                              </p:par>
                              <p:par>
                                <p:cTn id="44" presetID="10" presetClass="exit" presetSubtype="0" fill="hold" nodeType="withEffect">
                                  <p:stCondLst>
                                    <p:cond delay="0"/>
                                  </p:stCondLst>
                                  <p:childTnLst>
                                    <p:animEffect filter="fade">
                                      <p:cBhvr>
                                        <p:cTn id="45" dur="500"/>
                                        <p:tgtEl>
                                          <p:spTgt spid="4106"/>
                                        </p:tgtEl>
                                      </p:cBhvr>
                                    </p:animEffect>
                                    <p:set>
                                      <p:cBhvr>
                                        <p:cTn id="46" dur="1" fill="hold">
                                          <p:stCondLst>
                                            <p:cond delay="499"/>
                                          </p:stCondLst>
                                        </p:cTn>
                                        <p:tgtEl>
                                          <p:spTgt spid="4106"/>
                                        </p:tgtEl>
                                        <p:attrNameLst>
                                          <p:attrName>style.visibility</p:attrName>
                                        </p:attrNameLst>
                                      </p:cBhvr>
                                      <p:to>
                                        <p:strVal val="hidden"/>
                                      </p:to>
                                    </p:set>
                                  </p:childTnLst>
                                </p:cTn>
                              </p:par>
                              <p:par>
                                <p:cTn id="47" presetID="10" presetClass="exit" presetSubtype="0" fill="hold" nodeType="withEffect">
                                  <p:stCondLst>
                                    <p:cond delay="0"/>
                                  </p:stCondLst>
                                  <p:childTnLst>
                                    <p:animEffect filter="fade">
                                      <p:cBhvr>
                                        <p:cTn id="48" dur="500"/>
                                        <p:tgtEl>
                                          <p:spTgt spid="4102"/>
                                        </p:tgtEl>
                                      </p:cBhvr>
                                    </p:animEffect>
                                    <p:set>
                                      <p:cBhvr>
                                        <p:cTn id="49" dur="1" fill="hold">
                                          <p:stCondLst>
                                            <p:cond delay="499"/>
                                          </p:stCondLst>
                                        </p:cTn>
                                        <p:tgtEl>
                                          <p:spTgt spid="4102"/>
                                        </p:tgtEl>
                                        <p:attrNameLst>
                                          <p:attrName>style.visibility</p:attrName>
                                        </p:attrNameLst>
                                      </p:cBhvr>
                                      <p:to>
                                        <p:strVal val="hidden"/>
                                      </p:to>
                                    </p:set>
                                  </p:childTnLst>
                                </p:cTn>
                              </p:par>
                              <p:par>
                                <p:cTn id="50" presetID="10" presetClass="exit" presetSubtype="0" fill="hold" nodeType="withEffect">
                                  <p:stCondLst>
                                    <p:cond delay="0"/>
                                  </p:stCondLst>
                                  <p:childTnLst>
                                    <p:animEffect filter="fade">
                                      <p:cBhvr>
                                        <p:cTn id="51" dur="500"/>
                                        <p:tgtEl>
                                          <p:spTgt spid="4104"/>
                                        </p:tgtEl>
                                      </p:cBhvr>
                                    </p:animEffect>
                                    <p:set>
                                      <p:cBhvr>
                                        <p:cTn id="52" dur="1" fill="hold">
                                          <p:stCondLst>
                                            <p:cond delay="499"/>
                                          </p:stCondLst>
                                        </p:cTn>
                                        <p:tgtEl>
                                          <p:spTgt spid="4104"/>
                                        </p:tgtEl>
                                        <p:attrNameLst>
                                          <p:attrName>style.visibility</p:attrName>
                                        </p:attrNameLst>
                                      </p:cBhvr>
                                      <p:to>
                                        <p:strVal val="hidden"/>
                                      </p:to>
                                    </p:set>
                                  </p:childTnLst>
                                </p:cTn>
                              </p:par>
                              <p:par>
                                <p:cTn id="53" presetID="10" presetClass="entr" presetSubtype="0" fill="hold" nodeType="withEffect">
                                  <p:stCondLst>
                                    <p:cond delay="0"/>
                                  </p:stCondLst>
                                  <p:childTnLst>
                                    <p:set>
                                      <p:cBhvr>
                                        <p:cTn id="54" dur="1" fill="hold">
                                          <p:stCondLst>
                                            <p:cond delay="0"/>
                                          </p:stCondLst>
                                        </p:cTn>
                                        <p:tgtEl>
                                          <p:spTgt spid="4108"/>
                                        </p:tgtEl>
                                        <p:attrNameLst>
                                          <p:attrName>style.visibility</p:attrName>
                                        </p:attrNameLst>
                                      </p:cBhvr>
                                      <p:to>
                                        <p:strVal val="visible"/>
                                      </p:to>
                                    </p:set>
                                    <p:animEffect filter="fade">
                                      <p:cBhvr>
                                        <p:cTn id="55" dur="500"/>
                                        <p:tgtEl>
                                          <p:spTgt spid="4108"/>
                                        </p:tgtEl>
                                      </p:cBhvr>
                                    </p:animEffect>
                                  </p:childTnLst>
                                </p:cTn>
                              </p:par>
                              <p:par>
                                <p:cTn id="56" presetID="10" presetClass="entr" presetSubtype="0" fill="hold" nodeType="withEffect">
                                  <p:stCondLst>
                                    <p:cond delay="0"/>
                                  </p:stCondLst>
                                  <p:childTnLst>
                                    <p:set>
                                      <p:cBhvr>
                                        <p:cTn id="57" dur="1" fill="hold">
                                          <p:stCondLst>
                                            <p:cond delay="0"/>
                                          </p:stCondLst>
                                        </p:cTn>
                                        <p:tgtEl>
                                          <p:spTgt spid="4109"/>
                                        </p:tgtEl>
                                        <p:attrNameLst>
                                          <p:attrName>style.visibility</p:attrName>
                                        </p:attrNameLst>
                                      </p:cBhvr>
                                      <p:to>
                                        <p:strVal val="visible"/>
                                      </p:to>
                                    </p:set>
                                    <p:animEffect filter="fade">
                                      <p:cBhvr>
                                        <p:cTn id="58" dur="500"/>
                                        <p:tgtEl>
                                          <p:spTgt spid="4109"/>
                                        </p:tgtEl>
                                      </p:cBhvr>
                                    </p:animEffect>
                                  </p:childTnLst>
                                </p:cTn>
                              </p:par>
                              <p:par>
                                <p:cTn id="59" presetID="10" presetClass="entr" presetSubtype="0" fill="hold" nodeType="withEffect">
                                  <p:stCondLst>
                                    <p:cond delay="0"/>
                                  </p:stCondLst>
                                  <p:childTnLst>
                                    <p:set>
                                      <p:cBhvr>
                                        <p:cTn id="60" dur="1" fill="hold">
                                          <p:stCondLst>
                                            <p:cond delay="0"/>
                                          </p:stCondLst>
                                        </p:cTn>
                                        <p:tgtEl>
                                          <p:spTgt spid="4110"/>
                                        </p:tgtEl>
                                        <p:attrNameLst>
                                          <p:attrName>style.visibility</p:attrName>
                                        </p:attrNameLst>
                                      </p:cBhvr>
                                      <p:to>
                                        <p:strVal val="visible"/>
                                      </p:to>
                                    </p:set>
                                    <p:animEffect filter="fade">
                                      <p:cBhvr>
                                        <p:cTn id="61" dur="500"/>
                                        <p:tgtEl>
                                          <p:spTgt spid="4110"/>
                                        </p:tgtEl>
                                      </p:cBhvr>
                                    </p:animEffect>
                                  </p:childTnLst>
                                </p:cTn>
                              </p:par>
                              <p:par>
                                <p:cTn id="62" presetID="10" presetClass="entr" presetSubtype="0" fill="hold" nodeType="withEffect">
                                  <p:stCondLst>
                                    <p:cond delay="0"/>
                                  </p:stCondLst>
                                  <p:childTnLst>
                                    <p:set>
                                      <p:cBhvr>
                                        <p:cTn id="63" dur="1" fill="hold">
                                          <p:stCondLst>
                                            <p:cond delay="0"/>
                                          </p:stCondLst>
                                        </p:cTn>
                                        <p:tgtEl>
                                          <p:spTgt spid="4111"/>
                                        </p:tgtEl>
                                        <p:attrNameLst>
                                          <p:attrName>style.visibility</p:attrName>
                                        </p:attrNameLst>
                                      </p:cBhvr>
                                      <p:to>
                                        <p:strVal val="visible"/>
                                      </p:to>
                                    </p:set>
                                    <p:animEffect filter="fade">
                                      <p:cBhvr>
                                        <p:cTn id="64" dur="500"/>
                                        <p:tgtEl>
                                          <p:spTgt spid="4111"/>
                                        </p:tgtEl>
                                      </p:cBhvr>
                                    </p:animEffect>
                                  </p:childTnLst>
                                </p:cTn>
                              </p:par>
                              <p:par>
                                <p:cTn id="65" presetID="53" presetClass="exit" presetSubtype="16" fill="hold" nodeType="withEffect">
                                  <p:stCondLst>
                                    <p:cond delay="0"/>
                                  </p:stCondLst>
                                  <p:childTnLst>
                                    <p:anim calcmode="lin" valueType="num">
                                      <p:cBhvr>
                                        <p:cTn id="66" dur="500"/>
                                        <p:tgtEl>
                                          <p:spTgt spid="4108"/>
                                        </p:tgtEl>
                                        <p:attrNameLst>
                                          <p:attrName>ppt_w</p:attrName>
                                        </p:attrNameLst>
                                      </p:cBhvr>
                                      <p:tavLst>
                                        <p:tav tm="0">
                                          <p:val>
                                            <p:strVal val="ppt_w"/>
                                          </p:val>
                                        </p:tav>
                                        <p:tav tm="100000">
                                          <p:val>
                                            <p:fltVal val="0"/>
                                          </p:val>
                                        </p:tav>
                                      </p:tavLst>
                                    </p:anim>
                                    <p:anim calcmode="lin" valueType="num">
                                      <p:cBhvr>
                                        <p:cTn id="67" dur="500"/>
                                        <p:tgtEl>
                                          <p:spTgt spid="4108"/>
                                        </p:tgtEl>
                                        <p:attrNameLst>
                                          <p:attrName>ppt_h</p:attrName>
                                        </p:attrNameLst>
                                      </p:cBhvr>
                                      <p:tavLst>
                                        <p:tav tm="0">
                                          <p:val>
                                            <p:strVal val="ppt_h"/>
                                          </p:val>
                                        </p:tav>
                                        <p:tav tm="100000">
                                          <p:val>
                                            <p:fltVal val="0"/>
                                          </p:val>
                                        </p:tav>
                                      </p:tavLst>
                                    </p:anim>
                                    <p:animEffect filter="fade">
                                      <p:cBhvr>
                                        <p:cTn id="68" dur="500"/>
                                        <p:tgtEl>
                                          <p:spTgt spid="4108"/>
                                        </p:tgtEl>
                                      </p:cBhvr>
                                    </p:animEffect>
                                    <p:set>
                                      <p:cBhvr>
                                        <p:cTn id="69" dur="1" fill="hold">
                                          <p:stCondLst>
                                            <p:cond delay="499"/>
                                          </p:stCondLst>
                                        </p:cTn>
                                        <p:tgtEl>
                                          <p:spTgt spid="4108"/>
                                        </p:tgtEl>
                                        <p:attrNameLst>
                                          <p:attrName>style.visibility</p:attrName>
                                        </p:attrNameLst>
                                      </p:cBhvr>
                                      <p:to>
                                        <p:strVal val="hidden"/>
                                      </p:to>
                                    </p:set>
                                  </p:childTnLst>
                                </p:cTn>
                              </p:par>
                              <p:par>
                                <p:cTn id="70" presetID="53" presetClass="exit" presetSubtype="16" fill="hold" nodeType="withEffect">
                                  <p:stCondLst>
                                    <p:cond delay="0"/>
                                  </p:stCondLst>
                                  <p:childTnLst>
                                    <p:anim calcmode="lin" valueType="num">
                                      <p:cBhvr>
                                        <p:cTn id="71" dur="500"/>
                                        <p:tgtEl>
                                          <p:spTgt spid="4109"/>
                                        </p:tgtEl>
                                        <p:attrNameLst>
                                          <p:attrName>ppt_w</p:attrName>
                                        </p:attrNameLst>
                                      </p:cBhvr>
                                      <p:tavLst>
                                        <p:tav tm="0">
                                          <p:val>
                                            <p:strVal val="ppt_w"/>
                                          </p:val>
                                        </p:tav>
                                        <p:tav tm="100000">
                                          <p:val>
                                            <p:fltVal val="0"/>
                                          </p:val>
                                        </p:tav>
                                      </p:tavLst>
                                    </p:anim>
                                    <p:anim calcmode="lin" valueType="num">
                                      <p:cBhvr>
                                        <p:cTn id="72" dur="500"/>
                                        <p:tgtEl>
                                          <p:spTgt spid="4109"/>
                                        </p:tgtEl>
                                        <p:attrNameLst>
                                          <p:attrName>ppt_h</p:attrName>
                                        </p:attrNameLst>
                                      </p:cBhvr>
                                      <p:tavLst>
                                        <p:tav tm="0">
                                          <p:val>
                                            <p:strVal val="ppt_h"/>
                                          </p:val>
                                        </p:tav>
                                        <p:tav tm="100000">
                                          <p:val>
                                            <p:fltVal val="0"/>
                                          </p:val>
                                        </p:tav>
                                      </p:tavLst>
                                    </p:anim>
                                    <p:animEffect filter="fade">
                                      <p:cBhvr>
                                        <p:cTn id="73" dur="500"/>
                                        <p:tgtEl>
                                          <p:spTgt spid="4109"/>
                                        </p:tgtEl>
                                      </p:cBhvr>
                                    </p:animEffect>
                                    <p:set>
                                      <p:cBhvr>
                                        <p:cTn id="74" dur="1" fill="hold">
                                          <p:stCondLst>
                                            <p:cond delay="499"/>
                                          </p:stCondLst>
                                        </p:cTn>
                                        <p:tgtEl>
                                          <p:spTgt spid="4109"/>
                                        </p:tgtEl>
                                        <p:attrNameLst>
                                          <p:attrName>style.visibility</p:attrName>
                                        </p:attrNameLst>
                                      </p:cBhvr>
                                      <p:to>
                                        <p:strVal val="hidden"/>
                                      </p:to>
                                    </p:set>
                                  </p:childTnLst>
                                </p:cTn>
                              </p:par>
                              <p:par>
                                <p:cTn id="75" presetID="53" presetClass="exit" presetSubtype="16" fill="hold" nodeType="withEffect">
                                  <p:stCondLst>
                                    <p:cond delay="0"/>
                                  </p:stCondLst>
                                  <p:childTnLst>
                                    <p:anim calcmode="lin" valueType="num">
                                      <p:cBhvr>
                                        <p:cTn id="76" dur="500"/>
                                        <p:tgtEl>
                                          <p:spTgt spid="4110"/>
                                        </p:tgtEl>
                                        <p:attrNameLst>
                                          <p:attrName>ppt_w</p:attrName>
                                        </p:attrNameLst>
                                      </p:cBhvr>
                                      <p:tavLst>
                                        <p:tav tm="0">
                                          <p:val>
                                            <p:strVal val="ppt_w"/>
                                          </p:val>
                                        </p:tav>
                                        <p:tav tm="100000">
                                          <p:val>
                                            <p:fltVal val="0"/>
                                          </p:val>
                                        </p:tav>
                                      </p:tavLst>
                                    </p:anim>
                                    <p:anim calcmode="lin" valueType="num">
                                      <p:cBhvr>
                                        <p:cTn id="77" dur="500"/>
                                        <p:tgtEl>
                                          <p:spTgt spid="4110"/>
                                        </p:tgtEl>
                                        <p:attrNameLst>
                                          <p:attrName>ppt_h</p:attrName>
                                        </p:attrNameLst>
                                      </p:cBhvr>
                                      <p:tavLst>
                                        <p:tav tm="0">
                                          <p:val>
                                            <p:strVal val="ppt_h"/>
                                          </p:val>
                                        </p:tav>
                                        <p:tav tm="100000">
                                          <p:val>
                                            <p:fltVal val="0"/>
                                          </p:val>
                                        </p:tav>
                                      </p:tavLst>
                                    </p:anim>
                                    <p:animEffect filter="fade">
                                      <p:cBhvr>
                                        <p:cTn id="78" dur="500"/>
                                        <p:tgtEl>
                                          <p:spTgt spid="4110"/>
                                        </p:tgtEl>
                                      </p:cBhvr>
                                    </p:animEffect>
                                    <p:set>
                                      <p:cBhvr>
                                        <p:cTn id="79" dur="1" fill="hold">
                                          <p:stCondLst>
                                            <p:cond delay="499"/>
                                          </p:stCondLst>
                                        </p:cTn>
                                        <p:tgtEl>
                                          <p:spTgt spid="4110"/>
                                        </p:tgtEl>
                                        <p:attrNameLst>
                                          <p:attrName>style.visibility</p:attrName>
                                        </p:attrNameLst>
                                      </p:cBhvr>
                                      <p:to>
                                        <p:strVal val="hidden"/>
                                      </p:to>
                                    </p:set>
                                  </p:childTnLst>
                                </p:cTn>
                              </p:par>
                              <p:par>
                                <p:cTn id="80" presetID="53" presetClass="exit" presetSubtype="16" fill="hold" nodeType="withEffect">
                                  <p:stCondLst>
                                    <p:cond delay="0"/>
                                  </p:stCondLst>
                                  <p:childTnLst>
                                    <p:anim calcmode="lin" valueType="num">
                                      <p:cBhvr>
                                        <p:cTn id="81" dur="500"/>
                                        <p:tgtEl>
                                          <p:spTgt spid="4111"/>
                                        </p:tgtEl>
                                        <p:attrNameLst>
                                          <p:attrName>ppt_w</p:attrName>
                                        </p:attrNameLst>
                                      </p:cBhvr>
                                      <p:tavLst>
                                        <p:tav tm="0">
                                          <p:val>
                                            <p:strVal val="ppt_w"/>
                                          </p:val>
                                        </p:tav>
                                        <p:tav tm="100000">
                                          <p:val>
                                            <p:fltVal val="0"/>
                                          </p:val>
                                        </p:tav>
                                      </p:tavLst>
                                    </p:anim>
                                    <p:anim calcmode="lin" valueType="num">
                                      <p:cBhvr>
                                        <p:cTn id="82" dur="500"/>
                                        <p:tgtEl>
                                          <p:spTgt spid="4111"/>
                                        </p:tgtEl>
                                        <p:attrNameLst>
                                          <p:attrName>ppt_h</p:attrName>
                                        </p:attrNameLst>
                                      </p:cBhvr>
                                      <p:tavLst>
                                        <p:tav tm="0">
                                          <p:val>
                                            <p:strVal val="ppt_h"/>
                                          </p:val>
                                        </p:tav>
                                        <p:tav tm="100000">
                                          <p:val>
                                            <p:fltVal val="0"/>
                                          </p:val>
                                        </p:tav>
                                      </p:tavLst>
                                    </p:anim>
                                    <p:animEffect filter="fade">
                                      <p:cBhvr>
                                        <p:cTn id="83" dur="500"/>
                                        <p:tgtEl>
                                          <p:spTgt spid="4111"/>
                                        </p:tgtEl>
                                      </p:cBhvr>
                                    </p:animEffect>
                                    <p:set>
                                      <p:cBhvr>
                                        <p:cTn id="84" dur="1" fill="hold">
                                          <p:stCondLst>
                                            <p:cond delay="499"/>
                                          </p:stCondLst>
                                        </p:cTn>
                                        <p:tgtEl>
                                          <p:spTgt spid="4111"/>
                                        </p:tgtEl>
                                        <p:attrNameLst>
                                          <p:attrName>style.visibility</p:attrName>
                                        </p:attrNameLst>
                                      </p:cBhvr>
                                      <p:to>
                                        <p:strVal val="hidden"/>
                                      </p:to>
                                    </p:set>
                                  </p:childTnLst>
                                </p:cTn>
                              </p:par>
                            </p:childTnLst>
                          </p:cTn>
                        </p:par>
                        <p:par>
                          <p:cTn id="85" fill="hold" nodeType="afterGroup">
                            <p:stCondLst>
                              <p:cond delay="500"/>
                            </p:stCondLst>
                            <p:childTnLst>
                              <p:par>
                                <p:cTn id="86" presetID="3" presetClass="entr" presetSubtype="10" fill="hold" grpId="0" nodeType="afterEffect">
                                  <p:stCondLst>
                                    <p:cond delay="0"/>
                                  </p:stCondLst>
                                  <p:childTnLst>
                                    <p:set>
                                      <p:cBhvr>
                                        <p:cTn id="87" dur="1" fill="hold">
                                          <p:stCondLst>
                                            <p:cond delay="0"/>
                                          </p:stCondLst>
                                        </p:cTn>
                                        <p:tgtEl>
                                          <p:spTgt spid="37"/>
                                        </p:tgtEl>
                                        <p:attrNameLst>
                                          <p:attrName>style.visibility</p:attrName>
                                        </p:attrNameLst>
                                      </p:cBhvr>
                                      <p:to>
                                        <p:strVal val="visible"/>
                                      </p:to>
                                    </p:set>
                                    <p:animEffect transition="in" filter="blinds(horizontal)">
                                      <p:cBhvr>
                                        <p:cTn id="88" dur="500"/>
                                        <p:tgtEl>
                                          <p:spTgt spid="37"/>
                                        </p:tgtEl>
                                      </p:cBhvr>
                                    </p:animEffect>
                                  </p:childTnLst>
                                </p:cTn>
                              </p:par>
                              <p:par>
                                <p:cTn id="89" presetID="3" presetClass="entr" presetSubtype="10" fill="hold" nodeType="withEffect">
                                  <p:stCondLst>
                                    <p:cond delay="0"/>
                                  </p:stCondLst>
                                  <p:childTnLst>
                                    <p:set>
                                      <p:cBhvr>
                                        <p:cTn id="90" dur="1" fill="hold">
                                          <p:stCondLst>
                                            <p:cond delay="0"/>
                                          </p:stCondLst>
                                        </p:cTn>
                                        <p:tgtEl>
                                          <p:spTgt spid="62"/>
                                        </p:tgtEl>
                                        <p:attrNameLst>
                                          <p:attrName>style.visibility</p:attrName>
                                        </p:attrNameLst>
                                      </p:cBhvr>
                                      <p:to>
                                        <p:strVal val="visible"/>
                                      </p:to>
                                    </p:set>
                                    <p:animEffect transition="in" filter="blinds(horizontal)">
                                      <p:cBhvr>
                                        <p:cTn id="91"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ldLvl="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长方形 289">
            <a:extLst>
              <a:ext uri="{FF2B5EF4-FFF2-40B4-BE49-F238E27FC236}">
                <a16:creationId xmlns:a16="http://schemas.microsoft.com/office/drawing/2014/main" id="{6FD60856-BC93-EC48-8438-9780FF058CEE}"/>
              </a:ext>
            </a:extLst>
          </p:cNvPr>
          <p:cNvSpPr>
            <a:spLocks noChangeArrowheads="1"/>
          </p:cNvSpPr>
          <p:nvPr/>
        </p:nvSpPr>
        <p:spPr bwMode="auto">
          <a:xfrm>
            <a:off x="-26988" y="242888"/>
            <a:ext cx="4008438" cy="606425"/>
          </a:xfrm>
          <a:prstGeom prst="rect">
            <a:avLst/>
          </a:prstGeom>
          <a:gradFill rotWithShape="0">
            <a:gsLst>
              <a:gs pos="0">
                <a:srgbClr val="990033"/>
              </a:gs>
              <a:gs pos="100000">
                <a:srgbClr val="460017">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67628" tIns="35243" rIns="67628" bIns="35243" anchor="ctr"/>
          <a:lstStyle/>
          <a:p>
            <a:pPr>
              <a:buFont typeface="Arial" panose="020B0604020202020204" pitchFamily="34" charset="0"/>
              <a:buNone/>
            </a:pPr>
            <a:endParaRPr lang="zh-CN" altLang="en-US"/>
          </a:p>
        </p:txBody>
      </p:sp>
      <p:sp>
        <p:nvSpPr>
          <p:cNvPr id="117762" name="矩形 8">
            <a:extLst>
              <a:ext uri="{FF2B5EF4-FFF2-40B4-BE49-F238E27FC236}">
                <a16:creationId xmlns:a16="http://schemas.microsoft.com/office/drawing/2014/main" id="{C2EE85D2-9358-4D45-9599-AF14CDC5DE58}"/>
              </a:ext>
            </a:extLst>
          </p:cNvPr>
          <p:cNvSpPr>
            <a:spLocks noChangeArrowheads="1"/>
          </p:cNvSpPr>
          <p:nvPr/>
        </p:nvSpPr>
        <p:spPr bwMode="auto">
          <a:xfrm>
            <a:off x="2411413" y="523875"/>
            <a:ext cx="20891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gn="ctr">
              <a:buFont typeface="Arial" panose="020B0604020202020204" pitchFamily="34" charset="0"/>
              <a:buNone/>
            </a:pPr>
            <a:endParaRPr lang="zh-CN" altLang="en-US" sz="15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4102" name="Picture 2" descr="PPECLOGO-eff-0-1">
            <a:extLst>
              <a:ext uri="{FF2B5EF4-FFF2-40B4-BE49-F238E27FC236}">
                <a16:creationId xmlns:a16="http://schemas.microsoft.com/office/drawing/2014/main" id="{34460909-A2D3-6844-8A80-9399C5E343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7863" y="525463"/>
            <a:ext cx="627062"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3" descr="PPECLOGO-eff-0-2">
            <a:extLst>
              <a:ext uri="{FF2B5EF4-FFF2-40B4-BE49-F238E27FC236}">
                <a16:creationId xmlns:a16="http://schemas.microsoft.com/office/drawing/2014/main" id="{CDF2D9A0-9919-6B40-B38D-19283D7544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0725" y="496888"/>
            <a:ext cx="5778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6" descr="PPECLOGO-eff-0-1">
            <a:extLst>
              <a:ext uri="{FF2B5EF4-FFF2-40B4-BE49-F238E27FC236}">
                <a16:creationId xmlns:a16="http://schemas.microsoft.com/office/drawing/2014/main" id="{1079BAFA-F52A-EF42-AAF0-97CEBAD220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6038" y="533400"/>
            <a:ext cx="23495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8" descr="PPECLOGO-eff-0-2">
            <a:extLst>
              <a:ext uri="{FF2B5EF4-FFF2-40B4-BE49-F238E27FC236}">
                <a16:creationId xmlns:a16="http://schemas.microsoft.com/office/drawing/2014/main" id="{E4AA5E50-8A3C-C64C-9D87-D25A1BAD621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6200" y="377825"/>
            <a:ext cx="57943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11" descr="PPECLOGO-eff-5-4">
            <a:extLst>
              <a:ext uri="{FF2B5EF4-FFF2-40B4-BE49-F238E27FC236}">
                <a16:creationId xmlns:a16="http://schemas.microsoft.com/office/drawing/2014/main" id="{A85000B5-D90B-6E42-9DFF-61B300FBB0C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57825" y="441325"/>
            <a:ext cx="53340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7" name="Picture 12" descr="PPECLOGO-eff-0-1">
            <a:extLst>
              <a:ext uri="{FF2B5EF4-FFF2-40B4-BE49-F238E27FC236}">
                <a16:creationId xmlns:a16="http://schemas.microsoft.com/office/drawing/2014/main" id="{70F8BE98-3FAB-1C44-BA94-C9732683C1A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89413" y="874713"/>
            <a:ext cx="309562"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Picture 15" descr="PPECLOGO-eff2-1-3">
            <a:extLst>
              <a:ext uri="{FF2B5EF4-FFF2-40B4-BE49-F238E27FC236}">
                <a16:creationId xmlns:a16="http://schemas.microsoft.com/office/drawing/2014/main" id="{4EE7F4C3-0B27-5144-9A0B-273BDF95C6C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47850" y="461963"/>
            <a:ext cx="25876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6" descr="PPECLOGO-eff2-1-4">
            <a:extLst>
              <a:ext uri="{FF2B5EF4-FFF2-40B4-BE49-F238E27FC236}">
                <a16:creationId xmlns:a16="http://schemas.microsoft.com/office/drawing/2014/main" id="{2B923436-E2D8-2A40-A966-A0758E4AD94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30725" y="731838"/>
            <a:ext cx="4159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0" name="Picture 17" descr="PPECLOGO-eff2-1-3">
            <a:extLst>
              <a:ext uri="{FF2B5EF4-FFF2-40B4-BE49-F238E27FC236}">
                <a16:creationId xmlns:a16="http://schemas.microsoft.com/office/drawing/2014/main" id="{B40BED62-B047-1B48-8CDC-C3C6B219103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45063" y="534988"/>
            <a:ext cx="211137"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18" descr="PPECLOGO-eff2-1-3">
            <a:extLst>
              <a:ext uri="{FF2B5EF4-FFF2-40B4-BE49-F238E27FC236}">
                <a16:creationId xmlns:a16="http://schemas.microsoft.com/office/drawing/2014/main" id="{592BC2B8-D83E-324E-A38C-9EEA97FBC90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43513" y="788988"/>
            <a:ext cx="166687" cy="11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773" name="网络 586">
            <a:extLst>
              <a:ext uri="{FF2B5EF4-FFF2-40B4-BE49-F238E27FC236}">
                <a16:creationId xmlns:a16="http://schemas.microsoft.com/office/drawing/2014/main" id="{14BDF53E-A869-0A49-9413-995F44E22DE5}"/>
              </a:ext>
            </a:extLst>
          </p:cNvPr>
          <p:cNvSpPr>
            <a:spLocks noChangeArrowheads="1"/>
          </p:cNvSpPr>
          <p:nvPr/>
        </p:nvSpPr>
        <p:spPr bwMode="auto">
          <a:xfrm>
            <a:off x="19050" y="314325"/>
            <a:ext cx="506413" cy="484188"/>
          </a:xfrm>
          <a:custGeom>
            <a:avLst/>
            <a:gdLst>
              <a:gd name="T0" fmla="*/ 0 w 1889279"/>
              <a:gd name="T1" fmla="*/ 0 h 1810503"/>
              <a:gd name="T2" fmla="*/ 0 w 1889279"/>
              <a:gd name="T3" fmla="*/ 0 h 1810503"/>
              <a:gd name="T4" fmla="*/ 0 w 1889279"/>
              <a:gd name="T5" fmla="*/ 0 h 1810503"/>
              <a:gd name="T6" fmla="*/ 0 w 1889279"/>
              <a:gd name="T7" fmla="*/ 0 h 1810503"/>
              <a:gd name="T8" fmla="*/ 0 w 1889279"/>
              <a:gd name="T9" fmla="*/ 0 h 1810503"/>
              <a:gd name="T10" fmla="*/ 0 w 1889279"/>
              <a:gd name="T11" fmla="*/ 0 h 1810503"/>
              <a:gd name="T12" fmla="*/ 0 w 1889279"/>
              <a:gd name="T13" fmla="*/ 0 h 1810503"/>
              <a:gd name="T14" fmla="*/ 0 w 1889279"/>
              <a:gd name="T15" fmla="*/ 0 h 1810503"/>
              <a:gd name="T16" fmla="*/ 0 w 1889279"/>
              <a:gd name="T17" fmla="*/ 0 h 1810503"/>
              <a:gd name="T18" fmla="*/ 0 w 1889279"/>
              <a:gd name="T19" fmla="*/ 0 h 1810503"/>
              <a:gd name="T20" fmla="*/ 0 w 1889279"/>
              <a:gd name="T21" fmla="*/ 0 h 1810503"/>
              <a:gd name="T22" fmla="*/ 0 w 1889279"/>
              <a:gd name="T23" fmla="*/ 0 h 1810503"/>
              <a:gd name="T24" fmla="*/ 0 w 1889279"/>
              <a:gd name="T25" fmla="*/ 0 h 1810503"/>
              <a:gd name="T26" fmla="*/ 0 w 1889279"/>
              <a:gd name="T27" fmla="*/ 0 h 1810503"/>
              <a:gd name="T28" fmla="*/ 0 w 1889279"/>
              <a:gd name="T29" fmla="*/ 0 h 1810503"/>
              <a:gd name="T30" fmla="*/ 0 w 1889279"/>
              <a:gd name="T31" fmla="*/ 0 h 1810503"/>
              <a:gd name="T32" fmla="*/ 0 w 1889279"/>
              <a:gd name="T33" fmla="*/ 0 h 1810503"/>
              <a:gd name="T34" fmla="*/ 0 w 1889279"/>
              <a:gd name="T35" fmla="*/ 0 h 1810503"/>
              <a:gd name="T36" fmla="*/ 0 w 1889279"/>
              <a:gd name="T37" fmla="*/ 0 h 1810503"/>
              <a:gd name="T38" fmla="*/ 0 w 1889279"/>
              <a:gd name="T39" fmla="*/ 0 h 1810503"/>
              <a:gd name="T40" fmla="*/ 0 w 1889279"/>
              <a:gd name="T41" fmla="*/ 0 h 1810503"/>
              <a:gd name="T42" fmla="*/ 0 w 1889279"/>
              <a:gd name="T43" fmla="*/ 0 h 1810503"/>
              <a:gd name="T44" fmla="*/ 0 w 1889279"/>
              <a:gd name="T45" fmla="*/ 0 h 1810503"/>
              <a:gd name="T46" fmla="*/ 0 w 1889279"/>
              <a:gd name="T47" fmla="*/ 0 h 1810503"/>
              <a:gd name="T48" fmla="*/ 0 w 1889279"/>
              <a:gd name="T49" fmla="*/ 0 h 1810503"/>
              <a:gd name="T50" fmla="*/ 0 w 1889279"/>
              <a:gd name="T51" fmla="*/ 0 h 1810503"/>
              <a:gd name="T52" fmla="*/ 0 w 1889279"/>
              <a:gd name="T53" fmla="*/ 0 h 1810503"/>
              <a:gd name="T54" fmla="*/ 0 w 1889279"/>
              <a:gd name="T55" fmla="*/ 0 h 1810503"/>
              <a:gd name="T56" fmla="*/ 0 w 1889279"/>
              <a:gd name="T57" fmla="*/ 0 h 1810503"/>
              <a:gd name="T58" fmla="*/ 0 w 1889279"/>
              <a:gd name="T59" fmla="*/ 0 h 1810503"/>
              <a:gd name="T60" fmla="*/ 0 w 1889279"/>
              <a:gd name="T61" fmla="*/ 0 h 1810503"/>
              <a:gd name="T62" fmla="*/ 0 w 1889279"/>
              <a:gd name="T63" fmla="*/ 0 h 1810503"/>
              <a:gd name="T64" fmla="*/ 0 w 1889279"/>
              <a:gd name="T65" fmla="*/ 0 h 1810503"/>
              <a:gd name="T66" fmla="*/ 0 w 1889279"/>
              <a:gd name="T67" fmla="*/ 0 h 1810503"/>
              <a:gd name="T68" fmla="*/ 0 w 1889279"/>
              <a:gd name="T69" fmla="*/ 0 h 1810503"/>
              <a:gd name="T70" fmla="*/ 0 w 1889279"/>
              <a:gd name="T71" fmla="*/ 0 h 1810503"/>
              <a:gd name="T72" fmla="*/ 0 w 1889279"/>
              <a:gd name="T73" fmla="*/ 0 h 1810503"/>
              <a:gd name="T74" fmla="*/ 0 w 1889279"/>
              <a:gd name="T75" fmla="*/ 0 h 18105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lnTo>
                  <a:pt x="953521" y="1355186"/>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lnTo>
                  <a:pt x="953521" y="931303"/>
                </a:ln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lnTo>
                  <a:pt x="900586" y="1702"/>
                </a:lnTo>
                <a:close/>
                <a:moveTo>
                  <a:pt x="953521" y="0"/>
                </a:moveTo>
                <a:lnTo>
                  <a:pt x="981035" y="1330"/>
                </a:lnTo>
                <a:cubicBezTo>
                  <a:pt x="1124068" y="53565"/>
                  <a:pt x="1247786" y="180867"/>
                  <a:pt x="1332000" y="354889"/>
                </a:cubicBezTo>
                <a:cubicBezTo>
                  <a:pt x="1219743" y="403080"/>
                  <a:pt x="1090709" y="429800"/>
                  <a:pt x="953521" y="430954"/>
                </a:cubicBezTo>
                <a:lnTo>
                  <a:pt x="9535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117774" name="Picture 22" descr="未标题-4">
            <a:extLst>
              <a:ext uri="{FF2B5EF4-FFF2-40B4-BE49-F238E27FC236}">
                <a16:creationId xmlns:a16="http://schemas.microsoft.com/office/drawing/2014/main" id="{E57473AA-0E4B-074D-AA16-9B8E8871A2B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75463" y="68263"/>
            <a:ext cx="2230437"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 name="Rectangle 4">
            <a:extLst>
              <a:ext uri="{FF2B5EF4-FFF2-40B4-BE49-F238E27FC236}">
                <a16:creationId xmlns:a16="http://schemas.microsoft.com/office/drawing/2014/main" id="{271D6C3A-1F74-7E49-A47C-219CB7696CC9}"/>
              </a:ext>
            </a:extLst>
          </p:cNvPr>
          <p:cNvSpPr txBox="1">
            <a:spLocks noChangeArrowheads="1"/>
          </p:cNvSpPr>
          <p:nvPr/>
        </p:nvSpPr>
        <p:spPr bwMode="auto">
          <a:xfrm>
            <a:off x="447675" y="2070100"/>
            <a:ext cx="4189413" cy="2197100"/>
          </a:xfrm>
          <a:prstGeom prst="rect">
            <a:avLst/>
          </a:prstGeom>
          <a:noFill/>
          <a:ln>
            <a:noFill/>
          </a:ln>
        </p:spPr>
        <p:txBody>
          <a:bodyPr lIns="68580" tIns="34290" rIns="68580" bIns="34290"/>
          <a:lstStyle>
            <a:lvl1pPr marL="228600" indent="-228600">
              <a:defRPr>
                <a:solidFill>
                  <a:schemeClr val="tx1"/>
                </a:solidFill>
                <a:latin typeface="Arial" panose="020B0604020202020204" pitchFamily="34" charset="0"/>
                <a:ea typeface="宋体" panose="02010600030101010101" pitchFamily="2" charset="-122"/>
              </a:defRPr>
            </a:lvl1pPr>
            <a:lvl2pPr marL="685800" indent="-22860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indent="0" algn="just" eaLnBrk="1" hangingPunct="1">
              <a:lnSpc>
                <a:spcPct val="90000"/>
              </a:lnSpc>
              <a:spcBef>
                <a:spcPts val="750"/>
              </a:spcBef>
              <a:buSzPct val="100000"/>
              <a:buFont typeface="Wingdings" panose="05000000000000000000" pitchFamily="2" charset="2"/>
              <a:buNone/>
              <a:defRPr/>
            </a:pPr>
            <a:endParaRPr lang="en-US" altLang="zh-CN" sz="2000"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Arial" panose="020B0604020202020204" pitchFamily="34" charset="0"/>
            </a:endParaRPr>
          </a:p>
          <a:p>
            <a:pPr marL="0" indent="0" algn="just" eaLnBrk="1" hangingPunct="1">
              <a:lnSpc>
                <a:spcPct val="90000"/>
              </a:lnSpc>
              <a:spcBef>
                <a:spcPts val="750"/>
              </a:spcBef>
              <a:buSzPct val="100000"/>
              <a:defRPr/>
            </a:pPr>
            <a:endParaRPr lang="zh-CN" altLang="en-US" sz="2100"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Arial" panose="020B0604020202020204" pitchFamily="34" charset="0"/>
            </a:endParaRPr>
          </a:p>
          <a:p>
            <a:pPr marL="243205" indent="-243205" algn="just" eaLnBrk="1" hangingPunct="1">
              <a:lnSpc>
                <a:spcPct val="90000"/>
              </a:lnSpc>
              <a:spcBef>
                <a:spcPts val="750"/>
              </a:spcBef>
              <a:buSzPct val="100000"/>
              <a:buFont typeface="Wingdings" panose="05000000000000000000" pitchFamily="2" charset="2"/>
              <a:buChar char="v"/>
              <a:defRPr/>
            </a:pPr>
            <a:endParaRPr lang="zh-CN" altLang="en-US" sz="2100"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Arial" panose="020B0604020202020204" pitchFamily="34" charset="0"/>
            </a:endParaRPr>
          </a:p>
        </p:txBody>
      </p:sp>
      <p:grpSp>
        <p:nvGrpSpPr>
          <p:cNvPr id="117776" name="Group 5">
            <a:extLst>
              <a:ext uri="{FF2B5EF4-FFF2-40B4-BE49-F238E27FC236}">
                <a16:creationId xmlns:a16="http://schemas.microsoft.com/office/drawing/2014/main" id="{43C6D1CA-0865-5A47-9DF9-7F1BE202436B}"/>
              </a:ext>
            </a:extLst>
          </p:cNvPr>
          <p:cNvGrpSpPr>
            <a:grpSpLocks/>
          </p:cNvGrpSpPr>
          <p:nvPr/>
        </p:nvGrpSpPr>
        <p:grpSpPr bwMode="auto">
          <a:xfrm>
            <a:off x="706438" y="957263"/>
            <a:ext cx="7342187" cy="3714750"/>
            <a:chOff x="528" y="1008"/>
            <a:chExt cx="5040" cy="3018"/>
          </a:xfrm>
        </p:grpSpPr>
        <p:sp>
          <p:nvSpPr>
            <p:cNvPr id="117779" name="Rectangle 6">
              <a:extLst>
                <a:ext uri="{FF2B5EF4-FFF2-40B4-BE49-F238E27FC236}">
                  <a16:creationId xmlns:a16="http://schemas.microsoft.com/office/drawing/2014/main" id="{A7FB6C28-8390-EC4A-92C0-7C2DF4E8DA5A}"/>
                </a:ext>
              </a:extLst>
            </p:cNvPr>
            <p:cNvSpPr>
              <a:spLocks noChangeArrowheads="1"/>
            </p:cNvSpPr>
            <p:nvPr/>
          </p:nvSpPr>
          <p:spPr bwMode="auto">
            <a:xfrm>
              <a:off x="2160" y="1008"/>
              <a:ext cx="960" cy="2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lnSpc>
                  <a:spcPct val="130000"/>
                </a:lnSpc>
                <a:spcBef>
                  <a:spcPct val="20000"/>
                </a:spcBef>
                <a:buFont typeface="Arial" panose="020B0604020202020204" pitchFamily="34" charset="0"/>
                <a:buNone/>
              </a:pPr>
              <a:endParaRPr lang="de-DE" altLang="zh-CN" b="1">
                <a:latin typeface="宋体" panose="02010600030101010101" pitchFamily="2" charset="-122"/>
              </a:endParaRPr>
            </a:p>
          </p:txBody>
        </p:sp>
        <p:sp>
          <p:nvSpPr>
            <p:cNvPr id="117780" name="Text Box 7">
              <a:extLst>
                <a:ext uri="{FF2B5EF4-FFF2-40B4-BE49-F238E27FC236}">
                  <a16:creationId xmlns:a16="http://schemas.microsoft.com/office/drawing/2014/main" id="{75ABD530-175D-3A41-9EDD-1E0955F6840C}"/>
                </a:ext>
              </a:extLst>
            </p:cNvPr>
            <p:cNvSpPr txBox="1">
              <a:spLocks noChangeArrowheads="1"/>
            </p:cNvSpPr>
            <p:nvPr/>
          </p:nvSpPr>
          <p:spPr bwMode="auto">
            <a:xfrm>
              <a:off x="2160" y="1056"/>
              <a:ext cx="76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spcBef>
                  <a:spcPct val="50000"/>
                </a:spcBef>
                <a:buFont typeface="Arial" panose="020B0604020202020204" pitchFamily="34" charset="0"/>
                <a:buNone/>
              </a:pPr>
              <a:r>
                <a:rPr lang="en-US" altLang="zh-CN" sz="2000" b="1">
                  <a:latin typeface="宋体" panose="02010600030101010101" pitchFamily="2" charset="-122"/>
                </a:rPr>
                <a:t>IR</a:t>
              </a:r>
              <a:r>
                <a:rPr lang="zh-CN" altLang="en-US" sz="2000" b="1">
                  <a:latin typeface="宋体" panose="02010600030101010101" pitchFamily="2" charset="-122"/>
                </a:rPr>
                <a:t>0</a:t>
              </a:r>
            </a:p>
          </p:txBody>
        </p:sp>
        <p:sp>
          <p:nvSpPr>
            <p:cNvPr id="117781" name="Text Box 8">
              <a:extLst>
                <a:ext uri="{FF2B5EF4-FFF2-40B4-BE49-F238E27FC236}">
                  <a16:creationId xmlns:a16="http://schemas.microsoft.com/office/drawing/2014/main" id="{03663B63-5E94-A547-A64D-C9D5B1F93398}"/>
                </a:ext>
              </a:extLst>
            </p:cNvPr>
            <p:cNvSpPr txBox="1">
              <a:spLocks noChangeArrowheads="1"/>
            </p:cNvSpPr>
            <p:nvPr/>
          </p:nvSpPr>
          <p:spPr bwMode="auto">
            <a:xfrm>
              <a:off x="2160" y="1248"/>
              <a:ext cx="76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spcBef>
                  <a:spcPct val="50000"/>
                </a:spcBef>
                <a:buFont typeface="Arial" panose="020B0604020202020204" pitchFamily="34" charset="0"/>
                <a:buNone/>
              </a:pPr>
              <a:r>
                <a:rPr lang="en-US" altLang="zh-CN" sz="2000" b="1">
                  <a:latin typeface="宋体" panose="02010600030101010101" pitchFamily="2" charset="-122"/>
                </a:rPr>
                <a:t>IR1</a:t>
              </a:r>
            </a:p>
          </p:txBody>
        </p:sp>
        <p:sp>
          <p:nvSpPr>
            <p:cNvPr id="117782" name="Text Box 9">
              <a:extLst>
                <a:ext uri="{FF2B5EF4-FFF2-40B4-BE49-F238E27FC236}">
                  <a16:creationId xmlns:a16="http://schemas.microsoft.com/office/drawing/2014/main" id="{D09C070E-DB5F-414B-90FE-A42648322523}"/>
                </a:ext>
              </a:extLst>
            </p:cNvPr>
            <p:cNvSpPr txBox="1">
              <a:spLocks noChangeArrowheads="1"/>
            </p:cNvSpPr>
            <p:nvPr/>
          </p:nvSpPr>
          <p:spPr bwMode="auto">
            <a:xfrm>
              <a:off x="2160" y="1440"/>
              <a:ext cx="76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spcBef>
                  <a:spcPct val="50000"/>
                </a:spcBef>
                <a:buFont typeface="Arial" panose="020B0604020202020204" pitchFamily="34" charset="0"/>
                <a:buNone/>
              </a:pPr>
              <a:r>
                <a:rPr lang="en-US" altLang="zh-CN" sz="2000" b="1">
                  <a:latin typeface="宋体" panose="02010600030101010101" pitchFamily="2" charset="-122"/>
                </a:rPr>
                <a:t>IR2</a:t>
              </a:r>
            </a:p>
          </p:txBody>
        </p:sp>
        <p:sp>
          <p:nvSpPr>
            <p:cNvPr id="117783" name="Text Box 10">
              <a:extLst>
                <a:ext uri="{FF2B5EF4-FFF2-40B4-BE49-F238E27FC236}">
                  <a16:creationId xmlns:a16="http://schemas.microsoft.com/office/drawing/2014/main" id="{1A1ABB75-8FC0-9E43-9DE9-ED96FC0A4D28}"/>
                </a:ext>
              </a:extLst>
            </p:cNvPr>
            <p:cNvSpPr txBox="1">
              <a:spLocks noChangeArrowheads="1"/>
            </p:cNvSpPr>
            <p:nvPr/>
          </p:nvSpPr>
          <p:spPr bwMode="auto">
            <a:xfrm>
              <a:off x="2160" y="1632"/>
              <a:ext cx="76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spcBef>
                  <a:spcPct val="50000"/>
                </a:spcBef>
                <a:buFont typeface="Arial" panose="020B0604020202020204" pitchFamily="34" charset="0"/>
                <a:buNone/>
              </a:pPr>
              <a:r>
                <a:rPr lang="en-US" altLang="zh-CN" sz="2000" b="1">
                  <a:latin typeface="宋体" panose="02010600030101010101" pitchFamily="2" charset="-122"/>
                </a:rPr>
                <a:t>IR3</a:t>
              </a:r>
            </a:p>
          </p:txBody>
        </p:sp>
        <p:sp>
          <p:nvSpPr>
            <p:cNvPr id="117784" name="Text Box 11">
              <a:extLst>
                <a:ext uri="{FF2B5EF4-FFF2-40B4-BE49-F238E27FC236}">
                  <a16:creationId xmlns:a16="http://schemas.microsoft.com/office/drawing/2014/main" id="{D08B7E7B-6039-614B-8318-9FF4A5510AF9}"/>
                </a:ext>
              </a:extLst>
            </p:cNvPr>
            <p:cNvSpPr txBox="1">
              <a:spLocks noChangeArrowheads="1"/>
            </p:cNvSpPr>
            <p:nvPr/>
          </p:nvSpPr>
          <p:spPr bwMode="auto">
            <a:xfrm>
              <a:off x="2160" y="1824"/>
              <a:ext cx="76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spcBef>
                  <a:spcPct val="50000"/>
                </a:spcBef>
                <a:buFont typeface="Arial" panose="020B0604020202020204" pitchFamily="34" charset="0"/>
                <a:buNone/>
              </a:pPr>
              <a:r>
                <a:rPr lang="en-US" altLang="zh-CN" sz="2000" b="1">
                  <a:latin typeface="宋体" panose="02010600030101010101" pitchFamily="2" charset="-122"/>
                </a:rPr>
                <a:t>IR4</a:t>
              </a:r>
            </a:p>
          </p:txBody>
        </p:sp>
        <p:sp>
          <p:nvSpPr>
            <p:cNvPr id="117785" name="Text Box 12">
              <a:extLst>
                <a:ext uri="{FF2B5EF4-FFF2-40B4-BE49-F238E27FC236}">
                  <a16:creationId xmlns:a16="http://schemas.microsoft.com/office/drawing/2014/main" id="{A18C06C2-A46D-8345-A61A-267EF698026D}"/>
                </a:ext>
              </a:extLst>
            </p:cNvPr>
            <p:cNvSpPr txBox="1">
              <a:spLocks noChangeArrowheads="1"/>
            </p:cNvSpPr>
            <p:nvPr/>
          </p:nvSpPr>
          <p:spPr bwMode="auto">
            <a:xfrm>
              <a:off x="2160" y="2016"/>
              <a:ext cx="76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spcBef>
                  <a:spcPct val="50000"/>
                </a:spcBef>
                <a:buFont typeface="Arial" panose="020B0604020202020204" pitchFamily="34" charset="0"/>
                <a:buNone/>
              </a:pPr>
              <a:r>
                <a:rPr lang="en-US" altLang="zh-CN" sz="2000" b="1">
                  <a:latin typeface="宋体" panose="02010600030101010101" pitchFamily="2" charset="-122"/>
                </a:rPr>
                <a:t>IR5</a:t>
              </a:r>
            </a:p>
          </p:txBody>
        </p:sp>
        <p:sp>
          <p:nvSpPr>
            <p:cNvPr id="117786" name="Text Box 13">
              <a:extLst>
                <a:ext uri="{FF2B5EF4-FFF2-40B4-BE49-F238E27FC236}">
                  <a16:creationId xmlns:a16="http://schemas.microsoft.com/office/drawing/2014/main" id="{E678DA22-4EE2-6D44-94C7-8D9BE8E361A3}"/>
                </a:ext>
              </a:extLst>
            </p:cNvPr>
            <p:cNvSpPr txBox="1">
              <a:spLocks noChangeArrowheads="1"/>
            </p:cNvSpPr>
            <p:nvPr/>
          </p:nvSpPr>
          <p:spPr bwMode="auto">
            <a:xfrm>
              <a:off x="2160" y="2208"/>
              <a:ext cx="76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spcBef>
                  <a:spcPct val="50000"/>
                </a:spcBef>
                <a:buFont typeface="Arial" panose="020B0604020202020204" pitchFamily="34" charset="0"/>
                <a:buNone/>
              </a:pPr>
              <a:r>
                <a:rPr lang="en-US" altLang="zh-CN" sz="2000" b="1">
                  <a:latin typeface="宋体" panose="02010600030101010101" pitchFamily="2" charset="-122"/>
                </a:rPr>
                <a:t>IR6</a:t>
              </a:r>
            </a:p>
          </p:txBody>
        </p:sp>
        <p:sp>
          <p:nvSpPr>
            <p:cNvPr id="117787" name="Text Box 14">
              <a:extLst>
                <a:ext uri="{FF2B5EF4-FFF2-40B4-BE49-F238E27FC236}">
                  <a16:creationId xmlns:a16="http://schemas.microsoft.com/office/drawing/2014/main" id="{E0CB1B75-B29D-8846-9917-3EB6A2588657}"/>
                </a:ext>
              </a:extLst>
            </p:cNvPr>
            <p:cNvSpPr txBox="1">
              <a:spLocks noChangeArrowheads="1"/>
            </p:cNvSpPr>
            <p:nvPr/>
          </p:nvSpPr>
          <p:spPr bwMode="auto">
            <a:xfrm>
              <a:off x="2160" y="2400"/>
              <a:ext cx="76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spcBef>
                  <a:spcPct val="50000"/>
                </a:spcBef>
                <a:buFont typeface="Arial" panose="020B0604020202020204" pitchFamily="34" charset="0"/>
                <a:buNone/>
              </a:pPr>
              <a:r>
                <a:rPr lang="en-US" altLang="zh-CN" sz="2000" b="1">
                  <a:latin typeface="宋体" panose="02010600030101010101" pitchFamily="2" charset="-122"/>
                </a:rPr>
                <a:t>IR7</a:t>
              </a:r>
            </a:p>
          </p:txBody>
        </p:sp>
        <p:sp>
          <p:nvSpPr>
            <p:cNvPr id="117788" name="Line 15">
              <a:extLst>
                <a:ext uri="{FF2B5EF4-FFF2-40B4-BE49-F238E27FC236}">
                  <a16:creationId xmlns:a16="http://schemas.microsoft.com/office/drawing/2014/main" id="{06A37EF4-BF0C-A342-8660-2DE87D6708F1}"/>
                </a:ext>
              </a:extLst>
            </p:cNvPr>
            <p:cNvSpPr>
              <a:spLocks noChangeShapeType="1"/>
            </p:cNvSpPr>
            <p:nvPr/>
          </p:nvSpPr>
          <p:spPr bwMode="auto">
            <a:xfrm>
              <a:off x="1776" y="1200"/>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789" name="Line 16">
              <a:extLst>
                <a:ext uri="{FF2B5EF4-FFF2-40B4-BE49-F238E27FC236}">
                  <a16:creationId xmlns:a16="http://schemas.microsoft.com/office/drawing/2014/main" id="{1F25CE12-61FB-9F4A-9A2C-19D2EF0A10D5}"/>
                </a:ext>
              </a:extLst>
            </p:cNvPr>
            <p:cNvSpPr>
              <a:spLocks noChangeShapeType="1"/>
            </p:cNvSpPr>
            <p:nvPr/>
          </p:nvSpPr>
          <p:spPr bwMode="auto">
            <a:xfrm>
              <a:off x="1776" y="1392"/>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17790" name="Group 17">
              <a:extLst>
                <a:ext uri="{FF2B5EF4-FFF2-40B4-BE49-F238E27FC236}">
                  <a16:creationId xmlns:a16="http://schemas.microsoft.com/office/drawing/2014/main" id="{B8B39C12-FA1C-E34F-8AC6-B730AEBB5B16}"/>
                </a:ext>
              </a:extLst>
            </p:cNvPr>
            <p:cNvGrpSpPr>
              <a:grpSpLocks/>
            </p:cNvGrpSpPr>
            <p:nvPr/>
          </p:nvGrpSpPr>
          <p:grpSpPr bwMode="auto">
            <a:xfrm>
              <a:off x="1584" y="1776"/>
              <a:ext cx="576" cy="768"/>
              <a:chOff x="1920" y="1728"/>
              <a:chExt cx="384" cy="768"/>
            </a:xfrm>
          </p:grpSpPr>
          <p:sp>
            <p:nvSpPr>
              <p:cNvPr id="117879" name="Line 18">
                <a:extLst>
                  <a:ext uri="{FF2B5EF4-FFF2-40B4-BE49-F238E27FC236}">
                    <a16:creationId xmlns:a16="http://schemas.microsoft.com/office/drawing/2014/main" id="{51BA9AA1-A7AB-814F-BF78-D06850AE0891}"/>
                  </a:ext>
                </a:extLst>
              </p:cNvPr>
              <p:cNvSpPr>
                <a:spLocks noChangeShapeType="1"/>
              </p:cNvSpPr>
              <p:nvPr/>
            </p:nvSpPr>
            <p:spPr bwMode="auto">
              <a:xfrm>
                <a:off x="1920" y="1728"/>
                <a:ext cx="384"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17880" name="Line 19">
                <a:extLst>
                  <a:ext uri="{FF2B5EF4-FFF2-40B4-BE49-F238E27FC236}">
                    <a16:creationId xmlns:a16="http://schemas.microsoft.com/office/drawing/2014/main" id="{A7C31B4D-6A8B-9D45-975D-73B1E41E6A8E}"/>
                  </a:ext>
                </a:extLst>
              </p:cNvPr>
              <p:cNvSpPr>
                <a:spLocks noChangeShapeType="1"/>
              </p:cNvSpPr>
              <p:nvPr/>
            </p:nvSpPr>
            <p:spPr bwMode="auto">
              <a:xfrm>
                <a:off x="1920" y="1920"/>
                <a:ext cx="384"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17881" name="Line 20">
                <a:extLst>
                  <a:ext uri="{FF2B5EF4-FFF2-40B4-BE49-F238E27FC236}">
                    <a16:creationId xmlns:a16="http://schemas.microsoft.com/office/drawing/2014/main" id="{8D8A6042-A6D3-7F4B-878F-259DEB167461}"/>
                  </a:ext>
                </a:extLst>
              </p:cNvPr>
              <p:cNvSpPr>
                <a:spLocks noChangeShapeType="1"/>
              </p:cNvSpPr>
              <p:nvPr/>
            </p:nvSpPr>
            <p:spPr bwMode="auto">
              <a:xfrm>
                <a:off x="1920" y="2112"/>
                <a:ext cx="384"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17882" name="Line 21">
                <a:extLst>
                  <a:ext uri="{FF2B5EF4-FFF2-40B4-BE49-F238E27FC236}">
                    <a16:creationId xmlns:a16="http://schemas.microsoft.com/office/drawing/2014/main" id="{A1E6B0BA-2E55-9143-BE69-1B9C1830416A}"/>
                  </a:ext>
                </a:extLst>
              </p:cNvPr>
              <p:cNvSpPr>
                <a:spLocks noChangeShapeType="1"/>
              </p:cNvSpPr>
              <p:nvPr/>
            </p:nvSpPr>
            <p:spPr bwMode="auto">
              <a:xfrm>
                <a:off x="1920" y="2304"/>
                <a:ext cx="384"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17883" name="Line 22">
                <a:extLst>
                  <a:ext uri="{FF2B5EF4-FFF2-40B4-BE49-F238E27FC236}">
                    <a16:creationId xmlns:a16="http://schemas.microsoft.com/office/drawing/2014/main" id="{3D039BCA-8CC4-C748-81F0-A6FDA4BBC31C}"/>
                  </a:ext>
                </a:extLst>
              </p:cNvPr>
              <p:cNvSpPr>
                <a:spLocks noChangeShapeType="1"/>
              </p:cNvSpPr>
              <p:nvPr/>
            </p:nvSpPr>
            <p:spPr bwMode="auto">
              <a:xfrm>
                <a:off x="1920" y="2496"/>
                <a:ext cx="384"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17791" name="Text Box 23">
              <a:extLst>
                <a:ext uri="{FF2B5EF4-FFF2-40B4-BE49-F238E27FC236}">
                  <a16:creationId xmlns:a16="http://schemas.microsoft.com/office/drawing/2014/main" id="{E963A209-545B-7D4E-9593-D1945423D579}"/>
                </a:ext>
              </a:extLst>
            </p:cNvPr>
            <p:cNvSpPr txBox="1">
              <a:spLocks noChangeArrowheads="1"/>
            </p:cNvSpPr>
            <p:nvPr/>
          </p:nvSpPr>
          <p:spPr bwMode="auto">
            <a:xfrm>
              <a:off x="1104" y="1056"/>
              <a:ext cx="794"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spcBef>
                  <a:spcPct val="50000"/>
                </a:spcBef>
                <a:buFont typeface="Arial" panose="020B0604020202020204" pitchFamily="34" charset="0"/>
                <a:buNone/>
              </a:pPr>
              <a:r>
                <a:rPr lang="zh-CN" altLang="en-US" sz="2000" b="1">
                  <a:latin typeface="宋体" panose="02010600030101010101" pitchFamily="2" charset="-122"/>
                </a:rPr>
                <a:t>日时钟</a:t>
              </a:r>
              <a:endParaRPr lang="zh-CN" altLang="en-US" sz="2000" b="1">
                <a:solidFill>
                  <a:schemeClr val="bg1"/>
                </a:solidFill>
                <a:latin typeface="宋体" panose="02010600030101010101" pitchFamily="2" charset="-122"/>
              </a:endParaRPr>
            </a:p>
          </p:txBody>
        </p:sp>
        <p:sp>
          <p:nvSpPr>
            <p:cNvPr id="117792" name="Text Box 24">
              <a:extLst>
                <a:ext uri="{FF2B5EF4-FFF2-40B4-BE49-F238E27FC236}">
                  <a16:creationId xmlns:a16="http://schemas.microsoft.com/office/drawing/2014/main" id="{C2E9554B-1F4F-4346-8F78-9A697B8AAEBB}"/>
                </a:ext>
              </a:extLst>
            </p:cNvPr>
            <p:cNvSpPr txBox="1">
              <a:spLocks noChangeArrowheads="1"/>
            </p:cNvSpPr>
            <p:nvPr/>
          </p:nvSpPr>
          <p:spPr bwMode="auto">
            <a:xfrm>
              <a:off x="1296" y="1248"/>
              <a:ext cx="64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spcBef>
                  <a:spcPct val="50000"/>
                </a:spcBef>
                <a:buFont typeface="Arial" panose="020B0604020202020204" pitchFamily="34" charset="0"/>
                <a:buNone/>
              </a:pPr>
              <a:r>
                <a:rPr lang="zh-CN" altLang="en-US" sz="2000" b="1">
                  <a:latin typeface="宋体" panose="02010600030101010101" pitchFamily="2" charset="-122"/>
                </a:rPr>
                <a:t>键盘</a:t>
              </a:r>
              <a:endParaRPr lang="zh-CN" altLang="en-US" sz="2000" b="1">
                <a:solidFill>
                  <a:schemeClr val="bg1"/>
                </a:solidFill>
                <a:latin typeface="宋体" panose="02010600030101010101" pitchFamily="2" charset="-122"/>
              </a:endParaRPr>
            </a:p>
          </p:txBody>
        </p:sp>
        <p:sp>
          <p:nvSpPr>
            <p:cNvPr id="117793" name="Text Box 25">
              <a:extLst>
                <a:ext uri="{FF2B5EF4-FFF2-40B4-BE49-F238E27FC236}">
                  <a16:creationId xmlns:a16="http://schemas.microsoft.com/office/drawing/2014/main" id="{DC454979-43D5-454A-A94A-D0F7ED4CCED8}"/>
                </a:ext>
              </a:extLst>
            </p:cNvPr>
            <p:cNvSpPr txBox="1">
              <a:spLocks noChangeArrowheads="1"/>
            </p:cNvSpPr>
            <p:nvPr/>
          </p:nvSpPr>
          <p:spPr bwMode="auto">
            <a:xfrm>
              <a:off x="1584" y="1542"/>
              <a:ext cx="616"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spcBef>
                  <a:spcPct val="50000"/>
                </a:spcBef>
                <a:buFont typeface="Arial" panose="020B0604020202020204" pitchFamily="34" charset="0"/>
                <a:buNone/>
              </a:pPr>
              <a:r>
                <a:rPr lang="zh-CN" altLang="en-US" sz="2000" b="1">
                  <a:latin typeface="宋体" panose="02010600030101010101" pitchFamily="2" charset="-122"/>
                </a:rPr>
                <a:t>IRQ3</a:t>
              </a:r>
            </a:p>
          </p:txBody>
        </p:sp>
        <p:sp>
          <p:nvSpPr>
            <p:cNvPr id="117794" name="Text Box 26">
              <a:extLst>
                <a:ext uri="{FF2B5EF4-FFF2-40B4-BE49-F238E27FC236}">
                  <a16:creationId xmlns:a16="http://schemas.microsoft.com/office/drawing/2014/main" id="{38A1B602-8C1F-414F-82BF-65E6BB1C299C}"/>
                </a:ext>
              </a:extLst>
            </p:cNvPr>
            <p:cNvSpPr txBox="1">
              <a:spLocks noChangeArrowheads="1"/>
            </p:cNvSpPr>
            <p:nvPr/>
          </p:nvSpPr>
          <p:spPr bwMode="auto">
            <a:xfrm>
              <a:off x="1604" y="1708"/>
              <a:ext cx="629"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spcBef>
                  <a:spcPct val="50000"/>
                </a:spcBef>
                <a:buFont typeface="Arial" panose="020B0604020202020204" pitchFamily="34" charset="0"/>
                <a:buNone/>
              </a:pPr>
              <a:r>
                <a:rPr lang="zh-CN" altLang="en-US" sz="2000" b="1">
                  <a:latin typeface="宋体" panose="02010600030101010101" pitchFamily="2" charset="-122"/>
                </a:rPr>
                <a:t>IRQ4</a:t>
              </a:r>
              <a:endParaRPr lang="en-US" altLang="zh-CN" sz="2000" b="1">
                <a:solidFill>
                  <a:schemeClr val="bg1"/>
                </a:solidFill>
                <a:latin typeface="宋体" panose="02010600030101010101" pitchFamily="2" charset="-122"/>
              </a:endParaRPr>
            </a:p>
          </p:txBody>
        </p:sp>
        <p:sp>
          <p:nvSpPr>
            <p:cNvPr id="117795" name="Text Box 27">
              <a:extLst>
                <a:ext uri="{FF2B5EF4-FFF2-40B4-BE49-F238E27FC236}">
                  <a16:creationId xmlns:a16="http://schemas.microsoft.com/office/drawing/2014/main" id="{0B3F475B-BB49-DD47-9772-184E576D2962}"/>
                </a:ext>
              </a:extLst>
            </p:cNvPr>
            <p:cNvSpPr txBox="1">
              <a:spLocks noChangeArrowheads="1"/>
            </p:cNvSpPr>
            <p:nvPr/>
          </p:nvSpPr>
          <p:spPr bwMode="auto">
            <a:xfrm>
              <a:off x="1600" y="1912"/>
              <a:ext cx="544"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spcBef>
                  <a:spcPct val="50000"/>
                </a:spcBef>
                <a:buFont typeface="Arial" panose="020B0604020202020204" pitchFamily="34" charset="0"/>
                <a:buNone/>
              </a:pPr>
              <a:r>
                <a:rPr lang="zh-CN" altLang="en-US" sz="2000" b="1">
                  <a:latin typeface="宋体" panose="02010600030101010101" pitchFamily="2" charset="-122"/>
                </a:rPr>
                <a:t>IRQ5</a:t>
              </a:r>
              <a:endParaRPr lang="en-US" altLang="zh-CN" sz="2000" b="1">
                <a:solidFill>
                  <a:schemeClr val="bg1"/>
                </a:solidFill>
                <a:latin typeface="宋体" panose="02010600030101010101" pitchFamily="2" charset="-122"/>
              </a:endParaRPr>
            </a:p>
          </p:txBody>
        </p:sp>
        <p:sp>
          <p:nvSpPr>
            <p:cNvPr id="117796" name="Text Box 28">
              <a:extLst>
                <a:ext uri="{FF2B5EF4-FFF2-40B4-BE49-F238E27FC236}">
                  <a16:creationId xmlns:a16="http://schemas.microsoft.com/office/drawing/2014/main" id="{0B38ED2C-AF58-2D4E-8213-E9F74663567B}"/>
                </a:ext>
              </a:extLst>
            </p:cNvPr>
            <p:cNvSpPr txBox="1">
              <a:spLocks noChangeArrowheads="1"/>
            </p:cNvSpPr>
            <p:nvPr/>
          </p:nvSpPr>
          <p:spPr bwMode="auto">
            <a:xfrm>
              <a:off x="1536" y="2089"/>
              <a:ext cx="816"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spcBef>
                  <a:spcPct val="50000"/>
                </a:spcBef>
                <a:buFont typeface="Arial" panose="020B0604020202020204" pitchFamily="34" charset="0"/>
                <a:buNone/>
              </a:pPr>
              <a:r>
                <a:rPr lang="en-US" altLang="zh-CN" sz="2000" b="1">
                  <a:latin typeface="宋体" panose="02010600030101010101" pitchFamily="2" charset="-122"/>
                </a:rPr>
                <a:t>IRQ6</a:t>
              </a:r>
            </a:p>
          </p:txBody>
        </p:sp>
        <p:sp>
          <p:nvSpPr>
            <p:cNvPr id="117797" name="Text Box 29">
              <a:extLst>
                <a:ext uri="{FF2B5EF4-FFF2-40B4-BE49-F238E27FC236}">
                  <a16:creationId xmlns:a16="http://schemas.microsoft.com/office/drawing/2014/main" id="{B96293A6-6830-6340-8D42-57F8FE21DB1A}"/>
                </a:ext>
              </a:extLst>
            </p:cNvPr>
            <p:cNvSpPr txBox="1">
              <a:spLocks noChangeArrowheads="1"/>
            </p:cNvSpPr>
            <p:nvPr/>
          </p:nvSpPr>
          <p:spPr bwMode="auto">
            <a:xfrm>
              <a:off x="1604" y="2268"/>
              <a:ext cx="544"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spcBef>
                  <a:spcPct val="50000"/>
                </a:spcBef>
                <a:buFont typeface="Arial" panose="020B0604020202020204" pitchFamily="34" charset="0"/>
                <a:buNone/>
              </a:pPr>
              <a:r>
                <a:rPr lang="en-US" altLang="zh-CN" sz="2000" b="1">
                  <a:latin typeface="宋体" panose="02010600030101010101" pitchFamily="2" charset="-122"/>
                </a:rPr>
                <a:t>IRQ7</a:t>
              </a:r>
            </a:p>
          </p:txBody>
        </p:sp>
        <p:sp>
          <p:nvSpPr>
            <p:cNvPr id="117798" name="Line 30">
              <a:extLst>
                <a:ext uri="{FF2B5EF4-FFF2-40B4-BE49-F238E27FC236}">
                  <a16:creationId xmlns:a16="http://schemas.microsoft.com/office/drawing/2014/main" id="{340805B5-8139-7849-AAE6-036BD8E5E84C}"/>
                </a:ext>
              </a:extLst>
            </p:cNvPr>
            <p:cNvSpPr>
              <a:spLocks noChangeShapeType="1"/>
            </p:cNvSpPr>
            <p:nvPr/>
          </p:nvSpPr>
          <p:spPr bwMode="auto">
            <a:xfrm>
              <a:off x="1584" y="1680"/>
              <a:ext cx="0"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799" name="Line 31">
              <a:extLst>
                <a:ext uri="{FF2B5EF4-FFF2-40B4-BE49-F238E27FC236}">
                  <a16:creationId xmlns:a16="http://schemas.microsoft.com/office/drawing/2014/main" id="{7FE87DCC-94E5-F14B-9FE1-515951EC5E2C}"/>
                </a:ext>
              </a:extLst>
            </p:cNvPr>
            <p:cNvSpPr>
              <a:spLocks noChangeShapeType="1"/>
            </p:cNvSpPr>
            <p:nvPr/>
          </p:nvSpPr>
          <p:spPr bwMode="auto">
            <a:xfrm>
              <a:off x="1440" y="1680"/>
              <a:ext cx="0"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800" name="Freeform 32">
              <a:extLst>
                <a:ext uri="{FF2B5EF4-FFF2-40B4-BE49-F238E27FC236}">
                  <a16:creationId xmlns:a16="http://schemas.microsoft.com/office/drawing/2014/main" id="{94E178A6-A293-8C4F-9639-5753A65D586D}"/>
                </a:ext>
              </a:extLst>
            </p:cNvPr>
            <p:cNvSpPr>
              <a:spLocks noChangeArrowheads="1"/>
            </p:cNvSpPr>
            <p:nvPr/>
          </p:nvSpPr>
          <p:spPr bwMode="auto">
            <a:xfrm>
              <a:off x="1440" y="1637"/>
              <a:ext cx="144" cy="48"/>
            </a:xfrm>
            <a:custGeom>
              <a:avLst/>
              <a:gdLst>
                <a:gd name="T0" fmla="*/ 0 w 480"/>
                <a:gd name="T1" fmla="*/ 0 h 216"/>
                <a:gd name="T2" fmla="*/ 0 w 480"/>
                <a:gd name="T3" fmla="*/ 0 h 216"/>
                <a:gd name="T4" fmla="*/ 0 w 480"/>
                <a:gd name="T5" fmla="*/ 0 h 216"/>
                <a:gd name="T6" fmla="*/ 0 w 480"/>
                <a:gd name="T7" fmla="*/ 0 h 2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0" h="216">
                  <a:moveTo>
                    <a:pt x="0" y="104"/>
                  </a:moveTo>
                  <a:cubicBezTo>
                    <a:pt x="68" y="160"/>
                    <a:pt x="136" y="216"/>
                    <a:pt x="192" y="200"/>
                  </a:cubicBezTo>
                  <a:cubicBezTo>
                    <a:pt x="248" y="184"/>
                    <a:pt x="288" y="16"/>
                    <a:pt x="336" y="8"/>
                  </a:cubicBezTo>
                  <a:cubicBezTo>
                    <a:pt x="384" y="0"/>
                    <a:pt x="448" y="128"/>
                    <a:pt x="480" y="15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7801" name="Freeform 33">
              <a:extLst>
                <a:ext uri="{FF2B5EF4-FFF2-40B4-BE49-F238E27FC236}">
                  <a16:creationId xmlns:a16="http://schemas.microsoft.com/office/drawing/2014/main" id="{7B9F992D-E5BA-614C-B646-6E656D886B95}"/>
                </a:ext>
              </a:extLst>
            </p:cNvPr>
            <p:cNvSpPr>
              <a:spLocks noChangeArrowheads="1"/>
            </p:cNvSpPr>
            <p:nvPr/>
          </p:nvSpPr>
          <p:spPr bwMode="auto">
            <a:xfrm>
              <a:off x="1440" y="2640"/>
              <a:ext cx="144" cy="48"/>
            </a:xfrm>
            <a:custGeom>
              <a:avLst/>
              <a:gdLst>
                <a:gd name="T0" fmla="*/ 0 w 480"/>
                <a:gd name="T1" fmla="*/ 0 h 216"/>
                <a:gd name="T2" fmla="*/ 0 w 480"/>
                <a:gd name="T3" fmla="*/ 0 h 216"/>
                <a:gd name="T4" fmla="*/ 0 w 480"/>
                <a:gd name="T5" fmla="*/ 0 h 216"/>
                <a:gd name="T6" fmla="*/ 0 w 480"/>
                <a:gd name="T7" fmla="*/ 0 h 2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0" h="216">
                  <a:moveTo>
                    <a:pt x="0" y="104"/>
                  </a:moveTo>
                  <a:cubicBezTo>
                    <a:pt x="68" y="160"/>
                    <a:pt x="136" y="216"/>
                    <a:pt x="192" y="200"/>
                  </a:cubicBezTo>
                  <a:cubicBezTo>
                    <a:pt x="248" y="184"/>
                    <a:pt x="288" y="16"/>
                    <a:pt x="336" y="8"/>
                  </a:cubicBezTo>
                  <a:cubicBezTo>
                    <a:pt x="384" y="0"/>
                    <a:pt x="448" y="128"/>
                    <a:pt x="480" y="15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7802" name="Oval 34">
              <a:extLst>
                <a:ext uri="{FF2B5EF4-FFF2-40B4-BE49-F238E27FC236}">
                  <a16:creationId xmlns:a16="http://schemas.microsoft.com/office/drawing/2014/main" id="{03199D1A-B1E7-4741-8C0C-BCD5F280A8F0}"/>
                </a:ext>
              </a:extLst>
            </p:cNvPr>
            <p:cNvSpPr>
              <a:spLocks noChangeArrowheads="1"/>
            </p:cNvSpPr>
            <p:nvPr/>
          </p:nvSpPr>
          <p:spPr bwMode="auto">
            <a:xfrm>
              <a:off x="1488" y="1751"/>
              <a:ext cx="48" cy="48"/>
            </a:xfrm>
            <a:prstGeom prst="ellipse">
              <a:avLst/>
            </a:prstGeom>
            <a:solidFill>
              <a:schemeClr val="tx1"/>
            </a:solidFill>
            <a:ln w="9525">
              <a:solidFill>
                <a:schemeClr val="bg1"/>
              </a:solidFill>
              <a:round/>
              <a:headEnd/>
              <a:tailEnd/>
            </a:ln>
          </p:spPr>
          <p:txBody>
            <a:bodyPr wrap="none" anchor="ctr"/>
            <a:lstStyle/>
            <a:p>
              <a:pPr eaLnBrk="1" hangingPunct="1">
                <a:lnSpc>
                  <a:spcPct val="130000"/>
                </a:lnSpc>
                <a:spcBef>
                  <a:spcPct val="20000"/>
                </a:spcBef>
                <a:buFont typeface="Arial" panose="020B0604020202020204" pitchFamily="34" charset="0"/>
                <a:buNone/>
              </a:pPr>
              <a:endParaRPr lang="de-DE" altLang="zh-CN" b="1">
                <a:latin typeface="宋体" panose="02010600030101010101" pitchFamily="2" charset="-122"/>
              </a:endParaRPr>
            </a:p>
          </p:txBody>
        </p:sp>
        <p:sp>
          <p:nvSpPr>
            <p:cNvPr id="117803" name="Oval 35">
              <a:extLst>
                <a:ext uri="{FF2B5EF4-FFF2-40B4-BE49-F238E27FC236}">
                  <a16:creationId xmlns:a16="http://schemas.microsoft.com/office/drawing/2014/main" id="{E11BD4B8-4E70-EE45-9D09-9403A1828D48}"/>
                </a:ext>
              </a:extLst>
            </p:cNvPr>
            <p:cNvSpPr>
              <a:spLocks noChangeArrowheads="1"/>
            </p:cNvSpPr>
            <p:nvPr/>
          </p:nvSpPr>
          <p:spPr bwMode="auto">
            <a:xfrm>
              <a:off x="1488" y="1943"/>
              <a:ext cx="48" cy="48"/>
            </a:xfrm>
            <a:prstGeom prst="ellipse">
              <a:avLst/>
            </a:prstGeom>
            <a:solidFill>
              <a:schemeClr val="tx1"/>
            </a:solidFill>
            <a:ln w="9525">
              <a:solidFill>
                <a:schemeClr val="bg1"/>
              </a:solidFill>
              <a:round/>
              <a:headEnd/>
              <a:tailEnd/>
            </a:ln>
          </p:spPr>
          <p:txBody>
            <a:bodyPr wrap="none" anchor="ctr"/>
            <a:lstStyle/>
            <a:p>
              <a:pPr eaLnBrk="1" hangingPunct="1">
                <a:lnSpc>
                  <a:spcPct val="130000"/>
                </a:lnSpc>
                <a:spcBef>
                  <a:spcPct val="20000"/>
                </a:spcBef>
                <a:buFont typeface="Arial" panose="020B0604020202020204" pitchFamily="34" charset="0"/>
                <a:buNone/>
              </a:pPr>
              <a:endParaRPr lang="de-DE" altLang="zh-CN" b="1">
                <a:latin typeface="宋体" panose="02010600030101010101" pitchFamily="2" charset="-122"/>
              </a:endParaRPr>
            </a:p>
          </p:txBody>
        </p:sp>
        <p:sp>
          <p:nvSpPr>
            <p:cNvPr id="117804" name="Oval 36">
              <a:extLst>
                <a:ext uri="{FF2B5EF4-FFF2-40B4-BE49-F238E27FC236}">
                  <a16:creationId xmlns:a16="http://schemas.microsoft.com/office/drawing/2014/main" id="{21E39549-08B7-DD4D-B895-F8049DEDD6B6}"/>
                </a:ext>
              </a:extLst>
            </p:cNvPr>
            <p:cNvSpPr>
              <a:spLocks noChangeArrowheads="1"/>
            </p:cNvSpPr>
            <p:nvPr/>
          </p:nvSpPr>
          <p:spPr bwMode="auto">
            <a:xfrm>
              <a:off x="1488" y="2136"/>
              <a:ext cx="48" cy="48"/>
            </a:xfrm>
            <a:prstGeom prst="ellipse">
              <a:avLst/>
            </a:prstGeom>
            <a:solidFill>
              <a:schemeClr val="tx1"/>
            </a:solidFill>
            <a:ln w="9525">
              <a:solidFill>
                <a:schemeClr val="bg1"/>
              </a:solidFill>
              <a:round/>
              <a:headEnd/>
              <a:tailEnd/>
            </a:ln>
          </p:spPr>
          <p:txBody>
            <a:bodyPr wrap="none" anchor="ctr"/>
            <a:lstStyle/>
            <a:p>
              <a:pPr eaLnBrk="1" hangingPunct="1">
                <a:lnSpc>
                  <a:spcPct val="130000"/>
                </a:lnSpc>
                <a:spcBef>
                  <a:spcPct val="20000"/>
                </a:spcBef>
                <a:buFont typeface="Arial" panose="020B0604020202020204" pitchFamily="34" charset="0"/>
                <a:buNone/>
              </a:pPr>
              <a:endParaRPr lang="de-DE" altLang="zh-CN" b="1">
                <a:latin typeface="宋体" panose="02010600030101010101" pitchFamily="2" charset="-122"/>
              </a:endParaRPr>
            </a:p>
          </p:txBody>
        </p:sp>
        <p:sp>
          <p:nvSpPr>
            <p:cNvPr id="117805" name="Oval 37">
              <a:extLst>
                <a:ext uri="{FF2B5EF4-FFF2-40B4-BE49-F238E27FC236}">
                  <a16:creationId xmlns:a16="http://schemas.microsoft.com/office/drawing/2014/main" id="{BF95308D-AC46-6544-ABBB-36023AA13A21}"/>
                </a:ext>
              </a:extLst>
            </p:cNvPr>
            <p:cNvSpPr>
              <a:spLocks noChangeArrowheads="1"/>
            </p:cNvSpPr>
            <p:nvPr/>
          </p:nvSpPr>
          <p:spPr bwMode="auto">
            <a:xfrm>
              <a:off x="1488" y="2326"/>
              <a:ext cx="48" cy="48"/>
            </a:xfrm>
            <a:prstGeom prst="ellipse">
              <a:avLst/>
            </a:prstGeom>
            <a:solidFill>
              <a:schemeClr val="tx1"/>
            </a:solidFill>
            <a:ln w="9525">
              <a:solidFill>
                <a:schemeClr val="tx1"/>
              </a:solidFill>
              <a:round/>
              <a:headEnd/>
              <a:tailEnd/>
            </a:ln>
          </p:spPr>
          <p:txBody>
            <a:bodyPr wrap="none" anchor="ctr"/>
            <a:lstStyle/>
            <a:p>
              <a:pPr eaLnBrk="1" hangingPunct="1">
                <a:lnSpc>
                  <a:spcPct val="130000"/>
                </a:lnSpc>
                <a:spcBef>
                  <a:spcPct val="20000"/>
                </a:spcBef>
                <a:buFont typeface="Arial" panose="020B0604020202020204" pitchFamily="34" charset="0"/>
                <a:buNone/>
              </a:pPr>
              <a:endParaRPr lang="de-DE" altLang="zh-CN" b="1">
                <a:latin typeface="宋体" panose="02010600030101010101" pitchFamily="2" charset="-122"/>
              </a:endParaRPr>
            </a:p>
          </p:txBody>
        </p:sp>
        <p:sp>
          <p:nvSpPr>
            <p:cNvPr id="117806" name="Oval 38">
              <a:extLst>
                <a:ext uri="{FF2B5EF4-FFF2-40B4-BE49-F238E27FC236}">
                  <a16:creationId xmlns:a16="http://schemas.microsoft.com/office/drawing/2014/main" id="{54E68C5F-D137-7349-8CC4-360A6E47B969}"/>
                </a:ext>
              </a:extLst>
            </p:cNvPr>
            <p:cNvSpPr>
              <a:spLocks noChangeArrowheads="1"/>
            </p:cNvSpPr>
            <p:nvPr/>
          </p:nvSpPr>
          <p:spPr bwMode="auto">
            <a:xfrm>
              <a:off x="1488" y="2530"/>
              <a:ext cx="48" cy="48"/>
            </a:xfrm>
            <a:prstGeom prst="ellipse">
              <a:avLst/>
            </a:prstGeom>
            <a:solidFill>
              <a:schemeClr val="tx1"/>
            </a:solidFill>
            <a:ln w="9525">
              <a:solidFill>
                <a:schemeClr val="bg1"/>
              </a:solidFill>
              <a:round/>
              <a:headEnd/>
              <a:tailEnd/>
            </a:ln>
          </p:spPr>
          <p:txBody>
            <a:bodyPr wrap="none" anchor="ctr"/>
            <a:lstStyle/>
            <a:p>
              <a:pPr eaLnBrk="1" hangingPunct="1">
                <a:lnSpc>
                  <a:spcPct val="130000"/>
                </a:lnSpc>
                <a:spcBef>
                  <a:spcPct val="20000"/>
                </a:spcBef>
                <a:buFont typeface="Arial" panose="020B0604020202020204" pitchFamily="34" charset="0"/>
                <a:buNone/>
              </a:pPr>
              <a:endParaRPr lang="de-DE" altLang="zh-CN" b="1">
                <a:latin typeface="宋体" panose="02010600030101010101" pitchFamily="2" charset="-122"/>
              </a:endParaRPr>
            </a:p>
          </p:txBody>
        </p:sp>
        <p:sp>
          <p:nvSpPr>
            <p:cNvPr id="117807" name="Line 39">
              <a:extLst>
                <a:ext uri="{FF2B5EF4-FFF2-40B4-BE49-F238E27FC236}">
                  <a16:creationId xmlns:a16="http://schemas.microsoft.com/office/drawing/2014/main" id="{096456C0-0895-A54D-AAC0-CFE80A4AE762}"/>
                </a:ext>
              </a:extLst>
            </p:cNvPr>
            <p:cNvSpPr>
              <a:spLocks noChangeShapeType="1"/>
            </p:cNvSpPr>
            <p:nvPr/>
          </p:nvSpPr>
          <p:spPr bwMode="auto">
            <a:xfrm>
              <a:off x="1200" y="1776"/>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808" name="Line 40">
              <a:extLst>
                <a:ext uri="{FF2B5EF4-FFF2-40B4-BE49-F238E27FC236}">
                  <a16:creationId xmlns:a16="http://schemas.microsoft.com/office/drawing/2014/main" id="{BC3973CA-9998-7248-A2E9-B4AA880DC8DC}"/>
                </a:ext>
              </a:extLst>
            </p:cNvPr>
            <p:cNvSpPr>
              <a:spLocks noChangeShapeType="1"/>
            </p:cNvSpPr>
            <p:nvPr/>
          </p:nvSpPr>
          <p:spPr bwMode="auto">
            <a:xfrm>
              <a:off x="1200" y="1968"/>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809" name="Line 41">
              <a:extLst>
                <a:ext uri="{FF2B5EF4-FFF2-40B4-BE49-F238E27FC236}">
                  <a16:creationId xmlns:a16="http://schemas.microsoft.com/office/drawing/2014/main" id="{AA3CE7A9-1072-4B43-BB0C-73D4B2184D70}"/>
                </a:ext>
              </a:extLst>
            </p:cNvPr>
            <p:cNvSpPr>
              <a:spLocks noChangeShapeType="1"/>
            </p:cNvSpPr>
            <p:nvPr/>
          </p:nvSpPr>
          <p:spPr bwMode="auto">
            <a:xfrm>
              <a:off x="1200" y="2160"/>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810" name="Line 42">
              <a:extLst>
                <a:ext uri="{FF2B5EF4-FFF2-40B4-BE49-F238E27FC236}">
                  <a16:creationId xmlns:a16="http://schemas.microsoft.com/office/drawing/2014/main" id="{148CB8D9-4141-5744-B1E0-6E3A3F753941}"/>
                </a:ext>
              </a:extLst>
            </p:cNvPr>
            <p:cNvSpPr>
              <a:spLocks noChangeShapeType="1"/>
            </p:cNvSpPr>
            <p:nvPr/>
          </p:nvSpPr>
          <p:spPr bwMode="auto">
            <a:xfrm>
              <a:off x="1200" y="2352"/>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811" name="Line 43">
              <a:extLst>
                <a:ext uri="{FF2B5EF4-FFF2-40B4-BE49-F238E27FC236}">
                  <a16:creationId xmlns:a16="http://schemas.microsoft.com/office/drawing/2014/main" id="{86A8A714-2DE9-0F49-9FE3-BDD90D3F696C}"/>
                </a:ext>
              </a:extLst>
            </p:cNvPr>
            <p:cNvSpPr>
              <a:spLocks noChangeShapeType="1"/>
            </p:cNvSpPr>
            <p:nvPr/>
          </p:nvSpPr>
          <p:spPr bwMode="auto">
            <a:xfrm>
              <a:off x="1200" y="2544"/>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812" name="Text Box 44">
              <a:extLst>
                <a:ext uri="{FF2B5EF4-FFF2-40B4-BE49-F238E27FC236}">
                  <a16:creationId xmlns:a16="http://schemas.microsoft.com/office/drawing/2014/main" id="{58A688D3-A8D1-ED4A-8271-488B89B59320}"/>
                </a:ext>
              </a:extLst>
            </p:cNvPr>
            <p:cNvSpPr txBox="1">
              <a:spLocks noChangeArrowheads="1"/>
            </p:cNvSpPr>
            <p:nvPr/>
          </p:nvSpPr>
          <p:spPr bwMode="auto">
            <a:xfrm>
              <a:off x="576" y="1632"/>
              <a:ext cx="685"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spcBef>
                  <a:spcPct val="50000"/>
                </a:spcBef>
                <a:buFont typeface="Arial" panose="020B0604020202020204" pitchFamily="34" charset="0"/>
                <a:buNone/>
              </a:pPr>
              <a:r>
                <a:rPr lang="zh-CN" altLang="en-US" sz="2000" b="1">
                  <a:latin typeface="宋体" panose="02010600030101010101" pitchFamily="2" charset="-122"/>
                </a:rPr>
                <a:t>辅串口</a:t>
              </a:r>
            </a:p>
          </p:txBody>
        </p:sp>
        <p:sp>
          <p:nvSpPr>
            <p:cNvPr id="117813" name="Text Box 45">
              <a:extLst>
                <a:ext uri="{FF2B5EF4-FFF2-40B4-BE49-F238E27FC236}">
                  <a16:creationId xmlns:a16="http://schemas.microsoft.com/office/drawing/2014/main" id="{9FCF0B4D-C66F-1A4D-B3BF-DA47436A9382}"/>
                </a:ext>
              </a:extLst>
            </p:cNvPr>
            <p:cNvSpPr txBox="1">
              <a:spLocks noChangeArrowheads="1"/>
            </p:cNvSpPr>
            <p:nvPr/>
          </p:nvSpPr>
          <p:spPr bwMode="auto">
            <a:xfrm>
              <a:off x="576" y="1818"/>
              <a:ext cx="654"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spcBef>
                  <a:spcPct val="50000"/>
                </a:spcBef>
                <a:buFont typeface="Arial" panose="020B0604020202020204" pitchFamily="34" charset="0"/>
                <a:buNone/>
              </a:pPr>
              <a:r>
                <a:rPr lang="zh-CN" altLang="en-US" sz="2000" b="1">
                  <a:latin typeface="宋体" panose="02010600030101010101" pitchFamily="2" charset="-122"/>
                </a:rPr>
                <a:t>主串口</a:t>
              </a:r>
              <a:endParaRPr lang="zh-CN" altLang="en-US" sz="2000" b="1">
                <a:solidFill>
                  <a:schemeClr val="bg1"/>
                </a:solidFill>
                <a:latin typeface="宋体" panose="02010600030101010101" pitchFamily="2" charset="-122"/>
              </a:endParaRPr>
            </a:p>
          </p:txBody>
        </p:sp>
        <p:sp>
          <p:nvSpPr>
            <p:cNvPr id="117814" name="Text Box 46">
              <a:extLst>
                <a:ext uri="{FF2B5EF4-FFF2-40B4-BE49-F238E27FC236}">
                  <a16:creationId xmlns:a16="http://schemas.microsoft.com/office/drawing/2014/main" id="{C78B3A27-F876-A441-B3C3-7779FDDA99CA}"/>
                </a:ext>
              </a:extLst>
            </p:cNvPr>
            <p:cNvSpPr txBox="1">
              <a:spLocks noChangeArrowheads="1"/>
            </p:cNvSpPr>
            <p:nvPr/>
          </p:nvSpPr>
          <p:spPr bwMode="auto">
            <a:xfrm>
              <a:off x="624" y="2064"/>
              <a:ext cx="680"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spcBef>
                  <a:spcPct val="50000"/>
                </a:spcBef>
                <a:buFont typeface="Arial" panose="020B0604020202020204" pitchFamily="34" charset="0"/>
                <a:buNone/>
              </a:pPr>
              <a:r>
                <a:rPr lang="zh-CN" altLang="en-US" sz="2000" b="1">
                  <a:latin typeface="宋体" panose="02010600030101010101" pitchFamily="2" charset="-122"/>
                </a:rPr>
                <a:t>并口2</a:t>
              </a:r>
              <a:endParaRPr lang="zh-CN" altLang="en-US" sz="2000" b="1">
                <a:solidFill>
                  <a:schemeClr val="bg1"/>
                </a:solidFill>
                <a:latin typeface="宋体" panose="02010600030101010101" pitchFamily="2" charset="-122"/>
              </a:endParaRPr>
            </a:p>
          </p:txBody>
        </p:sp>
        <p:sp>
          <p:nvSpPr>
            <p:cNvPr id="117815" name="Text Box 47">
              <a:extLst>
                <a:ext uri="{FF2B5EF4-FFF2-40B4-BE49-F238E27FC236}">
                  <a16:creationId xmlns:a16="http://schemas.microsoft.com/office/drawing/2014/main" id="{4E7F6233-635F-254D-A6DB-AACCF8228A2A}"/>
                </a:ext>
              </a:extLst>
            </p:cNvPr>
            <p:cNvSpPr txBox="1">
              <a:spLocks noChangeArrowheads="1"/>
            </p:cNvSpPr>
            <p:nvPr/>
          </p:nvSpPr>
          <p:spPr bwMode="auto">
            <a:xfrm>
              <a:off x="732" y="2250"/>
              <a:ext cx="612"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spcBef>
                  <a:spcPct val="50000"/>
                </a:spcBef>
                <a:buFont typeface="Arial" panose="020B0604020202020204" pitchFamily="34" charset="0"/>
                <a:buNone/>
              </a:pPr>
              <a:r>
                <a:rPr lang="zh-CN" altLang="en-US" sz="2000" b="1">
                  <a:latin typeface="宋体" panose="02010600030101010101" pitchFamily="2" charset="-122"/>
                </a:rPr>
                <a:t>软盘</a:t>
              </a:r>
              <a:endParaRPr lang="zh-CN" altLang="en-US" sz="2000" b="1">
                <a:solidFill>
                  <a:schemeClr val="bg1"/>
                </a:solidFill>
                <a:latin typeface="宋体" panose="02010600030101010101" pitchFamily="2" charset="-122"/>
              </a:endParaRPr>
            </a:p>
          </p:txBody>
        </p:sp>
        <p:sp>
          <p:nvSpPr>
            <p:cNvPr id="117816" name="Text Box 48">
              <a:extLst>
                <a:ext uri="{FF2B5EF4-FFF2-40B4-BE49-F238E27FC236}">
                  <a16:creationId xmlns:a16="http://schemas.microsoft.com/office/drawing/2014/main" id="{82AE211C-A7C2-8B4B-B106-A3D6DF9342B4}"/>
                </a:ext>
              </a:extLst>
            </p:cNvPr>
            <p:cNvSpPr txBox="1">
              <a:spLocks noChangeArrowheads="1"/>
            </p:cNvSpPr>
            <p:nvPr/>
          </p:nvSpPr>
          <p:spPr bwMode="auto">
            <a:xfrm>
              <a:off x="679" y="2454"/>
              <a:ext cx="617"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spcBef>
                  <a:spcPct val="50000"/>
                </a:spcBef>
                <a:buFont typeface="Arial" panose="020B0604020202020204" pitchFamily="34" charset="0"/>
                <a:buNone/>
              </a:pPr>
              <a:r>
                <a:rPr lang="zh-CN" altLang="en-US" sz="2000" b="1">
                  <a:latin typeface="宋体" panose="02010600030101010101" pitchFamily="2" charset="-122"/>
                </a:rPr>
                <a:t>并口1</a:t>
              </a:r>
              <a:endParaRPr lang="zh-CN" altLang="en-US" sz="2000" b="1">
                <a:solidFill>
                  <a:schemeClr val="bg1"/>
                </a:solidFill>
                <a:latin typeface="宋体" panose="02010600030101010101" pitchFamily="2" charset="-122"/>
              </a:endParaRPr>
            </a:p>
          </p:txBody>
        </p:sp>
        <p:sp>
          <p:nvSpPr>
            <p:cNvPr id="117817" name="Text Box 49">
              <a:extLst>
                <a:ext uri="{FF2B5EF4-FFF2-40B4-BE49-F238E27FC236}">
                  <a16:creationId xmlns:a16="http://schemas.microsoft.com/office/drawing/2014/main" id="{6B3F38E2-EF1C-CD40-983B-0F9B90C5D354}"/>
                </a:ext>
              </a:extLst>
            </p:cNvPr>
            <p:cNvSpPr txBox="1">
              <a:spLocks noChangeArrowheads="1"/>
            </p:cNvSpPr>
            <p:nvPr/>
          </p:nvSpPr>
          <p:spPr bwMode="auto">
            <a:xfrm>
              <a:off x="2160" y="2736"/>
              <a:ext cx="76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spcBef>
                  <a:spcPct val="50000"/>
                </a:spcBef>
                <a:buFont typeface="Arial" panose="020B0604020202020204" pitchFamily="34" charset="0"/>
                <a:buNone/>
              </a:pPr>
              <a:r>
                <a:rPr lang="en-US" altLang="zh-CN" sz="2000" b="1">
                  <a:latin typeface="宋体" panose="02010600030101010101" pitchFamily="2" charset="-122"/>
                </a:rPr>
                <a:t>CS</a:t>
              </a:r>
            </a:p>
          </p:txBody>
        </p:sp>
        <p:sp>
          <p:nvSpPr>
            <p:cNvPr id="117818" name="Text Box 50">
              <a:extLst>
                <a:ext uri="{FF2B5EF4-FFF2-40B4-BE49-F238E27FC236}">
                  <a16:creationId xmlns:a16="http://schemas.microsoft.com/office/drawing/2014/main" id="{6E84D05F-F79D-2346-8709-2D8764CE230B}"/>
                </a:ext>
              </a:extLst>
            </p:cNvPr>
            <p:cNvSpPr txBox="1">
              <a:spLocks noChangeArrowheads="1"/>
            </p:cNvSpPr>
            <p:nvPr/>
          </p:nvSpPr>
          <p:spPr bwMode="auto">
            <a:xfrm>
              <a:off x="2160" y="2928"/>
              <a:ext cx="76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spcBef>
                  <a:spcPct val="50000"/>
                </a:spcBef>
                <a:buFont typeface="Arial" panose="020B0604020202020204" pitchFamily="34" charset="0"/>
                <a:buNone/>
              </a:pPr>
              <a:r>
                <a:rPr lang="en-US" altLang="zh-CN" sz="2000" b="1">
                  <a:latin typeface="宋体" panose="02010600030101010101" pitchFamily="2" charset="-122"/>
                </a:rPr>
                <a:t>A0</a:t>
              </a:r>
            </a:p>
          </p:txBody>
        </p:sp>
        <p:sp>
          <p:nvSpPr>
            <p:cNvPr id="117819" name="Line 51">
              <a:extLst>
                <a:ext uri="{FF2B5EF4-FFF2-40B4-BE49-F238E27FC236}">
                  <a16:creationId xmlns:a16="http://schemas.microsoft.com/office/drawing/2014/main" id="{573D48CA-9F9B-844B-B9FE-29A615722A88}"/>
                </a:ext>
              </a:extLst>
            </p:cNvPr>
            <p:cNvSpPr>
              <a:spLocks noChangeShapeType="1"/>
            </p:cNvSpPr>
            <p:nvPr/>
          </p:nvSpPr>
          <p:spPr bwMode="auto">
            <a:xfrm>
              <a:off x="1776" y="2880"/>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820" name="Line 52">
              <a:extLst>
                <a:ext uri="{FF2B5EF4-FFF2-40B4-BE49-F238E27FC236}">
                  <a16:creationId xmlns:a16="http://schemas.microsoft.com/office/drawing/2014/main" id="{D5CF5636-715F-0D48-B9A0-A99E2ED6127C}"/>
                </a:ext>
              </a:extLst>
            </p:cNvPr>
            <p:cNvSpPr>
              <a:spLocks noChangeShapeType="1"/>
            </p:cNvSpPr>
            <p:nvPr/>
          </p:nvSpPr>
          <p:spPr bwMode="auto">
            <a:xfrm>
              <a:off x="1776" y="3072"/>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821" name="Text Box 53">
              <a:extLst>
                <a:ext uri="{FF2B5EF4-FFF2-40B4-BE49-F238E27FC236}">
                  <a16:creationId xmlns:a16="http://schemas.microsoft.com/office/drawing/2014/main" id="{3FB16994-A76D-954B-B668-02BC551B9279}"/>
                </a:ext>
              </a:extLst>
            </p:cNvPr>
            <p:cNvSpPr txBox="1">
              <a:spLocks noChangeArrowheads="1"/>
            </p:cNvSpPr>
            <p:nvPr/>
          </p:nvSpPr>
          <p:spPr bwMode="auto">
            <a:xfrm>
              <a:off x="912" y="2736"/>
              <a:ext cx="974"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spcBef>
                  <a:spcPct val="50000"/>
                </a:spcBef>
                <a:buFont typeface="Arial" panose="020B0604020202020204" pitchFamily="34" charset="0"/>
                <a:buNone/>
              </a:pPr>
              <a:r>
                <a:rPr lang="zh-CN" altLang="en-US" sz="2000" b="1">
                  <a:latin typeface="宋体" panose="02010600030101010101" pitchFamily="2" charset="-122"/>
                </a:rPr>
                <a:t>主片片选</a:t>
              </a:r>
              <a:endParaRPr lang="zh-CN" altLang="en-US" sz="2000" b="1">
                <a:solidFill>
                  <a:schemeClr val="bg1"/>
                </a:solidFill>
                <a:latin typeface="宋体" panose="02010600030101010101" pitchFamily="2" charset="-122"/>
              </a:endParaRPr>
            </a:p>
          </p:txBody>
        </p:sp>
        <p:sp>
          <p:nvSpPr>
            <p:cNvPr id="117822" name="Text Box 54">
              <a:extLst>
                <a:ext uri="{FF2B5EF4-FFF2-40B4-BE49-F238E27FC236}">
                  <a16:creationId xmlns:a16="http://schemas.microsoft.com/office/drawing/2014/main" id="{06DF4D67-163B-8046-81B1-6124ACE2CC23}"/>
                </a:ext>
              </a:extLst>
            </p:cNvPr>
            <p:cNvSpPr txBox="1">
              <a:spLocks noChangeArrowheads="1"/>
            </p:cNvSpPr>
            <p:nvPr/>
          </p:nvSpPr>
          <p:spPr bwMode="auto">
            <a:xfrm>
              <a:off x="864" y="2928"/>
              <a:ext cx="1152"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spcBef>
                  <a:spcPct val="50000"/>
                </a:spcBef>
                <a:buFont typeface="Arial" panose="020B0604020202020204" pitchFamily="34" charset="0"/>
                <a:buNone/>
              </a:pPr>
              <a:r>
                <a:rPr lang="zh-CN" altLang="en-US" sz="2000" b="1">
                  <a:latin typeface="宋体" panose="02010600030101010101" pitchFamily="2" charset="-122"/>
                </a:rPr>
                <a:t>地址线A0</a:t>
              </a:r>
              <a:endParaRPr lang="en-US" altLang="zh-CN" sz="2000" b="1">
                <a:solidFill>
                  <a:schemeClr val="bg1"/>
                </a:solidFill>
                <a:latin typeface="宋体" panose="02010600030101010101" pitchFamily="2" charset="-122"/>
              </a:endParaRPr>
            </a:p>
          </p:txBody>
        </p:sp>
        <p:sp>
          <p:nvSpPr>
            <p:cNvPr id="117823" name="Text Box 55">
              <a:extLst>
                <a:ext uri="{FF2B5EF4-FFF2-40B4-BE49-F238E27FC236}">
                  <a16:creationId xmlns:a16="http://schemas.microsoft.com/office/drawing/2014/main" id="{9701A8E4-CB50-8948-BF9C-535654740ABF}"/>
                </a:ext>
              </a:extLst>
            </p:cNvPr>
            <p:cNvSpPr txBox="1">
              <a:spLocks noChangeArrowheads="1"/>
            </p:cNvSpPr>
            <p:nvPr/>
          </p:nvSpPr>
          <p:spPr bwMode="auto">
            <a:xfrm>
              <a:off x="2256" y="3168"/>
              <a:ext cx="1152"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spcBef>
                  <a:spcPct val="50000"/>
                </a:spcBef>
                <a:buFont typeface="Arial" panose="020B0604020202020204" pitchFamily="34" charset="0"/>
                <a:buNone/>
              </a:pPr>
              <a:r>
                <a:rPr lang="en-US" altLang="zh-CN" sz="2000" b="1">
                  <a:latin typeface="宋体" panose="02010600030101010101" pitchFamily="2" charset="-122"/>
                </a:rPr>
                <a:t>CAS2～0</a:t>
              </a:r>
            </a:p>
          </p:txBody>
        </p:sp>
        <p:sp>
          <p:nvSpPr>
            <p:cNvPr id="117824" name="Text Box 56">
              <a:extLst>
                <a:ext uri="{FF2B5EF4-FFF2-40B4-BE49-F238E27FC236}">
                  <a16:creationId xmlns:a16="http://schemas.microsoft.com/office/drawing/2014/main" id="{64AA123F-DA18-124A-9695-E6504932ADB1}"/>
                </a:ext>
              </a:extLst>
            </p:cNvPr>
            <p:cNvSpPr txBox="1">
              <a:spLocks noChangeArrowheads="1"/>
            </p:cNvSpPr>
            <p:nvPr/>
          </p:nvSpPr>
          <p:spPr bwMode="auto">
            <a:xfrm>
              <a:off x="2736" y="1056"/>
              <a:ext cx="1152"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spcBef>
                  <a:spcPct val="50000"/>
                </a:spcBef>
                <a:buFont typeface="Arial" panose="020B0604020202020204" pitchFamily="34" charset="0"/>
                <a:buNone/>
              </a:pPr>
              <a:r>
                <a:rPr lang="en-US" altLang="zh-CN" sz="2000" b="1">
                  <a:latin typeface="宋体" panose="02010600030101010101" pitchFamily="2" charset="-122"/>
                </a:rPr>
                <a:t>INT</a:t>
              </a:r>
            </a:p>
          </p:txBody>
        </p:sp>
        <p:sp>
          <p:nvSpPr>
            <p:cNvPr id="117825" name="Rectangle 57">
              <a:extLst>
                <a:ext uri="{FF2B5EF4-FFF2-40B4-BE49-F238E27FC236}">
                  <a16:creationId xmlns:a16="http://schemas.microsoft.com/office/drawing/2014/main" id="{F759859F-E5F9-5343-9DBB-FBD8FA32049E}"/>
                </a:ext>
              </a:extLst>
            </p:cNvPr>
            <p:cNvSpPr>
              <a:spLocks noChangeArrowheads="1"/>
            </p:cNvSpPr>
            <p:nvPr/>
          </p:nvSpPr>
          <p:spPr bwMode="auto">
            <a:xfrm>
              <a:off x="4272" y="1008"/>
              <a:ext cx="816" cy="100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lnSpc>
                  <a:spcPct val="130000"/>
                </a:lnSpc>
                <a:spcBef>
                  <a:spcPct val="20000"/>
                </a:spcBef>
                <a:buFont typeface="Arial" panose="020B0604020202020204" pitchFamily="34" charset="0"/>
                <a:buNone/>
              </a:pPr>
              <a:endParaRPr lang="de-DE" altLang="zh-CN" b="1">
                <a:latin typeface="宋体" panose="02010600030101010101" pitchFamily="2" charset="-122"/>
              </a:endParaRPr>
            </a:p>
          </p:txBody>
        </p:sp>
        <p:sp>
          <p:nvSpPr>
            <p:cNvPr id="117826" name="Text Box 58">
              <a:extLst>
                <a:ext uri="{FF2B5EF4-FFF2-40B4-BE49-F238E27FC236}">
                  <a16:creationId xmlns:a16="http://schemas.microsoft.com/office/drawing/2014/main" id="{D563024B-15CA-394C-8BAC-4FA4E7BECD8B}"/>
                </a:ext>
              </a:extLst>
            </p:cNvPr>
            <p:cNvSpPr txBox="1">
              <a:spLocks noChangeArrowheads="1"/>
            </p:cNvSpPr>
            <p:nvPr/>
          </p:nvSpPr>
          <p:spPr bwMode="auto">
            <a:xfrm>
              <a:off x="4224" y="1056"/>
              <a:ext cx="1152"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spcBef>
                  <a:spcPct val="50000"/>
                </a:spcBef>
                <a:buFont typeface="Arial" panose="020B0604020202020204" pitchFamily="34" charset="0"/>
                <a:buNone/>
              </a:pPr>
              <a:r>
                <a:rPr lang="en-US" altLang="zh-CN" sz="2000" b="1">
                  <a:latin typeface="宋体" panose="02010600030101010101" pitchFamily="2" charset="-122"/>
                </a:rPr>
                <a:t>INTR</a:t>
              </a:r>
            </a:p>
          </p:txBody>
        </p:sp>
        <p:sp>
          <p:nvSpPr>
            <p:cNvPr id="117827" name="Line 59">
              <a:extLst>
                <a:ext uri="{FF2B5EF4-FFF2-40B4-BE49-F238E27FC236}">
                  <a16:creationId xmlns:a16="http://schemas.microsoft.com/office/drawing/2014/main" id="{F0D0D2CA-7A9F-CA4B-BADB-EBC8FB35C69D}"/>
                </a:ext>
              </a:extLst>
            </p:cNvPr>
            <p:cNvSpPr>
              <a:spLocks noChangeShapeType="1"/>
            </p:cNvSpPr>
            <p:nvPr/>
          </p:nvSpPr>
          <p:spPr bwMode="auto">
            <a:xfrm>
              <a:off x="3312" y="3120"/>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828" name="Line 60">
              <a:extLst>
                <a:ext uri="{FF2B5EF4-FFF2-40B4-BE49-F238E27FC236}">
                  <a16:creationId xmlns:a16="http://schemas.microsoft.com/office/drawing/2014/main" id="{6F79A6A4-2A5D-3D42-8081-1F89F39541DF}"/>
                </a:ext>
              </a:extLst>
            </p:cNvPr>
            <p:cNvSpPr>
              <a:spLocks noChangeShapeType="1"/>
            </p:cNvSpPr>
            <p:nvPr/>
          </p:nvSpPr>
          <p:spPr bwMode="auto">
            <a:xfrm>
              <a:off x="3504" y="2928"/>
              <a:ext cx="0" cy="7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829" name="Line 61">
              <a:extLst>
                <a:ext uri="{FF2B5EF4-FFF2-40B4-BE49-F238E27FC236}">
                  <a16:creationId xmlns:a16="http://schemas.microsoft.com/office/drawing/2014/main" id="{206209E5-50C2-A946-8D70-1DBBDE4288F1}"/>
                </a:ext>
              </a:extLst>
            </p:cNvPr>
            <p:cNvSpPr>
              <a:spLocks noChangeShapeType="1"/>
            </p:cNvSpPr>
            <p:nvPr/>
          </p:nvSpPr>
          <p:spPr bwMode="auto">
            <a:xfrm>
              <a:off x="3696" y="2736"/>
              <a:ext cx="0" cy="9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830" name="Line 62">
              <a:extLst>
                <a:ext uri="{FF2B5EF4-FFF2-40B4-BE49-F238E27FC236}">
                  <a16:creationId xmlns:a16="http://schemas.microsoft.com/office/drawing/2014/main" id="{6747DFF2-376B-4A44-AC90-B1D7C98FEF65}"/>
                </a:ext>
              </a:extLst>
            </p:cNvPr>
            <p:cNvSpPr>
              <a:spLocks noChangeShapeType="1"/>
            </p:cNvSpPr>
            <p:nvPr/>
          </p:nvSpPr>
          <p:spPr bwMode="auto">
            <a:xfrm>
              <a:off x="3888" y="1728"/>
              <a:ext cx="0" cy="19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831" name="Line 63">
              <a:extLst>
                <a:ext uri="{FF2B5EF4-FFF2-40B4-BE49-F238E27FC236}">
                  <a16:creationId xmlns:a16="http://schemas.microsoft.com/office/drawing/2014/main" id="{F4536B6C-57C5-614B-89F5-7982C1D3A8D5}"/>
                </a:ext>
              </a:extLst>
            </p:cNvPr>
            <p:cNvSpPr>
              <a:spLocks noChangeShapeType="1"/>
            </p:cNvSpPr>
            <p:nvPr/>
          </p:nvSpPr>
          <p:spPr bwMode="auto">
            <a:xfrm>
              <a:off x="4080" y="1744"/>
              <a:ext cx="0" cy="19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832" name="Line 64">
              <a:extLst>
                <a:ext uri="{FF2B5EF4-FFF2-40B4-BE49-F238E27FC236}">
                  <a16:creationId xmlns:a16="http://schemas.microsoft.com/office/drawing/2014/main" id="{4B01174B-7770-C24E-BD3A-C3D2FAA492A3}"/>
                </a:ext>
              </a:extLst>
            </p:cNvPr>
            <p:cNvSpPr>
              <a:spLocks noChangeShapeType="1"/>
            </p:cNvSpPr>
            <p:nvPr/>
          </p:nvSpPr>
          <p:spPr bwMode="auto">
            <a:xfrm>
              <a:off x="3120" y="1200"/>
              <a:ext cx="1152"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17833" name="Text Box 65">
              <a:extLst>
                <a:ext uri="{FF2B5EF4-FFF2-40B4-BE49-F238E27FC236}">
                  <a16:creationId xmlns:a16="http://schemas.microsoft.com/office/drawing/2014/main" id="{F90EDE49-EE02-FC48-B460-245F271651F1}"/>
                </a:ext>
              </a:extLst>
            </p:cNvPr>
            <p:cNvSpPr txBox="1">
              <a:spLocks noChangeArrowheads="1"/>
            </p:cNvSpPr>
            <p:nvPr/>
          </p:nvSpPr>
          <p:spPr bwMode="auto">
            <a:xfrm>
              <a:off x="4384" y="1765"/>
              <a:ext cx="1152"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spcBef>
                  <a:spcPct val="50000"/>
                </a:spcBef>
                <a:buFont typeface="Arial" panose="020B0604020202020204" pitchFamily="34" charset="0"/>
                <a:buNone/>
              </a:pPr>
              <a:r>
                <a:rPr lang="en-US" altLang="zh-CN" sz="2000" b="1">
                  <a:latin typeface="宋体" panose="02010600030101010101" pitchFamily="2" charset="-122"/>
                </a:rPr>
                <a:t>S2～0</a:t>
              </a:r>
            </a:p>
          </p:txBody>
        </p:sp>
        <p:sp>
          <p:nvSpPr>
            <p:cNvPr id="117834" name="Line 66">
              <a:extLst>
                <a:ext uri="{FF2B5EF4-FFF2-40B4-BE49-F238E27FC236}">
                  <a16:creationId xmlns:a16="http://schemas.microsoft.com/office/drawing/2014/main" id="{3CA74875-420A-CC48-9515-A690E1B86451}"/>
                </a:ext>
              </a:extLst>
            </p:cNvPr>
            <p:cNvSpPr>
              <a:spLocks noChangeShapeType="1"/>
            </p:cNvSpPr>
            <p:nvPr/>
          </p:nvSpPr>
          <p:spPr bwMode="auto">
            <a:xfrm>
              <a:off x="3264" y="1536"/>
              <a:ext cx="8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835" name="Line 67">
              <a:extLst>
                <a:ext uri="{FF2B5EF4-FFF2-40B4-BE49-F238E27FC236}">
                  <a16:creationId xmlns:a16="http://schemas.microsoft.com/office/drawing/2014/main" id="{475D288F-21C3-6447-9EB9-0F57DFA3F2BA}"/>
                </a:ext>
              </a:extLst>
            </p:cNvPr>
            <p:cNvSpPr>
              <a:spLocks noChangeShapeType="1"/>
            </p:cNvSpPr>
            <p:nvPr/>
          </p:nvSpPr>
          <p:spPr bwMode="auto">
            <a:xfrm>
              <a:off x="3264" y="1748"/>
              <a:ext cx="6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836" name="Line 68">
              <a:extLst>
                <a:ext uri="{FF2B5EF4-FFF2-40B4-BE49-F238E27FC236}">
                  <a16:creationId xmlns:a16="http://schemas.microsoft.com/office/drawing/2014/main" id="{2ED27414-A4FF-2E46-B6F4-28B99F955AB5}"/>
                </a:ext>
              </a:extLst>
            </p:cNvPr>
            <p:cNvSpPr>
              <a:spLocks noChangeShapeType="1"/>
            </p:cNvSpPr>
            <p:nvPr/>
          </p:nvSpPr>
          <p:spPr bwMode="auto">
            <a:xfrm>
              <a:off x="4080" y="1728"/>
              <a:ext cx="48"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837" name="Line 69">
              <a:extLst>
                <a:ext uri="{FF2B5EF4-FFF2-40B4-BE49-F238E27FC236}">
                  <a16:creationId xmlns:a16="http://schemas.microsoft.com/office/drawing/2014/main" id="{ACF74404-969C-9647-B63E-3989DB0C56B4}"/>
                </a:ext>
              </a:extLst>
            </p:cNvPr>
            <p:cNvSpPr>
              <a:spLocks noChangeShapeType="1"/>
            </p:cNvSpPr>
            <p:nvPr/>
          </p:nvSpPr>
          <p:spPr bwMode="auto">
            <a:xfrm flipH="1">
              <a:off x="3120" y="1488"/>
              <a:ext cx="192"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838" name="Line 70">
              <a:extLst>
                <a:ext uri="{FF2B5EF4-FFF2-40B4-BE49-F238E27FC236}">
                  <a16:creationId xmlns:a16="http://schemas.microsoft.com/office/drawing/2014/main" id="{7948F306-E96C-AD48-A12B-EAC0A03FAB12}"/>
                </a:ext>
              </a:extLst>
            </p:cNvPr>
            <p:cNvSpPr>
              <a:spLocks noChangeShapeType="1"/>
            </p:cNvSpPr>
            <p:nvPr/>
          </p:nvSpPr>
          <p:spPr bwMode="auto">
            <a:xfrm>
              <a:off x="3120" y="1652"/>
              <a:ext cx="24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839" name="Line 71">
              <a:extLst>
                <a:ext uri="{FF2B5EF4-FFF2-40B4-BE49-F238E27FC236}">
                  <a16:creationId xmlns:a16="http://schemas.microsoft.com/office/drawing/2014/main" id="{13CAAEF2-29B5-E848-8CCC-C8AB74F1FCE6}"/>
                </a:ext>
              </a:extLst>
            </p:cNvPr>
            <p:cNvSpPr>
              <a:spLocks noChangeShapeType="1"/>
            </p:cNvSpPr>
            <p:nvPr/>
          </p:nvSpPr>
          <p:spPr bwMode="auto">
            <a:xfrm flipH="1">
              <a:off x="4080" y="1632"/>
              <a:ext cx="192"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840" name="Line 72">
              <a:extLst>
                <a:ext uri="{FF2B5EF4-FFF2-40B4-BE49-F238E27FC236}">
                  <a16:creationId xmlns:a16="http://schemas.microsoft.com/office/drawing/2014/main" id="{B6AD7F9C-ED0B-1C4B-9D82-454CF8CEEBE2}"/>
                </a:ext>
              </a:extLst>
            </p:cNvPr>
            <p:cNvSpPr>
              <a:spLocks noChangeShapeType="1"/>
            </p:cNvSpPr>
            <p:nvPr/>
          </p:nvSpPr>
          <p:spPr bwMode="auto">
            <a:xfrm>
              <a:off x="4080" y="1488"/>
              <a:ext cx="192"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841" name="Text Box 73">
              <a:extLst>
                <a:ext uri="{FF2B5EF4-FFF2-40B4-BE49-F238E27FC236}">
                  <a16:creationId xmlns:a16="http://schemas.microsoft.com/office/drawing/2014/main" id="{BD16ED41-39CD-AA40-9AE1-CD6A62329F98}"/>
                </a:ext>
              </a:extLst>
            </p:cNvPr>
            <p:cNvSpPr txBox="1">
              <a:spLocks noChangeArrowheads="1"/>
            </p:cNvSpPr>
            <p:nvPr/>
          </p:nvSpPr>
          <p:spPr bwMode="auto">
            <a:xfrm>
              <a:off x="3336" y="1230"/>
              <a:ext cx="840"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spcBef>
                  <a:spcPct val="50000"/>
                </a:spcBef>
                <a:buFont typeface="Arial" panose="020B0604020202020204" pitchFamily="34" charset="0"/>
                <a:buNone/>
              </a:pPr>
              <a:r>
                <a:rPr lang="zh-CN" altLang="en-US" sz="2000" b="1">
                  <a:latin typeface="宋体" panose="02010600030101010101" pitchFamily="2" charset="-122"/>
                </a:rPr>
                <a:t>D7～D0</a:t>
              </a:r>
              <a:endParaRPr lang="en-US" altLang="zh-CN" sz="2000" b="1">
                <a:solidFill>
                  <a:schemeClr val="bg1"/>
                </a:solidFill>
                <a:latin typeface="宋体" panose="02010600030101010101" pitchFamily="2" charset="-122"/>
              </a:endParaRPr>
            </a:p>
          </p:txBody>
        </p:sp>
        <p:sp>
          <p:nvSpPr>
            <p:cNvPr id="117842" name="Text Box 74">
              <a:extLst>
                <a:ext uri="{FF2B5EF4-FFF2-40B4-BE49-F238E27FC236}">
                  <a16:creationId xmlns:a16="http://schemas.microsoft.com/office/drawing/2014/main" id="{5A8D494C-CBFD-814A-AFDA-2A140DA38F5E}"/>
                </a:ext>
              </a:extLst>
            </p:cNvPr>
            <p:cNvSpPr txBox="1">
              <a:spLocks noChangeArrowheads="1"/>
            </p:cNvSpPr>
            <p:nvPr/>
          </p:nvSpPr>
          <p:spPr bwMode="auto">
            <a:xfrm>
              <a:off x="4416" y="1440"/>
              <a:ext cx="576"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spcBef>
                  <a:spcPct val="50000"/>
                </a:spcBef>
                <a:buFont typeface="Arial" panose="020B0604020202020204" pitchFamily="34" charset="0"/>
                <a:buNone/>
              </a:pPr>
              <a:r>
                <a:rPr lang="en-US" altLang="zh-CN" sz="2000" b="1">
                  <a:solidFill>
                    <a:srgbClr val="0000FF"/>
                  </a:solidFill>
                  <a:latin typeface="宋体" panose="02010600030101010101" pitchFamily="2" charset="-122"/>
                </a:rPr>
                <a:t>CPU</a:t>
              </a:r>
            </a:p>
          </p:txBody>
        </p:sp>
        <p:sp>
          <p:nvSpPr>
            <p:cNvPr id="117843" name="Line 75">
              <a:extLst>
                <a:ext uri="{FF2B5EF4-FFF2-40B4-BE49-F238E27FC236}">
                  <a16:creationId xmlns:a16="http://schemas.microsoft.com/office/drawing/2014/main" id="{2B0E528F-FBC4-9845-9D1F-0A7A46CCB8FE}"/>
                </a:ext>
              </a:extLst>
            </p:cNvPr>
            <p:cNvSpPr>
              <a:spLocks noChangeShapeType="1"/>
            </p:cNvSpPr>
            <p:nvPr/>
          </p:nvSpPr>
          <p:spPr bwMode="auto">
            <a:xfrm>
              <a:off x="2208" y="2784"/>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844" name="Text Box 76">
              <a:extLst>
                <a:ext uri="{FF2B5EF4-FFF2-40B4-BE49-F238E27FC236}">
                  <a16:creationId xmlns:a16="http://schemas.microsoft.com/office/drawing/2014/main" id="{8E37FEEA-F534-C14C-8EB2-563A20E6D9FC}"/>
                </a:ext>
              </a:extLst>
            </p:cNvPr>
            <p:cNvSpPr txBox="1">
              <a:spLocks noChangeArrowheads="1"/>
            </p:cNvSpPr>
            <p:nvPr/>
          </p:nvSpPr>
          <p:spPr bwMode="auto">
            <a:xfrm>
              <a:off x="2592" y="2592"/>
              <a:ext cx="124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spcBef>
                  <a:spcPct val="50000"/>
                </a:spcBef>
                <a:buFont typeface="Arial" panose="020B0604020202020204" pitchFamily="34" charset="0"/>
                <a:buNone/>
              </a:pPr>
              <a:r>
                <a:rPr lang="en-US" altLang="zh-CN" sz="2000" b="1">
                  <a:latin typeface="宋体" panose="02010600030101010101" pitchFamily="2" charset="-122"/>
                </a:rPr>
                <a:t>INTA</a:t>
              </a:r>
            </a:p>
          </p:txBody>
        </p:sp>
        <p:sp>
          <p:nvSpPr>
            <p:cNvPr id="117845" name="Text Box 77">
              <a:extLst>
                <a:ext uri="{FF2B5EF4-FFF2-40B4-BE49-F238E27FC236}">
                  <a16:creationId xmlns:a16="http://schemas.microsoft.com/office/drawing/2014/main" id="{9ECBAC67-6E7C-C44F-830C-4BF477DFD220}"/>
                </a:ext>
              </a:extLst>
            </p:cNvPr>
            <p:cNvSpPr txBox="1">
              <a:spLocks noChangeArrowheads="1"/>
            </p:cNvSpPr>
            <p:nvPr/>
          </p:nvSpPr>
          <p:spPr bwMode="auto">
            <a:xfrm>
              <a:off x="2784" y="2784"/>
              <a:ext cx="124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spcBef>
                  <a:spcPct val="50000"/>
                </a:spcBef>
                <a:buFont typeface="Arial" panose="020B0604020202020204" pitchFamily="34" charset="0"/>
                <a:buNone/>
              </a:pPr>
              <a:r>
                <a:rPr lang="en-US" altLang="zh-CN" sz="2000" b="1">
                  <a:latin typeface="宋体" panose="02010600030101010101" pitchFamily="2" charset="-122"/>
                </a:rPr>
                <a:t>RD</a:t>
              </a:r>
            </a:p>
          </p:txBody>
        </p:sp>
        <p:sp>
          <p:nvSpPr>
            <p:cNvPr id="117846" name="Text Box 78">
              <a:extLst>
                <a:ext uri="{FF2B5EF4-FFF2-40B4-BE49-F238E27FC236}">
                  <a16:creationId xmlns:a16="http://schemas.microsoft.com/office/drawing/2014/main" id="{E87DF0CF-A18F-5E48-BD90-BEC912A03F39}"/>
                </a:ext>
              </a:extLst>
            </p:cNvPr>
            <p:cNvSpPr txBox="1">
              <a:spLocks noChangeArrowheads="1"/>
            </p:cNvSpPr>
            <p:nvPr/>
          </p:nvSpPr>
          <p:spPr bwMode="auto">
            <a:xfrm>
              <a:off x="2736" y="2976"/>
              <a:ext cx="124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spcBef>
                  <a:spcPct val="50000"/>
                </a:spcBef>
                <a:buFont typeface="Arial" panose="020B0604020202020204" pitchFamily="34" charset="0"/>
                <a:buNone/>
              </a:pPr>
              <a:r>
                <a:rPr lang="en-US" altLang="zh-CN" sz="2000" b="1">
                  <a:latin typeface="宋体" panose="02010600030101010101" pitchFamily="2" charset="-122"/>
                </a:rPr>
                <a:t>WR</a:t>
              </a:r>
            </a:p>
          </p:txBody>
        </p:sp>
        <p:sp>
          <p:nvSpPr>
            <p:cNvPr id="117847" name="Line 79">
              <a:extLst>
                <a:ext uri="{FF2B5EF4-FFF2-40B4-BE49-F238E27FC236}">
                  <a16:creationId xmlns:a16="http://schemas.microsoft.com/office/drawing/2014/main" id="{89EAEA5E-FBE6-5140-AE06-7147733864C6}"/>
                </a:ext>
              </a:extLst>
            </p:cNvPr>
            <p:cNvSpPr>
              <a:spLocks noChangeShapeType="1"/>
            </p:cNvSpPr>
            <p:nvPr/>
          </p:nvSpPr>
          <p:spPr bwMode="auto">
            <a:xfrm>
              <a:off x="2784" y="3024"/>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848" name="Line 80">
              <a:extLst>
                <a:ext uri="{FF2B5EF4-FFF2-40B4-BE49-F238E27FC236}">
                  <a16:creationId xmlns:a16="http://schemas.microsoft.com/office/drawing/2014/main" id="{9A720CE0-E098-534B-B2D9-4CA61C760091}"/>
                </a:ext>
              </a:extLst>
            </p:cNvPr>
            <p:cNvSpPr>
              <a:spLocks noChangeShapeType="1"/>
            </p:cNvSpPr>
            <p:nvPr/>
          </p:nvSpPr>
          <p:spPr bwMode="auto">
            <a:xfrm>
              <a:off x="2832" y="2832"/>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849" name="Line 81">
              <a:extLst>
                <a:ext uri="{FF2B5EF4-FFF2-40B4-BE49-F238E27FC236}">
                  <a16:creationId xmlns:a16="http://schemas.microsoft.com/office/drawing/2014/main" id="{DD453327-2519-1E4A-BF54-88D2A898A5B7}"/>
                </a:ext>
              </a:extLst>
            </p:cNvPr>
            <p:cNvSpPr>
              <a:spLocks noChangeShapeType="1"/>
            </p:cNvSpPr>
            <p:nvPr/>
          </p:nvSpPr>
          <p:spPr bwMode="auto">
            <a:xfrm>
              <a:off x="2640" y="2640"/>
              <a:ext cx="4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850" name="Text Box 82">
              <a:extLst>
                <a:ext uri="{FF2B5EF4-FFF2-40B4-BE49-F238E27FC236}">
                  <a16:creationId xmlns:a16="http://schemas.microsoft.com/office/drawing/2014/main" id="{20564440-2ECB-7D4D-961F-3C2338DD3D33}"/>
                </a:ext>
              </a:extLst>
            </p:cNvPr>
            <p:cNvSpPr txBox="1">
              <a:spLocks noChangeArrowheads="1"/>
            </p:cNvSpPr>
            <p:nvPr/>
          </p:nvSpPr>
          <p:spPr bwMode="auto">
            <a:xfrm>
              <a:off x="2547" y="2326"/>
              <a:ext cx="1260"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spcBef>
                  <a:spcPct val="50000"/>
                </a:spcBef>
                <a:buFont typeface="Arial" panose="020B0604020202020204" pitchFamily="34" charset="0"/>
                <a:buNone/>
              </a:pPr>
              <a:r>
                <a:rPr lang="en-US" altLang="zh-CN" sz="2000" b="1">
                  <a:latin typeface="宋体" panose="02010600030101010101" pitchFamily="2" charset="-122"/>
                </a:rPr>
                <a:t>SP/EN</a:t>
              </a:r>
            </a:p>
          </p:txBody>
        </p:sp>
        <p:sp>
          <p:nvSpPr>
            <p:cNvPr id="117851" name="Line 83">
              <a:extLst>
                <a:ext uri="{FF2B5EF4-FFF2-40B4-BE49-F238E27FC236}">
                  <a16:creationId xmlns:a16="http://schemas.microsoft.com/office/drawing/2014/main" id="{5B04E7D3-E21D-9543-BFE1-6A1F4EF7C1AB}"/>
                </a:ext>
              </a:extLst>
            </p:cNvPr>
            <p:cNvSpPr>
              <a:spLocks noChangeShapeType="1"/>
            </p:cNvSpPr>
            <p:nvPr/>
          </p:nvSpPr>
          <p:spPr bwMode="auto">
            <a:xfrm>
              <a:off x="2592" y="2400"/>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852" name="Line 84">
              <a:extLst>
                <a:ext uri="{FF2B5EF4-FFF2-40B4-BE49-F238E27FC236}">
                  <a16:creationId xmlns:a16="http://schemas.microsoft.com/office/drawing/2014/main" id="{7F7BC0B2-D0AD-B048-88F3-E170C13B73BD}"/>
                </a:ext>
              </a:extLst>
            </p:cNvPr>
            <p:cNvSpPr>
              <a:spLocks noChangeShapeType="1"/>
            </p:cNvSpPr>
            <p:nvPr/>
          </p:nvSpPr>
          <p:spPr bwMode="auto">
            <a:xfrm>
              <a:off x="2880" y="2400"/>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853" name="Line 85">
              <a:extLst>
                <a:ext uri="{FF2B5EF4-FFF2-40B4-BE49-F238E27FC236}">
                  <a16:creationId xmlns:a16="http://schemas.microsoft.com/office/drawing/2014/main" id="{DFA5BB15-0A8A-F44D-AE0F-17897A871A0D}"/>
                </a:ext>
              </a:extLst>
            </p:cNvPr>
            <p:cNvSpPr>
              <a:spLocks noChangeShapeType="1"/>
            </p:cNvSpPr>
            <p:nvPr/>
          </p:nvSpPr>
          <p:spPr bwMode="auto">
            <a:xfrm>
              <a:off x="3120" y="2756"/>
              <a:ext cx="110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854" name="Rectangle 86">
              <a:extLst>
                <a:ext uri="{FF2B5EF4-FFF2-40B4-BE49-F238E27FC236}">
                  <a16:creationId xmlns:a16="http://schemas.microsoft.com/office/drawing/2014/main" id="{CA9686E7-BB83-974A-BA26-44A9A52E7AFF}"/>
                </a:ext>
              </a:extLst>
            </p:cNvPr>
            <p:cNvSpPr>
              <a:spLocks noChangeArrowheads="1"/>
            </p:cNvSpPr>
            <p:nvPr/>
          </p:nvSpPr>
          <p:spPr bwMode="auto">
            <a:xfrm>
              <a:off x="4224" y="2324"/>
              <a:ext cx="864" cy="9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lnSpc>
                  <a:spcPct val="130000"/>
                </a:lnSpc>
                <a:spcBef>
                  <a:spcPct val="20000"/>
                </a:spcBef>
                <a:buFont typeface="Arial" panose="020B0604020202020204" pitchFamily="34" charset="0"/>
                <a:buNone/>
              </a:pPr>
              <a:endParaRPr lang="de-DE" altLang="zh-CN" b="1">
                <a:latin typeface="宋体" panose="02010600030101010101" pitchFamily="2" charset="-122"/>
              </a:endParaRPr>
            </a:p>
          </p:txBody>
        </p:sp>
        <p:sp>
          <p:nvSpPr>
            <p:cNvPr id="117855" name="Text Box 87">
              <a:extLst>
                <a:ext uri="{FF2B5EF4-FFF2-40B4-BE49-F238E27FC236}">
                  <a16:creationId xmlns:a16="http://schemas.microsoft.com/office/drawing/2014/main" id="{3BCAC7A4-5BD2-B848-A689-FE502A4F423C}"/>
                </a:ext>
              </a:extLst>
            </p:cNvPr>
            <p:cNvSpPr txBox="1">
              <a:spLocks noChangeArrowheads="1"/>
            </p:cNvSpPr>
            <p:nvPr/>
          </p:nvSpPr>
          <p:spPr bwMode="auto">
            <a:xfrm>
              <a:off x="4416" y="2256"/>
              <a:ext cx="1152"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spcBef>
                  <a:spcPct val="50000"/>
                </a:spcBef>
                <a:buFont typeface="Arial" panose="020B0604020202020204" pitchFamily="34" charset="0"/>
                <a:buNone/>
              </a:pPr>
              <a:r>
                <a:rPr lang="en-US" altLang="zh-CN" sz="2000" b="1">
                  <a:latin typeface="宋体" panose="02010600030101010101" pitchFamily="2" charset="-122"/>
                </a:rPr>
                <a:t>S2～0</a:t>
              </a:r>
            </a:p>
          </p:txBody>
        </p:sp>
        <p:sp>
          <p:nvSpPr>
            <p:cNvPr id="117856" name="Line 88">
              <a:extLst>
                <a:ext uri="{FF2B5EF4-FFF2-40B4-BE49-F238E27FC236}">
                  <a16:creationId xmlns:a16="http://schemas.microsoft.com/office/drawing/2014/main" id="{7880F7E2-71E3-E94C-87E1-DCEFC65DA5E6}"/>
                </a:ext>
              </a:extLst>
            </p:cNvPr>
            <p:cNvSpPr>
              <a:spLocks noChangeShapeType="1"/>
            </p:cNvSpPr>
            <p:nvPr/>
          </p:nvSpPr>
          <p:spPr bwMode="auto">
            <a:xfrm>
              <a:off x="4512" y="2032"/>
              <a:ext cx="0" cy="288"/>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17857" name="Line 89">
              <a:extLst>
                <a:ext uri="{FF2B5EF4-FFF2-40B4-BE49-F238E27FC236}">
                  <a16:creationId xmlns:a16="http://schemas.microsoft.com/office/drawing/2014/main" id="{D4C1A571-CB61-C94F-8984-4A4105CCCF7B}"/>
                </a:ext>
              </a:extLst>
            </p:cNvPr>
            <p:cNvSpPr>
              <a:spLocks noChangeShapeType="1"/>
            </p:cNvSpPr>
            <p:nvPr/>
          </p:nvSpPr>
          <p:spPr bwMode="auto">
            <a:xfrm>
              <a:off x="4656" y="2032"/>
              <a:ext cx="0" cy="288"/>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17858" name="Line 90">
              <a:extLst>
                <a:ext uri="{FF2B5EF4-FFF2-40B4-BE49-F238E27FC236}">
                  <a16:creationId xmlns:a16="http://schemas.microsoft.com/office/drawing/2014/main" id="{2F2FB365-37EA-8143-A641-C197C794FD77}"/>
                </a:ext>
              </a:extLst>
            </p:cNvPr>
            <p:cNvSpPr>
              <a:spLocks noChangeShapeType="1"/>
            </p:cNvSpPr>
            <p:nvPr/>
          </p:nvSpPr>
          <p:spPr bwMode="auto">
            <a:xfrm>
              <a:off x="4800" y="2032"/>
              <a:ext cx="0" cy="288"/>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17859" name="Text Box 91">
              <a:extLst>
                <a:ext uri="{FF2B5EF4-FFF2-40B4-BE49-F238E27FC236}">
                  <a16:creationId xmlns:a16="http://schemas.microsoft.com/office/drawing/2014/main" id="{10702CE4-954F-E14F-87BA-D6099E48D2CE}"/>
                </a:ext>
              </a:extLst>
            </p:cNvPr>
            <p:cNvSpPr txBox="1">
              <a:spLocks noChangeArrowheads="1"/>
            </p:cNvSpPr>
            <p:nvPr/>
          </p:nvSpPr>
          <p:spPr bwMode="auto">
            <a:xfrm>
              <a:off x="4224" y="2592"/>
              <a:ext cx="124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spcBef>
                  <a:spcPct val="50000"/>
                </a:spcBef>
                <a:buFont typeface="Arial" panose="020B0604020202020204" pitchFamily="34" charset="0"/>
                <a:buNone/>
              </a:pPr>
              <a:r>
                <a:rPr lang="en-US" altLang="zh-CN" sz="2000" b="1">
                  <a:latin typeface="宋体" panose="02010600030101010101" pitchFamily="2" charset="-122"/>
                </a:rPr>
                <a:t>INTA</a:t>
              </a:r>
            </a:p>
          </p:txBody>
        </p:sp>
        <p:sp>
          <p:nvSpPr>
            <p:cNvPr id="117860" name="Line 92">
              <a:extLst>
                <a:ext uri="{FF2B5EF4-FFF2-40B4-BE49-F238E27FC236}">
                  <a16:creationId xmlns:a16="http://schemas.microsoft.com/office/drawing/2014/main" id="{35477F7B-FB8E-2646-B9EE-13CE126FC5EF}"/>
                </a:ext>
              </a:extLst>
            </p:cNvPr>
            <p:cNvSpPr>
              <a:spLocks noChangeShapeType="1"/>
            </p:cNvSpPr>
            <p:nvPr/>
          </p:nvSpPr>
          <p:spPr bwMode="auto">
            <a:xfrm>
              <a:off x="4272" y="2640"/>
              <a:ext cx="4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861" name="Text Box 93">
              <a:extLst>
                <a:ext uri="{FF2B5EF4-FFF2-40B4-BE49-F238E27FC236}">
                  <a16:creationId xmlns:a16="http://schemas.microsoft.com/office/drawing/2014/main" id="{C14CCA55-C848-B344-A4DB-AB69D63B7762}"/>
                </a:ext>
              </a:extLst>
            </p:cNvPr>
            <p:cNvSpPr txBox="1">
              <a:spLocks noChangeArrowheads="1"/>
            </p:cNvSpPr>
            <p:nvPr/>
          </p:nvSpPr>
          <p:spPr bwMode="auto">
            <a:xfrm>
              <a:off x="4224" y="2784"/>
              <a:ext cx="124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spcBef>
                  <a:spcPct val="50000"/>
                </a:spcBef>
                <a:buFont typeface="Arial" panose="020B0604020202020204" pitchFamily="34" charset="0"/>
                <a:buNone/>
              </a:pPr>
              <a:r>
                <a:rPr lang="en-US" altLang="zh-CN" sz="2000" b="1">
                  <a:latin typeface="宋体" panose="02010600030101010101" pitchFamily="2" charset="-122"/>
                </a:rPr>
                <a:t>IOR</a:t>
              </a:r>
            </a:p>
          </p:txBody>
        </p:sp>
        <p:sp>
          <p:nvSpPr>
            <p:cNvPr id="117862" name="Text Box 94">
              <a:extLst>
                <a:ext uri="{FF2B5EF4-FFF2-40B4-BE49-F238E27FC236}">
                  <a16:creationId xmlns:a16="http://schemas.microsoft.com/office/drawing/2014/main" id="{38B84B75-B83C-3647-891F-EA0669BF26B6}"/>
                </a:ext>
              </a:extLst>
            </p:cNvPr>
            <p:cNvSpPr txBox="1">
              <a:spLocks noChangeArrowheads="1"/>
            </p:cNvSpPr>
            <p:nvPr/>
          </p:nvSpPr>
          <p:spPr bwMode="auto">
            <a:xfrm>
              <a:off x="4224" y="2976"/>
              <a:ext cx="7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spcBef>
                  <a:spcPct val="50000"/>
                </a:spcBef>
                <a:buFont typeface="Arial" panose="020B0604020202020204" pitchFamily="34" charset="0"/>
                <a:buNone/>
              </a:pPr>
              <a:r>
                <a:rPr lang="en-US" altLang="zh-CN" sz="2000" b="1">
                  <a:latin typeface="宋体" panose="02010600030101010101" pitchFamily="2" charset="-122"/>
                </a:rPr>
                <a:t>IOW</a:t>
              </a:r>
            </a:p>
          </p:txBody>
        </p:sp>
        <p:sp>
          <p:nvSpPr>
            <p:cNvPr id="117863" name="Line 95">
              <a:extLst>
                <a:ext uri="{FF2B5EF4-FFF2-40B4-BE49-F238E27FC236}">
                  <a16:creationId xmlns:a16="http://schemas.microsoft.com/office/drawing/2014/main" id="{5569FDEB-7392-7D4F-9081-D1E2B4D33F26}"/>
                </a:ext>
              </a:extLst>
            </p:cNvPr>
            <p:cNvSpPr>
              <a:spLocks noChangeShapeType="1"/>
            </p:cNvSpPr>
            <p:nvPr/>
          </p:nvSpPr>
          <p:spPr bwMode="auto">
            <a:xfrm>
              <a:off x="4272" y="2832"/>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864" name="Line 96">
              <a:extLst>
                <a:ext uri="{FF2B5EF4-FFF2-40B4-BE49-F238E27FC236}">
                  <a16:creationId xmlns:a16="http://schemas.microsoft.com/office/drawing/2014/main" id="{931DF2C5-2D0F-6549-9B65-52729B6A3F92}"/>
                </a:ext>
              </a:extLst>
            </p:cNvPr>
            <p:cNvSpPr>
              <a:spLocks noChangeShapeType="1"/>
            </p:cNvSpPr>
            <p:nvPr/>
          </p:nvSpPr>
          <p:spPr bwMode="auto">
            <a:xfrm>
              <a:off x="4272" y="3024"/>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865" name="Line 97">
              <a:extLst>
                <a:ext uri="{FF2B5EF4-FFF2-40B4-BE49-F238E27FC236}">
                  <a16:creationId xmlns:a16="http://schemas.microsoft.com/office/drawing/2014/main" id="{28E0F6D5-E716-DD4F-9A65-1BA9D33CA71A}"/>
                </a:ext>
              </a:extLst>
            </p:cNvPr>
            <p:cNvSpPr>
              <a:spLocks noChangeShapeType="1"/>
            </p:cNvSpPr>
            <p:nvPr/>
          </p:nvSpPr>
          <p:spPr bwMode="auto">
            <a:xfrm>
              <a:off x="3120" y="2948"/>
              <a:ext cx="110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866" name="Line 98">
              <a:extLst>
                <a:ext uri="{FF2B5EF4-FFF2-40B4-BE49-F238E27FC236}">
                  <a16:creationId xmlns:a16="http://schemas.microsoft.com/office/drawing/2014/main" id="{7F00A05A-12C8-704D-A663-AE37C82DB62E}"/>
                </a:ext>
              </a:extLst>
            </p:cNvPr>
            <p:cNvSpPr>
              <a:spLocks noChangeShapeType="1"/>
            </p:cNvSpPr>
            <p:nvPr/>
          </p:nvSpPr>
          <p:spPr bwMode="auto">
            <a:xfrm>
              <a:off x="3120" y="3140"/>
              <a:ext cx="110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867" name="Line 99">
              <a:extLst>
                <a:ext uri="{FF2B5EF4-FFF2-40B4-BE49-F238E27FC236}">
                  <a16:creationId xmlns:a16="http://schemas.microsoft.com/office/drawing/2014/main" id="{01E2FDB9-A1D4-DC4D-A800-94F3A633DFA2}"/>
                </a:ext>
              </a:extLst>
            </p:cNvPr>
            <p:cNvSpPr>
              <a:spLocks noChangeShapeType="1"/>
            </p:cNvSpPr>
            <p:nvPr/>
          </p:nvSpPr>
          <p:spPr bwMode="auto">
            <a:xfrm>
              <a:off x="2496" y="3408"/>
              <a:ext cx="0" cy="288"/>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17868" name="Line 100">
              <a:extLst>
                <a:ext uri="{FF2B5EF4-FFF2-40B4-BE49-F238E27FC236}">
                  <a16:creationId xmlns:a16="http://schemas.microsoft.com/office/drawing/2014/main" id="{9CEF7876-728E-D144-8D0A-3AA3E00DC09A}"/>
                </a:ext>
              </a:extLst>
            </p:cNvPr>
            <p:cNvSpPr>
              <a:spLocks noChangeShapeType="1"/>
            </p:cNvSpPr>
            <p:nvPr/>
          </p:nvSpPr>
          <p:spPr bwMode="auto">
            <a:xfrm>
              <a:off x="2640" y="3408"/>
              <a:ext cx="0" cy="288"/>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17869" name="Line 101">
              <a:extLst>
                <a:ext uri="{FF2B5EF4-FFF2-40B4-BE49-F238E27FC236}">
                  <a16:creationId xmlns:a16="http://schemas.microsoft.com/office/drawing/2014/main" id="{E7D1C3EF-B6F6-6B43-8EA4-D960F9E81BDD}"/>
                </a:ext>
              </a:extLst>
            </p:cNvPr>
            <p:cNvSpPr>
              <a:spLocks noChangeShapeType="1"/>
            </p:cNvSpPr>
            <p:nvPr/>
          </p:nvSpPr>
          <p:spPr bwMode="auto">
            <a:xfrm>
              <a:off x="2784" y="3408"/>
              <a:ext cx="0" cy="288"/>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17870" name="Text Box 102">
              <a:extLst>
                <a:ext uri="{FF2B5EF4-FFF2-40B4-BE49-F238E27FC236}">
                  <a16:creationId xmlns:a16="http://schemas.microsoft.com/office/drawing/2014/main" id="{32A4A529-B59C-1A4C-ACA3-C066975664F2}"/>
                </a:ext>
              </a:extLst>
            </p:cNvPr>
            <p:cNvSpPr txBox="1">
              <a:spLocks noChangeArrowheads="1"/>
            </p:cNvSpPr>
            <p:nvPr/>
          </p:nvSpPr>
          <p:spPr bwMode="auto">
            <a:xfrm>
              <a:off x="2496" y="1824"/>
              <a:ext cx="816"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spcBef>
                  <a:spcPct val="50000"/>
                </a:spcBef>
                <a:buFont typeface="Arial" panose="020B0604020202020204" pitchFamily="34" charset="0"/>
                <a:buNone/>
              </a:pPr>
              <a:r>
                <a:rPr lang="zh-CN" altLang="en-US" sz="2000" b="1">
                  <a:solidFill>
                    <a:srgbClr val="0000FF"/>
                  </a:solidFill>
                  <a:latin typeface="宋体" panose="02010600030101010101" pitchFamily="2" charset="-122"/>
                </a:rPr>
                <a:t>主8259</a:t>
              </a:r>
            </a:p>
          </p:txBody>
        </p:sp>
        <p:sp>
          <p:nvSpPr>
            <p:cNvPr id="117871" name="Text Box 103">
              <a:extLst>
                <a:ext uri="{FF2B5EF4-FFF2-40B4-BE49-F238E27FC236}">
                  <a16:creationId xmlns:a16="http://schemas.microsoft.com/office/drawing/2014/main" id="{8AA1F0EC-48E0-BD42-8A09-EF5388013BB0}"/>
                </a:ext>
              </a:extLst>
            </p:cNvPr>
            <p:cNvSpPr txBox="1">
              <a:spLocks noChangeArrowheads="1"/>
            </p:cNvSpPr>
            <p:nvPr/>
          </p:nvSpPr>
          <p:spPr bwMode="auto">
            <a:xfrm>
              <a:off x="4176" y="3264"/>
              <a:ext cx="1296"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spcBef>
                  <a:spcPct val="50000"/>
                </a:spcBef>
                <a:buFont typeface="Arial" panose="020B0604020202020204" pitchFamily="34" charset="0"/>
                <a:buNone/>
              </a:pPr>
              <a:r>
                <a:rPr lang="zh-CN" altLang="en-US" sz="2000" b="1">
                  <a:latin typeface="宋体" panose="02010600030101010101" pitchFamily="2" charset="-122"/>
                </a:rPr>
                <a:t>总线控制器</a:t>
              </a:r>
            </a:p>
          </p:txBody>
        </p:sp>
        <p:sp>
          <p:nvSpPr>
            <p:cNvPr id="117872" name="Line 104">
              <a:extLst>
                <a:ext uri="{FF2B5EF4-FFF2-40B4-BE49-F238E27FC236}">
                  <a16:creationId xmlns:a16="http://schemas.microsoft.com/office/drawing/2014/main" id="{F4DEB598-1024-F048-B7D4-F8478A996A4C}"/>
                </a:ext>
              </a:extLst>
            </p:cNvPr>
            <p:cNvSpPr>
              <a:spLocks noChangeShapeType="1"/>
            </p:cNvSpPr>
            <p:nvPr/>
          </p:nvSpPr>
          <p:spPr bwMode="auto">
            <a:xfrm>
              <a:off x="3120" y="2516"/>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873" name="Text Box 105">
              <a:extLst>
                <a:ext uri="{FF2B5EF4-FFF2-40B4-BE49-F238E27FC236}">
                  <a16:creationId xmlns:a16="http://schemas.microsoft.com/office/drawing/2014/main" id="{7F4F1BBB-91C2-A44C-9A45-15AAB709B6AE}"/>
                </a:ext>
              </a:extLst>
            </p:cNvPr>
            <p:cNvSpPr txBox="1">
              <a:spLocks noChangeArrowheads="1"/>
            </p:cNvSpPr>
            <p:nvPr/>
          </p:nvSpPr>
          <p:spPr bwMode="auto">
            <a:xfrm>
              <a:off x="3360" y="2352"/>
              <a:ext cx="480"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spcBef>
                  <a:spcPct val="50000"/>
                </a:spcBef>
                <a:buFont typeface="Arial" panose="020B0604020202020204" pitchFamily="34" charset="0"/>
                <a:buNone/>
              </a:pPr>
              <a:r>
                <a:rPr lang="zh-CN" altLang="en-US" sz="2000" b="1">
                  <a:latin typeface="宋体" panose="02010600030101010101" pitchFamily="2" charset="-122"/>
                </a:rPr>
                <a:t>+5</a:t>
              </a:r>
              <a:r>
                <a:rPr lang="en-US" altLang="zh-CN" sz="2000" b="1">
                  <a:latin typeface="宋体" panose="02010600030101010101" pitchFamily="2" charset="-122"/>
                </a:rPr>
                <a:t>V</a:t>
              </a:r>
            </a:p>
          </p:txBody>
        </p:sp>
        <p:sp>
          <p:nvSpPr>
            <p:cNvPr id="117874" name="Line 106">
              <a:extLst>
                <a:ext uri="{FF2B5EF4-FFF2-40B4-BE49-F238E27FC236}">
                  <a16:creationId xmlns:a16="http://schemas.microsoft.com/office/drawing/2014/main" id="{BCFFF8A2-6D1B-7F4B-9894-66CBB51F3C38}"/>
                </a:ext>
              </a:extLst>
            </p:cNvPr>
            <p:cNvSpPr>
              <a:spLocks noChangeShapeType="1"/>
            </p:cNvSpPr>
            <p:nvPr/>
          </p:nvSpPr>
          <p:spPr bwMode="auto">
            <a:xfrm>
              <a:off x="528" y="1584"/>
              <a:ext cx="1632"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17875" name="Line 107">
              <a:extLst>
                <a:ext uri="{FF2B5EF4-FFF2-40B4-BE49-F238E27FC236}">
                  <a16:creationId xmlns:a16="http://schemas.microsoft.com/office/drawing/2014/main" id="{B3388330-2D29-8444-BB28-3DD345F644D4}"/>
                </a:ext>
              </a:extLst>
            </p:cNvPr>
            <p:cNvSpPr>
              <a:spLocks noChangeShapeType="1"/>
            </p:cNvSpPr>
            <p:nvPr/>
          </p:nvSpPr>
          <p:spPr bwMode="auto">
            <a:xfrm>
              <a:off x="528" y="1584"/>
              <a:ext cx="0" cy="20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876" name="Text Box 108">
              <a:extLst>
                <a:ext uri="{FF2B5EF4-FFF2-40B4-BE49-F238E27FC236}">
                  <a16:creationId xmlns:a16="http://schemas.microsoft.com/office/drawing/2014/main" id="{A5F12F00-2886-7C47-B62D-555FFA13F091}"/>
                </a:ext>
              </a:extLst>
            </p:cNvPr>
            <p:cNvSpPr txBox="1">
              <a:spLocks noChangeArrowheads="1"/>
            </p:cNvSpPr>
            <p:nvPr/>
          </p:nvSpPr>
          <p:spPr bwMode="auto">
            <a:xfrm>
              <a:off x="528" y="3451"/>
              <a:ext cx="999" cy="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spcBef>
                  <a:spcPct val="50000"/>
                </a:spcBef>
                <a:buFont typeface="Arial" panose="020B0604020202020204" pitchFamily="34" charset="0"/>
                <a:buNone/>
              </a:pPr>
              <a:r>
                <a:rPr lang="zh-CN" altLang="en-US" sz="2000" b="1">
                  <a:latin typeface="宋体" panose="02010600030101010101" pitchFamily="2" charset="-122"/>
                </a:rPr>
                <a:t>从8259 INT</a:t>
              </a:r>
            </a:p>
          </p:txBody>
        </p:sp>
        <p:sp>
          <p:nvSpPr>
            <p:cNvPr id="117877" name="Text Box 109">
              <a:extLst>
                <a:ext uri="{FF2B5EF4-FFF2-40B4-BE49-F238E27FC236}">
                  <a16:creationId xmlns:a16="http://schemas.microsoft.com/office/drawing/2014/main" id="{9AB9F381-1512-2E41-BE8B-13D00D2E11D4}"/>
                </a:ext>
              </a:extLst>
            </p:cNvPr>
            <p:cNvSpPr txBox="1">
              <a:spLocks noChangeArrowheads="1"/>
            </p:cNvSpPr>
            <p:nvPr/>
          </p:nvSpPr>
          <p:spPr bwMode="auto">
            <a:xfrm>
              <a:off x="1536" y="3648"/>
              <a:ext cx="148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spcBef>
                  <a:spcPct val="50000"/>
                </a:spcBef>
                <a:buFont typeface="Arial" panose="020B0604020202020204" pitchFamily="34" charset="0"/>
                <a:buNone/>
              </a:pPr>
              <a:r>
                <a:rPr lang="zh-CN" altLang="en-US" sz="2000" b="1">
                  <a:latin typeface="宋体" panose="02010600030101010101" pitchFamily="2" charset="-122"/>
                </a:rPr>
                <a:t>从8259 CAS2～0</a:t>
              </a:r>
              <a:endParaRPr lang="en-US" altLang="zh-CN" sz="2000" b="1">
                <a:solidFill>
                  <a:schemeClr val="bg1"/>
                </a:solidFill>
                <a:latin typeface="宋体" panose="02010600030101010101" pitchFamily="2" charset="-122"/>
              </a:endParaRPr>
            </a:p>
          </p:txBody>
        </p:sp>
        <p:sp>
          <p:nvSpPr>
            <p:cNvPr id="117878" name="Text Box 110">
              <a:extLst>
                <a:ext uri="{FF2B5EF4-FFF2-40B4-BE49-F238E27FC236}">
                  <a16:creationId xmlns:a16="http://schemas.microsoft.com/office/drawing/2014/main" id="{27B7060B-0446-8744-8C34-1A3AD3C2C210}"/>
                </a:ext>
              </a:extLst>
            </p:cNvPr>
            <p:cNvSpPr txBox="1">
              <a:spLocks noChangeArrowheads="1"/>
            </p:cNvSpPr>
            <p:nvPr/>
          </p:nvSpPr>
          <p:spPr bwMode="auto">
            <a:xfrm>
              <a:off x="3168" y="3648"/>
              <a:ext cx="148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spcBef>
                  <a:spcPct val="50000"/>
                </a:spcBef>
                <a:buFont typeface="Arial" panose="020B0604020202020204" pitchFamily="34" charset="0"/>
                <a:buNone/>
              </a:pPr>
              <a:r>
                <a:rPr lang="zh-CN" altLang="en-US" sz="2000" b="1">
                  <a:latin typeface="宋体" panose="02010600030101010101" pitchFamily="2" charset="-122"/>
                </a:rPr>
                <a:t>从8259相应引脚</a:t>
              </a:r>
            </a:p>
          </p:txBody>
        </p:sp>
      </p:grpSp>
      <p:sp>
        <p:nvSpPr>
          <p:cNvPr id="117777" name="Text Box 111">
            <a:extLst>
              <a:ext uri="{FF2B5EF4-FFF2-40B4-BE49-F238E27FC236}">
                <a16:creationId xmlns:a16="http://schemas.microsoft.com/office/drawing/2014/main" id="{99F33F4A-893E-954C-9CE9-58B61F58BADD}"/>
              </a:ext>
            </a:extLst>
          </p:cNvPr>
          <p:cNvSpPr txBox="1">
            <a:spLocks noChangeArrowheads="1"/>
          </p:cNvSpPr>
          <p:nvPr/>
        </p:nvSpPr>
        <p:spPr bwMode="auto">
          <a:xfrm>
            <a:off x="2373313" y="4695825"/>
            <a:ext cx="42005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spcBef>
                <a:spcPct val="50000"/>
              </a:spcBef>
              <a:buFont typeface="Arial" panose="020B0604020202020204" pitchFamily="34" charset="0"/>
              <a:buNone/>
            </a:pPr>
            <a:r>
              <a:rPr lang="zh-CN" altLang="en-US" sz="2000" b="1">
                <a:solidFill>
                  <a:srgbClr val="0000FF"/>
                </a:solidFill>
                <a:latin typeface="宋体" panose="02010600030101010101" pitchFamily="2" charset="-122"/>
              </a:rPr>
              <a:t>可屏蔽中断硬件结构(1)</a:t>
            </a:r>
          </a:p>
        </p:txBody>
      </p:sp>
      <p:sp>
        <p:nvSpPr>
          <p:cNvPr id="117778" name="文本框 5">
            <a:extLst>
              <a:ext uri="{FF2B5EF4-FFF2-40B4-BE49-F238E27FC236}">
                <a16:creationId xmlns:a16="http://schemas.microsoft.com/office/drawing/2014/main" id="{E076D06C-F814-8B48-B572-69E5E49C3456}"/>
              </a:ext>
            </a:extLst>
          </p:cNvPr>
          <p:cNvSpPr>
            <a:spLocks noChangeArrowheads="1"/>
          </p:cNvSpPr>
          <p:nvPr/>
        </p:nvSpPr>
        <p:spPr bwMode="auto">
          <a:xfrm>
            <a:off x="325438" y="328613"/>
            <a:ext cx="5805487"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buFont typeface="Arial" panose="020B0604020202020204" pitchFamily="34" charset="0"/>
              <a:buNone/>
            </a:pPr>
            <a:r>
              <a:rPr lang="zh-CN" altLang="en-US" sz="2400" b="1">
                <a:solidFill>
                  <a:schemeClr val="bg1"/>
                </a:solidFill>
                <a:ea typeface="微软雅黑" panose="020B0503020204020204" pitchFamily="34" charset="-122"/>
                <a:sym typeface="Arial" panose="020B0604020202020204" pitchFamily="34" charset="0"/>
              </a:rPr>
              <a:t>   </a:t>
            </a:r>
            <a:r>
              <a:rPr lang="zh-CN" altLang="en-US" sz="2400" b="1">
                <a:solidFill>
                  <a:schemeClr val="bg1"/>
                </a:solidFill>
                <a:ea typeface="微软雅黑" panose="020B0503020204020204" pitchFamily="34" charset="-122"/>
                <a:sym typeface="微软雅黑" panose="020B0503020204020204" pitchFamily="34" charset="-122"/>
              </a:rPr>
              <a:t>PC系列机中可屏蔽中断</a:t>
            </a:r>
            <a:endParaRPr lang="zh-CN" altLang="en-US" sz="2400" b="1">
              <a:solidFill>
                <a:schemeClr val="bg1"/>
              </a:solidFill>
              <a:ea typeface="微软雅黑" panose="020B0503020204020204" pitchFamily="34" charset="-122"/>
              <a:sym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4102"/>
                                        </p:tgtEl>
                                        <p:attrNameLst>
                                          <p:attrName>style.visibility</p:attrName>
                                        </p:attrNameLst>
                                      </p:cBhvr>
                                      <p:to>
                                        <p:strVal val="visible"/>
                                      </p:to>
                                    </p:set>
                                    <p:animEffect filter="fade">
                                      <p:cBhvr>
                                        <p:cTn id="7" dur="500"/>
                                        <p:tgtEl>
                                          <p:spTgt spid="4102"/>
                                        </p:tgtEl>
                                      </p:cBhvr>
                                    </p:animEffect>
                                  </p:childTnLst>
                                </p:cTn>
                              </p:par>
                              <p:par>
                                <p:cTn id="8" presetID="10" presetClass="entr" presetSubtype="0" fill="hold" nodeType="withEffect">
                                  <p:stCondLst>
                                    <p:cond delay="0"/>
                                  </p:stCondLst>
                                  <p:childTnLst>
                                    <p:set>
                                      <p:cBhvr>
                                        <p:cTn id="9" dur="1" fill="hold">
                                          <p:stCondLst>
                                            <p:cond delay="0"/>
                                          </p:stCondLst>
                                        </p:cTn>
                                        <p:tgtEl>
                                          <p:spTgt spid="4105"/>
                                        </p:tgtEl>
                                        <p:attrNameLst>
                                          <p:attrName>style.visibility</p:attrName>
                                        </p:attrNameLst>
                                      </p:cBhvr>
                                      <p:to>
                                        <p:strVal val="visible"/>
                                      </p:to>
                                    </p:set>
                                    <p:animEffect filter="fade">
                                      <p:cBhvr>
                                        <p:cTn id="10" dur="500"/>
                                        <p:tgtEl>
                                          <p:spTgt spid="4105"/>
                                        </p:tgtEl>
                                      </p:cBhvr>
                                    </p:animEffect>
                                  </p:childTnLst>
                                </p:cTn>
                              </p:par>
                              <p:par>
                                <p:cTn id="11" presetID="10" presetClass="entr" presetSubtype="0" fill="hold" nodeType="withEffect">
                                  <p:stCondLst>
                                    <p:cond delay="0"/>
                                  </p:stCondLst>
                                  <p:childTnLst>
                                    <p:set>
                                      <p:cBhvr>
                                        <p:cTn id="12" dur="1" fill="hold">
                                          <p:stCondLst>
                                            <p:cond delay="0"/>
                                          </p:stCondLst>
                                        </p:cTn>
                                        <p:tgtEl>
                                          <p:spTgt spid="4107"/>
                                        </p:tgtEl>
                                        <p:attrNameLst>
                                          <p:attrName>style.visibility</p:attrName>
                                        </p:attrNameLst>
                                      </p:cBhvr>
                                      <p:to>
                                        <p:strVal val="visible"/>
                                      </p:to>
                                    </p:set>
                                    <p:animEffect filter="fade">
                                      <p:cBhvr>
                                        <p:cTn id="13" dur="500"/>
                                        <p:tgtEl>
                                          <p:spTgt spid="4107"/>
                                        </p:tgtEl>
                                      </p:cBhvr>
                                    </p:animEffect>
                                  </p:childTnLst>
                                </p:cTn>
                              </p:par>
                              <p:par>
                                <p:cTn id="14" presetID="10" presetClass="entr" presetSubtype="0" fill="hold" nodeType="withEffect">
                                  <p:stCondLst>
                                    <p:cond delay="0"/>
                                  </p:stCondLst>
                                  <p:childTnLst>
                                    <p:set>
                                      <p:cBhvr>
                                        <p:cTn id="15" dur="1" fill="hold">
                                          <p:stCondLst>
                                            <p:cond delay="0"/>
                                          </p:stCondLst>
                                        </p:cTn>
                                        <p:tgtEl>
                                          <p:spTgt spid="4103"/>
                                        </p:tgtEl>
                                        <p:attrNameLst>
                                          <p:attrName>style.visibility</p:attrName>
                                        </p:attrNameLst>
                                      </p:cBhvr>
                                      <p:to>
                                        <p:strVal val="visible"/>
                                      </p:to>
                                    </p:set>
                                    <p:animEffect filter="fade">
                                      <p:cBhvr>
                                        <p:cTn id="16" dur="500"/>
                                        <p:tgtEl>
                                          <p:spTgt spid="4103"/>
                                        </p:tgtEl>
                                      </p:cBhvr>
                                    </p:animEffect>
                                  </p:childTnLst>
                                </p:cTn>
                              </p:par>
                              <p:par>
                                <p:cTn id="17" presetID="10" presetClass="entr" presetSubtype="0" fill="hold" nodeType="withEffect">
                                  <p:stCondLst>
                                    <p:cond delay="0"/>
                                  </p:stCondLst>
                                  <p:childTnLst>
                                    <p:set>
                                      <p:cBhvr>
                                        <p:cTn id="18" dur="1" fill="hold">
                                          <p:stCondLst>
                                            <p:cond delay="0"/>
                                          </p:stCondLst>
                                        </p:cTn>
                                        <p:tgtEl>
                                          <p:spTgt spid="4106"/>
                                        </p:tgtEl>
                                        <p:attrNameLst>
                                          <p:attrName>style.visibility</p:attrName>
                                        </p:attrNameLst>
                                      </p:cBhvr>
                                      <p:to>
                                        <p:strVal val="visible"/>
                                      </p:to>
                                    </p:set>
                                    <p:animEffect filter="fade">
                                      <p:cBhvr>
                                        <p:cTn id="19" dur="500"/>
                                        <p:tgtEl>
                                          <p:spTgt spid="4106"/>
                                        </p:tgtEl>
                                      </p:cBhvr>
                                    </p:animEffect>
                                  </p:childTnLst>
                                </p:cTn>
                              </p:par>
                              <p:par>
                                <p:cTn id="20" presetID="10" presetClass="entr" presetSubtype="0" fill="hold" nodeType="withEffect">
                                  <p:stCondLst>
                                    <p:cond delay="0"/>
                                  </p:stCondLst>
                                  <p:childTnLst>
                                    <p:set>
                                      <p:cBhvr>
                                        <p:cTn id="21" dur="1" fill="hold">
                                          <p:stCondLst>
                                            <p:cond delay="0"/>
                                          </p:stCondLst>
                                        </p:cTn>
                                        <p:tgtEl>
                                          <p:spTgt spid="4104"/>
                                        </p:tgtEl>
                                        <p:attrNameLst>
                                          <p:attrName>style.visibility</p:attrName>
                                        </p:attrNameLst>
                                      </p:cBhvr>
                                      <p:to>
                                        <p:strVal val="visible"/>
                                      </p:to>
                                    </p:set>
                                    <p:animEffect filter="fade">
                                      <p:cBhvr>
                                        <p:cTn id="22" dur="500"/>
                                        <p:tgtEl>
                                          <p:spTgt spid="4104"/>
                                        </p:tgtEl>
                                      </p:cBhvr>
                                    </p:animEffect>
                                  </p:childTnLst>
                                </p:cTn>
                              </p:par>
                              <p:par>
                                <p:cTn id="23" presetID="35" presetClass="path" presetSubtype="0" fill="hold" nodeType="withEffect">
                                  <p:stCondLst>
                                    <p:cond delay="0"/>
                                  </p:stCondLst>
                                  <p:childTnLst>
                                    <p:animMotion origin="layout" path="M 0 0  L -0.25 0  E" pathEditMode="relative" rAng="0" ptsTypes="">
                                      <p:cBhvr>
                                        <p:cTn id="24" dur="500" fill="hold"/>
                                        <p:tgtEl>
                                          <p:spTgt spid="4106"/>
                                        </p:tgtEl>
                                        <p:attrNameLst>
                                          <p:attrName>ppt_x,ppt_y</p:attrName>
                                        </p:attrNameLst>
                                      </p:cBhvr>
                                      <p:rCtr x="0" y="0"/>
                                    </p:animMotion>
                                  </p:childTnLst>
                                </p:cTn>
                              </p:par>
                              <p:par>
                                <p:cTn id="25" presetID="35" presetClass="path" presetSubtype="0" fill="hold" nodeType="withEffect">
                                  <p:stCondLst>
                                    <p:cond delay="0"/>
                                  </p:stCondLst>
                                  <p:childTnLst>
                                    <p:animMotion origin="layout" path="M 4.16667E-6 3.33333E-6 L -0.31632 3.33333E-6 " pathEditMode="relative" rAng="0" ptsTypes="AA">
                                      <p:cBhvr>
                                        <p:cTn id="26" dur="500" fill="hold"/>
                                        <p:tgtEl>
                                          <p:spTgt spid="4103"/>
                                        </p:tgtEl>
                                        <p:attrNameLst>
                                          <p:attrName>ppt_x,ppt_y</p:attrName>
                                        </p:attrNameLst>
                                      </p:cBhvr>
                                      <p:rCtr x="-1581100" y="0"/>
                                    </p:animMotion>
                                  </p:childTnLst>
                                </p:cTn>
                              </p:par>
                              <p:par>
                                <p:cTn id="27" presetID="35" presetClass="path" presetSubtype="0" fill="hold" nodeType="withEffect">
                                  <p:stCondLst>
                                    <p:cond delay="0"/>
                                  </p:stCondLst>
                                  <p:childTnLst>
                                    <p:animMotion origin="layout" path="M 0.00504 -1.85185E-6 L -0.46684 -1.85185E-6 " pathEditMode="relative" rAng="0" ptsTypes="AA">
                                      <p:cBhvr>
                                        <p:cTn id="28" dur="500" fill="hold"/>
                                        <p:tgtEl>
                                          <p:spTgt spid="4104"/>
                                        </p:tgtEl>
                                        <p:attrNameLst>
                                          <p:attrName>ppt_x,ppt_y</p:attrName>
                                        </p:attrNameLst>
                                      </p:cBhvr>
                                      <p:rCtr x="-2358900" y="0"/>
                                    </p:animMotion>
                                  </p:childTnLst>
                                </p:cTn>
                              </p:par>
                              <p:par>
                                <p:cTn id="29" presetID="35" presetClass="path" presetSubtype="0" fill="hold" nodeType="withEffect">
                                  <p:stCondLst>
                                    <p:cond delay="0"/>
                                  </p:stCondLst>
                                  <p:childTnLst>
                                    <p:animMotion origin="layout" path="M -3.05556E-6 1.11111E-6 L -0.19531 1.11111E-6 " pathEditMode="relative" rAng="0" ptsTypes="AA">
                                      <p:cBhvr>
                                        <p:cTn id="30" dur="500" fill="hold"/>
                                        <p:tgtEl>
                                          <p:spTgt spid="4105"/>
                                        </p:tgtEl>
                                        <p:attrNameLst>
                                          <p:attrName>ppt_x,ppt_y</p:attrName>
                                        </p:attrNameLst>
                                      </p:cBhvr>
                                      <p:rCtr x="-976900" y="0"/>
                                    </p:animMotion>
                                  </p:childTnLst>
                                </p:cTn>
                              </p:par>
                              <p:par>
                                <p:cTn id="31" presetID="35" presetClass="path" presetSubtype="0" fill="hold" nodeType="withEffect">
                                  <p:stCondLst>
                                    <p:cond delay="0"/>
                                  </p:stCondLst>
                                  <p:childTnLst>
                                    <p:animMotion origin="layout" path="M 3.05556E-6 -1.85185E-6 L -0.33577 -1.85185E-6 " pathEditMode="relative" rAng="0" ptsTypes="AA">
                                      <p:cBhvr>
                                        <p:cTn id="32" dur="500" fill="hold"/>
                                        <p:tgtEl>
                                          <p:spTgt spid="4102"/>
                                        </p:tgtEl>
                                        <p:attrNameLst>
                                          <p:attrName>ppt_x,ppt_y</p:attrName>
                                        </p:attrNameLst>
                                      </p:cBhvr>
                                      <p:rCtr x="-1678300" y="0"/>
                                    </p:animMotion>
                                  </p:childTnLst>
                                </p:cTn>
                              </p:par>
                              <p:par>
                                <p:cTn id="33" presetID="35" presetClass="path" presetSubtype="0" fill="hold" nodeType="withEffect">
                                  <p:stCondLst>
                                    <p:cond delay="0"/>
                                  </p:stCondLst>
                                  <p:childTnLst>
                                    <p:animMotion origin="layout" path="M 1.66667E-6 -1.85185E-6 L -0.57188 -1.85185E-6 " pathEditMode="relative" rAng="0" ptsTypes="AA">
                                      <p:cBhvr>
                                        <p:cTn id="34" dur="500" fill="hold"/>
                                        <p:tgtEl>
                                          <p:spTgt spid="4107"/>
                                        </p:tgtEl>
                                        <p:attrNameLst>
                                          <p:attrName>ppt_x,ppt_y</p:attrName>
                                        </p:attrNameLst>
                                      </p:cBhvr>
                                      <p:rCtr x="-2858900" y="0"/>
                                    </p:animMotion>
                                  </p:childTnLst>
                                </p:cTn>
                              </p:par>
                              <p:par>
                                <p:cTn id="35" presetID="10" presetClass="exit" presetSubtype="0" fill="hold" nodeType="withEffect">
                                  <p:stCondLst>
                                    <p:cond delay="0"/>
                                  </p:stCondLst>
                                  <p:childTnLst>
                                    <p:animEffect filter="fade">
                                      <p:cBhvr>
                                        <p:cTn id="36" dur="500"/>
                                        <p:tgtEl>
                                          <p:spTgt spid="4107"/>
                                        </p:tgtEl>
                                      </p:cBhvr>
                                    </p:animEffect>
                                    <p:set>
                                      <p:cBhvr>
                                        <p:cTn id="37" dur="1" fill="hold">
                                          <p:stCondLst>
                                            <p:cond delay="499"/>
                                          </p:stCondLst>
                                        </p:cTn>
                                        <p:tgtEl>
                                          <p:spTgt spid="4107"/>
                                        </p:tgtEl>
                                        <p:attrNameLst>
                                          <p:attrName>style.visibility</p:attrName>
                                        </p:attrNameLst>
                                      </p:cBhvr>
                                      <p:to>
                                        <p:strVal val="hidden"/>
                                      </p:to>
                                    </p:set>
                                  </p:childTnLst>
                                </p:cTn>
                              </p:par>
                              <p:par>
                                <p:cTn id="38" presetID="10" presetClass="exit" presetSubtype="0" fill="hold" nodeType="withEffect">
                                  <p:stCondLst>
                                    <p:cond delay="0"/>
                                  </p:stCondLst>
                                  <p:childTnLst>
                                    <p:animEffect filter="fade">
                                      <p:cBhvr>
                                        <p:cTn id="39" dur="500"/>
                                        <p:tgtEl>
                                          <p:spTgt spid="4105"/>
                                        </p:tgtEl>
                                      </p:cBhvr>
                                    </p:animEffect>
                                    <p:set>
                                      <p:cBhvr>
                                        <p:cTn id="40" dur="1" fill="hold">
                                          <p:stCondLst>
                                            <p:cond delay="499"/>
                                          </p:stCondLst>
                                        </p:cTn>
                                        <p:tgtEl>
                                          <p:spTgt spid="4105"/>
                                        </p:tgtEl>
                                        <p:attrNameLst>
                                          <p:attrName>style.visibility</p:attrName>
                                        </p:attrNameLst>
                                      </p:cBhvr>
                                      <p:to>
                                        <p:strVal val="hidden"/>
                                      </p:to>
                                    </p:set>
                                  </p:childTnLst>
                                </p:cTn>
                              </p:par>
                              <p:par>
                                <p:cTn id="41" presetID="10" presetClass="exit" presetSubtype="0" fill="hold" nodeType="withEffect">
                                  <p:stCondLst>
                                    <p:cond delay="0"/>
                                  </p:stCondLst>
                                  <p:childTnLst>
                                    <p:animEffect filter="fade">
                                      <p:cBhvr>
                                        <p:cTn id="42" dur="500"/>
                                        <p:tgtEl>
                                          <p:spTgt spid="4103"/>
                                        </p:tgtEl>
                                      </p:cBhvr>
                                    </p:animEffect>
                                    <p:set>
                                      <p:cBhvr>
                                        <p:cTn id="43" dur="1" fill="hold">
                                          <p:stCondLst>
                                            <p:cond delay="499"/>
                                          </p:stCondLst>
                                        </p:cTn>
                                        <p:tgtEl>
                                          <p:spTgt spid="4103"/>
                                        </p:tgtEl>
                                        <p:attrNameLst>
                                          <p:attrName>style.visibility</p:attrName>
                                        </p:attrNameLst>
                                      </p:cBhvr>
                                      <p:to>
                                        <p:strVal val="hidden"/>
                                      </p:to>
                                    </p:set>
                                  </p:childTnLst>
                                </p:cTn>
                              </p:par>
                              <p:par>
                                <p:cTn id="44" presetID="10" presetClass="exit" presetSubtype="0" fill="hold" nodeType="withEffect">
                                  <p:stCondLst>
                                    <p:cond delay="0"/>
                                  </p:stCondLst>
                                  <p:childTnLst>
                                    <p:animEffect filter="fade">
                                      <p:cBhvr>
                                        <p:cTn id="45" dur="500"/>
                                        <p:tgtEl>
                                          <p:spTgt spid="4106"/>
                                        </p:tgtEl>
                                      </p:cBhvr>
                                    </p:animEffect>
                                    <p:set>
                                      <p:cBhvr>
                                        <p:cTn id="46" dur="1" fill="hold">
                                          <p:stCondLst>
                                            <p:cond delay="499"/>
                                          </p:stCondLst>
                                        </p:cTn>
                                        <p:tgtEl>
                                          <p:spTgt spid="4106"/>
                                        </p:tgtEl>
                                        <p:attrNameLst>
                                          <p:attrName>style.visibility</p:attrName>
                                        </p:attrNameLst>
                                      </p:cBhvr>
                                      <p:to>
                                        <p:strVal val="hidden"/>
                                      </p:to>
                                    </p:set>
                                  </p:childTnLst>
                                </p:cTn>
                              </p:par>
                              <p:par>
                                <p:cTn id="47" presetID="10" presetClass="exit" presetSubtype="0" fill="hold" nodeType="withEffect">
                                  <p:stCondLst>
                                    <p:cond delay="0"/>
                                  </p:stCondLst>
                                  <p:childTnLst>
                                    <p:animEffect filter="fade">
                                      <p:cBhvr>
                                        <p:cTn id="48" dur="500"/>
                                        <p:tgtEl>
                                          <p:spTgt spid="4102"/>
                                        </p:tgtEl>
                                      </p:cBhvr>
                                    </p:animEffect>
                                    <p:set>
                                      <p:cBhvr>
                                        <p:cTn id="49" dur="1" fill="hold">
                                          <p:stCondLst>
                                            <p:cond delay="499"/>
                                          </p:stCondLst>
                                        </p:cTn>
                                        <p:tgtEl>
                                          <p:spTgt spid="4102"/>
                                        </p:tgtEl>
                                        <p:attrNameLst>
                                          <p:attrName>style.visibility</p:attrName>
                                        </p:attrNameLst>
                                      </p:cBhvr>
                                      <p:to>
                                        <p:strVal val="hidden"/>
                                      </p:to>
                                    </p:set>
                                  </p:childTnLst>
                                </p:cTn>
                              </p:par>
                              <p:par>
                                <p:cTn id="50" presetID="10" presetClass="exit" presetSubtype="0" fill="hold" nodeType="withEffect">
                                  <p:stCondLst>
                                    <p:cond delay="0"/>
                                  </p:stCondLst>
                                  <p:childTnLst>
                                    <p:animEffect filter="fade">
                                      <p:cBhvr>
                                        <p:cTn id="51" dur="500"/>
                                        <p:tgtEl>
                                          <p:spTgt spid="4104"/>
                                        </p:tgtEl>
                                      </p:cBhvr>
                                    </p:animEffect>
                                    <p:set>
                                      <p:cBhvr>
                                        <p:cTn id="52" dur="1" fill="hold">
                                          <p:stCondLst>
                                            <p:cond delay="499"/>
                                          </p:stCondLst>
                                        </p:cTn>
                                        <p:tgtEl>
                                          <p:spTgt spid="4104"/>
                                        </p:tgtEl>
                                        <p:attrNameLst>
                                          <p:attrName>style.visibility</p:attrName>
                                        </p:attrNameLst>
                                      </p:cBhvr>
                                      <p:to>
                                        <p:strVal val="hidden"/>
                                      </p:to>
                                    </p:set>
                                  </p:childTnLst>
                                </p:cTn>
                              </p:par>
                              <p:par>
                                <p:cTn id="53" presetID="10" presetClass="entr" presetSubtype="0" fill="hold" nodeType="withEffect">
                                  <p:stCondLst>
                                    <p:cond delay="0"/>
                                  </p:stCondLst>
                                  <p:childTnLst>
                                    <p:set>
                                      <p:cBhvr>
                                        <p:cTn id="54" dur="1" fill="hold">
                                          <p:stCondLst>
                                            <p:cond delay="0"/>
                                          </p:stCondLst>
                                        </p:cTn>
                                        <p:tgtEl>
                                          <p:spTgt spid="4108"/>
                                        </p:tgtEl>
                                        <p:attrNameLst>
                                          <p:attrName>style.visibility</p:attrName>
                                        </p:attrNameLst>
                                      </p:cBhvr>
                                      <p:to>
                                        <p:strVal val="visible"/>
                                      </p:to>
                                    </p:set>
                                    <p:animEffect filter="fade">
                                      <p:cBhvr>
                                        <p:cTn id="55" dur="500"/>
                                        <p:tgtEl>
                                          <p:spTgt spid="4108"/>
                                        </p:tgtEl>
                                      </p:cBhvr>
                                    </p:animEffect>
                                  </p:childTnLst>
                                </p:cTn>
                              </p:par>
                              <p:par>
                                <p:cTn id="56" presetID="10" presetClass="entr" presetSubtype="0" fill="hold" nodeType="withEffect">
                                  <p:stCondLst>
                                    <p:cond delay="0"/>
                                  </p:stCondLst>
                                  <p:childTnLst>
                                    <p:set>
                                      <p:cBhvr>
                                        <p:cTn id="57" dur="1" fill="hold">
                                          <p:stCondLst>
                                            <p:cond delay="0"/>
                                          </p:stCondLst>
                                        </p:cTn>
                                        <p:tgtEl>
                                          <p:spTgt spid="4109"/>
                                        </p:tgtEl>
                                        <p:attrNameLst>
                                          <p:attrName>style.visibility</p:attrName>
                                        </p:attrNameLst>
                                      </p:cBhvr>
                                      <p:to>
                                        <p:strVal val="visible"/>
                                      </p:to>
                                    </p:set>
                                    <p:animEffect filter="fade">
                                      <p:cBhvr>
                                        <p:cTn id="58" dur="500"/>
                                        <p:tgtEl>
                                          <p:spTgt spid="4109"/>
                                        </p:tgtEl>
                                      </p:cBhvr>
                                    </p:animEffect>
                                  </p:childTnLst>
                                </p:cTn>
                              </p:par>
                              <p:par>
                                <p:cTn id="59" presetID="10" presetClass="entr" presetSubtype="0" fill="hold" nodeType="withEffect">
                                  <p:stCondLst>
                                    <p:cond delay="0"/>
                                  </p:stCondLst>
                                  <p:childTnLst>
                                    <p:set>
                                      <p:cBhvr>
                                        <p:cTn id="60" dur="1" fill="hold">
                                          <p:stCondLst>
                                            <p:cond delay="0"/>
                                          </p:stCondLst>
                                        </p:cTn>
                                        <p:tgtEl>
                                          <p:spTgt spid="4110"/>
                                        </p:tgtEl>
                                        <p:attrNameLst>
                                          <p:attrName>style.visibility</p:attrName>
                                        </p:attrNameLst>
                                      </p:cBhvr>
                                      <p:to>
                                        <p:strVal val="visible"/>
                                      </p:to>
                                    </p:set>
                                    <p:animEffect filter="fade">
                                      <p:cBhvr>
                                        <p:cTn id="61" dur="500"/>
                                        <p:tgtEl>
                                          <p:spTgt spid="4110"/>
                                        </p:tgtEl>
                                      </p:cBhvr>
                                    </p:animEffect>
                                  </p:childTnLst>
                                </p:cTn>
                              </p:par>
                              <p:par>
                                <p:cTn id="62" presetID="10" presetClass="entr" presetSubtype="0" fill="hold" nodeType="withEffect">
                                  <p:stCondLst>
                                    <p:cond delay="0"/>
                                  </p:stCondLst>
                                  <p:childTnLst>
                                    <p:set>
                                      <p:cBhvr>
                                        <p:cTn id="63" dur="1" fill="hold">
                                          <p:stCondLst>
                                            <p:cond delay="0"/>
                                          </p:stCondLst>
                                        </p:cTn>
                                        <p:tgtEl>
                                          <p:spTgt spid="4111"/>
                                        </p:tgtEl>
                                        <p:attrNameLst>
                                          <p:attrName>style.visibility</p:attrName>
                                        </p:attrNameLst>
                                      </p:cBhvr>
                                      <p:to>
                                        <p:strVal val="visible"/>
                                      </p:to>
                                    </p:set>
                                    <p:animEffect filter="fade">
                                      <p:cBhvr>
                                        <p:cTn id="64" dur="500"/>
                                        <p:tgtEl>
                                          <p:spTgt spid="4111"/>
                                        </p:tgtEl>
                                      </p:cBhvr>
                                    </p:animEffect>
                                  </p:childTnLst>
                                </p:cTn>
                              </p:par>
                              <p:par>
                                <p:cTn id="65" presetID="53" presetClass="exit" presetSubtype="16" fill="hold" nodeType="withEffect">
                                  <p:stCondLst>
                                    <p:cond delay="0"/>
                                  </p:stCondLst>
                                  <p:childTnLst>
                                    <p:anim calcmode="lin" valueType="num">
                                      <p:cBhvr>
                                        <p:cTn id="66" dur="500"/>
                                        <p:tgtEl>
                                          <p:spTgt spid="4108"/>
                                        </p:tgtEl>
                                        <p:attrNameLst>
                                          <p:attrName>ppt_w</p:attrName>
                                        </p:attrNameLst>
                                      </p:cBhvr>
                                      <p:tavLst>
                                        <p:tav tm="0">
                                          <p:val>
                                            <p:strVal val="ppt_w"/>
                                          </p:val>
                                        </p:tav>
                                        <p:tav tm="100000">
                                          <p:val>
                                            <p:fltVal val="0"/>
                                          </p:val>
                                        </p:tav>
                                      </p:tavLst>
                                    </p:anim>
                                    <p:anim calcmode="lin" valueType="num">
                                      <p:cBhvr>
                                        <p:cTn id="67" dur="500"/>
                                        <p:tgtEl>
                                          <p:spTgt spid="4108"/>
                                        </p:tgtEl>
                                        <p:attrNameLst>
                                          <p:attrName>ppt_h</p:attrName>
                                        </p:attrNameLst>
                                      </p:cBhvr>
                                      <p:tavLst>
                                        <p:tav tm="0">
                                          <p:val>
                                            <p:strVal val="ppt_h"/>
                                          </p:val>
                                        </p:tav>
                                        <p:tav tm="100000">
                                          <p:val>
                                            <p:fltVal val="0"/>
                                          </p:val>
                                        </p:tav>
                                      </p:tavLst>
                                    </p:anim>
                                    <p:animEffect filter="fade">
                                      <p:cBhvr>
                                        <p:cTn id="68" dur="500"/>
                                        <p:tgtEl>
                                          <p:spTgt spid="4108"/>
                                        </p:tgtEl>
                                      </p:cBhvr>
                                    </p:animEffect>
                                    <p:set>
                                      <p:cBhvr>
                                        <p:cTn id="69" dur="1" fill="hold">
                                          <p:stCondLst>
                                            <p:cond delay="499"/>
                                          </p:stCondLst>
                                        </p:cTn>
                                        <p:tgtEl>
                                          <p:spTgt spid="4108"/>
                                        </p:tgtEl>
                                        <p:attrNameLst>
                                          <p:attrName>style.visibility</p:attrName>
                                        </p:attrNameLst>
                                      </p:cBhvr>
                                      <p:to>
                                        <p:strVal val="hidden"/>
                                      </p:to>
                                    </p:set>
                                  </p:childTnLst>
                                </p:cTn>
                              </p:par>
                              <p:par>
                                <p:cTn id="70" presetID="53" presetClass="exit" presetSubtype="16" fill="hold" nodeType="withEffect">
                                  <p:stCondLst>
                                    <p:cond delay="0"/>
                                  </p:stCondLst>
                                  <p:childTnLst>
                                    <p:anim calcmode="lin" valueType="num">
                                      <p:cBhvr>
                                        <p:cTn id="71" dur="500"/>
                                        <p:tgtEl>
                                          <p:spTgt spid="4109"/>
                                        </p:tgtEl>
                                        <p:attrNameLst>
                                          <p:attrName>ppt_w</p:attrName>
                                        </p:attrNameLst>
                                      </p:cBhvr>
                                      <p:tavLst>
                                        <p:tav tm="0">
                                          <p:val>
                                            <p:strVal val="ppt_w"/>
                                          </p:val>
                                        </p:tav>
                                        <p:tav tm="100000">
                                          <p:val>
                                            <p:fltVal val="0"/>
                                          </p:val>
                                        </p:tav>
                                      </p:tavLst>
                                    </p:anim>
                                    <p:anim calcmode="lin" valueType="num">
                                      <p:cBhvr>
                                        <p:cTn id="72" dur="500"/>
                                        <p:tgtEl>
                                          <p:spTgt spid="4109"/>
                                        </p:tgtEl>
                                        <p:attrNameLst>
                                          <p:attrName>ppt_h</p:attrName>
                                        </p:attrNameLst>
                                      </p:cBhvr>
                                      <p:tavLst>
                                        <p:tav tm="0">
                                          <p:val>
                                            <p:strVal val="ppt_h"/>
                                          </p:val>
                                        </p:tav>
                                        <p:tav tm="100000">
                                          <p:val>
                                            <p:fltVal val="0"/>
                                          </p:val>
                                        </p:tav>
                                      </p:tavLst>
                                    </p:anim>
                                    <p:animEffect filter="fade">
                                      <p:cBhvr>
                                        <p:cTn id="73" dur="500"/>
                                        <p:tgtEl>
                                          <p:spTgt spid="4109"/>
                                        </p:tgtEl>
                                      </p:cBhvr>
                                    </p:animEffect>
                                    <p:set>
                                      <p:cBhvr>
                                        <p:cTn id="74" dur="1" fill="hold">
                                          <p:stCondLst>
                                            <p:cond delay="499"/>
                                          </p:stCondLst>
                                        </p:cTn>
                                        <p:tgtEl>
                                          <p:spTgt spid="4109"/>
                                        </p:tgtEl>
                                        <p:attrNameLst>
                                          <p:attrName>style.visibility</p:attrName>
                                        </p:attrNameLst>
                                      </p:cBhvr>
                                      <p:to>
                                        <p:strVal val="hidden"/>
                                      </p:to>
                                    </p:set>
                                  </p:childTnLst>
                                </p:cTn>
                              </p:par>
                              <p:par>
                                <p:cTn id="75" presetID="53" presetClass="exit" presetSubtype="16" fill="hold" nodeType="withEffect">
                                  <p:stCondLst>
                                    <p:cond delay="0"/>
                                  </p:stCondLst>
                                  <p:childTnLst>
                                    <p:anim calcmode="lin" valueType="num">
                                      <p:cBhvr>
                                        <p:cTn id="76" dur="500"/>
                                        <p:tgtEl>
                                          <p:spTgt spid="4110"/>
                                        </p:tgtEl>
                                        <p:attrNameLst>
                                          <p:attrName>ppt_w</p:attrName>
                                        </p:attrNameLst>
                                      </p:cBhvr>
                                      <p:tavLst>
                                        <p:tav tm="0">
                                          <p:val>
                                            <p:strVal val="ppt_w"/>
                                          </p:val>
                                        </p:tav>
                                        <p:tav tm="100000">
                                          <p:val>
                                            <p:fltVal val="0"/>
                                          </p:val>
                                        </p:tav>
                                      </p:tavLst>
                                    </p:anim>
                                    <p:anim calcmode="lin" valueType="num">
                                      <p:cBhvr>
                                        <p:cTn id="77" dur="500"/>
                                        <p:tgtEl>
                                          <p:spTgt spid="4110"/>
                                        </p:tgtEl>
                                        <p:attrNameLst>
                                          <p:attrName>ppt_h</p:attrName>
                                        </p:attrNameLst>
                                      </p:cBhvr>
                                      <p:tavLst>
                                        <p:tav tm="0">
                                          <p:val>
                                            <p:strVal val="ppt_h"/>
                                          </p:val>
                                        </p:tav>
                                        <p:tav tm="100000">
                                          <p:val>
                                            <p:fltVal val="0"/>
                                          </p:val>
                                        </p:tav>
                                      </p:tavLst>
                                    </p:anim>
                                    <p:animEffect filter="fade">
                                      <p:cBhvr>
                                        <p:cTn id="78" dur="500"/>
                                        <p:tgtEl>
                                          <p:spTgt spid="4110"/>
                                        </p:tgtEl>
                                      </p:cBhvr>
                                    </p:animEffect>
                                    <p:set>
                                      <p:cBhvr>
                                        <p:cTn id="79" dur="1" fill="hold">
                                          <p:stCondLst>
                                            <p:cond delay="499"/>
                                          </p:stCondLst>
                                        </p:cTn>
                                        <p:tgtEl>
                                          <p:spTgt spid="4110"/>
                                        </p:tgtEl>
                                        <p:attrNameLst>
                                          <p:attrName>style.visibility</p:attrName>
                                        </p:attrNameLst>
                                      </p:cBhvr>
                                      <p:to>
                                        <p:strVal val="hidden"/>
                                      </p:to>
                                    </p:set>
                                  </p:childTnLst>
                                </p:cTn>
                              </p:par>
                              <p:par>
                                <p:cTn id="80" presetID="53" presetClass="exit" presetSubtype="16" fill="hold" nodeType="withEffect">
                                  <p:stCondLst>
                                    <p:cond delay="0"/>
                                  </p:stCondLst>
                                  <p:childTnLst>
                                    <p:anim calcmode="lin" valueType="num">
                                      <p:cBhvr>
                                        <p:cTn id="81" dur="500"/>
                                        <p:tgtEl>
                                          <p:spTgt spid="4111"/>
                                        </p:tgtEl>
                                        <p:attrNameLst>
                                          <p:attrName>ppt_w</p:attrName>
                                        </p:attrNameLst>
                                      </p:cBhvr>
                                      <p:tavLst>
                                        <p:tav tm="0">
                                          <p:val>
                                            <p:strVal val="ppt_w"/>
                                          </p:val>
                                        </p:tav>
                                        <p:tav tm="100000">
                                          <p:val>
                                            <p:fltVal val="0"/>
                                          </p:val>
                                        </p:tav>
                                      </p:tavLst>
                                    </p:anim>
                                    <p:anim calcmode="lin" valueType="num">
                                      <p:cBhvr>
                                        <p:cTn id="82" dur="500"/>
                                        <p:tgtEl>
                                          <p:spTgt spid="4111"/>
                                        </p:tgtEl>
                                        <p:attrNameLst>
                                          <p:attrName>ppt_h</p:attrName>
                                        </p:attrNameLst>
                                      </p:cBhvr>
                                      <p:tavLst>
                                        <p:tav tm="0">
                                          <p:val>
                                            <p:strVal val="ppt_h"/>
                                          </p:val>
                                        </p:tav>
                                        <p:tav tm="100000">
                                          <p:val>
                                            <p:fltVal val="0"/>
                                          </p:val>
                                        </p:tav>
                                      </p:tavLst>
                                    </p:anim>
                                    <p:animEffect filter="fade">
                                      <p:cBhvr>
                                        <p:cTn id="83" dur="500"/>
                                        <p:tgtEl>
                                          <p:spTgt spid="4111"/>
                                        </p:tgtEl>
                                      </p:cBhvr>
                                    </p:animEffect>
                                    <p:set>
                                      <p:cBhvr>
                                        <p:cTn id="84" dur="1" fill="hold">
                                          <p:stCondLst>
                                            <p:cond delay="499"/>
                                          </p:stCondLst>
                                        </p:cTn>
                                        <p:tgtEl>
                                          <p:spTgt spid="41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长方形 289">
            <a:extLst>
              <a:ext uri="{FF2B5EF4-FFF2-40B4-BE49-F238E27FC236}">
                <a16:creationId xmlns:a16="http://schemas.microsoft.com/office/drawing/2014/main" id="{5031F3A5-EF39-404D-B3B9-14B46D7ECD3A}"/>
              </a:ext>
            </a:extLst>
          </p:cNvPr>
          <p:cNvSpPr>
            <a:spLocks noChangeArrowheads="1"/>
          </p:cNvSpPr>
          <p:nvPr/>
        </p:nvSpPr>
        <p:spPr bwMode="auto">
          <a:xfrm>
            <a:off x="-26988" y="242888"/>
            <a:ext cx="6480176" cy="606425"/>
          </a:xfrm>
          <a:prstGeom prst="rect">
            <a:avLst/>
          </a:prstGeom>
          <a:gradFill rotWithShape="0">
            <a:gsLst>
              <a:gs pos="0">
                <a:srgbClr val="990033"/>
              </a:gs>
              <a:gs pos="100000">
                <a:srgbClr val="460017">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67628" tIns="35243" rIns="67628" bIns="35243"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en-US"/>
          </a:p>
        </p:txBody>
      </p:sp>
      <p:sp>
        <p:nvSpPr>
          <p:cNvPr id="119810" name="文本框 5">
            <a:extLst>
              <a:ext uri="{FF2B5EF4-FFF2-40B4-BE49-F238E27FC236}">
                <a16:creationId xmlns:a16="http://schemas.microsoft.com/office/drawing/2014/main" id="{6E06D192-615B-E04E-9720-A64F3AAB31F3}"/>
              </a:ext>
            </a:extLst>
          </p:cNvPr>
          <p:cNvSpPr>
            <a:spLocks noChangeArrowheads="1"/>
          </p:cNvSpPr>
          <p:nvPr/>
        </p:nvSpPr>
        <p:spPr bwMode="auto">
          <a:xfrm>
            <a:off x="609600" y="341313"/>
            <a:ext cx="6265863"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sz="2400" b="1">
                <a:solidFill>
                  <a:schemeClr val="bg1"/>
                </a:solidFill>
                <a:ea typeface="微软雅黑" panose="020B0503020204020204" pitchFamily="34" charset="-122"/>
                <a:sym typeface="Arial" panose="020B0604020202020204" pitchFamily="34" charset="0"/>
              </a:rPr>
              <a:t>系统键盘中断</a:t>
            </a:r>
          </a:p>
        </p:txBody>
      </p:sp>
      <p:sp>
        <p:nvSpPr>
          <p:cNvPr id="119811" name="矩形 8">
            <a:extLst>
              <a:ext uri="{FF2B5EF4-FFF2-40B4-BE49-F238E27FC236}">
                <a16:creationId xmlns:a16="http://schemas.microsoft.com/office/drawing/2014/main" id="{095DA33A-F991-AE46-BDA0-ED97FD69B888}"/>
              </a:ext>
            </a:extLst>
          </p:cNvPr>
          <p:cNvSpPr>
            <a:spLocks noChangeArrowheads="1"/>
          </p:cNvSpPr>
          <p:nvPr/>
        </p:nvSpPr>
        <p:spPr bwMode="auto">
          <a:xfrm>
            <a:off x="2411413" y="523875"/>
            <a:ext cx="20891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endParaRPr lang="zh-CN" altLang="en-US" sz="15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4102" name="Picture 2" descr="PPECLOGO-eff-0-1">
            <a:extLst>
              <a:ext uri="{FF2B5EF4-FFF2-40B4-BE49-F238E27FC236}">
                <a16:creationId xmlns:a16="http://schemas.microsoft.com/office/drawing/2014/main" id="{7DC6D6F3-F43A-4A4C-8630-C50A33AAE2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7863" y="525463"/>
            <a:ext cx="627062"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3" descr="PPECLOGO-eff-0-2">
            <a:extLst>
              <a:ext uri="{FF2B5EF4-FFF2-40B4-BE49-F238E27FC236}">
                <a16:creationId xmlns:a16="http://schemas.microsoft.com/office/drawing/2014/main" id="{82DA1EAC-A14B-0C4E-9F08-E4CF555EA9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6600" y="506413"/>
            <a:ext cx="5778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6" descr="PPECLOGO-eff-0-1">
            <a:extLst>
              <a:ext uri="{FF2B5EF4-FFF2-40B4-BE49-F238E27FC236}">
                <a16:creationId xmlns:a16="http://schemas.microsoft.com/office/drawing/2014/main" id="{681635D2-7732-CE40-9B27-D071165422B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6038" y="533400"/>
            <a:ext cx="23495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8" descr="PPECLOGO-eff-0-2">
            <a:extLst>
              <a:ext uri="{FF2B5EF4-FFF2-40B4-BE49-F238E27FC236}">
                <a16:creationId xmlns:a16="http://schemas.microsoft.com/office/drawing/2014/main" id="{E8660CAF-5BE5-D142-B994-7C269BF6AC4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6200" y="377825"/>
            <a:ext cx="57943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11" descr="PPECLOGO-eff-5-4">
            <a:extLst>
              <a:ext uri="{FF2B5EF4-FFF2-40B4-BE49-F238E27FC236}">
                <a16:creationId xmlns:a16="http://schemas.microsoft.com/office/drawing/2014/main" id="{FD8E2F31-8CBD-B64B-84EF-30DECADB1F9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53063" y="449263"/>
            <a:ext cx="5334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7" name="Picture 12" descr="PPECLOGO-eff-0-1">
            <a:extLst>
              <a:ext uri="{FF2B5EF4-FFF2-40B4-BE49-F238E27FC236}">
                <a16:creationId xmlns:a16="http://schemas.microsoft.com/office/drawing/2014/main" id="{732471BF-56F3-B349-8BE7-D6AF5CF2D17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89413" y="874713"/>
            <a:ext cx="309562"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Picture 15" descr="PPECLOGO-eff2-1-3">
            <a:extLst>
              <a:ext uri="{FF2B5EF4-FFF2-40B4-BE49-F238E27FC236}">
                <a16:creationId xmlns:a16="http://schemas.microsoft.com/office/drawing/2014/main" id="{64CE4924-B449-3946-A705-1115E49256E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51025" y="477838"/>
            <a:ext cx="25876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6" descr="PPECLOGO-eff2-1-4">
            <a:extLst>
              <a:ext uri="{FF2B5EF4-FFF2-40B4-BE49-F238E27FC236}">
                <a16:creationId xmlns:a16="http://schemas.microsoft.com/office/drawing/2014/main" id="{4886DDF3-E04B-6D4C-951C-D9E1183B5BF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30725" y="731838"/>
            <a:ext cx="4159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0" name="Picture 17" descr="PPECLOGO-eff2-1-3">
            <a:extLst>
              <a:ext uri="{FF2B5EF4-FFF2-40B4-BE49-F238E27FC236}">
                <a16:creationId xmlns:a16="http://schemas.microsoft.com/office/drawing/2014/main" id="{889BA03C-4A9D-6440-816F-586BFE15C3C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45063" y="534988"/>
            <a:ext cx="211137"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18" descr="PPECLOGO-eff2-1-3">
            <a:extLst>
              <a:ext uri="{FF2B5EF4-FFF2-40B4-BE49-F238E27FC236}">
                <a16:creationId xmlns:a16="http://schemas.microsoft.com/office/drawing/2014/main" id="{CF4FACCA-AC54-5641-8914-03525A78F00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43513" y="788988"/>
            <a:ext cx="166687" cy="11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822" name="网络 586">
            <a:extLst>
              <a:ext uri="{FF2B5EF4-FFF2-40B4-BE49-F238E27FC236}">
                <a16:creationId xmlns:a16="http://schemas.microsoft.com/office/drawing/2014/main" id="{6D8BE244-47D8-3640-BEE4-465E289B2F23}"/>
              </a:ext>
            </a:extLst>
          </p:cNvPr>
          <p:cNvSpPr>
            <a:spLocks/>
          </p:cNvSpPr>
          <p:nvPr/>
        </p:nvSpPr>
        <p:spPr bwMode="auto">
          <a:xfrm>
            <a:off x="19050" y="314325"/>
            <a:ext cx="506413" cy="484188"/>
          </a:xfrm>
          <a:custGeom>
            <a:avLst/>
            <a:gdLst>
              <a:gd name="T0" fmla="*/ 0 w 1889279"/>
              <a:gd name="T1" fmla="*/ 0 h 1810503"/>
              <a:gd name="T2" fmla="*/ 0 w 1889279"/>
              <a:gd name="T3" fmla="*/ 0 h 1810503"/>
              <a:gd name="T4" fmla="*/ 0 w 1889279"/>
              <a:gd name="T5" fmla="*/ 0 h 1810503"/>
              <a:gd name="T6" fmla="*/ 0 w 1889279"/>
              <a:gd name="T7" fmla="*/ 0 h 1810503"/>
              <a:gd name="T8" fmla="*/ 0 w 1889279"/>
              <a:gd name="T9" fmla="*/ 0 h 1810503"/>
              <a:gd name="T10" fmla="*/ 0 w 1889279"/>
              <a:gd name="T11" fmla="*/ 0 h 1810503"/>
              <a:gd name="T12" fmla="*/ 0 w 1889279"/>
              <a:gd name="T13" fmla="*/ 0 h 1810503"/>
              <a:gd name="T14" fmla="*/ 0 w 1889279"/>
              <a:gd name="T15" fmla="*/ 0 h 1810503"/>
              <a:gd name="T16" fmla="*/ 0 w 1889279"/>
              <a:gd name="T17" fmla="*/ 0 h 1810503"/>
              <a:gd name="T18" fmla="*/ 0 w 1889279"/>
              <a:gd name="T19" fmla="*/ 0 h 1810503"/>
              <a:gd name="T20" fmla="*/ 0 w 1889279"/>
              <a:gd name="T21" fmla="*/ 0 h 1810503"/>
              <a:gd name="T22" fmla="*/ 0 w 1889279"/>
              <a:gd name="T23" fmla="*/ 0 h 1810503"/>
              <a:gd name="T24" fmla="*/ 0 w 1889279"/>
              <a:gd name="T25" fmla="*/ 0 h 1810503"/>
              <a:gd name="T26" fmla="*/ 0 w 1889279"/>
              <a:gd name="T27" fmla="*/ 0 h 1810503"/>
              <a:gd name="T28" fmla="*/ 0 w 1889279"/>
              <a:gd name="T29" fmla="*/ 0 h 1810503"/>
              <a:gd name="T30" fmla="*/ 0 w 1889279"/>
              <a:gd name="T31" fmla="*/ 0 h 1810503"/>
              <a:gd name="T32" fmla="*/ 0 w 1889279"/>
              <a:gd name="T33" fmla="*/ 0 h 1810503"/>
              <a:gd name="T34" fmla="*/ 0 w 1889279"/>
              <a:gd name="T35" fmla="*/ 0 h 1810503"/>
              <a:gd name="T36" fmla="*/ 0 w 1889279"/>
              <a:gd name="T37" fmla="*/ 0 h 1810503"/>
              <a:gd name="T38" fmla="*/ 0 w 1889279"/>
              <a:gd name="T39" fmla="*/ 0 h 1810503"/>
              <a:gd name="T40" fmla="*/ 0 w 1889279"/>
              <a:gd name="T41" fmla="*/ 0 h 1810503"/>
              <a:gd name="T42" fmla="*/ 0 w 1889279"/>
              <a:gd name="T43" fmla="*/ 0 h 1810503"/>
              <a:gd name="T44" fmla="*/ 0 w 1889279"/>
              <a:gd name="T45" fmla="*/ 0 h 1810503"/>
              <a:gd name="T46" fmla="*/ 0 w 1889279"/>
              <a:gd name="T47" fmla="*/ 0 h 1810503"/>
              <a:gd name="T48" fmla="*/ 0 w 1889279"/>
              <a:gd name="T49" fmla="*/ 0 h 1810503"/>
              <a:gd name="T50" fmla="*/ 0 w 1889279"/>
              <a:gd name="T51" fmla="*/ 0 h 1810503"/>
              <a:gd name="T52" fmla="*/ 0 w 1889279"/>
              <a:gd name="T53" fmla="*/ 0 h 1810503"/>
              <a:gd name="T54" fmla="*/ 0 w 1889279"/>
              <a:gd name="T55" fmla="*/ 0 h 1810503"/>
              <a:gd name="T56" fmla="*/ 0 w 1889279"/>
              <a:gd name="T57" fmla="*/ 0 h 1810503"/>
              <a:gd name="T58" fmla="*/ 0 w 1889279"/>
              <a:gd name="T59" fmla="*/ 0 h 1810503"/>
              <a:gd name="T60" fmla="*/ 0 w 1889279"/>
              <a:gd name="T61" fmla="*/ 0 h 1810503"/>
              <a:gd name="T62" fmla="*/ 0 w 1889279"/>
              <a:gd name="T63" fmla="*/ 0 h 1810503"/>
              <a:gd name="T64" fmla="*/ 0 w 1889279"/>
              <a:gd name="T65" fmla="*/ 0 h 1810503"/>
              <a:gd name="T66" fmla="*/ 0 w 1889279"/>
              <a:gd name="T67" fmla="*/ 0 h 1810503"/>
              <a:gd name="T68" fmla="*/ 0 w 1889279"/>
              <a:gd name="T69" fmla="*/ 0 h 1810503"/>
              <a:gd name="T70" fmla="*/ 0 w 1889279"/>
              <a:gd name="T71" fmla="*/ 0 h 1810503"/>
              <a:gd name="T72" fmla="*/ 0 w 1889279"/>
              <a:gd name="T73" fmla="*/ 0 h 1810503"/>
              <a:gd name="T74" fmla="*/ 0 w 1889279"/>
              <a:gd name="T75" fmla="*/ 0 h 18105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89279"/>
              <a:gd name="T115" fmla="*/ 0 h 1810503"/>
              <a:gd name="T116" fmla="*/ 1889279 w 1889279"/>
              <a:gd name="T117" fmla="*/ 1810503 h 18105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lnTo>
                  <a:pt x="953521" y="1355186"/>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lnTo>
                  <a:pt x="953521" y="931303"/>
                </a:ln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lnTo>
                  <a:pt x="900586" y="1702"/>
                </a:lnTo>
                <a:close/>
                <a:moveTo>
                  <a:pt x="953521" y="0"/>
                </a:moveTo>
                <a:lnTo>
                  <a:pt x="981035" y="1330"/>
                </a:lnTo>
                <a:cubicBezTo>
                  <a:pt x="1124068" y="53565"/>
                  <a:pt x="1247786" y="180867"/>
                  <a:pt x="1332000" y="354889"/>
                </a:cubicBezTo>
                <a:cubicBezTo>
                  <a:pt x="1219743" y="403080"/>
                  <a:pt x="1090709" y="429800"/>
                  <a:pt x="953521" y="430954"/>
                </a:cubicBezTo>
                <a:lnTo>
                  <a:pt x="9535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nchor="ctr"/>
          <a:lstStyle/>
          <a:p>
            <a:endParaRPr lang="zh-CN" altLang="en-US"/>
          </a:p>
        </p:txBody>
      </p:sp>
      <p:pic>
        <p:nvPicPr>
          <p:cNvPr id="119823" name="Picture 22" descr="未标题-4">
            <a:extLst>
              <a:ext uri="{FF2B5EF4-FFF2-40B4-BE49-F238E27FC236}">
                <a16:creationId xmlns:a16="http://schemas.microsoft.com/office/drawing/2014/main" id="{7ACBA641-8E4D-E348-9C2E-6398C2B4C8D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75463" y="68263"/>
            <a:ext cx="2230437"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矩形 3">
            <a:extLst>
              <a:ext uri="{FF2B5EF4-FFF2-40B4-BE49-F238E27FC236}">
                <a16:creationId xmlns:a16="http://schemas.microsoft.com/office/drawing/2014/main" id="{40C43D44-AF71-8941-BB25-6839BC3620B4}"/>
              </a:ext>
            </a:extLst>
          </p:cNvPr>
          <p:cNvSpPr>
            <a:spLocks noChangeArrowheads="1"/>
          </p:cNvSpPr>
          <p:nvPr/>
        </p:nvSpPr>
        <p:spPr bwMode="auto">
          <a:xfrm>
            <a:off x="34925" y="1074738"/>
            <a:ext cx="4800600" cy="500062"/>
          </a:xfrm>
          <a:prstGeom prst="rect">
            <a:avLst/>
          </a:prstGeom>
          <a:gradFill rotWithShape="0">
            <a:gsLst>
              <a:gs pos="0">
                <a:srgbClr val="F46200">
                  <a:alpha val="89000"/>
                </a:srgbClr>
              </a:gs>
              <a:gs pos="100000">
                <a:srgbClr val="FF6600">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sz="2100" b="1">
                <a:solidFill>
                  <a:schemeClr val="bg1"/>
                </a:solidFill>
                <a:latin typeface="微软雅黑" panose="020B0503020204020204" pitchFamily="34" charset="-122"/>
                <a:ea typeface="微软雅黑" panose="020B0503020204020204" pitchFamily="34" charset="-122"/>
                <a:sym typeface="MS PGothic" panose="020B0600070205080204" pitchFamily="34" charset="-128"/>
              </a:rPr>
              <a:t>一、中断源</a:t>
            </a:r>
          </a:p>
        </p:txBody>
      </p:sp>
      <p:sp>
        <p:nvSpPr>
          <p:cNvPr id="119825" name="Text Box 4">
            <a:extLst>
              <a:ext uri="{FF2B5EF4-FFF2-40B4-BE49-F238E27FC236}">
                <a16:creationId xmlns:a16="http://schemas.microsoft.com/office/drawing/2014/main" id="{3F53F800-569B-3542-A291-9B63389BCDD3}"/>
              </a:ext>
            </a:extLst>
          </p:cNvPr>
          <p:cNvSpPr txBox="1">
            <a:spLocks noChangeArrowheads="1"/>
          </p:cNvSpPr>
          <p:nvPr/>
        </p:nvSpPr>
        <p:spPr bwMode="auto">
          <a:xfrm>
            <a:off x="974725" y="43846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sz="2400" b="1">
              <a:solidFill>
                <a:schemeClr val="bg1"/>
              </a:solidFill>
              <a:latin typeface="Times New Roman" panose="02020603050405020304" pitchFamily="18" charset="0"/>
            </a:endParaRPr>
          </a:p>
        </p:txBody>
      </p:sp>
      <p:sp>
        <p:nvSpPr>
          <p:cNvPr id="21" name="Text Box 5">
            <a:extLst>
              <a:ext uri="{FF2B5EF4-FFF2-40B4-BE49-F238E27FC236}">
                <a16:creationId xmlns:a16="http://schemas.microsoft.com/office/drawing/2014/main" id="{8E0B61B9-7882-6947-A201-6A44942E061D}"/>
              </a:ext>
            </a:extLst>
          </p:cNvPr>
          <p:cNvSpPr txBox="1">
            <a:spLocks noChangeArrowheads="1"/>
          </p:cNvSpPr>
          <p:nvPr/>
        </p:nvSpPr>
        <p:spPr bwMode="auto">
          <a:xfrm>
            <a:off x="223838" y="1663700"/>
            <a:ext cx="4702175"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40000"/>
              </a:lnSpc>
            </a:pPr>
            <a:r>
              <a:rPr kumimoji="1" lang="zh-CN" altLang="en-US" sz="2000" b="1">
                <a:solidFill>
                  <a:srgbClr val="0033CC"/>
                </a:solidFill>
                <a:latin typeface="宋体" panose="02010600030101010101" pitchFamily="2" charset="-122"/>
              </a:rPr>
              <a:t>系统键盘中断源是主板键盘接口电路。 </a:t>
            </a:r>
          </a:p>
        </p:txBody>
      </p:sp>
      <p:pic>
        <p:nvPicPr>
          <p:cNvPr id="119827" name="Picture 2">
            <a:extLst>
              <a:ext uri="{FF2B5EF4-FFF2-40B4-BE49-F238E27FC236}">
                <a16:creationId xmlns:a16="http://schemas.microsoft.com/office/drawing/2014/main" id="{4FC31A97-582E-E34A-AEB4-C94121C6B27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1463" y="2335213"/>
            <a:ext cx="7353300" cy="215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4102"/>
                                        </p:tgtEl>
                                        <p:attrNameLst>
                                          <p:attrName>style.visibility</p:attrName>
                                        </p:attrNameLst>
                                      </p:cBhvr>
                                      <p:to>
                                        <p:strVal val="visible"/>
                                      </p:to>
                                    </p:set>
                                    <p:animEffect>
                                      <p:cBhvr>
                                        <p:cTn id="7" dur="500"/>
                                        <p:tgtEl>
                                          <p:spTgt spid="4102"/>
                                        </p:tgtEl>
                                      </p:cBhvr>
                                    </p:animEffect>
                                  </p:childTnLst>
                                </p:cTn>
                              </p:par>
                              <p:par>
                                <p:cTn id="8" presetID="10" presetClass="entr" presetSubtype="0" fill="hold" nodeType="withEffect">
                                  <p:stCondLst>
                                    <p:cond delay="0"/>
                                  </p:stCondLst>
                                  <p:childTnLst>
                                    <p:set>
                                      <p:cBhvr>
                                        <p:cTn id="9" dur="1" fill="hold">
                                          <p:stCondLst>
                                            <p:cond delay="0"/>
                                          </p:stCondLst>
                                        </p:cTn>
                                        <p:tgtEl>
                                          <p:spTgt spid="4105"/>
                                        </p:tgtEl>
                                        <p:attrNameLst>
                                          <p:attrName>style.visibility</p:attrName>
                                        </p:attrNameLst>
                                      </p:cBhvr>
                                      <p:to>
                                        <p:strVal val="visible"/>
                                      </p:to>
                                    </p:set>
                                    <p:animEffect>
                                      <p:cBhvr>
                                        <p:cTn id="10" dur="500"/>
                                        <p:tgtEl>
                                          <p:spTgt spid="4105"/>
                                        </p:tgtEl>
                                      </p:cBhvr>
                                    </p:animEffect>
                                  </p:childTnLst>
                                </p:cTn>
                              </p:par>
                              <p:par>
                                <p:cTn id="11" presetID="10" presetClass="entr" presetSubtype="0" fill="hold" nodeType="withEffect">
                                  <p:stCondLst>
                                    <p:cond delay="0"/>
                                  </p:stCondLst>
                                  <p:childTnLst>
                                    <p:set>
                                      <p:cBhvr>
                                        <p:cTn id="12" dur="1" fill="hold">
                                          <p:stCondLst>
                                            <p:cond delay="0"/>
                                          </p:stCondLst>
                                        </p:cTn>
                                        <p:tgtEl>
                                          <p:spTgt spid="4107"/>
                                        </p:tgtEl>
                                        <p:attrNameLst>
                                          <p:attrName>style.visibility</p:attrName>
                                        </p:attrNameLst>
                                      </p:cBhvr>
                                      <p:to>
                                        <p:strVal val="visible"/>
                                      </p:to>
                                    </p:set>
                                    <p:animEffect>
                                      <p:cBhvr>
                                        <p:cTn id="13" dur="500"/>
                                        <p:tgtEl>
                                          <p:spTgt spid="4107"/>
                                        </p:tgtEl>
                                      </p:cBhvr>
                                    </p:animEffect>
                                  </p:childTnLst>
                                </p:cTn>
                              </p:par>
                              <p:par>
                                <p:cTn id="14" presetID="10" presetClass="entr" presetSubtype="0" fill="hold" nodeType="withEffect">
                                  <p:stCondLst>
                                    <p:cond delay="0"/>
                                  </p:stCondLst>
                                  <p:childTnLst>
                                    <p:set>
                                      <p:cBhvr>
                                        <p:cTn id="15" dur="1" fill="hold">
                                          <p:stCondLst>
                                            <p:cond delay="0"/>
                                          </p:stCondLst>
                                        </p:cTn>
                                        <p:tgtEl>
                                          <p:spTgt spid="4103"/>
                                        </p:tgtEl>
                                        <p:attrNameLst>
                                          <p:attrName>style.visibility</p:attrName>
                                        </p:attrNameLst>
                                      </p:cBhvr>
                                      <p:to>
                                        <p:strVal val="visible"/>
                                      </p:to>
                                    </p:set>
                                    <p:animEffect>
                                      <p:cBhvr>
                                        <p:cTn id="16" dur="500"/>
                                        <p:tgtEl>
                                          <p:spTgt spid="4103"/>
                                        </p:tgtEl>
                                      </p:cBhvr>
                                    </p:animEffect>
                                  </p:childTnLst>
                                </p:cTn>
                              </p:par>
                              <p:par>
                                <p:cTn id="17" presetID="10" presetClass="entr" presetSubtype="0" fill="hold" nodeType="withEffect">
                                  <p:stCondLst>
                                    <p:cond delay="0"/>
                                  </p:stCondLst>
                                  <p:childTnLst>
                                    <p:set>
                                      <p:cBhvr>
                                        <p:cTn id="18" dur="1" fill="hold">
                                          <p:stCondLst>
                                            <p:cond delay="0"/>
                                          </p:stCondLst>
                                        </p:cTn>
                                        <p:tgtEl>
                                          <p:spTgt spid="4106"/>
                                        </p:tgtEl>
                                        <p:attrNameLst>
                                          <p:attrName>style.visibility</p:attrName>
                                        </p:attrNameLst>
                                      </p:cBhvr>
                                      <p:to>
                                        <p:strVal val="visible"/>
                                      </p:to>
                                    </p:set>
                                    <p:animEffect>
                                      <p:cBhvr>
                                        <p:cTn id="19" dur="500"/>
                                        <p:tgtEl>
                                          <p:spTgt spid="4106"/>
                                        </p:tgtEl>
                                      </p:cBhvr>
                                    </p:animEffect>
                                  </p:childTnLst>
                                </p:cTn>
                              </p:par>
                              <p:par>
                                <p:cTn id="20" presetID="10" presetClass="entr" presetSubtype="0" fill="hold" nodeType="withEffect">
                                  <p:stCondLst>
                                    <p:cond delay="0"/>
                                  </p:stCondLst>
                                  <p:childTnLst>
                                    <p:set>
                                      <p:cBhvr>
                                        <p:cTn id="21" dur="1" fill="hold">
                                          <p:stCondLst>
                                            <p:cond delay="0"/>
                                          </p:stCondLst>
                                        </p:cTn>
                                        <p:tgtEl>
                                          <p:spTgt spid="4104"/>
                                        </p:tgtEl>
                                        <p:attrNameLst>
                                          <p:attrName>style.visibility</p:attrName>
                                        </p:attrNameLst>
                                      </p:cBhvr>
                                      <p:to>
                                        <p:strVal val="visible"/>
                                      </p:to>
                                    </p:set>
                                    <p:animEffect>
                                      <p:cBhvr>
                                        <p:cTn id="22" dur="500"/>
                                        <p:tgtEl>
                                          <p:spTgt spid="4104"/>
                                        </p:tgtEl>
                                      </p:cBhvr>
                                    </p:animEffect>
                                  </p:childTnLst>
                                </p:cTn>
                              </p:par>
                              <p:par>
                                <p:cTn id="23" presetID="35" presetClass="path" presetSubtype="0" fill="hold" nodeType="withEffect">
                                  <p:stCondLst>
                                    <p:cond delay="0"/>
                                  </p:stCondLst>
                                  <p:childTnLst>
                                    <p:animMotion origin="layout" path="M 0 0  L -0.25 0  E" pathEditMode="relative" rAng="0" ptsTypes="">
                                      <p:cBhvr>
                                        <p:cTn id="24" dur="500" fill="hold"/>
                                        <p:tgtEl>
                                          <p:spTgt spid="4106"/>
                                        </p:tgtEl>
                                        <p:attrNameLst>
                                          <p:attrName>ppt_x,ppt_y</p:attrName>
                                        </p:attrNameLst>
                                      </p:cBhvr>
                                      <p:rCtr x="0" y="0"/>
                                    </p:animMotion>
                                  </p:childTnLst>
                                </p:cTn>
                              </p:par>
                              <p:par>
                                <p:cTn id="25" presetID="35" presetClass="path" presetSubtype="0" fill="hold" nodeType="withEffect">
                                  <p:stCondLst>
                                    <p:cond delay="0"/>
                                  </p:stCondLst>
                                  <p:childTnLst>
                                    <p:animMotion origin="layout" path="M 4.16667E-6 3.33333E-6 L -0.31632 3.33333E-6 " pathEditMode="relative" rAng="0" ptsTypes="AA">
                                      <p:cBhvr>
                                        <p:cTn id="26" dur="500" fill="hold"/>
                                        <p:tgtEl>
                                          <p:spTgt spid="4103"/>
                                        </p:tgtEl>
                                        <p:attrNameLst>
                                          <p:attrName>ppt_x,ppt_y</p:attrName>
                                        </p:attrNameLst>
                                      </p:cBhvr>
                                      <p:rCtr x="-1581100" y="0"/>
                                    </p:animMotion>
                                  </p:childTnLst>
                                </p:cTn>
                              </p:par>
                              <p:par>
                                <p:cTn id="27" presetID="35" presetClass="path" presetSubtype="0" fill="hold" nodeType="withEffect">
                                  <p:stCondLst>
                                    <p:cond delay="0"/>
                                  </p:stCondLst>
                                  <p:childTnLst>
                                    <p:animMotion origin="layout" path="M 0.00504 -1.85185E-6 L -0.46684 -1.85185E-6 " pathEditMode="relative" rAng="0" ptsTypes="AA">
                                      <p:cBhvr>
                                        <p:cTn id="28" dur="500" fill="hold"/>
                                        <p:tgtEl>
                                          <p:spTgt spid="4104"/>
                                        </p:tgtEl>
                                        <p:attrNameLst>
                                          <p:attrName>ppt_x,ppt_y</p:attrName>
                                        </p:attrNameLst>
                                      </p:cBhvr>
                                      <p:rCtr x="-2358900" y="0"/>
                                    </p:animMotion>
                                  </p:childTnLst>
                                </p:cTn>
                              </p:par>
                              <p:par>
                                <p:cTn id="29" presetID="35" presetClass="path" presetSubtype="0" fill="hold" nodeType="withEffect">
                                  <p:stCondLst>
                                    <p:cond delay="0"/>
                                  </p:stCondLst>
                                  <p:childTnLst>
                                    <p:animMotion origin="layout" path="M -3.05556E-6 1.11111E-6 L -0.19531 1.11111E-6 " pathEditMode="relative" rAng="0" ptsTypes="AA">
                                      <p:cBhvr>
                                        <p:cTn id="30" dur="500" fill="hold"/>
                                        <p:tgtEl>
                                          <p:spTgt spid="4105"/>
                                        </p:tgtEl>
                                        <p:attrNameLst>
                                          <p:attrName>ppt_x,ppt_y</p:attrName>
                                        </p:attrNameLst>
                                      </p:cBhvr>
                                      <p:rCtr x="-976900" y="0"/>
                                    </p:animMotion>
                                  </p:childTnLst>
                                </p:cTn>
                              </p:par>
                              <p:par>
                                <p:cTn id="31" presetID="35" presetClass="path" presetSubtype="0" fill="hold" nodeType="withEffect">
                                  <p:stCondLst>
                                    <p:cond delay="0"/>
                                  </p:stCondLst>
                                  <p:childTnLst>
                                    <p:animMotion origin="layout" path="M 3.05556E-6 -1.85185E-6 L -0.33577 -1.85185E-6 " pathEditMode="relative" rAng="0" ptsTypes="AA">
                                      <p:cBhvr>
                                        <p:cTn id="32" dur="500" fill="hold"/>
                                        <p:tgtEl>
                                          <p:spTgt spid="4102"/>
                                        </p:tgtEl>
                                        <p:attrNameLst>
                                          <p:attrName>ppt_x,ppt_y</p:attrName>
                                        </p:attrNameLst>
                                      </p:cBhvr>
                                      <p:rCtr x="-1678300" y="0"/>
                                    </p:animMotion>
                                  </p:childTnLst>
                                </p:cTn>
                              </p:par>
                              <p:par>
                                <p:cTn id="33" presetID="35" presetClass="path" presetSubtype="0" fill="hold" nodeType="withEffect">
                                  <p:stCondLst>
                                    <p:cond delay="0"/>
                                  </p:stCondLst>
                                  <p:childTnLst>
                                    <p:animMotion origin="layout" path="M 1.66667E-6 -1.85185E-6 L -0.57188 -1.85185E-6 " pathEditMode="relative" rAng="0" ptsTypes="AA">
                                      <p:cBhvr>
                                        <p:cTn id="34" dur="500" fill="hold"/>
                                        <p:tgtEl>
                                          <p:spTgt spid="4107"/>
                                        </p:tgtEl>
                                        <p:attrNameLst>
                                          <p:attrName>ppt_x,ppt_y</p:attrName>
                                        </p:attrNameLst>
                                      </p:cBhvr>
                                      <p:rCtr x="-2858900" y="0"/>
                                    </p:animMotion>
                                  </p:childTnLst>
                                </p:cTn>
                              </p:par>
                              <p:par>
                                <p:cTn id="35" presetID="10" presetClass="exit" presetSubtype="0" fill="hold" nodeType="withEffect">
                                  <p:stCondLst>
                                    <p:cond delay="0"/>
                                  </p:stCondLst>
                                  <p:childTnLst>
                                    <p:animEffect>
                                      <p:cBhvr>
                                        <p:cTn id="36" dur="500"/>
                                        <p:tgtEl>
                                          <p:spTgt spid="4107"/>
                                        </p:tgtEl>
                                      </p:cBhvr>
                                    </p:animEffect>
                                    <p:set>
                                      <p:cBhvr>
                                        <p:cTn id="37" dur="1" fill="hold">
                                          <p:stCondLst>
                                            <p:cond delay="499"/>
                                          </p:stCondLst>
                                        </p:cTn>
                                        <p:tgtEl>
                                          <p:spTgt spid="4107"/>
                                        </p:tgtEl>
                                        <p:attrNameLst>
                                          <p:attrName>style.visibility</p:attrName>
                                        </p:attrNameLst>
                                      </p:cBhvr>
                                      <p:to>
                                        <p:strVal val="hidden"/>
                                      </p:to>
                                    </p:set>
                                  </p:childTnLst>
                                </p:cTn>
                              </p:par>
                              <p:par>
                                <p:cTn id="38" presetID="10" presetClass="exit" presetSubtype="0" fill="hold" nodeType="withEffect">
                                  <p:stCondLst>
                                    <p:cond delay="0"/>
                                  </p:stCondLst>
                                  <p:childTnLst>
                                    <p:animEffect>
                                      <p:cBhvr>
                                        <p:cTn id="39" dur="500"/>
                                        <p:tgtEl>
                                          <p:spTgt spid="4105"/>
                                        </p:tgtEl>
                                      </p:cBhvr>
                                    </p:animEffect>
                                    <p:set>
                                      <p:cBhvr>
                                        <p:cTn id="40" dur="1" fill="hold">
                                          <p:stCondLst>
                                            <p:cond delay="499"/>
                                          </p:stCondLst>
                                        </p:cTn>
                                        <p:tgtEl>
                                          <p:spTgt spid="4105"/>
                                        </p:tgtEl>
                                        <p:attrNameLst>
                                          <p:attrName>style.visibility</p:attrName>
                                        </p:attrNameLst>
                                      </p:cBhvr>
                                      <p:to>
                                        <p:strVal val="hidden"/>
                                      </p:to>
                                    </p:set>
                                  </p:childTnLst>
                                </p:cTn>
                              </p:par>
                              <p:par>
                                <p:cTn id="41" presetID="10" presetClass="exit" presetSubtype="0" fill="hold" nodeType="withEffect">
                                  <p:stCondLst>
                                    <p:cond delay="0"/>
                                  </p:stCondLst>
                                  <p:childTnLst>
                                    <p:animEffect>
                                      <p:cBhvr>
                                        <p:cTn id="42" dur="500"/>
                                        <p:tgtEl>
                                          <p:spTgt spid="4103"/>
                                        </p:tgtEl>
                                      </p:cBhvr>
                                    </p:animEffect>
                                    <p:set>
                                      <p:cBhvr>
                                        <p:cTn id="43" dur="1" fill="hold">
                                          <p:stCondLst>
                                            <p:cond delay="499"/>
                                          </p:stCondLst>
                                        </p:cTn>
                                        <p:tgtEl>
                                          <p:spTgt spid="4103"/>
                                        </p:tgtEl>
                                        <p:attrNameLst>
                                          <p:attrName>style.visibility</p:attrName>
                                        </p:attrNameLst>
                                      </p:cBhvr>
                                      <p:to>
                                        <p:strVal val="hidden"/>
                                      </p:to>
                                    </p:set>
                                  </p:childTnLst>
                                </p:cTn>
                              </p:par>
                              <p:par>
                                <p:cTn id="44" presetID="10" presetClass="exit" presetSubtype="0" fill="hold" nodeType="withEffect">
                                  <p:stCondLst>
                                    <p:cond delay="0"/>
                                  </p:stCondLst>
                                  <p:childTnLst>
                                    <p:animEffect>
                                      <p:cBhvr>
                                        <p:cTn id="45" dur="500"/>
                                        <p:tgtEl>
                                          <p:spTgt spid="4106"/>
                                        </p:tgtEl>
                                      </p:cBhvr>
                                    </p:animEffect>
                                    <p:set>
                                      <p:cBhvr>
                                        <p:cTn id="46" dur="1" fill="hold">
                                          <p:stCondLst>
                                            <p:cond delay="499"/>
                                          </p:stCondLst>
                                        </p:cTn>
                                        <p:tgtEl>
                                          <p:spTgt spid="4106"/>
                                        </p:tgtEl>
                                        <p:attrNameLst>
                                          <p:attrName>style.visibility</p:attrName>
                                        </p:attrNameLst>
                                      </p:cBhvr>
                                      <p:to>
                                        <p:strVal val="hidden"/>
                                      </p:to>
                                    </p:set>
                                  </p:childTnLst>
                                </p:cTn>
                              </p:par>
                              <p:par>
                                <p:cTn id="47" presetID="10" presetClass="exit" presetSubtype="0" fill="hold" nodeType="withEffect">
                                  <p:stCondLst>
                                    <p:cond delay="0"/>
                                  </p:stCondLst>
                                  <p:childTnLst>
                                    <p:animEffect>
                                      <p:cBhvr>
                                        <p:cTn id="48" dur="500"/>
                                        <p:tgtEl>
                                          <p:spTgt spid="4102"/>
                                        </p:tgtEl>
                                      </p:cBhvr>
                                    </p:animEffect>
                                    <p:set>
                                      <p:cBhvr>
                                        <p:cTn id="49" dur="1" fill="hold">
                                          <p:stCondLst>
                                            <p:cond delay="499"/>
                                          </p:stCondLst>
                                        </p:cTn>
                                        <p:tgtEl>
                                          <p:spTgt spid="4102"/>
                                        </p:tgtEl>
                                        <p:attrNameLst>
                                          <p:attrName>style.visibility</p:attrName>
                                        </p:attrNameLst>
                                      </p:cBhvr>
                                      <p:to>
                                        <p:strVal val="hidden"/>
                                      </p:to>
                                    </p:set>
                                  </p:childTnLst>
                                </p:cTn>
                              </p:par>
                              <p:par>
                                <p:cTn id="50" presetID="10" presetClass="exit" presetSubtype="0" fill="hold" nodeType="withEffect">
                                  <p:stCondLst>
                                    <p:cond delay="0"/>
                                  </p:stCondLst>
                                  <p:childTnLst>
                                    <p:animEffect>
                                      <p:cBhvr>
                                        <p:cTn id="51" dur="500"/>
                                        <p:tgtEl>
                                          <p:spTgt spid="4104"/>
                                        </p:tgtEl>
                                      </p:cBhvr>
                                    </p:animEffect>
                                    <p:set>
                                      <p:cBhvr>
                                        <p:cTn id="52" dur="1" fill="hold">
                                          <p:stCondLst>
                                            <p:cond delay="499"/>
                                          </p:stCondLst>
                                        </p:cTn>
                                        <p:tgtEl>
                                          <p:spTgt spid="4104"/>
                                        </p:tgtEl>
                                        <p:attrNameLst>
                                          <p:attrName>style.visibility</p:attrName>
                                        </p:attrNameLst>
                                      </p:cBhvr>
                                      <p:to>
                                        <p:strVal val="hidden"/>
                                      </p:to>
                                    </p:set>
                                  </p:childTnLst>
                                </p:cTn>
                              </p:par>
                              <p:par>
                                <p:cTn id="53" presetID="10" presetClass="entr" presetSubtype="0" fill="hold" nodeType="withEffect">
                                  <p:stCondLst>
                                    <p:cond delay="0"/>
                                  </p:stCondLst>
                                  <p:childTnLst>
                                    <p:set>
                                      <p:cBhvr>
                                        <p:cTn id="54" dur="1" fill="hold">
                                          <p:stCondLst>
                                            <p:cond delay="0"/>
                                          </p:stCondLst>
                                        </p:cTn>
                                        <p:tgtEl>
                                          <p:spTgt spid="4108"/>
                                        </p:tgtEl>
                                        <p:attrNameLst>
                                          <p:attrName>style.visibility</p:attrName>
                                        </p:attrNameLst>
                                      </p:cBhvr>
                                      <p:to>
                                        <p:strVal val="visible"/>
                                      </p:to>
                                    </p:set>
                                    <p:animEffect>
                                      <p:cBhvr>
                                        <p:cTn id="55" dur="500"/>
                                        <p:tgtEl>
                                          <p:spTgt spid="4108"/>
                                        </p:tgtEl>
                                      </p:cBhvr>
                                    </p:animEffect>
                                  </p:childTnLst>
                                </p:cTn>
                              </p:par>
                              <p:par>
                                <p:cTn id="56" presetID="10" presetClass="entr" presetSubtype="0" fill="hold" nodeType="withEffect">
                                  <p:stCondLst>
                                    <p:cond delay="0"/>
                                  </p:stCondLst>
                                  <p:childTnLst>
                                    <p:set>
                                      <p:cBhvr>
                                        <p:cTn id="57" dur="1" fill="hold">
                                          <p:stCondLst>
                                            <p:cond delay="0"/>
                                          </p:stCondLst>
                                        </p:cTn>
                                        <p:tgtEl>
                                          <p:spTgt spid="4109"/>
                                        </p:tgtEl>
                                        <p:attrNameLst>
                                          <p:attrName>style.visibility</p:attrName>
                                        </p:attrNameLst>
                                      </p:cBhvr>
                                      <p:to>
                                        <p:strVal val="visible"/>
                                      </p:to>
                                    </p:set>
                                    <p:animEffect>
                                      <p:cBhvr>
                                        <p:cTn id="58" dur="500"/>
                                        <p:tgtEl>
                                          <p:spTgt spid="4109"/>
                                        </p:tgtEl>
                                      </p:cBhvr>
                                    </p:animEffect>
                                  </p:childTnLst>
                                </p:cTn>
                              </p:par>
                              <p:par>
                                <p:cTn id="59" presetID="10" presetClass="entr" presetSubtype="0" fill="hold" nodeType="withEffect">
                                  <p:stCondLst>
                                    <p:cond delay="0"/>
                                  </p:stCondLst>
                                  <p:childTnLst>
                                    <p:set>
                                      <p:cBhvr>
                                        <p:cTn id="60" dur="1" fill="hold">
                                          <p:stCondLst>
                                            <p:cond delay="0"/>
                                          </p:stCondLst>
                                        </p:cTn>
                                        <p:tgtEl>
                                          <p:spTgt spid="4110"/>
                                        </p:tgtEl>
                                        <p:attrNameLst>
                                          <p:attrName>style.visibility</p:attrName>
                                        </p:attrNameLst>
                                      </p:cBhvr>
                                      <p:to>
                                        <p:strVal val="visible"/>
                                      </p:to>
                                    </p:set>
                                    <p:animEffect>
                                      <p:cBhvr>
                                        <p:cTn id="61" dur="500"/>
                                        <p:tgtEl>
                                          <p:spTgt spid="4110"/>
                                        </p:tgtEl>
                                      </p:cBhvr>
                                    </p:animEffect>
                                  </p:childTnLst>
                                </p:cTn>
                              </p:par>
                              <p:par>
                                <p:cTn id="62" presetID="10" presetClass="entr" presetSubtype="0" fill="hold" nodeType="withEffect">
                                  <p:stCondLst>
                                    <p:cond delay="0"/>
                                  </p:stCondLst>
                                  <p:childTnLst>
                                    <p:set>
                                      <p:cBhvr>
                                        <p:cTn id="63" dur="1" fill="hold">
                                          <p:stCondLst>
                                            <p:cond delay="0"/>
                                          </p:stCondLst>
                                        </p:cTn>
                                        <p:tgtEl>
                                          <p:spTgt spid="4111"/>
                                        </p:tgtEl>
                                        <p:attrNameLst>
                                          <p:attrName>style.visibility</p:attrName>
                                        </p:attrNameLst>
                                      </p:cBhvr>
                                      <p:to>
                                        <p:strVal val="visible"/>
                                      </p:to>
                                    </p:set>
                                    <p:animEffect>
                                      <p:cBhvr>
                                        <p:cTn id="64" dur="500"/>
                                        <p:tgtEl>
                                          <p:spTgt spid="4111"/>
                                        </p:tgtEl>
                                      </p:cBhvr>
                                    </p:animEffect>
                                  </p:childTnLst>
                                </p:cTn>
                              </p:par>
                              <p:par>
                                <p:cTn id="65" presetID="53" presetClass="exit" presetSubtype="0" fill="hold" nodeType="withEffect">
                                  <p:stCondLst>
                                    <p:cond delay="0"/>
                                  </p:stCondLst>
                                  <p:childTnLst>
                                    <p:anim calcmode="lin" valueType="num">
                                      <p:cBhvr>
                                        <p:cTn id="66" dur="500"/>
                                        <p:tgtEl>
                                          <p:spTgt spid="4108"/>
                                        </p:tgtEl>
                                        <p:attrNameLst>
                                          <p:attrName>ppt_w</p:attrName>
                                        </p:attrNameLst>
                                      </p:cBhvr>
                                      <p:tavLst>
                                        <p:tav tm="0">
                                          <p:val>
                                            <p:strVal val="ppt_w"/>
                                          </p:val>
                                        </p:tav>
                                        <p:tav tm="100000">
                                          <p:val>
                                            <p:fltVal val="0"/>
                                          </p:val>
                                        </p:tav>
                                      </p:tavLst>
                                    </p:anim>
                                    <p:anim calcmode="lin" valueType="num">
                                      <p:cBhvr>
                                        <p:cTn id="67" dur="500"/>
                                        <p:tgtEl>
                                          <p:spTgt spid="4108"/>
                                        </p:tgtEl>
                                        <p:attrNameLst>
                                          <p:attrName>ppt_h</p:attrName>
                                        </p:attrNameLst>
                                      </p:cBhvr>
                                      <p:tavLst>
                                        <p:tav tm="0">
                                          <p:val>
                                            <p:strVal val="ppt_h"/>
                                          </p:val>
                                        </p:tav>
                                        <p:tav tm="100000">
                                          <p:val>
                                            <p:fltVal val="0"/>
                                          </p:val>
                                        </p:tav>
                                      </p:tavLst>
                                    </p:anim>
                                    <p:animEffect>
                                      <p:cBhvr>
                                        <p:cTn id="68" dur="500"/>
                                        <p:tgtEl>
                                          <p:spTgt spid="4108"/>
                                        </p:tgtEl>
                                      </p:cBhvr>
                                    </p:animEffect>
                                    <p:set>
                                      <p:cBhvr>
                                        <p:cTn id="69" dur="1" fill="hold">
                                          <p:stCondLst>
                                            <p:cond delay="499"/>
                                          </p:stCondLst>
                                        </p:cTn>
                                        <p:tgtEl>
                                          <p:spTgt spid="4108"/>
                                        </p:tgtEl>
                                        <p:attrNameLst>
                                          <p:attrName>style.visibility</p:attrName>
                                        </p:attrNameLst>
                                      </p:cBhvr>
                                      <p:to>
                                        <p:strVal val="hidden"/>
                                      </p:to>
                                    </p:set>
                                  </p:childTnLst>
                                </p:cTn>
                              </p:par>
                              <p:par>
                                <p:cTn id="70" presetID="53" presetClass="exit" presetSubtype="0" fill="hold" nodeType="withEffect">
                                  <p:stCondLst>
                                    <p:cond delay="0"/>
                                  </p:stCondLst>
                                  <p:childTnLst>
                                    <p:anim calcmode="lin" valueType="num">
                                      <p:cBhvr>
                                        <p:cTn id="71" dur="500"/>
                                        <p:tgtEl>
                                          <p:spTgt spid="4109"/>
                                        </p:tgtEl>
                                        <p:attrNameLst>
                                          <p:attrName>ppt_w</p:attrName>
                                        </p:attrNameLst>
                                      </p:cBhvr>
                                      <p:tavLst>
                                        <p:tav tm="0">
                                          <p:val>
                                            <p:strVal val="ppt_w"/>
                                          </p:val>
                                        </p:tav>
                                        <p:tav tm="100000">
                                          <p:val>
                                            <p:fltVal val="0"/>
                                          </p:val>
                                        </p:tav>
                                      </p:tavLst>
                                    </p:anim>
                                    <p:anim calcmode="lin" valueType="num">
                                      <p:cBhvr>
                                        <p:cTn id="72" dur="500"/>
                                        <p:tgtEl>
                                          <p:spTgt spid="4109"/>
                                        </p:tgtEl>
                                        <p:attrNameLst>
                                          <p:attrName>ppt_h</p:attrName>
                                        </p:attrNameLst>
                                      </p:cBhvr>
                                      <p:tavLst>
                                        <p:tav tm="0">
                                          <p:val>
                                            <p:strVal val="ppt_h"/>
                                          </p:val>
                                        </p:tav>
                                        <p:tav tm="100000">
                                          <p:val>
                                            <p:fltVal val="0"/>
                                          </p:val>
                                        </p:tav>
                                      </p:tavLst>
                                    </p:anim>
                                    <p:animEffect>
                                      <p:cBhvr>
                                        <p:cTn id="73" dur="500"/>
                                        <p:tgtEl>
                                          <p:spTgt spid="4109"/>
                                        </p:tgtEl>
                                      </p:cBhvr>
                                    </p:animEffect>
                                    <p:set>
                                      <p:cBhvr>
                                        <p:cTn id="74" dur="1" fill="hold">
                                          <p:stCondLst>
                                            <p:cond delay="499"/>
                                          </p:stCondLst>
                                        </p:cTn>
                                        <p:tgtEl>
                                          <p:spTgt spid="4109"/>
                                        </p:tgtEl>
                                        <p:attrNameLst>
                                          <p:attrName>style.visibility</p:attrName>
                                        </p:attrNameLst>
                                      </p:cBhvr>
                                      <p:to>
                                        <p:strVal val="hidden"/>
                                      </p:to>
                                    </p:set>
                                  </p:childTnLst>
                                </p:cTn>
                              </p:par>
                              <p:par>
                                <p:cTn id="75" presetID="53" presetClass="exit" presetSubtype="0" fill="hold" nodeType="withEffect">
                                  <p:stCondLst>
                                    <p:cond delay="0"/>
                                  </p:stCondLst>
                                  <p:childTnLst>
                                    <p:anim calcmode="lin" valueType="num">
                                      <p:cBhvr>
                                        <p:cTn id="76" dur="500"/>
                                        <p:tgtEl>
                                          <p:spTgt spid="4110"/>
                                        </p:tgtEl>
                                        <p:attrNameLst>
                                          <p:attrName>ppt_w</p:attrName>
                                        </p:attrNameLst>
                                      </p:cBhvr>
                                      <p:tavLst>
                                        <p:tav tm="0">
                                          <p:val>
                                            <p:strVal val="ppt_w"/>
                                          </p:val>
                                        </p:tav>
                                        <p:tav tm="100000">
                                          <p:val>
                                            <p:fltVal val="0"/>
                                          </p:val>
                                        </p:tav>
                                      </p:tavLst>
                                    </p:anim>
                                    <p:anim calcmode="lin" valueType="num">
                                      <p:cBhvr>
                                        <p:cTn id="77" dur="500"/>
                                        <p:tgtEl>
                                          <p:spTgt spid="4110"/>
                                        </p:tgtEl>
                                        <p:attrNameLst>
                                          <p:attrName>ppt_h</p:attrName>
                                        </p:attrNameLst>
                                      </p:cBhvr>
                                      <p:tavLst>
                                        <p:tav tm="0">
                                          <p:val>
                                            <p:strVal val="ppt_h"/>
                                          </p:val>
                                        </p:tav>
                                        <p:tav tm="100000">
                                          <p:val>
                                            <p:fltVal val="0"/>
                                          </p:val>
                                        </p:tav>
                                      </p:tavLst>
                                    </p:anim>
                                    <p:animEffect>
                                      <p:cBhvr>
                                        <p:cTn id="78" dur="500"/>
                                        <p:tgtEl>
                                          <p:spTgt spid="4110"/>
                                        </p:tgtEl>
                                      </p:cBhvr>
                                    </p:animEffect>
                                    <p:set>
                                      <p:cBhvr>
                                        <p:cTn id="79" dur="1" fill="hold">
                                          <p:stCondLst>
                                            <p:cond delay="499"/>
                                          </p:stCondLst>
                                        </p:cTn>
                                        <p:tgtEl>
                                          <p:spTgt spid="4110"/>
                                        </p:tgtEl>
                                        <p:attrNameLst>
                                          <p:attrName>style.visibility</p:attrName>
                                        </p:attrNameLst>
                                      </p:cBhvr>
                                      <p:to>
                                        <p:strVal val="hidden"/>
                                      </p:to>
                                    </p:set>
                                  </p:childTnLst>
                                </p:cTn>
                              </p:par>
                              <p:par>
                                <p:cTn id="80" presetID="53" presetClass="exit" presetSubtype="0" fill="hold" nodeType="withEffect">
                                  <p:stCondLst>
                                    <p:cond delay="0"/>
                                  </p:stCondLst>
                                  <p:childTnLst>
                                    <p:anim calcmode="lin" valueType="num">
                                      <p:cBhvr>
                                        <p:cTn id="81" dur="500"/>
                                        <p:tgtEl>
                                          <p:spTgt spid="4111"/>
                                        </p:tgtEl>
                                        <p:attrNameLst>
                                          <p:attrName>ppt_w</p:attrName>
                                        </p:attrNameLst>
                                      </p:cBhvr>
                                      <p:tavLst>
                                        <p:tav tm="0">
                                          <p:val>
                                            <p:strVal val="ppt_w"/>
                                          </p:val>
                                        </p:tav>
                                        <p:tav tm="100000">
                                          <p:val>
                                            <p:fltVal val="0"/>
                                          </p:val>
                                        </p:tav>
                                      </p:tavLst>
                                    </p:anim>
                                    <p:anim calcmode="lin" valueType="num">
                                      <p:cBhvr>
                                        <p:cTn id="82" dur="500"/>
                                        <p:tgtEl>
                                          <p:spTgt spid="4111"/>
                                        </p:tgtEl>
                                        <p:attrNameLst>
                                          <p:attrName>ppt_h</p:attrName>
                                        </p:attrNameLst>
                                      </p:cBhvr>
                                      <p:tavLst>
                                        <p:tav tm="0">
                                          <p:val>
                                            <p:strVal val="ppt_h"/>
                                          </p:val>
                                        </p:tav>
                                        <p:tav tm="100000">
                                          <p:val>
                                            <p:fltVal val="0"/>
                                          </p:val>
                                        </p:tav>
                                      </p:tavLst>
                                    </p:anim>
                                    <p:animEffect>
                                      <p:cBhvr>
                                        <p:cTn id="83" dur="500"/>
                                        <p:tgtEl>
                                          <p:spTgt spid="4111"/>
                                        </p:tgtEl>
                                      </p:cBhvr>
                                    </p:animEffect>
                                    <p:set>
                                      <p:cBhvr>
                                        <p:cTn id="84" dur="1" fill="hold">
                                          <p:stCondLst>
                                            <p:cond delay="499"/>
                                          </p:stCondLst>
                                        </p:cTn>
                                        <p:tgtEl>
                                          <p:spTgt spid="4111"/>
                                        </p:tgtEl>
                                        <p:attrNameLst>
                                          <p:attrName>style.visibility</p:attrName>
                                        </p:attrNameLst>
                                      </p:cBhvr>
                                      <p:to>
                                        <p:strVal val="hidden"/>
                                      </p:to>
                                    </p:set>
                                  </p:childTnLst>
                                </p:cTn>
                              </p:par>
                            </p:childTnLst>
                          </p:cTn>
                        </p:par>
                        <p:par>
                          <p:cTn id="85" fill="hold" nodeType="afterGroup">
                            <p:stCondLst>
                              <p:cond delay="500"/>
                            </p:stCondLst>
                            <p:childTnLst>
                              <p:par>
                                <p:cTn id="86" presetID="3" presetClass="entr" presetSubtype="10" fill="hold" grpId="0" nodeType="afterEffect">
                                  <p:stCondLst>
                                    <p:cond delay="0"/>
                                  </p:stCondLst>
                                  <p:childTnLst>
                                    <p:set>
                                      <p:cBhvr>
                                        <p:cTn id="87" dur="1" fill="hold">
                                          <p:stCondLst>
                                            <p:cond delay="0"/>
                                          </p:stCondLst>
                                        </p:cTn>
                                        <p:tgtEl>
                                          <p:spTgt spid="37"/>
                                        </p:tgtEl>
                                        <p:attrNameLst>
                                          <p:attrName>style.visibility</p:attrName>
                                        </p:attrNameLst>
                                      </p:cBhvr>
                                      <p:to>
                                        <p:strVal val="visible"/>
                                      </p:to>
                                    </p:set>
                                    <p:animEffect transition="in" filter="blinds(horizontal)">
                                      <p:cBhvr>
                                        <p:cTn id="88" dur="500"/>
                                        <p:tgtEl>
                                          <p:spTgt spid="37"/>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1" presetClass="entr" presetSubtype="0" fill="hold" grpId="0" nodeType="clickEffect">
                                  <p:stCondLst>
                                    <p:cond delay="0"/>
                                  </p:stCondLst>
                                  <p:childTnLst>
                                    <p:set>
                                      <p:cBhvr>
                                        <p:cTn id="92" dur="1" fill="hold">
                                          <p:stCondLst>
                                            <p:cond delay="499"/>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ldLvl="0" animBg="1" autoUpdateAnimBg="0"/>
      <p:bldP spid="21"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长方形 289">
            <a:extLst>
              <a:ext uri="{FF2B5EF4-FFF2-40B4-BE49-F238E27FC236}">
                <a16:creationId xmlns:a16="http://schemas.microsoft.com/office/drawing/2014/main" id="{F25E5D1D-CE6B-584D-8DC6-B978FADF0976}"/>
              </a:ext>
            </a:extLst>
          </p:cNvPr>
          <p:cNvSpPr>
            <a:spLocks noChangeArrowheads="1"/>
          </p:cNvSpPr>
          <p:nvPr/>
        </p:nvSpPr>
        <p:spPr bwMode="auto">
          <a:xfrm>
            <a:off x="-26988" y="242888"/>
            <a:ext cx="6480176" cy="606425"/>
          </a:xfrm>
          <a:prstGeom prst="rect">
            <a:avLst/>
          </a:prstGeom>
          <a:gradFill rotWithShape="0">
            <a:gsLst>
              <a:gs pos="0">
                <a:srgbClr val="990033"/>
              </a:gs>
              <a:gs pos="100000">
                <a:srgbClr val="460017">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67628" tIns="35243" rIns="67628" bIns="35243"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en-US"/>
          </a:p>
        </p:txBody>
      </p:sp>
      <p:sp>
        <p:nvSpPr>
          <p:cNvPr id="121858" name="文本框 5">
            <a:extLst>
              <a:ext uri="{FF2B5EF4-FFF2-40B4-BE49-F238E27FC236}">
                <a16:creationId xmlns:a16="http://schemas.microsoft.com/office/drawing/2014/main" id="{51EFB057-5E7A-584C-8ECE-FF22B7F936AF}"/>
              </a:ext>
            </a:extLst>
          </p:cNvPr>
          <p:cNvSpPr>
            <a:spLocks noChangeArrowheads="1"/>
          </p:cNvSpPr>
          <p:nvPr/>
        </p:nvSpPr>
        <p:spPr bwMode="auto">
          <a:xfrm>
            <a:off x="609600" y="341313"/>
            <a:ext cx="6265863"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sz="2400" b="1">
                <a:solidFill>
                  <a:schemeClr val="bg1"/>
                </a:solidFill>
                <a:ea typeface="微软雅黑" panose="020B0503020204020204" pitchFamily="34" charset="-122"/>
                <a:sym typeface="Arial" panose="020B0604020202020204" pitchFamily="34" charset="0"/>
              </a:rPr>
              <a:t>系统键盘中断</a:t>
            </a:r>
          </a:p>
        </p:txBody>
      </p:sp>
      <p:sp>
        <p:nvSpPr>
          <p:cNvPr id="121859" name="矩形 8">
            <a:extLst>
              <a:ext uri="{FF2B5EF4-FFF2-40B4-BE49-F238E27FC236}">
                <a16:creationId xmlns:a16="http://schemas.microsoft.com/office/drawing/2014/main" id="{8A1452F8-438C-2342-BFD9-511B7411D03B}"/>
              </a:ext>
            </a:extLst>
          </p:cNvPr>
          <p:cNvSpPr>
            <a:spLocks noChangeArrowheads="1"/>
          </p:cNvSpPr>
          <p:nvPr/>
        </p:nvSpPr>
        <p:spPr bwMode="auto">
          <a:xfrm>
            <a:off x="2411413" y="523875"/>
            <a:ext cx="20891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endParaRPr lang="zh-CN" altLang="en-US" sz="15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4102" name="Picture 2" descr="PPECLOGO-eff-0-1">
            <a:extLst>
              <a:ext uri="{FF2B5EF4-FFF2-40B4-BE49-F238E27FC236}">
                <a16:creationId xmlns:a16="http://schemas.microsoft.com/office/drawing/2014/main" id="{7F64577C-E797-194D-84C1-DF06B481B1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7863" y="525463"/>
            <a:ext cx="627062"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3" descr="PPECLOGO-eff-0-2">
            <a:extLst>
              <a:ext uri="{FF2B5EF4-FFF2-40B4-BE49-F238E27FC236}">
                <a16:creationId xmlns:a16="http://schemas.microsoft.com/office/drawing/2014/main" id="{36D92A52-953A-5348-90AD-4F777BB5BC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6600" y="506413"/>
            <a:ext cx="5778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6" descr="PPECLOGO-eff-0-1">
            <a:extLst>
              <a:ext uri="{FF2B5EF4-FFF2-40B4-BE49-F238E27FC236}">
                <a16:creationId xmlns:a16="http://schemas.microsoft.com/office/drawing/2014/main" id="{1383E67F-9EA9-4F4B-B0B2-E8C9CB346E3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6038" y="533400"/>
            <a:ext cx="23495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8" descr="PPECLOGO-eff-0-2">
            <a:extLst>
              <a:ext uri="{FF2B5EF4-FFF2-40B4-BE49-F238E27FC236}">
                <a16:creationId xmlns:a16="http://schemas.microsoft.com/office/drawing/2014/main" id="{5F109FC7-34AA-3348-8E04-CF6B87937F1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6200" y="377825"/>
            <a:ext cx="57943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11" descr="PPECLOGO-eff-5-4">
            <a:extLst>
              <a:ext uri="{FF2B5EF4-FFF2-40B4-BE49-F238E27FC236}">
                <a16:creationId xmlns:a16="http://schemas.microsoft.com/office/drawing/2014/main" id="{86C60647-ABE8-BD4C-84D4-82FCF621BB8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53063" y="449263"/>
            <a:ext cx="5334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7" name="Picture 12" descr="PPECLOGO-eff-0-1">
            <a:extLst>
              <a:ext uri="{FF2B5EF4-FFF2-40B4-BE49-F238E27FC236}">
                <a16:creationId xmlns:a16="http://schemas.microsoft.com/office/drawing/2014/main" id="{8D8A26F6-E8D7-CE4F-AC85-73B35F36CFB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89413" y="874713"/>
            <a:ext cx="309562"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Picture 15" descr="PPECLOGO-eff2-1-3">
            <a:extLst>
              <a:ext uri="{FF2B5EF4-FFF2-40B4-BE49-F238E27FC236}">
                <a16:creationId xmlns:a16="http://schemas.microsoft.com/office/drawing/2014/main" id="{C43327FF-EA59-8845-816F-01D6DF2224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51025" y="477838"/>
            <a:ext cx="25876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6" descr="PPECLOGO-eff2-1-4">
            <a:extLst>
              <a:ext uri="{FF2B5EF4-FFF2-40B4-BE49-F238E27FC236}">
                <a16:creationId xmlns:a16="http://schemas.microsoft.com/office/drawing/2014/main" id="{232C4A84-D176-A949-89CD-10554663C21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30725" y="731838"/>
            <a:ext cx="4159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0" name="Picture 17" descr="PPECLOGO-eff2-1-3">
            <a:extLst>
              <a:ext uri="{FF2B5EF4-FFF2-40B4-BE49-F238E27FC236}">
                <a16:creationId xmlns:a16="http://schemas.microsoft.com/office/drawing/2014/main" id="{982D0422-CA7F-4B47-B3FA-6A1A57FE223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45063" y="534988"/>
            <a:ext cx="211137"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18" descr="PPECLOGO-eff2-1-3">
            <a:extLst>
              <a:ext uri="{FF2B5EF4-FFF2-40B4-BE49-F238E27FC236}">
                <a16:creationId xmlns:a16="http://schemas.microsoft.com/office/drawing/2014/main" id="{F7AF7D88-4685-004E-87E6-3D1DB5B59BA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43513" y="788988"/>
            <a:ext cx="166687" cy="11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870" name="网络 586">
            <a:extLst>
              <a:ext uri="{FF2B5EF4-FFF2-40B4-BE49-F238E27FC236}">
                <a16:creationId xmlns:a16="http://schemas.microsoft.com/office/drawing/2014/main" id="{E22F8776-E90B-8C46-998C-9F6DA837C96E}"/>
              </a:ext>
            </a:extLst>
          </p:cNvPr>
          <p:cNvSpPr>
            <a:spLocks/>
          </p:cNvSpPr>
          <p:nvPr/>
        </p:nvSpPr>
        <p:spPr bwMode="auto">
          <a:xfrm>
            <a:off x="19050" y="314325"/>
            <a:ext cx="506413" cy="484188"/>
          </a:xfrm>
          <a:custGeom>
            <a:avLst/>
            <a:gdLst>
              <a:gd name="T0" fmla="*/ 0 w 1889279"/>
              <a:gd name="T1" fmla="*/ 0 h 1810503"/>
              <a:gd name="T2" fmla="*/ 0 w 1889279"/>
              <a:gd name="T3" fmla="*/ 0 h 1810503"/>
              <a:gd name="T4" fmla="*/ 0 w 1889279"/>
              <a:gd name="T5" fmla="*/ 0 h 1810503"/>
              <a:gd name="T6" fmla="*/ 0 w 1889279"/>
              <a:gd name="T7" fmla="*/ 0 h 1810503"/>
              <a:gd name="T8" fmla="*/ 0 w 1889279"/>
              <a:gd name="T9" fmla="*/ 0 h 1810503"/>
              <a:gd name="T10" fmla="*/ 0 w 1889279"/>
              <a:gd name="T11" fmla="*/ 0 h 1810503"/>
              <a:gd name="T12" fmla="*/ 0 w 1889279"/>
              <a:gd name="T13" fmla="*/ 0 h 1810503"/>
              <a:gd name="T14" fmla="*/ 0 w 1889279"/>
              <a:gd name="T15" fmla="*/ 0 h 1810503"/>
              <a:gd name="T16" fmla="*/ 0 w 1889279"/>
              <a:gd name="T17" fmla="*/ 0 h 1810503"/>
              <a:gd name="T18" fmla="*/ 0 w 1889279"/>
              <a:gd name="T19" fmla="*/ 0 h 1810503"/>
              <a:gd name="T20" fmla="*/ 0 w 1889279"/>
              <a:gd name="T21" fmla="*/ 0 h 1810503"/>
              <a:gd name="T22" fmla="*/ 0 w 1889279"/>
              <a:gd name="T23" fmla="*/ 0 h 1810503"/>
              <a:gd name="T24" fmla="*/ 0 w 1889279"/>
              <a:gd name="T25" fmla="*/ 0 h 1810503"/>
              <a:gd name="T26" fmla="*/ 0 w 1889279"/>
              <a:gd name="T27" fmla="*/ 0 h 1810503"/>
              <a:gd name="T28" fmla="*/ 0 w 1889279"/>
              <a:gd name="T29" fmla="*/ 0 h 1810503"/>
              <a:gd name="T30" fmla="*/ 0 w 1889279"/>
              <a:gd name="T31" fmla="*/ 0 h 1810503"/>
              <a:gd name="T32" fmla="*/ 0 w 1889279"/>
              <a:gd name="T33" fmla="*/ 0 h 1810503"/>
              <a:gd name="T34" fmla="*/ 0 w 1889279"/>
              <a:gd name="T35" fmla="*/ 0 h 1810503"/>
              <a:gd name="T36" fmla="*/ 0 w 1889279"/>
              <a:gd name="T37" fmla="*/ 0 h 1810503"/>
              <a:gd name="T38" fmla="*/ 0 w 1889279"/>
              <a:gd name="T39" fmla="*/ 0 h 1810503"/>
              <a:gd name="T40" fmla="*/ 0 w 1889279"/>
              <a:gd name="T41" fmla="*/ 0 h 1810503"/>
              <a:gd name="T42" fmla="*/ 0 w 1889279"/>
              <a:gd name="T43" fmla="*/ 0 h 1810503"/>
              <a:gd name="T44" fmla="*/ 0 w 1889279"/>
              <a:gd name="T45" fmla="*/ 0 h 1810503"/>
              <a:gd name="T46" fmla="*/ 0 w 1889279"/>
              <a:gd name="T47" fmla="*/ 0 h 1810503"/>
              <a:gd name="T48" fmla="*/ 0 w 1889279"/>
              <a:gd name="T49" fmla="*/ 0 h 1810503"/>
              <a:gd name="T50" fmla="*/ 0 w 1889279"/>
              <a:gd name="T51" fmla="*/ 0 h 1810503"/>
              <a:gd name="T52" fmla="*/ 0 w 1889279"/>
              <a:gd name="T53" fmla="*/ 0 h 1810503"/>
              <a:gd name="T54" fmla="*/ 0 w 1889279"/>
              <a:gd name="T55" fmla="*/ 0 h 1810503"/>
              <a:gd name="T56" fmla="*/ 0 w 1889279"/>
              <a:gd name="T57" fmla="*/ 0 h 1810503"/>
              <a:gd name="T58" fmla="*/ 0 w 1889279"/>
              <a:gd name="T59" fmla="*/ 0 h 1810503"/>
              <a:gd name="T60" fmla="*/ 0 w 1889279"/>
              <a:gd name="T61" fmla="*/ 0 h 1810503"/>
              <a:gd name="T62" fmla="*/ 0 w 1889279"/>
              <a:gd name="T63" fmla="*/ 0 h 1810503"/>
              <a:gd name="T64" fmla="*/ 0 w 1889279"/>
              <a:gd name="T65" fmla="*/ 0 h 1810503"/>
              <a:gd name="T66" fmla="*/ 0 w 1889279"/>
              <a:gd name="T67" fmla="*/ 0 h 1810503"/>
              <a:gd name="T68" fmla="*/ 0 w 1889279"/>
              <a:gd name="T69" fmla="*/ 0 h 1810503"/>
              <a:gd name="T70" fmla="*/ 0 w 1889279"/>
              <a:gd name="T71" fmla="*/ 0 h 1810503"/>
              <a:gd name="T72" fmla="*/ 0 w 1889279"/>
              <a:gd name="T73" fmla="*/ 0 h 1810503"/>
              <a:gd name="T74" fmla="*/ 0 w 1889279"/>
              <a:gd name="T75" fmla="*/ 0 h 18105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89279"/>
              <a:gd name="T115" fmla="*/ 0 h 1810503"/>
              <a:gd name="T116" fmla="*/ 1889279 w 1889279"/>
              <a:gd name="T117" fmla="*/ 1810503 h 18105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lnTo>
                  <a:pt x="953521" y="1355186"/>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lnTo>
                  <a:pt x="953521" y="931303"/>
                </a:ln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lnTo>
                  <a:pt x="900586" y="1702"/>
                </a:lnTo>
                <a:close/>
                <a:moveTo>
                  <a:pt x="953521" y="0"/>
                </a:moveTo>
                <a:lnTo>
                  <a:pt x="981035" y="1330"/>
                </a:lnTo>
                <a:cubicBezTo>
                  <a:pt x="1124068" y="53565"/>
                  <a:pt x="1247786" y="180867"/>
                  <a:pt x="1332000" y="354889"/>
                </a:cubicBezTo>
                <a:cubicBezTo>
                  <a:pt x="1219743" y="403080"/>
                  <a:pt x="1090709" y="429800"/>
                  <a:pt x="953521" y="430954"/>
                </a:cubicBezTo>
                <a:lnTo>
                  <a:pt x="9535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nchor="ctr"/>
          <a:lstStyle/>
          <a:p>
            <a:endParaRPr lang="zh-CN" altLang="en-US"/>
          </a:p>
        </p:txBody>
      </p:sp>
      <p:pic>
        <p:nvPicPr>
          <p:cNvPr id="121871" name="Picture 22" descr="未标题-4">
            <a:extLst>
              <a:ext uri="{FF2B5EF4-FFF2-40B4-BE49-F238E27FC236}">
                <a16:creationId xmlns:a16="http://schemas.microsoft.com/office/drawing/2014/main" id="{FA947431-643B-104F-B81C-477951AF640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75463" y="68263"/>
            <a:ext cx="2230437"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矩形 3">
            <a:extLst>
              <a:ext uri="{FF2B5EF4-FFF2-40B4-BE49-F238E27FC236}">
                <a16:creationId xmlns:a16="http://schemas.microsoft.com/office/drawing/2014/main" id="{0928F3BC-8040-2F43-A730-71DE9019503D}"/>
              </a:ext>
            </a:extLst>
          </p:cNvPr>
          <p:cNvSpPr>
            <a:spLocks noChangeArrowheads="1"/>
          </p:cNvSpPr>
          <p:nvPr/>
        </p:nvSpPr>
        <p:spPr bwMode="auto">
          <a:xfrm>
            <a:off x="34925" y="1074738"/>
            <a:ext cx="4800600" cy="500062"/>
          </a:xfrm>
          <a:prstGeom prst="rect">
            <a:avLst/>
          </a:prstGeom>
          <a:gradFill rotWithShape="0">
            <a:gsLst>
              <a:gs pos="0">
                <a:srgbClr val="F46200">
                  <a:alpha val="89000"/>
                </a:srgbClr>
              </a:gs>
              <a:gs pos="100000">
                <a:srgbClr val="FF6600">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sz="2100" b="1">
                <a:solidFill>
                  <a:schemeClr val="bg1"/>
                </a:solidFill>
                <a:latin typeface="微软雅黑" panose="020B0503020204020204" pitchFamily="34" charset="-122"/>
                <a:ea typeface="微软雅黑" panose="020B0503020204020204" pitchFamily="34" charset="-122"/>
                <a:sym typeface="MS PGothic" panose="020B0600070205080204" pitchFamily="34" charset="-128"/>
              </a:rPr>
              <a:t>二、中断类型</a:t>
            </a:r>
          </a:p>
        </p:txBody>
      </p:sp>
      <p:sp>
        <p:nvSpPr>
          <p:cNvPr id="121873" name="Text Box 4">
            <a:extLst>
              <a:ext uri="{FF2B5EF4-FFF2-40B4-BE49-F238E27FC236}">
                <a16:creationId xmlns:a16="http://schemas.microsoft.com/office/drawing/2014/main" id="{8881CE21-0338-084E-87E3-60C2395DA955}"/>
              </a:ext>
            </a:extLst>
          </p:cNvPr>
          <p:cNvSpPr txBox="1">
            <a:spLocks noChangeArrowheads="1"/>
          </p:cNvSpPr>
          <p:nvPr/>
        </p:nvSpPr>
        <p:spPr bwMode="auto">
          <a:xfrm>
            <a:off x="974725" y="43846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sz="2400" b="1">
              <a:solidFill>
                <a:schemeClr val="bg1"/>
              </a:solidFill>
              <a:latin typeface="Times New Roman" panose="02020603050405020304" pitchFamily="18" charset="0"/>
            </a:endParaRPr>
          </a:p>
        </p:txBody>
      </p:sp>
      <p:sp>
        <p:nvSpPr>
          <p:cNvPr id="121874" name="矩形 1">
            <a:extLst>
              <a:ext uri="{FF2B5EF4-FFF2-40B4-BE49-F238E27FC236}">
                <a16:creationId xmlns:a16="http://schemas.microsoft.com/office/drawing/2014/main" id="{048C05C6-E489-2E4C-8416-F663929766CF}"/>
              </a:ext>
            </a:extLst>
          </p:cNvPr>
          <p:cNvSpPr>
            <a:spLocks noChangeArrowheads="1"/>
          </p:cNvSpPr>
          <p:nvPr/>
        </p:nvSpPr>
        <p:spPr bwMode="auto">
          <a:xfrm>
            <a:off x="690563" y="1943100"/>
            <a:ext cx="6167437" cy="132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40000"/>
              </a:lnSpc>
            </a:pPr>
            <a:r>
              <a:rPr lang="zh-CN" altLang="en-US" sz="2000" b="1">
                <a:latin typeface="宋体" panose="02010600030101010101" pitchFamily="2" charset="-122"/>
              </a:rPr>
              <a:t>键盘中断的中断请求接至系统</a:t>
            </a:r>
            <a:r>
              <a:rPr lang="zh-CN" altLang="en-US" sz="2000" b="1">
                <a:solidFill>
                  <a:srgbClr val="C00000"/>
                </a:solidFill>
                <a:latin typeface="宋体" panose="02010600030101010101" pitchFamily="2" charset="-122"/>
              </a:rPr>
              <a:t>主</a:t>
            </a:r>
            <a:r>
              <a:rPr lang="en-US" altLang="zh-CN" sz="2000" b="1">
                <a:solidFill>
                  <a:srgbClr val="C00000"/>
                </a:solidFill>
                <a:latin typeface="宋体" panose="02010600030101010101" pitchFamily="2" charset="-122"/>
              </a:rPr>
              <a:t>8259A</a:t>
            </a:r>
            <a:r>
              <a:rPr lang="zh-CN" altLang="en-US" sz="2000" b="1">
                <a:solidFill>
                  <a:srgbClr val="C00000"/>
                </a:solidFill>
                <a:latin typeface="宋体" panose="02010600030101010101" pitchFamily="2" charset="-122"/>
              </a:rPr>
              <a:t>的</a:t>
            </a:r>
            <a:r>
              <a:rPr lang="en-US" altLang="zh-CN" sz="2000" b="1">
                <a:solidFill>
                  <a:srgbClr val="C00000"/>
                </a:solidFill>
                <a:latin typeface="宋体" panose="02010600030101010101" pitchFamily="2" charset="-122"/>
              </a:rPr>
              <a:t>IR1</a:t>
            </a:r>
            <a:r>
              <a:rPr lang="zh-CN" altLang="en-US" sz="2000" b="1">
                <a:latin typeface="宋体" panose="02010600030101010101" pitchFamily="2" charset="-122"/>
              </a:rPr>
              <a:t>。</a:t>
            </a:r>
            <a:endParaRPr lang="en-US" altLang="zh-CN" sz="2000" b="1">
              <a:latin typeface="宋体" panose="02010600030101010101" pitchFamily="2" charset="-122"/>
            </a:endParaRPr>
          </a:p>
          <a:p>
            <a:pPr eaLnBrk="1" hangingPunct="1">
              <a:lnSpc>
                <a:spcPct val="140000"/>
              </a:lnSpc>
            </a:pPr>
            <a:r>
              <a:rPr lang="en-US" altLang="zh-CN" sz="2000" b="1">
                <a:latin typeface="宋体" panose="02010600030101010101" pitchFamily="2" charset="-122"/>
              </a:rPr>
              <a:t>   </a:t>
            </a:r>
          </a:p>
          <a:p>
            <a:pPr eaLnBrk="1" hangingPunct="1">
              <a:lnSpc>
                <a:spcPct val="140000"/>
              </a:lnSpc>
            </a:pPr>
            <a:r>
              <a:rPr lang="zh-CN" altLang="en-US" sz="2000" b="1">
                <a:solidFill>
                  <a:srgbClr val="0033CC"/>
                </a:solidFill>
                <a:latin typeface="宋体" panose="02010600030101010101" pitchFamily="2" charset="-122"/>
              </a:rPr>
              <a:t>键盘中断的中断类型是：</a:t>
            </a:r>
            <a:r>
              <a:rPr lang="en-US" altLang="zh-CN" sz="2000" b="1">
                <a:solidFill>
                  <a:srgbClr val="C00000"/>
                </a:solidFill>
                <a:latin typeface="宋体" panose="02010600030101010101" pitchFamily="2" charset="-122"/>
              </a:rPr>
              <a:t>09H</a:t>
            </a:r>
            <a:r>
              <a:rPr lang="zh-CN" altLang="en-US" sz="2000" b="1">
                <a:solidFill>
                  <a:srgbClr val="C00000"/>
                </a:solidFill>
                <a:latin typeface="宋体" panose="02010600030101010101" pitchFamily="2" charset="-122"/>
              </a:rPr>
              <a:t>。</a:t>
            </a:r>
            <a:endParaRPr lang="en-US" altLang="zh-CN" sz="2000" b="1">
              <a:solidFill>
                <a:srgbClr val="C00000"/>
              </a:solidFill>
              <a:latin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4102"/>
                                        </p:tgtEl>
                                        <p:attrNameLst>
                                          <p:attrName>style.visibility</p:attrName>
                                        </p:attrNameLst>
                                      </p:cBhvr>
                                      <p:to>
                                        <p:strVal val="visible"/>
                                      </p:to>
                                    </p:set>
                                    <p:animEffect>
                                      <p:cBhvr>
                                        <p:cTn id="7" dur="500"/>
                                        <p:tgtEl>
                                          <p:spTgt spid="4102"/>
                                        </p:tgtEl>
                                      </p:cBhvr>
                                    </p:animEffect>
                                  </p:childTnLst>
                                </p:cTn>
                              </p:par>
                              <p:par>
                                <p:cTn id="8" presetID="10" presetClass="entr" presetSubtype="0" fill="hold" nodeType="withEffect">
                                  <p:stCondLst>
                                    <p:cond delay="0"/>
                                  </p:stCondLst>
                                  <p:childTnLst>
                                    <p:set>
                                      <p:cBhvr>
                                        <p:cTn id="9" dur="1" fill="hold">
                                          <p:stCondLst>
                                            <p:cond delay="0"/>
                                          </p:stCondLst>
                                        </p:cTn>
                                        <p:tgtEl>
                                          <p:spTgt spid="4105"/>
                                        </p:tgtEl>
                                        <p:attrNameLst>
                                          <p:attrName>style.visibility</p:attrName>
                                        </p:attrNameLst>
                                      </p:cBhvr>
                                      <p:to>
                                        <p:strVal val="visible"/>
                                      </p:to>
                                    </p:set>
                                    <p:animEffect>
                                      <p:cBhvr>
                                        <p:cTn id="10" dur="500"/>
                                        <p:tgtEl>
                                          <p:spTgt spid="4105"/>
                                        </p:tgtEl>
                                      </p:cBhvr>
                                    </p:animEffect>
                                  </p:childTnLst>
                                </p:cTn>
                              </p:par>
                              <p:par>
                                <p:cTn id="11" presetID="10" presetClass="entr" presetSubtype="0" fill="hold" nodeType="withEffect">
                                  <p:stCondLst>
                                    <p:cond delay="0"/>
                                  </p:stCondLst>
                                  <p:childTnLst>
                                    <p:set>
                                      <p:cBhvr>
                                        <p:cTn id="12" dur="1" fill="hold">
                                          <p:stCondLst>
                                            <p:cond delay="0"/>
                                          </p:stCondLst>
                                        </p:cTn>
                                        <p:tgtEl>
                                          <p:spTgt spid="4107"/>
                                        </p:tgtEl>
                                        <p:attrNameLst>
                                          <p:attrName>style.visibility</p:attrName>
                                        </p:attrNameLst>
                                      </p:cBhvr>
                                      <p:to>
                                        <p:strVal val="visible"/>
                                      </p:to>
                                    </p:set>
                                    <p:animEffect>
                                      <p:cBhvr>
                                        <p:cTn id="13" dur="500"/>
                                        <p:tgtEl>
                                          <p:spTgt spid="4107"/>
                                        </p:tgtEl>
                                      </p:cBhvr>
                                    </p:animEffect>
                                  </p:childTnLst>
                                </p:cTn>
                              </p:par>
                              <p:par>
                                <p:cTn id="14" presetID="10" presetClass="entr" presetSubtype="0" fill="hold" nodeType="withEffect">
                                  <p:stCondLst>
                                    <p:cond delay="0"/>
                                  </p:stCondLst>
                                  <p:childTnLst>
                                    <p:set>
                                      <p:cBhvr>
                                        <p:cTn id="15" dur="1" fill="hold">
                                          <p:stCondLst>
                                            <p:cond delay="0"/>
                                          </p:stCondLst>
                                        </p:cTn>
                                        <p:tgtEl>
                                          <p:spTgt spid="4103"/>
                                        </p:tgtEl>
                                        <p:attrNameLst>
                                          <p:attrName>style.visibility</p:attrName>
                                        </p:attrNameLst>
                                      </p:cBhvr>
                                      <p:to>
                                        <p:strVal val="visible"/>
                                      </p:to>
                                    </p:set>
                                    <p:animEffect>
                                      <p:cBhvr>
                                        <p:cTn id="16" dur="500"/>
                                        <p:tgtEl>
                                          <p:spTgt spid="4103"/>
                                        </p:tgtEl>
                                      </p:cBhvr>
                                    </p:animEffect>
                                  </p:childTnLst>
                                </p:cTn>
                              </p:par>
                              <p:par>
                                <p:cTn id="17" presetID="10" presetClass="entr" presetSubtype="0" fill="hold" nodeType="withEffect">
                                  <p:stCondLst>
                                    <p:cond delay="0"/>
                                  </p:stCondLst>
                                  <p:childTnLst>
                                    <p:set>
                                      <p:cBhvr>
                                        <p:cTn id="18" dur="1" fill="hold">
                                          <p:stCondLst>
                                            <p:cond delay="0"/>
                                          </p:stCondLst>
                                        </p:cTn>
                                        <p:tgtEl>
                                          <p:spTgt spid="4106"/>
                                        </p:tgtEl>
                                        <p:attrNameLst>
                                          <p:attrName>style.visibility</p:attrName>
                                        </p:attrNameLst>
                                      </p:cBhvr>
                                      <p:to>
                                        <p:strVal val="visible"/>
                                      </p:to>
                                    </p:set>
                                    <p:animEffect>
                                      <p:cBhvr>
                                        <p:cTn id="19" dur="500"/>
                                        <p:tgtEl>
                                          <p:spTgt spid="4106"/>
                                        </p:tgtEl>
                                      </p:cBhvr>
                                    </p:animEffect>
                                  </p:childTnLst>
                                </p:cTn>
                              </p:par>
                              <p:par>
                                <p:cTn id="20" presetID="10" presetClass="entr" presetSubtype="0" fill="hold" nodeType="withEffect">
                                  <p:stCondLst>
                                    <p:cond delay="0"/>
                                  </p:stCondLst>
                                  <p:childTnLst>
                                    <p:set>
                                      <p:cBhvr>
                                        <p:cTn id="21" dur="1" fill="hold">
                                          <p:stCondLst>
                                            <p:cond delay="0"/>
                                          </p:stCondLst>
                                        </p:cTn>
                                        <p:tgtEl>
                                          <p:spTgt spid="4104"/>
                                        </p:tgtEl>
                                        <p:attrNameLst>
                                          <p:attrName>style.visibility</p:attrName>
                                        </p:attrNameLst>
                                      </p:cBhvr>
                                      <p:to>
                                        <p:strVal val="visible"/>
                                      </p:to>
                                    </p:set>
                                    <p:animEffect>
                                      <p:cBhvr>
                                        <p:cTn id="22" dur="500"/>
                                        <p:tgtEl>
                                          <p:spTgt spid="4104"/>
                                        </p:tgtEl>
                                      </p:cBhvr>
                                    </p:animEffect>
                                  </p:childTnLst>
                                </p:cTn>
                              </p:par>
                              <p:par>
                                <p:cTn id="23" presetID="35" presetClass="path" presetSubtype="0" fill="hold" nodeType="withEffect">
                                  <p:stCondLst>
                                    <p:cond delay="0"/>
                                  </p:stCondLst>
                                  <p:childTnLst>
                                    <p:animMotion origin="layout" path="M 0 0  L -0.25 0  E" pathEditMode="relative" rAng="0" ptsTypes="">
                                      <p:cBhvr>
                                        <p:cTn id="24" dur="500" fill="hold"/>
                                        <p:tgtEl>
                                          <p:spTgt spid="4106"/>
                                        </p:tgtEl>
                                        <p:attrNameLst>
                                          <p:attrName>ppt_x,ppt_y</p:attrName>
                                        </p:attrNameLst>
                                      </p:cBhvr>
                                      <p:rCtr x="0" y="0"/>
                                    </p:animMotion>
                                  </p:childTnLst>
                                </p:cTn>
                              </p:par>
                              <p:par>
                                <p:cTn id="25" presetID="35" presetClass="path" presetSubtype="0" fill="hold" nodeType="withEffect">
                                  <p:stCondLst>
                                    <p:cond delay="0"/>
                                  </p:stCondLst>
                                  <p:childTnLst>
                                    <p:animMotion origin="layout" path="M 4.16667E-6 3.33333E-6 L -0.31632 3.33333E-6 " pathEditMode="relative" rAng="0" ptsTypes="AA">
                                      <p:cBhvr>
                                        <p:cTn id="26" dur="500" fill="hold"/>
                                        <p:tgtEl>
                                          <p:spTgt spid="4103"/>
                                        </p:tgtEl>
                                        <p:attrNameLst>
                                          <p:attrName>ppt_x,ppt_y</p:attrName>
                                        </p:attrNameLst>
                                      </p:cBhvr>
                                      <p:rCtr x="-1581100" y="0"/>
                                    </p:animMotion>
                                  </p:childTnLst>
                                </p:cTn>
                              </p:par>
                              <p:par>
                                <p:cTn id="27" presetID="35" presetClass="path" presetSubtype="0" fill="hold" nodeType="withEffect">
                                  <p:stCondLst>
                                    <p:cond delay="0"/>
                                  </p:stCondLst>
                                  <p:childTnLst>
                                    <p:animMotion origin="layout" path="M 0.00504 -1.85185E-6 L -0.46684 -1.85185E-6 " pathEditMode="relative" rAng="0" ptsTypes="AA">
                                      <p:cBhvr>
                                        <p:cTn id="28" dur="500" fill="hold"/>
                                        <p:tgtEl>
                                          <p:spTgt spid="4104"/>
                                        </p:tgtEl>
                                        <p:attrNameLst>
                                          <p:attrName>ppt_x,ppt_y</p:attrName>
                                        </p:attrNameLst>
                                      </p:cBhvr>
                                      <p:rCtr x="-2358900" y="0"/>
                                    </p:animMotion>
                                  </p:childTnLst>
                                </p:cTn>
                              </p:par>
                              <p:par>
                                <p:cTn id="29" presetID="35" presetClass="path" presetSubtype="0" fill="hold" nodeType="withEffect">
                                  <p:stCondLst>
                                    <p:cond delay="0"/>
                                  </p:stCondLst>
                                  <p:childTnLst>
                                    <p:animMotion origin="layout" path="M -3.05556E-6 1.11111E-6 L -0.19531 1.11111E-6 " pathEditMode="relative" rAng="0" ptsTypes="AA">
                                      <p:cBhvr>
                                        <p:cTn id="30" dur="500" fill="hold"/>
                                        <p:tgtEl>
                                          <p:spTgt spid="4105"/>
                                        </p:tgtEl>
                                        <p:attrNameLst>
                                          <p:attrName>ppt_x,ppt_y</p:attrName>
                                        </p:attrNameLst>
                                      </p:cBhvr>
                                      <p:rCtr x="-976900" y="0"/>
                                    </p:animMotion>
                                  </p:childTnLst>
                                </p:cTn>
                              </p:par>
                              <p:par>
                                <p:cTn id="31" presetID="35" presetClass="path" presetSubtype="0" fill="hold" nodeType="withEffect">
                                  <p:stCondLst>
                                    <p:cond delay="0"/>
                                  </p:stCondLst>
                                  <p:childTnLst>
                                    <p:animMotion origin="layout" path="M 3.05556E-6 -1.85185E-6 L -0.33577 -1.85185E-6 " pathEditMode="relative" rAng="0" ptsTypes="AA">
                                      <p:cBhvr>
                                        <p:cTn id="32" dur="500" fill="hold"/>
                                        <p:tgtEl>
                                          <p:spTgt spid="4102"/>
                                        </p:tgtEl>
                                        <p:attrNameLst>
                                          <p:attrName>ppt_x,ppt_y</p:attrName>
                                        </p:attrNameLst>
                                      </p:cBhvr>
                                      <p:rCtr x="-1678300" y="0"/>
                                    </p:animMotion>
                                  </p:childTnLst>
                                </p:cTn>
                              </p:par>
                              <p:par>
                                <p:cTn id="33" presetID="35" presetClass="path" presetSubtype="0" fill="hold" nodeType="withEffect">
                                  <p:stCondLst>
                                    <p:cond delay="0"/>
                                  </p:stCondLst>
                                  <p:childTnLst>
                                    <p:animMotion origin="layout" path="M 1.66667E-6 -1.85185E-6 L -0.57188 -1.85185E-6 " pathEditMode="relative" rAng="0" ptsTypes="AA">
                                      <p:cBhvr>
                                        <p:cTn id="34" dur="500" fill="hold"/>
                                        <p:tgtEl>
                                          <p:spTgt spid="4107"/>
                                        </p:tgtEl>
                                        <p:attrNameLst>
                                          <p:attrName>ppt_x,ppt_y</p:attrName>
                                        </p:attrNameLst>
                                      </p:cBhvr>
                                      <p:rCtr x="-2858900" y="0"/>
                                    </p:animMotion>
                                  </p:childTnLst>
                                </p:cTn>
                              </p:par>
                              <p:par>
                                <p:cTn id="35" presetID="10" presetClass="exit" presetSubtype="0" fill="hold" nodeType="withEffect">
                                  <p:stCondLst>
                                    <p:cond delay="0"/>
                                  </p:stCondLst>
                                  <p:childTnLst>
                                    <p:animEffect>
                                      <p:cBhvr>
                                        <p:cTn id="36" dur="500"/>
                                        <p:tgtEl>
                                          <p:spTgt spid="4107"/>
                                        </p:tgtEl>
                                      </p:cBhvr>
                                    </p:animEffect>
                                    <p:set>
                                      <p:cBhvr>
                                        <p:cTn id="37" dur="1" fill="hold">
                                          <p:stCondLst>
                                            <p:cond delay="499"/>
                                          </p:stCondLst>
                                        </p:cTn>
                                        <p:tgtEl>
                                          <p:spTgt spid="4107"/>
                                        </p:tgtEl>
                                        <p:attrNameLst>
                                          <p:attrName>style.visibility</p:attrName>
                                        </p:attrNameLst>
                                      </p:cBhvr>
                                      <p:to>
                                        <p:strVal val="hidden"/>
                                      </p:to>
                                    </p:set>
                                  </p:childTnLst>
                                </p:cTn>
                              </p:par>
                              <p:par>
                                <p:cTn id="38" presetID="10" presetClass="exit" presetSubtype="0" fill="hold" nodeType="withEffect">
                                  <p:stCondLst>
                                    <p:cond delay="0"/>
                                  </p:stCondLst>
                                  <p:childTnLst>
                                    <p:animEffect>
                                      <p:cBhvr>
                                        <p:cTn id="39" dur="500"/>
                                        <p:tgtEl>
                                          <p:spTgt spid="4105"/>
                                        </p:tgtEl>
                                      </p:cBhvr>
                                    </p:animEffect>
                                    <p:set>
                                      <p:cBhvr>
                                        <p:cTn id="40" dur="1" fill="hold">
                                          <p:stCondLst>
                                            <p:cond delay="499"/>
                                          </p:stCondLst>
                                        </p:cTn>
                                        <p:tgtEl>
                                          <p:spTgt spid="4105"/>
                                        </p:tgtEl>
                                        <p:attrNameLst>
                                          <p:attrName>style.visibility</p:attrName>
                                        </p:attrNameLst>
                                      </p:cBhvr>
                                      <p:to>
                                        <p:strVal val="hidden"/>
                                      </p:to>
                                    </p:set>
                                  </p:childTnLst>
                                </p:cTn>
                              </p:par>
                              <p:par>
                                <p:cTn id="41" presetID="10" presetClass="exit" presetSubtype="0" fill="hold" nodeType="withEffect">
                                  <p:stCondLst>
                                    <p:cond delay="0"/>
                                  </p:stCondLst>
                                  <p:childTnLst>
                                    <p:animEffect>
                                      <p:cBhvr>
                                        <p:cTn id="42" dur="500"/>
                                        <p:tgtEl>
                                          <p:spTgt spid="4103"/>
                                        </p:tgtEl>
                                      </p:cBhvr>
                                    </p:animEffect>
                                    <p:set>
                                      <p:cBhvr>
                                        <p:cTn id="43" dur="1" fill="hold">
                                          <p:stCondLst>
                                            <p:cond delay="499"/>
                                          </p:stCondLst>
                                        </p:cTn>
                                        <p:tgtEl>
                                          <p:spTgt spid="4103"/>
                                        </p:tgtEl>
                                        <p:attrNameLst>
                                          <p:attrName>style.visibility</p:attrName>
                                        </p:attrNameLst>
                                      </p:cBhvr>
                                      <p:to>
                                        <p:strVal val="hidden"/>
                                      </p:to>
                                    </p:set>
                                  </p:childTnLst>
                                </p:cTn>
                              </p:par>
                              <p:par>
                                <p:cTn id="44" presetID="10" presetClass="exit" presetSubtype="0" fill="hold" nodeType="withEffect">
                                  <p:stCondLst>
                                    <p:cond delay="0"/>
                                  </p:stCondLst>
                                  <p:childTnLst>
                                    <p:animEffect>
                                      <p:cBhvr>
                                        <p:cTn id="45" dur="500"/>
                                        <p:tgtEl>
                                          <p:spTgt spid="4106"/>
                                        </p:tgtEl>
                                      </p:cBhvr>
                                    </p:animEffect>
                                    <p:set>
                                      <p:cBhvr>
                                        <p:cTn id="46" dur="1" fill="hold">
                                          <p:stCondLst>
                                            <p:cond delay="499"/>
                                          </p:stCondLst>
                                        </p:cTn>
                                        <p:tgtEl>
                                          <p:spTgt spid="4106"/>
                                        </p:tgtEl>
                                        <p:attrNameLst>
                                          <p:attrName>style.visibility</p:attrName>
                                        </p:attrNameLst>
                                      </p:cBhvr>
                                      <p:to>
                                        <p:strVal val="hidden"/>
                                      </p:to>
                                    </p:set>
                                  </p:childTnLst>
                                </p:cTn>
                              </p:par>
                              <p:par>
                                <p:cTn id="47" presetID="10" presetClass="exit" presetSubtype="0" fill="hold" nodeType="withEffect">
                                  <p:stCondLst>
                                    <p:cond delay="0"/>
                                  </p:stCondLst>
                                  <p:childTnLst>
                                    <p:animEffect>
                                      <p:cBhvr>
                                        <p:cTn id="48" dur="500"/>
                                        <p:tgtEl>
                                          <p:spTgt spid="4102"/>
                                        </p:tgtEl>
                                      </p:cBhvr>
                                    </p:animEffect>
                                    <p:set>
                                      <p:cBhvr>
                                        <p:cTn id="49" dur="1" fill="hold">
                                          <p:stCondLst>
                                            <p:cond delay="499"/>
                                          </p:stCondLst>
                                        </p:cTn>
                                        <p:tgtEl>
                                          <p:spTgt spid="4102"/>
                                        </p:tgtEl>
                                        <p:attrNameLst>
                                          <p:attrName>style.visibility</p:attrName>
                                        </p:attrNameLst>
                                      </p:cBhvr>
                                      <p:to>
                                        <p:strVal val="hidden"/>
                                      </p:to>
                                    </p:set>
                                  </p:childTnLst>
                                </p:cTn>
                              </p:par>
                              <p:par>
                                <p:cTn id="50" presetID="10" presetClass="exit" presetSubtype="0" fill="hold" nodeType="withEffect">
                                  <p:stCondLst>
                                    <p:cond delay="0"/>
                                  </p:stCondLst>
                                  <p:childTnLst>
                                    <p:animEffect>
                                      <p:cBhvr>
                                        <p:cTn id="51" dur="500"/>
                                        <p:tgtEl>
                                          <p:spTgt spid="4104"/>
                                        </p:tgtEl>
                                      </p:cBhvr>
                                    </p:animEffect>
                                    <p:set>
                                      <p:cBhvr>
                                        <p:cTn id="52" dur="1" fill="hold">
                                          <p:stCondLst>
                                            <p:cond delay="499"/>
                                          </p:stCondLst>
                                        </p:cTn>
                                        <p:tgtEl>
                                          <p:spTgt spid="4104"/>
                                        </p:tgtEl>
                                        <p:attrNameLst>
                                          <p:attrName>style.visibility</p:attrName>
                                        </p:attrNameLst>
                                      </p:cBhvr>
                                      <p:to>
                                        <p:strVal val="hidden"/>
                                      </p:to>
                                    </p:set>
                                  </p:childTnLst>
                                </p:cTn>
                              </p:par>
                              <p:par>
                                <p:cTn id="53" presetID="10" presetClass="entr" presetSubtype="0" fill="hold" nodeType="withEffect">
                                  <p:stCondLst>
                                    <p:cond delay="0"/>
                                  </p:stCondLst>
                                  <p:childTnLst>
                                    <p:set>
                                      <p:cBhvr>
                                        <p:cTn id="54" dur="1" fill="hold">
                                          <p:stCondLst>
                                            <p:cond delay="0"/>
                                          </p:stCondLst>
                                        </p:cTn>
                                        <p:tgtEl>
                                          <p:spTgt spid="4108"/>
                                        </p:tgtEl>
                                        <p:attrNameLst>
                                          <p:attrName>style.visibility</p:attrName>
                                        </p:attrNameLst>
                                      </p:cBhvr>
                                      <p:to>
                                        <p:strVal val="visible"/>
                                      </p:to>
                                    </p:set>
                                    <p:animEffect>
                                      <p:cBhvr>
                                        <p:cTn id="55" dur="500"/>
                                        <p:tgtEl>
                                          <p:spTgt spid="4108"/>
                                        </p:tgtEl>
                                      </p:cBhvr>
                                    </p:animEffect>
                                  </p:childTnLst>
                                </p:cTn>
                              </p:par>
                              <p:par>
                                <p:cTn id="56" presetID="10" presetClass="entr" presetSubtype="0" fill="hold" nodeType="withEffect">
                                  <p:stCondLst>
                                    <p:cond delay="0"/>
                                  </p:stCondLst>
                                  <p:childTnLst>
                                    <p:set>
                                      <p:cBhvr>
                                        <p:cTn id="57" dur="1" fill="hold">
                                          <p:stCondLst>
                                            <p:cond delay="0"/>
                                          </p:stCondLst>
                                        </p:cTn>
                                        <p:tgtEl>
                                          <p:spTgt spid="4109"/>
                                        </p:tgtEl>
                                        <p:attrNameLst>
                                          <p:attrName>style.visibility</p:attrName>
                                        </p:attrNameLst>
                                      </p:cBhvr>
                                      <p:to>
                                        <p:strVal val="visible"/>
                                      </p:to>
                                    </p:set>
                                    <p:animEffect>
                                      <p:cBhvr>
                                        <p:cTn id="58" dur="500"/>
                                        <p:tgtEl>
                                          <p:spTgt spid="4109"/>
                                        </p:tgtEl>
                                      </p:cBhvr>
                                    </p:animEffect>
                                  </p:childTnLst>
                                </p:cTn>
                              </p:par>
                              <p:par>
                                <p:cTn id="59" presetID="10" presetClass="entr" presetSubtype="0" fill="hold" nodeType="withEffect">
                                  <p:stCondLst>
                                    <p:cond delay="0"/>
                                  </p:stCondLst>
                                  <p:childTnLst>
                                    <p:set>
                                      <p:cBhvr>
                                        <p:cTn id="60" dur="1" fill="hold">
                                          <p:stCondLst>
                                            <p:cond delay="0"/>
                                          </p:stCondLst>
                                        </p:cTn>
                                        <p:tgtEl>
                                          <p:spTgt spid="4110"/>
                                        </p:tgtEl>
                                        <p:attrNameLst>
                                          <p:attrName>style.visibility</p:attrName>
                                        </p:attrNameLst>
                                      </p:cBhvr>
                                      <p:to>
                                        <p:strVal val="visible"/>
                                      </p:to>
                                    </p:set>
                                    <p:animEffect>
                                      <p:cBhvr>
                                        <p:cTn id="61" dur="500"/>
                                        <p:tgtEl>
                                          <p:spTgt spid="4110"/>
                                        </p:tgtEl>
                                      </p:cBhvr>
                                    </p:animEffect>
                                  </p:childTnLst>
                                </p:cTn>
                              </p:par>
                              <p:par>
                                <p:cTn id="62" presetID="10" presetClass="entr" presetSubtype="0" fill="hold" nodeType="withEffect">
                                  <p:stCondLst>
                                    <p:cond delay="0"/>
                                  </p:stCondLst>
                                  <p:childTnLst>
                                    <p:set>
                                      <p:cBhvr>
                                        <p:cTn id="63" dur="1" fill="hold">
                                          <p:stCondLst>
                                            <p:cond delay="0"/>
                                          </p:stCondLst>
                                        </p:cTn>
                                        <p:tgtEl>
                                          <p:spTgt spid="4111"/>
                                        </p:tgtEl>
                                        <p:attrNameLst>
                                          <p:attrName>style.visibility</p:attrName>
                                        </p:attrNameLst>
                                      </p:cBhvr>
                                      <p:to>
                                        <p:strVal val="visible"/>
                                      </p:to>
                                    </p:set>
                                    <p:animEffect>
                                      <p:cBhvr>
                                        <p:cTn id="64" dur="500"/>
                                        <p:tgtEl>
                                          <p:spTgt spid="4111"/>
                                        </p:tgtEl>
                                      </p:cBhvr>
                                    </p:animEffect>
                                  </p:childTnLst>
                                </p:cTn>
                              </p:par>
                              <p:par>
                                <p:cTn id="65" presetID="53" presetClass="exit" presetSubtype="0" fill="hold" nodeType="withEffect">
                                  <p:stCondLst>
                                    <p:cond delay="0"/>
                                  </p:stCondLst>
                                  <p:childTnLst>
                                    <p:anim calcmode="lin" valueType="num">
                                      <p:cBhvr>
                                        <p:cTn id="66" dur="500"/>
                                        <p:tgtEl>
                                          <p:spTgt spid="4108"/>
                                        </p:tgtEl>
                                        <p:attrNameLst>
                                          <p:attrName>ppt_w</p:attrName>
                                        </p:attrNameLst>
                                      </p:cBhvr>
                                      <p:tavLst>
                                        <p:tav tm="0">
                                          <p:val>
                                            <p:strVal val="ppt_w"/>
                                          </p:val>
                                        </p:tav>
                                        <p:tav tm="100000">
                                          <p:val>
                                            <p:fltVal val="0"/>
                                          </p:val>
                                        </p:tav>
                                      </p:tavLst>
                                    </p:anim>
                                    <p:anim calcmode="lin" valueType="num">
                                      <p:cBhvr>
                                        <p:cTn id="67" dur="500"/>
                                        <p:tgtEl>
                                          <p:spTgt spid="4108"/>
                                        </p:tgtEl>
                                        <p:attrNameLst>
                                          <p:attrName>ppt_h</p:attrName>
                                        </p:attrNameLst>
                                      </p:cBhvr>
                                      <p:tavLst>
                                        <p:tav tm="0">
                                          <p:val>
                                            <p:strVal val="ppt_h"/>
                                          </p:val>
                                        </p:tav>
                                        <p:tav tm="100000">
                                          <p:val>
                                            <p:fltVal val="0"/>
                                          </p:val>
                                        </p:tav>
                                      </p:tavLst>
                                    </p:anim>
                                    <p:animEffect>
                                      <p:cBhvr>
                                        <p:cTn id="68" dur="500"/>
                                        <p:tgtEl>
                                          <p:spTgt spid="4108"/>
                                        </p:tgtEl>
                                      </p:cBhvr>
                                    </p:animEffect>
                                    <p:set>
                                      <p:cBhvr>
                                        <p:cTn id="69" dur="1" fill="hold">
                                          <p:stCondLst>
                                            <p:cond delay="499"/>
                                          </p:stCondLst>
                                        </p:cTn>
                                        <p:tgtEl>
                                          <p:spTgt spid="4108"/>
                                        </p:tgtEl>
                                        <p:attrNameLst>
                                          <p:attrName>style.visibility</p:attrName>
                                        </p:attrNameLst>
                                      </p:cBhvr>
                                      <p:to>
                                        <p:strVal val="hidden"/>
                                      </p:to>
                                    </p:set>
                                  </p:childTnLst>
                                </p:cTn>
                              </p:par>
                              <p:par>
                                <p:cTn id="70" presetID="53" presetClass="exit" presetSubtype="0" fill="hold" nodeType="withEffect">
                                  <p:stCondLst>
                                    <p:cond delay="0"/>
                                  </p:stCondLst>
                                  <p:childTnLst>
                                    <p:anim calcmode="lin" valueType="num">
                                      <p:cBhvr>
                                        <p:cTn id="71" dur="500"/>
                                        <p:tgtEl>
                                          <p:spTgt spid="4109"/>
                                        </p:tgtEl>
                                        <p:attrNameLst>
                                          <p:attrName>ppt_w</p:attrName>
                                        </p:attrNameLst>
                                      </p:cBhvr>
                                      <p:tavLst>
                                        <p:tav tm="0">
                                          <p:val>
                                            <p:strVal val="ppt_w"/>
                                          </p:val>
                                        </p:tav>
                                        <p:tav tm="100000">
                                          <p:val>
                                            <p:fltVal val="0"/>
                                          </p:val>
                                        </p:tav>
                                      </p:tavLst>
                                    </p:anim>
                                    <p:anim calcmode="lin" valueType="num">
                                      <p:cBhvr>
                                        <p:cTn id="72" dur="500"/>
                                        <p:tgtEl>
                                          <p:spTgt spid="4109"/>
                                        </p:tgtEl>
                                        <p:attrNameLst>
                                          <p:attrName>ppt_h</p:attrName>
                                        </p:attrNameLst>
                                      </p:cBhvr>
                                      <p:tavLst>
                                        <p:tav tm="0">
                                          <p:val>
                                            <p:strVal val="ppt_h"/>
                                          </p:val>
                                        </p:tav>
                                        <p:tav tm="100000">
                                          <p:val>
                                            <p:fltVal val="0"/>
                                          </p:val>
                                        </p:tav>
                                      </p:tavLst>
                                    </p:anim>
                                    <p:animEffect>
                                      <p:cBhvr>
                                        <p:cTn id="73" dur="500"/>
                                        <p:tgtEl>
                                          <p:spTgt spid="4109"/>
                                        </p:tgtEl>
                                      </p:cBhvr>
                                    </p:animEffect>
                                    <p:set>
                                      <p:cBhvr>
                                        <p:cTn id="74" dur="1" fill="hold">
                                          <p:stCondLst>
                                            <p:cond delay="499"/>
                                          </p:stCondLst>
                                        </p:cTn>
                                        <p:tgtEl>
                                          <p:spTgt spid="4109"/>
                                        </p:tgtEl>
                                        <p:attrNameLst>
                                          <p:attrName>style.visibility</p:attrName>
                                        </p:attrNameLst>
                                      </p:cBhvr>
                                      <p:to>
                                        <p:strVal val="hidden"/>
                                      </p:to>
                                    </p:set>
                                  </p:childTnLst>
                                </p:cTn>
                              </p:par>
                              <p:par>
                                <p:cTn id="75" presetID="53" presetClass="exit" presetSubtype="0" fill="hold" nodeType="withEffect">
                                  <p:stCondLst>
                                    <p:cond delay="0"/>
                                  </p:stCondLst>
                                  <p:childTnLst>
                                    <p:anim calcmode="lin" valueType="num">
                                      <p:cBhvr>
                                        <p:cTn id="76" dur="500"/>
                                        <p:tgtEl>
                                          <p:spTgt spid="4110"/>
                                        </p:tgtEl>
                                        <p:attrNameLst>
                                          <p:attrName>ppt_w</p:attrName>
                                        </p:attrNameLst>
                                      </p:cBhvr>
                                      <p:tavLst>
                                        <p:tav tm="0">
                                          <p:val>
                                            <p:strVal val="ppt_w"/>
                                          </p:val>
                                        </p:tav>
                                        <p:tav tm="100000">
                                          <p:val>
                                            <p:fltVal val="0"/>
                                          </p:val>
                                        </p:tav>
                                      </p:tavLst>
                                    </p:anim>
                                    <p:anim calcmode="lin" valueType="num">
                                      <p:cBhvr>
                                        <p:cTn id="77" dur="500"/>
                                        <p:tgtEl>
                                          <p:spTgt spid="4110"/>
                                        </p:tgtEl>
                                        <p:attrNameLst>
                                          <p:attrName>ppt_h</p:attrName>
                                        </p:attrNameLst>
                                      </p:cBhvr>
                                      <p:tavLst>
                                        <p:tav tm="0">
                                          <p:val>
                                            <p:strVal val="ppt_h"/>
                                          </p:val>
                                        </p:tav>
                                        <p:tav tm="100000">
                                          <p:val>
                                            <p:fltVal val="0"/>
                                          </p:val>
                                        </p:tav>
                                      </p:tavLst>
                                    </p:anim>
                                    <p:animEffect>
                                      <p:cBhvr>
                                        <p:cTn id="78" dur="500"/>
                                        <p:tgtEl>
                                          <p:spTgt spid="4110"/>
                                        </p:tgtEl>
                                      </p:cBhvr>
                                    </p:animEffect>
                                    <p:set>
                                      <p:cBhvr>
                                        <p:cTn id="79" dur="1" fill="hold">
                                          <p:stCondLst>
                                            <p:cond delay="499"/>
                                          </p:stCondLst>
                                        </p:cTn>
                                        <p:tgtEl>
                                          <p:spTgt spid="4110"/>
                                        </p:tgtEl>
                                        <p:attrNameLst>
                                          <p:attrName>style.visibility</p:attrName>
                                        </p:attrNameLst>
                                      </p:cBhvr>
                                      <p:to>
                                        <p:strVal val="hidden"/>
                                      </p:to>
                                    </p:set>
                                  </p:childTnLst>
                                </p:cTn>
                              </p:par>
                              <p:par>
                                <p:cTn id="80" presetID="53" presetClass="exit" presetSubtype="0" fill="hold" nodeType="withEffect">
                                  <p:stCondLst>
                                    <p:cond delay="0"/>
                                  </p:stCondLst>
                                  <p:childTnLst>
                                    <p:anim calcmode="lin" valueType="num">
                                      <p:cBhvr>
                                        <p:cTn id="81" dur="500"/>
                                        <p:tgtEl>
                                          <p:spTgt spid="4111"/>
                                        </p:tgtEl>
                                        <p:attrNameLst>
                                          <p:attrName>ppt_w</p:attrName>
                                        </p:attrNameLst>
                                      </p:cBhvr>
                                      <p:tavLst>
                                        <p:tav tm="0">
                                          <p:val>
                                            <p:strVal val="ppt_w"/>
                                          </p:val>
                                        </p:tav>
                                        <p:tav tm="100000">
                                          <p:val>
                                            <p:fltVal val="0"/>
                                          </p:val>
                                        </p:tav>
                                      </p:tavLst>
                                    </p:anim>
                                    <p:anim calcmode="lin" valueType="num">
                                      <p:cBhvr>
                                        <p:cTn id="82" dur="500"/>
                                        <p:tgtEl>
                                          <p:spTgt spid="4111"/>
                                        </p:tgtEl>
                                        <p:attrNameLst>
                                          <p:attrName>ppt_h</p:attrName>
                                        </p:attrNameLst>
                                      </p:cBhvr>
                                      <p:tavLst>
                                        <p:tav tm="0">
                                          <p:val>
                                            <p:strVal val="ppt_h"/>
                                          </p:val>
                                        </p:tav>
                                        <p:tav tm="100000">
                                          <p:val>
                                            <p:fltVal val="0"/>
                                          </p:val>
                                        </p:tav>
                                      </p:tavLst>
                                    </p:anim>
                                    <p:animEffect>
                                      <p:cBhvr>
                                        <p:cTn id="83" dur="500"/>
                                        <p:tgtEl>
                                          <p:spTgt spid="4111"/>
                                        </p:tgtEl>
                                      </p:cBhvr>
                                    </p:animEffect>
                                    <p:set>
                                      <p:cBhvr>
                                        <p:cTn id="84" dur="1" fill="hold">
                                          <p:stCondLst>
                                            <p:cond delay="499"/>
                                          </p:stCondLst>
                                        </p:cTn>
                                        <p:tgtEl>
                                          <p:spTgt spid="4111"/>
                                        </p:tgtEl>
                                        <p:attrNameLst>
                                          <p:attrName>style.visibility</p:attrName>
                                        </p:attrNameLst>
                                      </p:cBhvr>
                                      <p:to>
                                        <p:strVal val="hidden"/>
                                      </p:to>
                                    </p:set>
                                  </p:childTnLst>
                                </p:cTn>
                              </p:par>
                            </p:childTnLst>
                          </p:cTn>
                        </p:par>
                        <p:par>
                          <p:cTn id="85" fill="hold" nodeType="afterGroup">
                            <p:stCondLst>
                              <p:cond delay="500"/>
                            </p:stCondLst>
                            <p:childTnLst>
                              <p:par>
                                <p:cTn id="86" presetID="3" presetClass="entr" presetSubtype="10" fill="hold" grpId="0" nodeType="afterEffect">
                                  <p:stCondLst>
                                    <p:cond delay="0"/>
                                  </p:stCondLst>
                                  <p:childTnLst>
                                    <p:set>
                                      <p:cBhvr>
                                        <p:cTn id="87" dur="1" fill="hold">
                                          <p:stCondLst>
                                            <p:cond delay="0"/>
                                          </p:stCondLst>
                                        </p:cTn>
                                        <p:tgtEl>
                                          <p:spTgt spid="37"/>
                                        </p:tgtEl>
                                        <p:attrNameLst>
                                          <p:attrName>style.visibility</p:attrName>
                                        </p:attrNameLst>
                                      </p:cBhvr>
                                      <p:to>
                                        <p:strVal val="visible"/>
                                      </p:to>
                                    </p:set>
                                    <p:animEffect transition="in" filter="blinds(horizontal)">
                                      <p:cBhvr>
                                        <p:cTn id="88"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ldLvl="0" animBg="1"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长方形 289">
            <a:extLst>
              <a:ext uri="{FF2B5EF4-FFF2-40B4-BE49-F238E27FC236}">
                <a16:creationId xmlns:a16="http://schemas.microsoft.com/office/drawing/2014/main" id="{693D6C52-E65D-694C-80FE-C4B33159313F}"/>
              </a:ext>
            </a:extLst>
          </p:cNvPr>
          <p:cNvSpPr>
            <a:spLocks noChangeArrowheads="1"/>
          </p:cNvSpPr>
          <p:nvPr/>
        </p:nvSpPr>
        <p:spPr bwMode="auto">
          <a:xfrm>
            <a:off x="-26988" y="242888"/>
            <a:ext cx="6480176"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628" tIns="35243" rIns="67628" bIns="35243"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en-US"/>
          </a:p>
        </p:txBody>
      </p:sp>
      <p:sp>
        <p:nvSpPr>
          <p:cNvPr id="123906" name="矩形 8">
            <a:extLst>
              <a:ext uri="{FF2B5EF4-FFF2-40B4-BE49-F238E27FC236}">
                <a16:creationId xmlns:a16="http://schemas.microsoft.com/office/drawing/2014/main" id="{AE291A93-6EFF-5D4E-9C2B-619D7AD4FF5B}"/>
              </a:ext>
            </a:extLst>
          </p:cNvPr>
          <p:cNvSpPr>
            <a:spLocks noChangeArrowheads="1"/>
          </p:cNvSpPr>
          <p:nvPr/>
        </p:nvSpPr>
        <p:spPr bwMode="auto">
          <a:xfrm>
            <a:off x="2411413" y="523875"/>
            <a:ext cx="20891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endParaRPr lang="zh-CN" altLang="en-US" sz="15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4102" name="Picture 2" descr="PPECLOGO-eff-0-1">
            <a:extLst>
              <a:ext uri="{FF2B5EF4-FFF2-40B4-BE49-F238E27FC236}">
                <a16:creationId xmlns:a16="http://schemas.microsoft.com/office/drawing/2014/main" id="{45958891-7040-304F-B9AA-CE7EE66538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7863" y="525463"/>
            <a:ext cx="627062"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3" descr="PPECLOGO-eff-0-2">
            <a:extLst>
              <a:ext uri="{FF2B5EF4-FFF2-40B4-BE49-F238E27FC236}">
                <a16:creationId xmlns:a16="http://schemas.microsoft.com/office/drawing/2014/main" id="{55B01B19-D87B-7046-A1AA-67F9A0FBD7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6600" y="506413"/>
            <a:ext cx="5778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6" descr="PPECLOGO-eff-0-1">
            <a:extLst>
              <a:ext uri="{FF2B5EF4-FFF2-40B4-BE49-F238E27FC236}">
                <a16:creationId xmlns:a16="http://schemas.microsoft.com/office/drawing/2014/main" id="{6A5AF65F-1B31-F147-931A-06093F0A295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6038" y="533400"/>
            <a:ext cx="23495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8" descr="PPECLOGO-eff-0-2">
            <a:extLst>
              <a:ext uri="{FF2B5EF4-FFF2-40B4-BE49-F238E27FC236}">
                <a16:creationId xmlns:a16="http://schemas.microsoft.com/office/drawing/2014/main" id="{1018876D-03EF-9A4A-A664-4D5D80EC27A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6200" y="377825"/>
            <a:ext cx="57943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11" descr="PPECLOGO-eff-5-4">
            <a:extLst>
              <a:ext uri="{FF2B5EF4-FFF2-40B4-BE49-F238E27FC236}">
                <a16:creationId xmlns:a16="http://schemas.microsoft.com/office/drawing/2014/main" id="{08EF6D83-F54C-D444-9F5A-8E37DBC1070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53063" y="449263"/>
            <a:ext cx="5334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7" name="Picture 12" descr="PPECLOGO-eff-0-1">
            <a:extLst>
              <a:ext uri="{FF2B5EF4-FFF2-40B4-BE49-F238E27FC236}">
                <a16:creationId xmlns:a16="http://schemas.microsoft.com/office/drawing/2014/main" id="{E96958EB-7333-FC47-B30E-47AFA61429E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89413" y="874713"/>
            <a:ext cx="309562"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Picture 15" descr="PPECLOGO-eff2-1-3">
            <a:extLst>
              <a:ext uri="{FF2B5EF4-FFF2-40B4-BE49-F238E27FC236}">
                <a16:creationId xmlns:a16="http://schemas.microsoft.com/office/drawing/2014/main" id="{8C3BF182-9EB0-A34A-994C-7867D46086C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51025" y="477838"/>
            <a:ext cx="25876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6" descr="PPECLOGO-eff2-1-4">
            <a:extLst>
              <a:ext uri="{FF2B5EF4-FFF2-40B4-BE49-F238E27FC236}">
                <a16:creationId xmlns:a16="http://schemas.microsoft.com/office/drawing/2014/main" id="{09D79C76-9C16-A440-B5FD-ED9DD245113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30725" y="731838"/>
            <a:ext cx="4159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0" name="Picture 17" descr="PPECLOGO-eff2-1-3">
            <a:extLst>
              <a:ext uri="{FF2B5EF4-FFF2-40B4-BE49-F238E27FC236}">
                <a16:creationId xmlns:a16="http://schemas.microsoft.com/office/drawing/2014/main" id="{5E915014-C364-0C4F-B42A-B6B4C9ECDD5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45063" y="534988"/>
            <a:ext cx="211137"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18" descr="PPECLOGO-eff2-1-3">
            <a:extLst>
              <a:ext uri="{FF2B5EF4-FFF2-40B4-BE49-F238E27FC236}">
                <a16:creationId xmlns:a16="http://schemas.microsoft.com/office/drawing/2014/main" id="{83AD8935-5412-4347-9DBD-CD2A53586DE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43513" y="788988"/>
            <a:ext cx="166687" cy="11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917" name="网络 586">
            <a:extLst>
              <a:ext uri="{FF2B5EF4-FFF2-40B4-BE49-F238E27FC236}">
                <a16:creationId xmlns:a16="http://schemas.microsoft.com/office/drawing/2014/main" id="{F8B63EB1-C44F-0B47-9569-413E0575B2B8}"/>
              </a:ext>
            </a:extLst>
          </p:cNvPr>
          <p:cNvSpPr>
            <a:spLocks/>
          </p:cNvSpPr>
          <p:nvPr/>
        </p:nvSpPr>
        <p:spPr bwMode="auto">
          <a:xfrm>
            <a:off x="19050" y="314325"/>
            <a:ext cx="506413" cy="484188"/>
          </a:xfrm>
          <a:custGeom>
            <a:avLst/>
            <a:gdLst>
              <a:gd name="T0" fmla="*/ 0 w 1889279"/>
              <a:gd name="T1" fmla="*/ 0 h 1810503"/>
              <a:gd name="T2" fmla="*/ 0 w 1889279"/>
              <a:gd name="T3" fmla="*/ 0 h 1810503"/>
              <a:gd name="T4" fmla="*/ 0 w 1889279"/>
              <a:gd name="T5" fmla="*/ 0 h 1810503"/>
              <a:gd name="T6" fmla="*/ 0 w 1889279"/>
              <a:gd name="T7" fmla="*/ 0 h 1810503"/>
              <a:gd name="T8" fmla="*/ 0 w 1889279"/>
              <a:gd name="T9" fmla="*/ 0 h 1810503"/>
              <a:gd name="T10" fmla="*/ 0 w 1889279"/>
              <a:gd name="T11" fmla="*/ 0 h 1810503"/>
              <a:gd name="T12" fmla="*/ 0 w 1889279"/>
              <a:gd name="T13" fmla="*/ 0 h 1810503"/>
              <a:gd name="T14" fmla="*/ 0 w 1889279"/>
              <a:gd name="T15" fmla="*/ 0 h 1810503"/>
              <a:gd name="T16" fmla="*/ 0 w 1889279"/>
              <a:gd name="T17" fmla="*/ 0 h 1810503"/>
              <a:gd name="T18" fmla="*/ 0 w 1889279"/>
              <a:gd name="T19" fmla="*/ 0 h 1810503"/>
              <a:gd name="T20" fmla="*/ 0 w 1889279"/>
              <a:gd name="T21" fmla="*/ 0 h 1810503"/>
              <a:gd name="T22" fmla="*/ 0 w 1889279"/>
              <a:gd name="T23" fmla="*/ 0 h 1810503"/>
              <a:gd name="T24" fmla="*/ 0 w 1889279"/>
              <a:gd name="T25" fmla="*/ 0 h 1810503"/>
              <a:gd name="T26" fmla="*/ 0 w 1889279"/>
              <a:gd name="T27" fmla="*/ 0 h 1810503"/>
              <a:gd name="T28" fmla="*/ 0 w 1889279"/>
              <a:gd name="T29" fmla="*/ 0 h 1810503"/>
              <a:gd name="T30" fmla="*/ 0 w 1889279"/>
              <a:gd name="T31" fmla="*/ 0 h 1810503"/>
              <a:gd name="T32" fmla="*/ 0 w 1889279"/>
              <a:gd name="T33" fmla="*/ 0 h 1810503"/>
              <a:gd name="T34" fmla="*/ 0 w 1889279"/>
              <a:gd name="T35" fmla="*/ 0 h 1810503"/>
              <a:gd name="T36" fmla="*/ 0 w 1889279"/>
              <a:gd name="T37" fmla="*/ 0 h 1810503"/>
              <a:gd name="T38" fmla="*/ 0 w 1889279"/>
              <a:gd name="T39" fmla="*/ 0 h 1810503"/>
              <a:gd name="T40" fmla="*/ 0 w 1889279"/>
              <a:gd name="T41" fmla="*/ 0 h 1810503"/>
              <a:gd name="T42" fmla="*/ 0 w 1889279"/>
              <a:gd name="T43" fmla="*/ 0 h 1810503"/>
              <a:gd name="T44" fmla="*/ 0 w 1889279"/>
              <a:gd name="T45" fmla="*/ 0 h 1810503"/>
              <a:gd name="T46" fmla="*/ 0 w 1889279"/>
              <a:gd name="T47" fmla="*/ 0 h 1810503"/>
              <a:gd name="T48" fmla="*/ 0 w 1889279"/>
              <a:gd name="T49" fmla="*/ 0 h 1810503"/>
              <a:gd name="T50" fmla="*/ 0 w 1889279"/>
              <a:gd name="T51" fmla="*/ 0 h 1810503"/>
              <a:gd name="T52" fmla="*/ 0 w 1889279"/>
              <a:gd name="T53" fmla="*/ 0 h 1810503"/>
              <a:gd name="T54" fmla="*/ 0 w 1889279"/>
              <a:gd name="T55" fmla="*/ 0 h 1810503"/>
              <a:gd name="T56" fmla="*/ 0 w 1889279"/>
              <a:gd name="T57" fmla="*/ 0 h 1810503"/>
              <a:gd name="T58" fmla="*/ 0 w 1889279"/>
              <a:gd name="T59" fmla="*/ 0 h 1810503"/>
              <a:gd name="T60" fmla="*/ 0 w 1889279"/>
              <a:gd name="T61" fmla="*/ 0 h 1810503"/>
              <a:gd name="T62" fmla="*/ 0 w 1889279"/>
              <a:gd name="T63" fmla="*/ 0 h 1810503"/>
              <a:gd name="T64" fmla="*/ 0 w 1889279"/>
              <a:gd name="T65" fmla="*/ 0 h 1810503"/>
              <a:gd name="T66" fmla="*/ 0 w 1889279"/>
              <a:gd name="T67" fmla="*/ 0 h 1810503"/>
              <a:gd name="T68" fmla="*/ 0 w 1889279"/>
              <a:gd name="T69" fmla="*/ 0 h 1810503"/>
              <a:gd name="T70" fmla="*/ 0 w 1889279"/>
              <a:gd name="T71" fmla="*/ 0 h 1810503"/>
              <a:gd name="T72" fmla="*/ 0 w 1889279"/>
              <a:gd name="T73" fmla="*/ 0 h 1810503"/>
              <a:gd name="T74" fmla="*/ 0 w 1889279"/>
              <a:gd name="T75" fmla="*/ 0 h 18105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89279"/>
              <a:gd name="T115" fmla="*/ 0 h 1810503"/>
              <a:gd name="T116" fmla="*/ 1889279 w 1889279"/>
              <a:gd name="T117" fmla="*/ 1810503 h 18105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lnTo>
                  <a:pt x="953521" y="1355186"/>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lnTo>
                  <a:pt x="953521" y="931303"/>
                </a:ln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lnTo>
                  <a:pt x="900586" y="1702"/>
                </a:lnTo>
                <a:close/>
                <a:moveTo>
                  <a:pt x="953521" y="0"/>
                </a:moveTo>
                <a:lnTo>
                  <a:pt x="981035" y="1330"/>
                </a:lnTo>
                <a:cubicBezTo>
                  <a:pt x="1124068" y="53565"/>
                  <a:pt x="1247786" y="180867"/>
                  <a:pt x="1332000" y="354889"/>
                </a:cubicBezTo>
                <a:cubicBezTo>
                  <a:pt x="1219743" y="403080"/>
                  <a:pt x="1090709" y="429800"/>
                  <a:pt x="953521" y="430954"/>
                </a:cubicBezTo>
                <a:lnTo>
                  <a:pt x="953521"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8580" tIns="34290" rIns="68580" bIns="34290" anchor="ctr"/>
          <a:lstStyle/>
          <a:p>
            <a:endParaRPr lang="zh-CN" altLang="en-US"/>
          </a:p>
        </p:txBody>
      </p:sp>
      <p:pic>
        <p:nvPicPr>
          <p:cNvPr id="123918" name="Picture 22" descr="未标题-4">
            <a:extLst>
              <a:ext uri="{FF2B5EF4-FFF2-40B4-BE49-F238E27FC236}">
                <a16:creationId xmlns:a16="http://schemas.microsoft.com/office/drawing/2014/main" id="{5F8F1D3A-169E-1649-88A5-E687BDF8D46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75463" y="68263"/>
            <a:ext cx="2230437"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 Box 2">
            <a:extLst>
              <a:ext uri="{FF2B5EF4-FFF2-40B4-BE49-F238E27FC236}">
                <a16:creationId xmlns:a16="http://schemas.microsoft.com/office/drawing/2014/main" id="{053F11EE-ED95-D54D-B01B-AAB96CE6121F}"/>
              </a:ext>
            </a:extLst>
          </p:cNvPr>
          <p:cNvSpPr txBox="1">
            <a:spLocks noChangeArrowheads="1"/>
          </p:cNvSpPr>
          <p:nvPr/>
        </p:nvSpPr>
        <p:spPr bwMode="auto">
          <a:xfrm>
            <a:off x="442913" y="511175"/>
            <a:ext cx="2767012"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endParaRPr kumimoji="1" lang="zh-CN" altLang="en-US" sz="2000" b="1">
              <a:solidFill>
                <a:schemeClr val="bg1"/>
              </a:solidFill>
              <a:latin typeface="宋体" panose="02010600030101010101" pitchFamily="2" charset="-122"/>
            </a:endParaRPr>
          </a:p>
          <a:p>
            <a:pPr eaLnBrk="1" hangingPunct="1">
              <a:lnSpc>
                <a:spcPct val="120000"/>
              </a:lnSpc>
            </a:pPr>
            <a:r>
              <a:rPr kumimoji="1" lang="en-US" altLang="zh-CN" sz="2000" b="1">
                <a:solidFill>
                  <a:srgbClr val="0000CC"/>
                </a:solidFill>
                <a:latin typeface="宋体" panose="02010600030101010101" pitchFamily="2" charset="-122"/>
              </a:rPr>
              <a:t>※ </a:t>
            </a:r>
            <a:r>
              <a:rPr kumimoji="1" lang="zh-CN" altLang="en-US" sz="2000" b="1">
                <a:solidFill>
                  <a:srgbClr val="0000CC"/>
                </a:solidFill>
                <a:latin typeface="宋体" panose="02010600030101010101" pitchFamily="2" charset="-122"/>
              </a:rPr>
              <a:t>键盘中断全过程：</a:t>
            </a:r>
            <a:r>
              <a:rPr kumimoji="1" lang="zh-CN" altLang="en-US" sz="2000" b="1">
                <a:solidFill>
                  <a:schemeClr val="bg1"/>
                </a:solidFill>
                <a:latin typeface="宋体" panose="02010600030101010101" pitchFamily="2" charset="-122"/>
              </a:rPr>
              <a:t> </a:t>
            </a:r>
          </a:p>
        </p:txBody>
      </p:sp>
      <p:sp>
        <p:nvSpPr>
          <p:cNvPr id="41" name="Text Box 26">
            <a:extLst>
              <a:ext uri="{FF2B5EF4-FFF2-40B4-BE49-F238E27FC236}">
                <a16:creationId xmlns:a16="http://schemas.microsoft.com/office/drawing/2014/main" id="{BDDB05BA-1AE2-A440-831F-CE6C44E994E3}"/>
              </a:ext>
            </a:extLst>
          </p:cNvPr>
          <p:cNvSpPr txBox="1">
            <a:spLocks noChangeArrowheads="1"/>
          </p:cNvSpPr>
          <p:nvPr/>
        </p:nvSpPr>
        <p:spPr bwMode="auto">
          <a:xfrm>
            <a:off x="254000" y="3760788"/>
            <a:ext cx="8737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kumimoji="1" lang="zh-CN" altLang="en-US" sz="2000" b="1">
                <a:solidFill>
                  <a:schemeClr val="bg1"/>
                </a:solidFill>
                <a:latin typeface="宋体" panose="02010600030101010101" pitchFamily="2" charset="-122"/>
              </a:rPr>
              <a:t> </a:t>
            </a:r>
            <a:r>
              <a:rPr kumimoji="1" lang="zh-CN" altLang="en-US" sz="2000" b="1">
                <a:solidFill>
                  <a:srgbClr val="CC0000"/>
                </a:solidFill>
                <a:latin typeface="宋体" panose="02010600030101010101" pitchFamily="2" charset="-122"/>
              </a:rPr>
              <a:t>键盘接口分2部分：</a:t>
            </a:r>
          </a:p>
          <a:p>
            <a:pPr eaLnBrk="1" hangingPunct="1">
              <a:lnSpc>
                <a:spcPct val="120000"/>
              </a:lnSpc>
            </a:pPr>
            <a:r>
              <a:rPr kumimoji="1" lang="zh-CN" altLang="en-US" sz="2000" b="1">
                <a:latin typeface="宋体" panose="02010600030101010101" pitchFamily="2" charset="-122"/>
              </a:rPr>
              <a:t>    一部分装在键盘盒内——键盘电路 </a:t>
            </a:r>
          </a:p>
          <a:p>
            <a:pPr eaLnBrk="1" hangingPunct="1">
              <a:lnSpc>
                <a:spcPct val="120000"/>
              </a:lnSpc>
            </a:pPr>
            <a:r>
              <a:rPr kumimoji="1" lang="zh-CN" altLang="en-US" sz="2000" b="1">
                <a:latin typeface="宋体" panose="02010600030101010101" pitchFamily="2" charset="-122"/>
              </a:rPr>
              <a:t>    另一部分装在主机板——键盘接口电路，2 部分之间通过5芯电源连接。 </a:t>
            </a:r>
          </a:p>
        </p:txBody>
      </p:sp>
      <p:grpSp>
        <p:nvGrpSpPr>
          <p:cNvPr id="43" name="Group 3">
            <a:extLst>
              <a:ext uri="{FF2B5EF4-FFF2-40B4-BE49-F238E27FC236}">
                <a16:creationId xmlns:a16="http://schemas.microsoft.com/office/drawing/2014/main" id="{95157E35-978D-B749-916F-683B9ED60234}"/>
              </a:ext>
            </a:extLst>
          </p:cNvPr>
          <p:cNvGrpSpPr>
            <a:grpSpLocks/>
          </p:cNvGrpSpPr>
          <p:nvPr/>
        </p:nvGrpSpPr>
        <p:grpSpPr bwMode="auto">
          <a:xfrm>
            <a:off x="1001713" y="946150"/>
            <a:ext cx="5943600" cy="2667000"/>
            <a:chOff x="657" y="1525"/>
            <a:chExt cx="3744" cy="1680"/>
          </a:xfrm>
        </p:grpSpPr>
        <p:sp>
          <p:nvSpPr>
            <p:cNvPr id="123923" name="Rectangle 4">
              <a:extLst>
                <a:ext uri="{FF2B5EF4-FFF2-40B4-BE49-F238E27FC236}">
                  <a16:creationId xmlns:a16="http://schemas.microsoft.com/office/drawing/2014/main" id="{5AC9FFAA-A070-DD40-9D3E-40851E67BAB0}"/>
                </a:ext>
              </a:extLst>
            </p:cNvPr>
            <p:cNvSpPr>
              <a:spLocks noChangeArrowheads="1"/>
            </p:cNvSpPr>
            <p:nvPr/>
          </p:nvSpPr>
          <p:spPr bwMode="auto">
            <a:xfrm>
              <a:off x="657" y="1813"/>
              <a:ext cx="1152" cy="672"/>
            </a:xfrm>
            <a:prstGeom prst="rect">
              <a:avLst/>
            </a:prstGeom>
            <a:solidFill>
              <a:srgbClr val="800080"/>
            </a:solidFill>
            <a:ln w="9525">
              <a:solidFill>
                <a:schemeClr val="bg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b="1">
                  <a:solidFill>
                    <a:schemeClr val="bg1"/>
                  </a:solidFill>
                  <a:latin typeface="Times New Roman" panose="02020603050405020304" pitchFamily="18" charset="0"/>
                </a:rPr>
                <a:t>主板</a:t>
              </a:r>
            </a:p>
            <a:p>
              <a:pPr algn="ctr" eaLnBrk="1" hangingPunct="1"/>
              <a:r>
                <a:rPr kumimoji="1" lang="zh-CN" altLang="en-US" sz="2000" b="1">
                  <a:solidFill>
                    <a:schemeClr val="bg1"/>
                  </a:solidFill>
                  <a:latin typeface="Times New Roman" panose="02020603050405020304" pitchFamily="18" charset="0"/>
                </a:rPr>
                <a:t>键盘接口电路</a:t>
              </a:r>
            </a:p>
          </p:txBody>
        </p:sp>
        <p:grpSp>
          <p:nvGrpSpPr>
            <p:cNvPr id="123924" name="Group 5">
              <a:extLst>
                <a:ext uri="{FF2B5EF4-FFF2-40B4-BE49-F238E27FC236}">
                  <a16:creationId xmlns:a16="http://schemas.microsoft.com/office/drawing/2014/main" id="{CF62094D-CBCC-A44F-ABD6-B98EB701FFBE}"/>
                </a:ext>
              </a:extLst>
            </p:cNvPr>
            <p:cNvGrpSpPr>
              <a:grpSpLocks/>
            </p:cNvGrpSpPr>
            <p:nvPr/>
          </p:nvGrpSpPr>
          <p:grpSpPr bwMode="auto">
            <a:xfrm>
              <a:off x="1809" y="1669"/>
              <a:ext cx="816" cy="288"/>
              <a:chOff x="1584" y="1776"/>
              <a:chExt cx="864" cy="288"/>
            </a:xfrm>
          </p:grpSpPr>
          <p:sp>
            <p:nvSpPr>
              <p:cNvPr id="123943" name="Line 6">
                <a:extLst>
                  <a:ext uri="{FF2B5EF4-FFF2-40B4-BE49-F238E27FC236}">
                    <a16:creationId xmlns:a16="http://schemas.microsoft.com/office/drawing/2014/main" id="{7853975F-8138-854B-B849-A52A4B924485}"/>
                  </a:ext>
                </a:extLst>
              </p:cNvPr>
              <p:cNvSpPr>
                <a:spLocks noChangeShapeType="1"/>
              </p:cNvSpPr>
              <p:nvPr/>
            </p:nvSpPr>
            <p:spPr bwMode="auto">
              <a:xfrm>
                <a:off x="1584" y="2064"/>
                <a:ext cx="864" cy="0"/>
              </a:xfrm>
              <a:prstGeom prst="line">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944" name="Text Box 7">
                <a:extLst>
                  <a:ext uri="{FF2B5EF4-FFF2-40B4-BE49-F238E27FC236}">
                    <a16:creationId xmlns:a16="http://schemas.microsoft.com/office/drawing/2014/main" id="{AF709761-7A89-7E4A-B4A2-4365AC998AFB}"/>
                  </a:ext>
                </a:extLst>
              </p:cNvPr>
              <p:cNvSpPr txBox="1">
                <a:spLocks noChangeArrowheads="1"/>
              </p:cNvSpPr>
              <p:nvPr/>
            </p:nvSpPr>
            <p:spPr bwMode="auto">
              <a:xfrm>
                <a:off x="1632" y="1776"/>
                <a:ext cx="8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b="1">
                    <a:solidFill>
                      <a:srgbClr val="CC0000"/>
                    </a:solidFill>
                    <a:latin typeface="Times New Roman" panose="02020603050405020304" pitchFamily="18" charset="0"/>
                  </a:rPr>
                  <a:t>键盘中断</a:t>
                </a:r>
              </a:p>
            </p:txBody>
          </p:sp>
        </p:grpSp>
        <p:sp>
          <p:nvSpPr>
            <p:cNvPr id="123925" name="Rectangle 8">
              <a:extLst>
                <a:ext uri="{FF2B5EF4-FFF2-40B4-BE49-F238E27FC236}">
                  <a16:creationId xmlns:a16="http://schemas.microsoft.com/office/drawing/2014/main" id="{AB0D82C0-E35B-354F-90D2-8BD87AB6E455}"/>
                </a:ext>
              </a:extLst>
            </p:cNvPr>
            <p:cNvSpPr>
              <a:spLocks noChangeArrowheads="1"/>
            </p:cNvSpPr>
            <p:nvPr/>
          </p:nvSpPr>
          <p:spPr bwMode="auto">
            <a:xfrm>
              <a:off x="2625" y="1813"/>
              <a:ext cx="912" cy="288"/>
            </a:xfrm>
            <a:prstGeom prst="rect">
              <a:avLst/>
            </a:prstGeom>
            <a:solidFill>
              <a:srgbClr val="008080"/>
            </a:solidFill>
            <a:ln w="9525">
              <a:solidFill>
                <a:schemeClr val="bg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b="1">
                  <a:solidFill>
                    <a:schemeClr val="bg1"/>
                  </a:solidFill>
                  <a:latin typeface="宋体" panose="02010600030101010101" pitchFamily="2" charset="-122"/>
                </a:rPr>
                <a:t>IR1 </a:t>
              </a:r>
              <a:r>
                <a:rPr kumimoji="1" lang="zh-CN" altLang="en-US" sz="2000" b="1">
                  <a:solidFill>
                    <a:schemeClr val="bg1"/>
                  </a:solidFill>
                  <a:latin typeface="宋体" panose="02010600030101010101" pitchFamily="2" charset="-122"/>
                </a:rPr>
                <a:t>主8259</a:t>
              </a:r>
              <a:r>
                <a:rPr kumimoji="1" lang="en-US" altLang="zh-CN" sz="2000" b="1">
                  <a:solidFill>
                    <a:schemeClr val="bg1"/>
                  </a:solidFill>
                  <a:latin typeface="宋体" panose="02010600030101010101" pitchFamily="2" charset="-122"/>
                </a:rPr>
                <a:t>A</a:t>
              </a:r>
            </a:p>
          </p:txBody>
        </p:sp>
        <p:grpSp>
          <p:nvGrpSpPr>
            <p:cNvPr id="123926" name="Group 9">
              <a:extLst>
                <a:ext uri="{FF2B5EF4-FFF2-40B4-BE49-F238E27FC236}">
                  <a16:creationId xmlns:a16="http://schemas.microsoft.com/office/drawing/2014/main" id="{896C4CC9-50E7-4E4D-AE66-632A21E909E1}"/>
                </a:ext>
              </a:extLst>
            </p:cNvPr>
            <p:cNvGrpSpPr>
              <a:grpSpLocks/>
            </p:cNvGrpSpPr>
            <p:nvPr/>
          </p:nvGrpSpPr>
          <p:grpSpPr bwMode="auto">
            <a:xfrm>
              <a:off x="3873" y="1525"/>
              <a:ext cx="528" cy="1018"/>
              <a:chOff x="3648" y="1478"/>
              <a:chExt cx="528" cy="1018"/>
            </a:xfrm>
          </p:grpSpPr>
          <p:sp>
            <p:nvSpPr>
              <p:cNvPr id="123941" name="Rectangle 10">
                <a:extLst>
                  <a:ext uri="{FF2B5EF4-FFF2-40B4-BE49-F238E27FC236}">
                    <a16:creationId xmlns:a16="http://schemas.microsoft.com/office/drawing/2014/main" id="{7148E223-2116-6943-A4A8-F1EAC1BA3205}"/>
                  </a:ext>
                </a:extLst>
              </p:cNvPr>
              <p:cNvSpPr>
                <a:spLocks noChangeArrowheads="1"/>
              </p:cNvSpPr>
              <p:nvPr/>
            </p:nvSpPr>
            <p:spPr bwMode="auto">
              <a:xfrm>
                <a:off x="3648" y="1728"/>
                <a:ext cx="528" cy="768"/>
              </a:xfrm>
              <a:prstGeom prst="rect">
                <a:avLst/>
              </a:prstGeom>
              <a:solidFill>
                <a:srgbClr val="FF6600"/>
              </a:solidFill>
              <a:ln w="9525">
                <a:solidFill>
                  <a:srgbClr val="FF66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b="1">
                    <a:solidFill>
                      <a:schemeClr val="bg1"/>
                    </a:solidFill>
                    <a:latin typeface="宋体" panose="02010600030101010101" pitchFamily="2" charset="-122"/>
                  </a:rPr>
                  <a:t>INTR</a:t>
                </a:r>
              </a:p>
              <a:p>
                <a:pPr algn="ctr" eaLnBrk="1" hangingPunct="1"/>
                <a:r>
                  <a:rPr kumimoji="1" lang="en-US" altLang="zh-CN" sz="2000" b="1">
                    <a:solidFill>
                      <a:schemeClr val="bg1"/>
                    </a:solidFill>
                    <a:latin typeface="宋体" panose="02010600030101010101" pitchFamily="2" charset="-122"/>
                  </a:rPr>
                  <a:t>DB7～0</a:t>
                </a:r>
              </a:p>
            </p:txBody>
          </p:sp>
          <p:sp>
            <p:nvSpPr>
              <p:cNvPr id="123942" name="Text Box 11">
                <a:extLst>
                  <a:ext uri="{FF2B5EF4-FFF2-40B4-BE49-F238E27FC236}">
                    <a16:creationId xmlns:a16="http://schemas.microsoft.com/office/drawing/2014/main" id="{C2BD7F25-9A7D-3F42-9F4E-53B60EDA0987}"/>
                  </a:ext>
                </a:extLst>
              </p:cNvPr>
              <p:cNvSpPr txBox="1">
                <a:spLocks noChangeArrowheads="1"/>
              </p:cNvSpPr>
              <p:nvPr/>
            </p:nvSpPr>
            <p:spPr bwMode="auto">
              <a:xfrm>
                <a:off x="3727" y="1478"/>
                <a:ext cx="35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b="1">
                    <a:latin typeface="宋体" panose="02010600030101010101" pitchFamily="2" charset="-122"/>
                  </a:rPr>
                  <a:t>CPU</a:t>
                </a:r>
              </a:p>
            </p:txBody>
          </p:sp>
        </p:grpSp>
        <p:sp>
          <p:nvSpPr>
            <p:cNvPr id="123927" name="AutoShape 12">
              <a:extLst>
                <a:ext uri="{FF2B5EF4-FFF2-40B4-BE49-F238E27FC236}">
                  <a16:creationId xmlns:a16="http://schemas.microsoft.com/office/drawing/2014/main" id="{5D028902-7690-F74E-A615-9C08038A0DFE}"/>
                </a:ext>
              </a:extLst>
            </p:cNvPr>
            <p:cNvSpPr>
              <a:spLocks noChangeArrowheads="1"/>
            </p:cNvSpPr>
            <p:nvPr/>
          </p:nvSpPr>
          <p:spPr bwMode="auto">
            <a:xfrm>
              <a:off x="1809" y="2149"/>
              <a:ext cx="2064" cy="240"/>
            </a:xfrm>
            <a:prstGeom prst="rightArrow">
              <a:avLst>
                <a:gd name="adj1" fmla="val 50000"/>
                <a:gd name="adj2" fmla="val 215000"/>
              </a:avLst>
            </a:prstGeom>
            <a:solidFill>
              <a:srgbClr val="66FF66"/>
            </a:solidFill>
            <a:ln w="9525">
              <a:solidFill>
                <a:srgbClr val="0099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20000"/>
                </a:spcBef>
              </a:pPr>
              <a:endParaRPr kumimoji="1" lang="de-DE" altLang="zh-CN" sz="2400" b="1">
                <a:solidFill>
                  <a:srgbClr val="CC0099"/>
                </a:solidFill>
                <a:latin typeface="宋体" panose="02010600030101010101" pitchFamily="2" charset="-122"/>
              </a:endParaRPr>
            </a:p>
          </p:txBody>
        </p:sp>
        <p:sp>
          <p:nvSpPr>
            <p:cNvPr id="123928" name="Text Box 13">
              <a:extLst>
                <a:ext uri="{FF2B5EF4-FFF2-40B4-BE49-F238E27FC236}">
                  <a16:creationId xmlns:a16="http://schemas.microsoft.com/office/drawing/2014/main" id="{2A8C0BA9-1F26-EA44-9D40-23EEBDBAB9F3}"/>
                </a:ext>
              </a:extLst>
            </p:cNvPr>
            <p:cNvSpPr txBox="1">
              <a:spLocks noChangeArrowheads="1"/>
            </p:cNvSpPr>
            <p:nvPr/>
          </p:nvSpPr>
          <p:spPr bwMode="auto">
            <a:xfrm>
              <a:off x="2039" y="2341"/>
              <a:ext cx="92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b="1">
                  <a:solidFill>
                    <a:srgbClr val="CC0000"/>
                  </a:solidFill>
                  <a:latin typeface="Times New Roman" panose="02020603050405020304" pitchFamily="18" charset="0"/>
                </a:rPr>
                <a:t>并行扫描码</a:t>
              </a:r>
            </a:p>
          </p:txBody>
        </p:sp>
        <p:sp>
          <p:nvSpPr>
            <p:cNvPr id="123929" name="Line 14">
              <a:extLst>
                <a:ext uri="{FF2B5EF4-FFF2-40B4-BE49-F238E27FC236}">
                  <a16:creationId xmlns:a16="http://schemas.microsoft.com/office/drawing/2014/main" id="{50193541-AFB8-C546-8BB4-3D86C4C694BB}"/>
                </a:ext>
              </a:extLst>
            </p:cNvPr>
            <p:cNvSpPr>
              <a:spLocks noChangeShapeType="1"/>
            </p:cNvSpPr>
            <p:nvPr/>
          </p:nvSpPr>
          <p:spPr bwMode="auto">
            <a:xfrm flipH="1" flipV="1">
              <a:off x="1233" y="2485"/>
              <a:ext cx="0" cy="336"/>
            </a:xfrm>
            <a:prstGeom prst="line">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23930" name="Group 15">
              <a:extLst>
                <a:ext uri="{FF2B5EF4-FFF2-40B4-BE49-F238E27FC236}">
                  <a16:creationId xmlns:a16="http://schemas.microsoft.com/office/drawing/2014/main" id="{B6ECBA7D-CFD8-FB43-A7C7-9A0C5ACF75C3}"/>
                </a:ext>
              </a:extLst>
            </p:cNvPr>
            <p:cNvGrpSpPr>
              <a:grpSpLocks/>
            </p:cNvGrpSpPr>
            <p:nvPr/>
          </p:nvGrpSpPr>
          <p:grpSpPr bwMode="auto">
            <a:xfrm>
              <a:off x="657" y="2821"/>
              <a:ext cx="864" cy="384"/>
              <a:chOff x="432" y="3024"/>
              <a:chExt cx="864" cy="384"/>
            </a:xfrm>
          </p:grpSpPr>
          <p:sp>
            <p:nvSpPr>
              <p:cNvPr id="123933" name="Line 16">
                <a:extLst>
                  <a:ext uri="{FF2B5EF4-FFF2-40B4-BE49-F238E27FC236}">
                    <a16:creationId xmlns:a16="http://schemas.microsoft.com/office/drawing/2014/main" id="{7DA973A0-EE84-9A43-9710-34036F06DA39}"/>
                  </a:ext>
                </a:extLst>
              </p:cNvPr>
              <p:cNvSpPr>
                <a:spLocks noChangeShapeType="1"/>
              </p:cNvSpPr>
              <p:nvPr/>
            </p:nvSpPr>
            <p:spPr bwMode="auto">
              <a:xfrm flipH="1">
                <a:off x="432" y="3024"/>
                <a:ext cx="96" cy="384"/>
              </a:xfrm>
              <a:prstGeom prst="line">
                <a:avLst/>
              </a:prstGeom>
              <a:noFill/>
              <a:ln w="38100">
                <a:solidFill>
                  <a:srgbClr val="33CC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934" name="Line 17">
                <a:extLst>
                  <a:ext uri="{FF2B5EF4-FFF2-40B4-BE49-F238E27FC236}">
                    <a16:creationId xmlns:a16="http://schemas.microsoft.com/office/drawing/2014/main" id="{47D644BB-5FBF-9149-8735-08C3BBFE5224}"/>
                  </a:ext>
                </a:extLst>
              </p:cNvPr>
              <p:cNvSpPr>
                <a:spLocks noChangeShapeType="1"/>
              </p:cNvSpPr>
              <p:nvPr/>
            </p:nvSpPr>
            <p:spPr bwMode="auto">
              <a:xfrm flipH="1">
                <a:off x="1200" y="3024"/>
                <a:ext cx="96" cy="384"/>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935" name="Line 18">
                <a:extLst>
                  <a:ext uri="{FF2B5EF4-FFF2-40B4-BE49-F238E27FC236}">
                    <a16:creationId xmlns:a16="http://schemas.microsoft.com/office/drawing/2014/main" id="{CBEBD896-59D5-894A-AA64-03E242427E90}"/>
                  </a:ext>
                </a:extLst>
              </p:cNvPr>
              <p:cNvSpPr>
                <a:spLocks noChangeShapeType="1"/>
              </p:cNvSpPr>
              <p:nvPr/>
            </p:nvSpPr>
            <p:spPr bwMode="auto">
              <a:xfrm>
                <a:off x="528" y="3024"/>
                <a:ext cx="768" cy="0"/>
              </a:xfrm>
              <a:prstGeom prst="line">
                <a:avLst/>
              </a:prstGeom>
              <a:noFill/>
              <a:ln w="38100">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936" name="Line 19">
                <a:extLst>
                  <a:ext uri="{FF2B5EF4-FFF2-40B4-BE49-F238E27FC236}">
                    <a16:creationId xmlns:a16="http://schemas.microsoft.com/office/drawing/2014/main" id="{72C0FEB7-8E7C-DD4D-BBBF-32AB301408C6}"/>
                  </a:ext>
                </a:extLst>
              </p:cNvPr>
              <p:cNvSpPr>
                <a:spLocks noChangeShapeType="1"/>
              </p:cNvSpPr>
              <p:nvPr/>
            </p:nvSpPr>
            <p:spPr bwMode="auto">
              <a:xfrm>
                <a:off x="432" y="3408"/>
                <a:ext cx="768" cy="0"/>
              </a:xfrm>
              <a:prstGeom prst="line">
                <a:avLst/>
              </a:prstGeom>
              <a:noFill/>
              <a:ln w="38100">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937" name="Line 20">
                <a:extLst>
                  <a:ext uri="{FF2B5EF4-FFF2-40B4-BE49-F238E27FC236}">
                    <a16:creationId xmlns:a16="http://schemas.microsoft.com/office/drawing/2014/main" id="{4D3AA92C-CC99-B842-B0BF-82409C05A04E}"/>
                  </a:ext>
                </a:extLst>
              </p:cNvPr>
              <p:cNvSpPr>
                <a:spLocks noChangeShapeType="1"/>
              </p:cNvSpPr>
              <p:nvPr/>
            </p:nvSpPr>
            <p:spPr bwMode="auto">
              <a:xfrm>
                <a:off x="1296" y="3024"/>
                <a:ext cx="0" cy="4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938" name="Line 21">
                <a:extLst>
                  <a:ext uri="{FF2B5EF4-FFF2-40B4-BE49-F238E27FC236}">
                    <a16:creationId xmlns:a16="http://schemas.microsoft.com/office/drawing/2014/main" id="{89AE8258-A34B-904F-AC88-C4E35E1A1833}"/>
                  </a:ext>
                </a:extLst>
              </p:cNvPr>
              <p:cNvSpPr>
                <a:spLocks noChangeShapeType="1"/>
              </p:cNvSpPr>
              <p:nvPr/>
            </p:nvSpPr>
            <p:spPr bwMode="auto">
              <a:xfrm rot="99868" flipH="1">
                <a:off x="1198" y="3119"/>
                <a:ext cx="97" cy="287"/>
              </a:xfrm>
              <a:prstGeom prst="line">
                <a:avLst/>
              </a:prstGeom>
              <a:noFill/>
              <a:ln w="38100">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939" name="Text Box 22">
                <a:extLst>
                  <a:ext uri="{FF2B5EF4-FFF2-40B4-BE49-F238E27FC236}">
                    <a16:creationId xmlns:a16="http://schemas.microsoft.com/office/drawing/2014/main" id="{60DDC474-71D2-FC41-9B2F-78C79A6835ED}"/>
                  </a:ext>
                </a:extLst>
              </p:cNvPr>
              <p:cNvSpPr txBox="1">
                <a:spLocks noChangeArrowheads="1"/>
              </p:cNvSpPr>
              <p:nvPr/>
            </p:nvSpPr>
            <p:spPr bwMode="auto">
              <a:xfrm>
                <a:off x="528" y="3072"/>
                <a:ext cx="7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b="1">
                    <a:latin typeface="Times New Roman" panose="02020603050405020304" pitchFamily="18" charset="0"/>
                  </a:rPr>
                  <a:t>键盘电路</a:t>
                </a:r>
              </a:p>
            </p:txBody>
          </p:sp>
          <p:sp>
            <p:nvSpPr>
              <p:cNvPr id="123940" name="Line 23">
                <a:extLst>
                  <a:ext uri="{FF2B5EF4-FFF2-40B4-BE49-F238E27FC236}">
                    <a16:creationId xmlns:a16="http://schemas.microsoft.com/office/drawing/2014/main" id="{08B53F88-5551-E743-AFE7-9F54863780F3}"/>
                  </a:ext>
                </a:extLst>
              </p:cNvPr>
              <p:cNvSpPr>
                <a:spLocks noChangeShapeType="1"/>
              </p:cNvSpPr>
              <p:nvPr/>
            </p:nvSpPr>
            <p:spPr bwMode="auto">
              <a:xfrm>
                <a:off x="1296" y="3024"/>
                <a:ext cx="0" cy="96"/>
              </a:xfrm>
              <a:prstGeom prst="line">
                <a:avLst/>
              </a:prstGeom>
              <a:noFill/>
              <a:ln w="38100">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23931" name="Text Box 24">
              <a:extLst>
                <a:ext uri="{FF2B5EF4-FFF2-40B4-BE49-F238E27FC236}">
                  <a16:creationId xmlns:a16="http://schemas.microsoft.com/office/drawing/2014/main" id="{B7FEC514-06FA-4840-B216-1BDF9590A72F}"/>
                </a:ext>
              </a:extLst>
            </p:cNvPr>
            <p:cNvSpPr txBox="1">
              <a:spLocks noChangeArrowheads="1"/>
            </p:cNvSpPr>
            <p:nvPr/>
          </p:nvSpPr>
          <p:spPr bwMode="auto">
            <a:xfrm>
              <a:off x="1217" y="2571"/>
              <a:ext cx="92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b="1">
                  <a:solidFill>
                    <a:srgbClr val="CC0000"/>
                  </a:solidFill>
                  <a:latin typeface="Times New Roman" panose="02020603050405020304" pitchFamily="18" charset="0"/>
                </a:rPr>
                <a:t>串行扫描码</a:t>
              </a:r>
            </a:p>
          </p:txBody>
        </p:sp>
        <p:sp>
          <p:nvSpPr>
            <p:cNvPr id="123932" name="Line 25">
              <a:extLst>
                <a:ext uri="{FF2B5EF4-FFF2-40B4-BE49-F238E27FC236}">
                  <a16:creationId xmlns:a16="http://schemas.microsoft.com/office/drawing/2014/main" id="{B4DB165E-FC03-D144-85AF-B2E18F76C7DC}"/>
                </a:ext>
              </a:extLst>
            </p:cNvPr>
            <p:cNvSpPr>
              <a:spLocks noChangeShapeType="1"/>
            </p:cNvSpPr>
            <p:nvPr/>
          </p:nvSpPr>
          <p:spPr bwMode="auto">
            <a:xfrm>
              <a:off x="3537" y="1957"/>
              <a:ext cx="336" cy="0"/>
            </a:xfrm>
            <a:prstGeom prst="line">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23922" name="文本框 5">
            <a:extLst>
              <a:ext uri="{FF2B5EF4-FFF2-40B4-BE49-F238E27FC236}">
                <a16:creationId xmlns:a16="http://schemas.microsoft.com/office/drawing/2014/main" id="{1812B1DC-6D56-F249-BBF4-DA50A58800DB}"/>
              </a:ext>
            </a:extLst>
          </p:cNvPr>
          <p:cNvSpPr>
            <a:spLocks noChangeArrowheads="1"/>
          </p:cNvSpPr>
          <p:nvPr/>
        </p:nvSpPr>
        <p:spPr bwMode="auto">
          <a:xfrm>
            <a:off x="609600" y="341313"/>
            <a:ext cx="6265863"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sz="2400" b="1">
                <a:solidFill>
                  <a:schemeClr val="bg1"/>
                </a:solidFill>
                <a:ea typeface="微软雅黑" panose="020B0503020204020204" pitchFamily="34" charset="-122"/>
                <a:sym typeface="Arial" panose="020B0604020202020204" pitchFamily="34" charset="0"/>
              </a:rPr>
              <a:t>系统键盘中断</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4102"/>
                                        </p:tgtEl>
                                        <p:attrNameLst>
                                          <p:attrName>style.visibility</p:attrName>
                                        </p:attrNameLst>
                                      </p:cBhvr>
                                      <p:to>
                                        <p:strVal val="visible"/>
                                      </p:to>
                                    </p:set>
                                    <p:animEffect>
                                      <p:cBhvr>
                                        <p:cTn id="7" dur="500"/>
                                        <p:tgtEl>
                                          <p:spTgt spid="4102"/>
                                        </p:tgtEl>
                                      </p:cBhvr>
                                    </p:animEffect>
                                  </p:childTnLst>
                                </p:cTn>
                              </p:par>
                              <p:par>
                                <p:cTn id="8" presetID="10" presetClass="entr" presetSubtype="0" fill="hold" nodeType="withEffect">
                                  <p:stCondLst>
                                    <p:cond delay="0"/>
                                  </p:stCondLst>
                                  <p:childTnLst>
                                    <p:set>
                                      <p:cBhvr>
                                        <p:cTn id="9" dur="1" fill="hold">
                                          <p:stCondLst>
                                            <p:cond delay="0"/>
                                          </p:stCondLst>
                                        </p:cTn>
                                        <p:tgtEl>
                                          <p:spTgt spid="4105"/>
                                        </p:tgtEl>
                                        <p:attrNameLst>
                                          <p:attrName>style.visibility</p:attrName>
                                        </p:attrNameLst>
                                      </p:cBhvr>
                                      <p:to>
                                        <p:strVal val="visible"/>
                                      </p:to>
                                    </p:set>
                                    <p:animEffect>
                                      <p:cBhvr>
                                        <p:cTn id="10" dur="500"/>
                                        <p:tgtEl>
                                          <p:spTgt spid="4105"/>
                                        </p:tgtEl>
                                      </p:cBhvr>
                                    </p:animEffect>
                                  </p:childTnLst>
                                </p:cTn>
                              </p:par>
                              <p:par>
                                <p:cTn id="11" presetID="10" presetClass="entr" presetSubtype="0" fill="hold" nodeType="withEffect">
                                  <p:stCondLst>
                                    <p:cond delay="0"/>
                                  </p:stCondLst>
                                  <p:childTnLst>
                                    <p:set>
                                      <p:cBhvr>
                                        <p:cTn id="12" dur="1" fill="hold">
                                          <p:stCondLst>
                                            <p:cond delay="0"/>
                                          </p:stCondLst>
                                        </p:cTn>
                                        <p:tgtEl>
                                          <p:spTgt spid="4107"/>
                                        </p:tgtEl>
                                        <p:attrNameLst>
                                          <p:attrName>style.visibility</p:attrName>
                                        </p:attrNameLst>
                                      </p:cBhvr>
                                      <p:to>
                                        <p:strVal val="visible"/>
                                      </p:to>
                                    </p:set>
                                    <p:animEffect>
                                      <p:cBhvr>
                                        <p:cTn id="13" dur="500"/>
                                        <p:tgtEl>
                                          <p:spTgt spid="4107"/>
                                        </p:tgtEl>
                                      </p:cBhvr>
                                    </p:animEffect>
                                  </p:childTnLst>
                                </p:cTn>
                              </p:par>
                              <p:par>
                                <p:cTn id="14" presetID="10" presetClass="entr" presetSubtype="0" fill="hold" nodeType="withEffect">
                                  <p:stCondLst>
                                    <p:cond delay="0"/>
                                  </p:stCondLst>
                                  <p:childTnLst>
                                    <p:set>
                                      <p:cBhvr>
                                        <p:cTn id="15" dur="1" fill="hold">
                                          <p:stCondLst>
                                            <p:cond delay="0"/>
                                          </p:stCondLst>
                                        </p:cTn>
                                        <p:tgtEl>
                                          <p:spTgt spid="4103"/>
                                        </p:tgtEl>
                                        <p:attrNameLst>
                                          <p:attrName>style.visibility</p:attrName>
                                        </p:attrNameLst>
                                      </p:cBhvr>
                                      <p:to>
                                        <p:strVal val="visible"/>
                                      </p:to>
                                    </p:set>
                                    <p:animEffect>
                                      <p:cBhvr>
                                        <p:cTn id="16" dur="500"/>
                                        <p:tgtEl>
                                          <p:spTgt spid="4103"/>
                                        </p:tgtEl>
                                      </p:cBhvr>
                                    </p:animEffect>
                                  </p:childTnLst>
                                </p:cTn>
                              </p:par>
                              <p:par>
                                <p:cTn id="17" presetID="10" presetClass="entr" presetSubtype="0" fill="hold" nodeType="withEffect">
                                  <p:stCondLst>
                                    <p:cond delay="0"/>
                                  </p:stCondLst>
                                  <p:childTnLst>
                                    <p:set>
                                      <p:cBhvr>
                                        <p:cTn id="18" dur="1" fill="hold">
                                          <p:stCondLst>
                                            <p:cond delay="0"/>
                                          </p:stCondLst>
                                        </p:cTn>
                                        <p:tgtEl>
                                          <p:spTgt spid="4106"/>
                                        </p:tgtEl>
                                        <p:attrNameLst>
                                          <p:attrName>style.visibility</p:attrName>
                                        </p:attrNameLst>
                                      </p:cBhvr>
                                      <p:to>
                                        <p:strVal val="visible"/>
                                      </p:to>
                                    </p:set>
                                    <p:animEffect>
                                      <p:cBhvr>
                                        <p:cTn id="19" dur="500"/>
                                        <p:tgtEl>
                                          <p:spTgt spid="4106"/>
                                        </p:tgtEl>
                                      </p:cBhvr>
                                    </p:animEffect>
                                  </p:childTnLst>
                                </p:cTn>
                              </p:par>
                              <p:par>
                                <p:cTn id="20" presetID="10" presetClass="entr" presetSubtype="0" fill="hold" nodeType="withEffect">
                                  <p:stCondLst>
                                    <p:cond delay="0"/>
                                  </p:stCondLst>
                                  <p:childTnLst>
                                    <p:set>
                                      <p:cBhvr>
                                        <p:cTn id="21" dur="1" fill="hold">
                                          <p:stCondLst>
                                            <p:cond delay="0"/>
                                          </p:stCondLst>
                                        </p:cTn>
                                        <p:tgtEl>
                                          <p:spTgt spid="4104"/>
                                        </p:tgtEl>
                                        <p:attrNameLst>
                                          <p:attrName>style.visibility</p:attrName>
                                        </p:attrNameLst>
                                      </p:cBhvr>
                                      <p:to>
                                        <p:strVal val="visible"/>
                                      </p:to>
                                    </p:set>
                                    <p:animEffect>
                                      <p:cBhvr>
                                        <p:cTn id="22" dur="500"/>
                                        <p:tgtEl>
                                          <p:spTgt spid="4104"/>
                                        </p:tgtEl>
                                      </p:cBhvr>
                                    </p:animEffect>
                                  </p:childTnLst>
                                </p:cTn>
                              </p:par>
                              <p:par>
                                <p:cTn id="23" presetID="35" presetClass="path" presetSubtype="0" fill="hold" nodeType="withEffect">
                                  <p:stCondLst>
                                    <p:cond delay="0"/>
                                  </p:stCondLst>
                                  <p:childTnLst>
                                    <p:animMotion origin="layout" path="M 0 0  L -0.25 0  E" pathEditMode="relative" rAng="0" ptsTypes="">
                                      <p:cBhvr>
                                        <p:cTn id="24" dur="500" fill="hold"/>
                                        <p:tgtEl>
                                          <p:spTgt spid="4106"/>
                                        </p:tgtEl>
                                        <p:attrNameLst>
                                          <p:attrName>ppt_x,ppt_y</p:attrName>
                                        </p:attrNameLst>
                                      </p:cBhvr>
                                      <p:rCtr x="0" y="0"/>
                                    </p:animMotion>
                                  </p:childTnLst>
                                </p:cTn>
                              </p:par>
                              <p:par>
                                <p:cTn id="25" presetID="35" presetClass="path" presetSubtype="0" fill="hold" nodeType="withEffect">
                                  <p:stCondLst>
                                    <p:cond delay="0"/>
                                  </p:stCondLst>
                                  <p:childTnLst>
                                    <p:animMotion origin="layout" path="M 4.16667E-6 3.33333E-6 L -0.31632 3.33333E-6 " pathEditMode="relative" rAng="0" ptsTypes="AA">
                                      <p:cBhvr>
                                        <p:cTn id="26" dur="500" fill="hold"/>
                                        <p:tgtEl>
                                          <p:spTgt spid="4103"/>
                                        </p:tgtEl>
                                        <p:attrNameLst>
                                          <p:attrName>ppt_x,ppt_y</p:attrName>
                                        </p:attrNameLst>
                                      </p:cBhvr>
                                      <p:rCtr x="-1581100" y="0"/>
                                    </p:animMotion>
                                  </p:childTnLst>
                                </p:cTn>
                              </p:par>
                              <p:par>
                                <p:cTn id="27" presetID="35" presetClass="path" presetSubtype="0" fill="hold" nodeType="withEffect">
                                  <p:stCondLst>
                                    <p:cond delay="0"/>
                                  </p:stCondLst>
                                  <p:childTnLst>
                                    <p:animMotion origin="layout" path="M 0.00504 -1.85185E-6 L -0.46684 -1.85185E-6 " pathEditMode="relative" rAng="0" ptsTypes="AA">
                                      <p:cBhvr>
                                        <p:cTn id="28" dur="500" fill="hold"/>
                                        <p:tgtEl>
                                          <p:spTgt spid="4104"/>
                                        </p:tgtEl>
                                        <p:attrNameLst>
                                          <p:attrName>ppt_x,ppt_y</p:attrName>
                                        </p:attrNameLst>
                                      </p:cBhvr>
                                      <p:rCtr x="-2358900" y="0"/>
                                    </p:animMotion>
                                  </p:childTnLst>
                                </p:cTn>
                              </p:par>
                              <p:par>
                                <p:cTn id="29" presetID="35" presetClass="path" presetSubtype="0" fill="hold" nodeType="withEffect">
                                  <p:stCondLst>
                                    <p:cond delay="0"/>
                                  </p:stCondLst>
                                  <p:childTnLst>
                                    <p:animMotion origin="layout" path="M -3.05556E-6 1.11111E-6 L -0.19531 1.11111E-6 " pathEditMode="relative" rAng="0" ptsTypes="AA">
                                      <p:cBhvr>
                                        <p:cTn id="30" dur="500" fill="hold"/>
                                        <p:tgtEl>
                                          <p:spTgt spid="4105"/>
                                        </p:tgtEl>
                                        <p:attrNameLst>
                                          <p:attrName>ppt_x,ppt_y</p:attrName>
                                        </p:attrNameLst>
                                      </p:cBhvr>
                                      <p:rCtr x="-976900" y="0"/>
                                    </p:animMotion>
                                  </p:childTnLst>
                                </p:cTn>
                              </p:par>
                              <p:par>
                                <p:cTn id="31" presetID="35" presetClass="path" presetSubtype="0" fill="hold" nodeType="withEffect">
                                  <p:stCondLst>
                                    <p:cond delay="0"/>
                                  </p:stCondLst>
                                  <p:childTnLst>
                                    <p:animMotion origin="layout" path="M 3.05556E-6 -1.85185E-6 L -0.33577 -1.85185E-6 " pathEditMode="relative" rAng="0" ptsTypes="AA">
                                      <p:cBhvr>
                                        <p:cTn id="32" dur="500" fill="hold"/>
                                        <p:tgtEl>
                                          <p:spTgt spid="4102"/>
                                        </p:tgtEl>
                                        <p:attrNameLst>
                                          <p:attrName>ppt_x,ppt_y</p:attrName>
                                        </p:attrNameLst>
                                      </p:cBhvr>
                                      <p:rCtr x="-1678300" y="0"/>
                                    </p:animMotion>
                                  </p:childTnLst>
                                </p:cTn>
                              </p:par>
                              <p:par>
                                <p:cTn id="33" presetID="35" presetClass="path" presetSubtype="0" fill="hold" nodeType="withEffect">
                                  <p:stCondLst>
                                    <p:cond delay="0"/>
                                  </p:stCondLst>
                                  <p:childTnLst>
                                    <p:animMotion origin="layout" path="M 1.66667E-6 -1.85185E-6 L -0.57188 -1.85185E-6 " pathEditMode="relative" rAng="0" ptsTypes="AA">
                                      <p:cBhvr>
                                        <p:cTn id="34" dur="500" fill="hold"/>
                                        <p:tgtEl>
                                          <p:spTgt spid="4107"/>
                                        </p:tgtEl>
                                        <p:attrNameLst>
                                          <p:attrName>ppt_x,ppt_y</p:attrName>
                                        </p:attrNameLst>
                                      </p:cBhvr>
                                      <p:rCtr x="-2858900" y="0"/>
                                    </p:animMotion>
                                  </p:childTnLst>
                                </p:cTn>
                              </p:par>
                              <p:par>
                                <p:cTn id="35" presetID="10" presetClass="exit" presetSubtype="0" fill="hold" nodeType="withEffect">
                                  <p:stCondLst>
                                    <p:cond delay="0"/>
                                  </p:stCondLst>
                                  <p:childTnLst>
                                    <p:animEffect>
                                      <p:cBhvr>
                                        <p:cTn id="36" dur="500"/>
                                        <p:tgtEl>
                                          <p:spTgt spid="4107"/>
                                        </p:tgtEl>
                                      </p:cBhvr>
                                    </p:animEffect>
                                    <p:set>
                                      <p:cBhvr>
                                        <p:cTn id="37" dur="1" fill="hold">
                                          <p:stCondLst>
                                            <p:cond delay="499"/>
                                          </p:stCondLst>
                                        </p:cTn>
                                        <p:tgtEl>
                                          <p:spTgt spid="4107"/>
                                        </p:tgtEl>
                                        <p:attrNameLst>
                                          <p:attrName>style.visibility</p:attrName>
                                        </p:attrNameLst>
                                      </p:cBhvr>
                                      <p:to>
                                        <p:strVal val="hidden"/>
                                      </p:to>
                                    </p:set>
                                  </p:childTnLst>
                                </p:cTn>
                              </p:par>
                              <p:par>
                                <p:cTn id="38" presetID="10" presetClass="exit" presetSubtype="0" fill="hold" nodeType="withEffect">
                                  <p:stCondLst>
                                    <p:cond delay="0"/>
                                  </p:stCondLst>
                                  <p:childTnLst>
                                    <p:animEffect>
                                      <p:cBhvr>
                                        <p:cTn id="39" dur="500"/>
                                        <p:tgtEl>
                                          <p:spTgt spid="4105"/>
                                        </p:tgtEl>
                                      </p:cBhvr>
                                    </p:animEffect>
                                    <p:set>
                                      <p:cBhvr>
                                        <p:cTn id="40" dur="1" fill="hold">
                                          <p:stCondLst>
                                            <p:cond delay="499"/>
                                          </p:stCondLst>
                                        </p:cTn>
                                        <p:tgtEl>
                                          <p:spTgt spid="4105"/>
                                        </p:tgtEl>
                                        <p:attrNameLst>
                                          <p:attrName>style.visibility</p:attrName>
                                        </p:attrNameLst>
                                      </p:cBhvr>
                                      <p:to>
                                        <p:strVal val="hidden"/>
                                      </p:to>
                                    </p:set>
                                  </p:childTnLst>
                                </p:cTn>
                              </p:par>
                              <p:par>
                                <p:cTn id="41" presetID="10" presetClass="exit" presetSubtype="0" fill="hold" nodeType="withEffect">
                                  <p:stCondLst>
                                    <p:cond delay="0"/>
                                  </p:stCondLst>
                                  <p:childTnLst>
                                    <p:animEffect>
                                      <p:cBhvr>
                                        <p:cTn id="42" dur="500"/>
                                        <p:tgtEl>
                                          <p:spTgt spid="4103"/>
                                        </p:tgtEl>
                                      </p:cBhvr>
                                    </p:animEffect>
                                    <p:set>
                                      <p:cBhvr>
                                        <p:cTn id="43" dur="1" fill="hold">
                                          <p:stCondLst>
                                            <p:cond delay="499"/>
                                          </p:stCondLst>
                                        </p:cTn>
                                        <p:tgtEl>
                                          <p:spTgt spid="4103"/>
                                        </p:tgtEl>
                                        <p:attrNameLst>
                                          <p:attrName>style.visibility</p:attrName>
                                        </p:attrNameLst>
                                      </p:cBhvr>
                                      <p:to>
                                        <p:strVal val="hidden"/>
                                      </p:to>
                                    </p:set>
                                  </p:childTnLst>
                                </p:cTn>
                              </p:par>
                              <p:par>
                                <p:cTn id="44" presetID="10" presetClass="exit" presetSubtype="0" fill="hold" nodeType="withEffect">
                                  <p:stCondLst>
                                    <p:cond delay="0"/>
                                  </p:stCondLst>
                                  <p:childTnLst>
                                    <p:animEffect>
                                      <p:cBhvr>
                                        <p:cTn id="45" dur="500"/>
                                        <p:tgtEl>
                                          <p:spTgt spid="4106"/>
                                        </p:tgtEl>
                                      </p:cBhvr>
                                    </p:animEffect>
                                    <p:set>
                                      <p:cBhvr>
                                        <p:cTn id="46" dur="1" fill="hold">
                                          <p:stCondLst>
                                            <p:cond delay="499"/>
                                          </p:stCondLst>
                                        </p:cTn>
                                        <p:tgtEl>
                                          <p:spTgt spid="4106"/>
                                        </p:tgtEl>
                                        <p:attrNameLst>
                                          <p:attrName>style.visibility</p:attrName>
                                        </p:attrNameLst>
                                      </p:cBhvr>
                                      <p:to>
                                        <p:strVal val="hidden"/>
                                      </p:to>
                                    </p:set>
                                  </p:childTnLst>
                                </p:cTn>
                              </p:par>
                              <p:par>
                                <p:cTn id="47" presetID="10" presetClass="exit" presetSubtype="0" fill="hold" nodeType="withEffect">
                                  <p:stCondLst>
                                    <p:cond delay="0"/>
                                  </p:stCondLst>
                                  <p:childTnLst>
                                    <p:animEffect>
                                      <p:cBhvr>
                                        <p:cTn id="48" dur="500"/>
                                        <p:tgtEl>
                                          <p:spTgt spid="4102"/>
                                        </p:tgtEl>
                                      </p:cBhvr>
                                    </p:animEffect>
                                    <p:set>
                                      <p:cBhvr>
                                        <p:cTn id="49" dur="1" fill="hold">
                                          <p:stCondLst>
                                            <p:cond delay="499"/>
                                          </p:stCondLst>
                                        </p:cTn>
                                        <p:tgtEl>
                                          <p:spTgt spid="4102"/>
                                        </p:tgtEl>
                                        <p:attrNameLst>
                                          <p:attrName>style.visibility</p:attrName>
                                        </p:attrNameLst>
                                      </p:cBhvr>
                                      <p:to>
                                        <p:strVal val="hidden"/>
                                      </p:to>
                                    </p:set>
                                  </p:childTnLst>
                                </p:cTn>
                              </p:par>
                              <p:par>
                                <p:cTn id="50" presetID="10" presetClass="exit" presetSubtype="0" fill="hold" nodeType="withEffect">
                                  <p:stCondLst>
                                    <p:cond delay="0"/>
                                  </p:stCondLst>
                                  <p:childTnLst>
                                    <p:animEffect>
                                      <p:cBhvr>
                                        <p:cTn id="51" dur="500"/>
                                        <p:tgtEl>
                                          <p:spTgt spid="4104"/>
                                        </p:tgtEl>
                                      </p:cBhvr>
                                    </p:animEffect>
                                    <p:set>
                                      <p:cBhvr>
                                        <p:cTn id="52" dur="1" fill="hold">
                                          <p:stCondLst>
                                            <p:cond delay="499"/>
                                          </p:stCondLst>
                                        </p:cTn>
                                        <p:tgtEl>
                                          <p:spTgt spid="4104"/>
                                        </p:tgtEl>
                                        <p:attrNameLst>
                                          <p:attrName>style.visibility</p:attrName>
                                        </p:attrNameLst>
                                      </p:cBhvr>
                                      <p:to>
                                        <p:strVal val="hidden"/>
                                      </p:to>
                                    </p:set>
                                  </p:childTnLst>
                                </p:cTn>
                              </p:par>
                              <p:par>
                                <p:cTn id="53" presetID="10" presetClass="entr" presetSubtype="0" fill="hold" nodeType="withEffect">
                                  <p:stCondLst>
                                    <p:cond delay="0"/>
                                  </p:stCondLst>
                                  <p:childTnLst>
                                    <p:set>
                                      <p:cBhvr>
                                        <p:cTn id="54" dur="1" fill="hold">
                                          <p:stCondLst>
                                            <p:cond delay="0"/>
                                          </p:stCondLst>
                                        </p:cTn>
                                        <p:tgtEl>
                                          <p:spTgt spid="4108"/>
                                        </p:tgtEl>
                                        <p:attrNameLst>
                                          <p:attrName>style.visibility</p:attrName>
                                        </p:attrNameLst>
                                      </p:cBhvr>
                                      <p:to>
                                        <p:strVal val="visible"/>
                                      </p:to>
                                    </p:set>
                                    <p:animEffect>
                                      <p:cBhvr>
                                        <p:cTn id="55" dur="500"/>
                                        <p:tgtEl>
                                          <p:spTgt spid="4108"/>
                                        </p:tgtEl>
                                      </p:cBhvr>
                                    </p:animEffect>
                                  </p:childTnLst>
                                </p:cTn>
                              </p:par>
                              <p:par>
                                <p:cTn id="56" presetID="10" presetClass="entr" presetSubtype="0" fill="hold" nodeType="withEffect">
                                  <p:stCondLst>
                                    <p:cond delay="0"/>
                                  </p:stCondLst>
                                  <p:childTnLst>
                                    <p:set>
                                      <p:cBhvr>
                                        <p:cTn id="57" dur="1" fill="hold">
                                          <p:stCondLst>
                                            <p:cond delay="0"/>
                                          </p:stCondLst>
                                        </p:cTn>
                                        <p:tgtEl>
                                          <p:spTgt spid="4109"/>
                                        </p:tgtEl>
                                        <p:attrNameLst>
                                          <p:attrName>style.visibility</p:attrName>
                                        </p:attrNameLst>
                                      </p:cBhvr>
                                      <p:to>
                                        <p:strVal val="visible"/>
                                      </p:to>
                                    </p:set>
                                    <p:animEffect>
                                      <p:cBhvr>
                                        <p:cTn id="58" dur="500"/>
                                        <p:tgtEl>
                                          <p:spTgt spid="4109"/>
                                        </p:tgtEl>
                                      </p:cBhvr>
                                    </p:animEffect>
                                  </p:childTnLst>
                                </p:cTn>
                              </p:par>
                              <p:par>
                                <p:cTn id="59" presetID="10" presetClass="entr" presetSubtype="0" fill="hold" nodeType="withEffect">
                                  <p:stCondLst>
                                    <p:cond delay="0"/>
                                  </p:stCondLst>
                                  <p:childTnLst>
                                    <p:set>
                                      <p:cBhvr>
                                        <p:cTn id="60" dur="1" fill="hold">
                                          <p:stCondLst>
                                            <p:cond delay="0"/>
                                          </p:stCondLst>
                                        </p:cTn>
                                        <p:tgtEl>
                                          <p:spTgt spid="4110"/>
                                        </p:tgtEl>
                                        <p:attrNameLst>
                                          <p:attrName>style.visibility</p:attrName>
                                        </p:attrNameLst>
                                      </p:cBhvr>
                                      <p:to>
                                        <p:strVal val="visible"/>
                                      </p:to>
                                    </p:set>
                                    <p:animEffect>
                                      <p:cBhvr>
                                        <p:cTn id="61" dur="500"/>
                                        <p:tgtEl>
                                          <p:spTgt spid="4110"/>
                                        </p:tgtEl>
                                      </p:cBhvr>
                                    </p:animEffect>
                                  </p:childTnLst>
                                </p:cTn>
                              </p:par>
                              <p:par>
                                <p:cTn id="62" presetID="10" presetClass="entr" presetSubtype="0" fill="hold" nodeType="withEffect">
                                  <p:stCondLst>
                                    <p:cond delay="0"/>
                                  </p:stCondLst>
                                  <p:childTnLst>
                                    <p:set>
                                      <p:cBhvr>
                                        <p:cTn id="63" dur="1" fill="hold">
                                          <p:stCondLst>
                                            <p:cond delay="0"/>
                                          </p:stCondLst>
                                        </p:cTn>
                                        <p:tgtEl>
                                          <p:spTgt spid="4111"/>
                                        </p:tgtEl>
                                        <p:attrNameLst>
                                          <p:attrName>style.visibility</p:attrName>
                                        </p:attrNameLst>
                                      </p:cBhvr>
                                      <p:to>
                                        <p:strVal val="visible"/>
                                      </p:to>
                                    </p:set>
                                    <p:animEffect>
                                      <p:cBhvr>
                                        <p:cTn id="64" dur="500"/>
                                        <p:tgtEl>
                                          <p:spTgt spid="4111"/>
                                        </p:tgtEl>
                                      </p:cBhvr>
                                    </p:animEffect>
                                  </p:childTnLst>
                                </p:cTn>
                              </p:par>
                              <p:par>
                                <p:cTn id="65" presetID="53" presetClass="exit" presetSubtype="0" fill="hold" nodeType="withEffect">
                                  <p:stCondLst>
                                    <p:cond delay="0"/>
                                  </p:stCondLst>
                                  <p:childTnLst>
                                    <p:anim calcmode="lin" valueType="num">
                                      <p:cBhvr>
                                        <p:cTn id="66" dur="500"/>
                                        <p:tgtEl>
                                          <p:spTgt spid="4108"/>
                                        </p:tgtEl>
                                        <p:attrNameLst>
                                          <p:attrName>ppt_w</p:attrName>
                                        </p:attrNameLst>
                                      </p:cBhvr>
                                      <p:tavLst>
                                        <p:tav tm="0">
                                          <p:val>
                                            <p:strVal val="ppt_w"/>
                                          </p:val>
                                        </p:tav>
                                        <p:tav tm="100000">
                                          <p:val>
                                            <p:fltVal val="0"/>
                                          </p:val>
                                        </p:tav>
                                      </p:tavLst>
                                    </p:anim>
                                    <p:anim calcmode="lin" valueType="num">
                                      <p:cBhvr>
                                        <p:cTn id="67" dur="500"/>
                                        <p:tgtEl>
                                          <p:spTgt spid="4108"/>
                                        </p:tgtEl>
                                        <p:attrNameLst>
                                          <p:attrName>ppt_h</p:attrName>
                                        </p:attrNameLst>
                                      </p:cBhvr>
                                      <p:tavLst>
                                        <p:tav tm="0">
                                          <p:val>
                                            <p:strVal val="ppt_h"/>
                                          </p:val>
                                        </p:tav>
                                        <p:tav tm="100000">
                                          <p:val>
                                            <p:fltVal val="0"/>
                                          </p:val>
                                        </p:tav>
                                      </p:tavLst>
                                    </p:anim>
                                    <p:animEffect>
                                      <p:cBhvr>
                                        <p:cTn id="68" dur="500"/>
                                        <p:tgtEl>
                                          <p:spTgt spid="4108"/>
                                        </p:tgtEl>
                                      </p:cBhvr>
                                    </p:animEffect>
                                    <p:set>
                                      <p:cBhvr>
                                        <p:cTn id="69" dur="1" fill="hold">
                                          <p:stCondLst>
                                            <p:cond delay="499"/>
                                          </p:stCondLst>
                                        </p:cTn>
                                        <p:tgtEl>
                                          <p:spTgt spid="4108"/>
                                        </p:tgtEl>
                                        <p:attrNameLst>
                                          <p:attrName>style.visibility</p:attrName>
                                        </p:attrNameLst>
                                      </p:cBhvr>
                                      <p:to>
                                        <p:strVal val="hidden"/>
                                      </p:to>
                                    </p:set>
                                  </p:childTnLst>
                                </p:cTn>
                              </p:par>
                              <p:par>
                                <p:cTn id="70" presetID="53" presetClass="exit" presetSubtype="0" fill="hold" nodeType="withEffect">
                                  <p:stCondLst>
                                    <p:cond delay="0"/>
                                  </p:stCondLst>
                                  <p:childTnLst>
                                    <p:anim calcmode="lin" valueType="num">
                                      <p:cBhvr>
                                        <p:cTn id="71" dur="500"/>
                                        <p:tgtEl>
                                          <p:spTgt spid="4109"/>
                                        </p:tgtEl>
                                        <p:attrNameLst>
                                          <p:attrName>ppt_w</p:attrName>
                                        </p:attrNameLst>
                                      </p:cBhvr>
                                      <p:tavLst>
                                        <p:tav tm="0">
                                          <p:val>
                                            <p:strVal val="ppt_w"/>
                                          </p:val>
                                        </p:tav>
                                        <p:tav tm="100000">
                                          <p:val>
                                            <p:fltVal val="0"/>
                                          </p:val>
                                        </p:tav>
                                      </p:tavLst>
                                    </p:anim>
                                    <p:anim calcmode="lin" valueType="num">
                                      <p:cBhvr>
                                        <p:cTn id="72" dur="500"/>
                                        <p:tgtEl>
                                          <p:spTgt spid="4109"/>
                                        </p:tgtEl>
                                        <p:attrNameLst>
                                          <p:attrName>ppt_h</p:attrName>
                                        </p:attrNameLst>
                                      </p:cBhvr>
                                      <p:tavLst>
                                        <p:tav tm="0">
                                          <p:val>
                                            <p:strVal val="ppt_h"/>
                                          </p:val>
                                        </p:tav>
                                        <p:tav tm="100000">
                                          <p:val>
                                            <p:fltVal val="0"/>
                                          </p:val>
                                        </p:tav>
                                      </p:tavLst>
                                    </p:anim>
                                    <p:animEffect>
                                      <p:cBhvr>
                                        <p:cTn id="73" dur="500"/>
                                        <p:tgtEl>
                                          <p:spTgt spid="4109"/>
                                        </p:tgtEl>
                                      </p:cBhvr>
                                    </p:animEffect>
                                    <p:set>
                                      <p:cBhvr>
                                        <p:cTn id="74" dur="1" fill="hold">
                                          <p:stCondLst>
                                            <p:cond delay="499"/>
                                          </p:stCondLst>
                                        </p:cTn>
                                        <p:tgtEl>
                                          <p:spTgt spid="4109"/>
                                        </p:tgtEl>
                                        <p:attrNameLst>
                                          <p:attrName>style.visibility</p:attrName>
                                        </p:attrNameLst>
                                      </p:cBhvr>
                                      <p:to>
                                        <p:strVal val="hidden"/>
                                      </p:to>
                                    </p:set>
                                  </p:childTnLst>
                                </p:cTn>
                              </p:par>
                              <p:par>
                                <p:cTn id="75" presetID="53" presetClass="exit" presetSubtype="0" fill="hold" nodeType="withEffect">
                                  <p:stCondLst>
                                    <p:cond delay="0"/>
                                  </p:stCondLst>
                                  <p:childTnLst>
                                    <p:anim calcmode="lin" valueType="num">
                                      <p:cBhvr>
                                        <p:cTn id="76" dur="500"/>
                                        <p:tgtEl>
                                          <p:spTgt spid="4110"/>
                                        </p:tgtEl>
                                        <p:attrNameLst>
                                          <p:attrName>ppt_w</p:attrName>
                                        </p:attrNameLst>
                                      </p:cBhvr>
                                      <p:tavLst>
                                        <p:tav tm="0">
                                          <p:val>
                                            <p:strVal val="ppt_w"/>
                                          </p:val>
                                        </p:tav>
                                        <p:tav tm="100000">
                                          <p:val>
                                            <p:fltVal val="0"/>
                                          </p:val>
                                        </p:tav>
                                      </p:tavLst>
                                    </p:anim>
                                    <p:anim calcmode="lin" valueType="num">
                                      <p:cBhvr>
                                        <p:cTn id="77" dur="500"/>
                                        <p:tgtEl>
                                          <p:spTgt spid="4110"/>
                                        </p:tgtEl>
                                        <p:attrNameLst>
                                          <p:attrName>ppt_h</p:attrName>
                                        </p:attrNameLst>
                                      </p:cBhvr>
                                      <p:tavLst>
                                        <p:tav tm="0">
                                          <p:val>
                                            <p:strVal val="ppt_h"/>
                                          </p:val>
                                        </p:tav>
                                        <p:tav tm="100000">
                                          <p:val>
                                            <p:fltVal val="0"/>
                                          </p:val>
                                        </p:tav>
                                      </p:tavLst>
                                    </p:anim>
                                    <p:animEffect>
                                      <p:cBhvr>
                                        <p:cTn id="78" dur="500"/>
                                        <p:tgtEl>
                                          <p:spTgt spid="4110"/>
                                        </p:tgtEl>
                                      </p:cBhvr>
                                    </p:animEffect>
                                    <p:set>
                                      <p:cBhvr>
                                        <p:cTn id="79" dur="1" fill="hold">
                                          <p:stCondLst>
                                            <p:cond delay="499"/>
                                          </p:stCondLst>
                                        </p:cTn>
                                        <p:tgtEl>
                                          <p:spTgt spid="4110"/>
                                        </p:tgtEl>
                                        <p:attrNameLst>
                                          <p:attrName>style.visibility</p:attrName>
                                        </p:attrNameLst>
                                      </p:cBhvr>
                                      <p:to>
                                        <p:strVal val="hidden"/>
                                      </p:to>
                                    </p:set>
                                  </p:childTnLst>
                                </p:cTn>
                              </p:par>
                              <p:par>
                                <p:cTn id="80" presetID="53" presetClass="exit" presetSubtype="0" fill="hold" nodeType="withEffect">
                                  <p:stCondLst>
                                    <p:cond delay="0"/>
                                  </p:stCondLst>
                                  <p:childTnLst>
                                    <p:anim calcmode="lin" valueType="num">
                                      <p:cBhvr>
                                        <p:cTn id="81" dur="500"/>
                                        <p:tgtEl>
                                          <p:spTgt spid="4111"/>
                                        </p:tgtEl>
                                        <p:attrNameLst>
                                          <p:attrName>ppt_w</p:attrName>
                                        </p:attrNameLst>
                                      </p:cBhvr>
                                      <p:tavLst>
                                        <p:tav tm="0">
                                          <p:val>
                                            <p:strVal val="ppt_w"/>
                                          </p:val>
                                        </p:tav>
                                        <p:tav tm="100000">
                                          <p:val>
                                            <p:fltVal val="0"/>
                                          </p:val>
                                        </p:tav>
                                      </p:tavLst>
                                    </p:anim>
                                    <p:anim calcmode="lin" valueType="num">
                                      <p:cBhvr>
                                        <p:cTn id="82" dur="500"/>
                                        <p:tgtEl>
                                          <p:spTgt spid="4111"/>
                                        </p:tgtEl>
                                        <p:attrNameLst>
                                          <p:attrName>ppt_h</p:attrName>
                                        </p:attrNameLst>
                                      </p:cBhvr>
                                      <p:tavLst>
                                        <p:tav tm="0">
                                          <p:val>
                                            <p:strVal val="ppt_h"/>
                                          </p:val>
                                        </p:tav>
                                        <p:tav tm="100000">
                                          <p:val>
                                            <p:fltVal val="0"/>
                                          </p:val>
                                        </p:tav>
                                      </p:tavLst>
                                    </p:anim>
                                    <p:animEffect>
                                      <p:cBhvr>
                                        <p:cTn id="83" dur="500"/>
                                        <p:tgtEl>
                                          <p:spTgt spid="4111"/>
                                        </p:tgtEl>
                                      </p:cBhvr>
                                    </p:animEffect>
                                    <p:set>
                                      <p:cBhvr>
                                        <p:cTn id="84" dur="1" fill="hold">
                                          <p:stCondLst>
                                            <p:cond delay="499"/>
                                          </p:stCondLst>
                                        </p:cTn>
                                        <p:tgtEl>
                                          <p:spTgt spid="4111"/>
                                        </p:tgtEl>
                                        <p:attrNameLst>
                                          <p:attrName>style.visibility</p:attrName>
                                        </p:attrNameLst>
                                      </p:cBhvr>
                                      <p:to>
                                        <p:strVal val="hidden"/>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grpId="0" nodeType="clickEffect">
                                  <p:stCondLst>
                                    <p:cond delay="0"/>
                                  </p:stCondLst>
                                  <p:childTnLst>
                                    <p:set>
                                      <p:cBhvr>
                                        <p:cTn id="88" dur="1" fill="hold">
                                          <p:stCondLst>
                                            <p:cond delay="499"/>
                                          </p:stCondLst>
                                        </p:cTn>
                                        <p:tgtEl>
                                          <p:spTgt spid="17">
                                            <p:txEl>
                                              <p:pRg st="1" end="1"/>
                                            </p:txEl>
                                          </p:spTgt>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1"/>
                                        </p:tgtEl>
                                        <p:attrNameLst>
                                          <p:attrName>style.visibility</p:attrName>
                                        </p:attrNameLst>
                                      </p:cBhvr>
                                      <p:to>
                                        <p:strVal val="visible"/>
                                      </p:to>
                                    </p:set>
                                  </p:childTnLst>
                                </p:cTn>
                              </p:par>
                            </p:childTnLst>
                          </p:cTn>
                        </p:par>
                      </p:childTnLst>
                    </p:cTn>
                  </p:par>
                  <p:par>
                    <p:cTn id="93" fill="hold" nodeType="clickPar">
                      <p:stCondLst>
                        <p:cond delay="indefinite"/>
                      </p:stCondLst>
                      <p:childTnLst>
                        <p:par>
                          <p:cTn id="94" fill="hold" nodeType="withGroup">
                            <p:stCondLst>
                              <p:cond delay="0"/>
                            </p:stCondLst>
                            <p:childTnLst>
                              <p:par>
                                <p:cTn id="95" presetID="1" presetClass="entr" presetSubtype="0" fill="hold" nodeType="clickEffect">
                                  <p:stCondLst>
                                    <p:cond delay="0"/>
                                  </p:stCondLst>
                                  <p:childTnLst>
                                    <p:set>
                                      <p:cBhvr>
                                        <p:cTn id="9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P spid="41"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长方形 289">
            <a:extLst>
              <a:ext uri="{FF2B5EF4-FFF2-40B4-BE49-F238E27FC236}">
                <a16:creationId xmlns:a16="http://schemas.microsoft.com/office/drawing/2014/main" id="{70CC449C-4E93-C14C-A3EB-0122AAD230FD}"/>
              </a:ext>
            </a:extLst>
          </p:cNvPr>
          <p:cNvSpPr>
            <a:spLocks noChangeArrowheads="1"/>
          </p:cNvSpPr>
          <p:nvPr/>
        </p:nvSpPr>
        <p:spPr bwMode="auto">
          <a:xfrm>
            <a:off x="-26988" y="242888"/>
            <a:ext cx="6480176" cy="606425"/>
          </a:xfrm>
          <a:prstGeom prst="rect">
            <a:avLst/>
          </a:prstGeom>
          <a:gradFill rotWithShape="0">
            <a:gsLst>
              <a:gs pos="0">
                <a:srgbClr val="990033"/>
              </a:gs>
              <a:gs pos="100000">
                <a:srgbClr val="460017">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67628" tIns="35243" rIns="67628" bIns="35243"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en-US"/>
          </a:p>
        </p:txBody>
      </p:sp>
      <p:sp>
        <p:nvSpPr>
          <p:cNvPr id="125954" name="矩形 8">
            <a:extLst>
              <a:ext uri="{FF2B5EF4-FFF2-40B4-BE49-F238E27FC236}">
                <a16:creationId xmlns:a16="http://schemas.microsoft.com/office/drawing/2014/main" id="{F6844312-3C39-1A44-BDC5-C53BD0672626}"/>
              </a:ext>
            </a:extLst>
          </p:cNvPr>
          <p:cNvSpPr>
            <a:spLocks noChangeArrowheads="1"/>
          </p:cNvSpPr>
          <p:nvPr/>
        </p:nvSpPr>
        <p:spPr bwMode="auto">
          <a:xfrm>
            <a:off x="2411413" y="523875"/>
            <a:ext cx="20891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endParaRPr lang="zh-CN" altLang="en-US" sz="15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4102" name="Picture 2" descr="PPECLOGO-eff-0-1">
            <a:extLst>
              <a:ext uri="{FF2B5EF4-FFF2-40B4-BE49-F238E27FC236}">
                <a16:creationId xmlns:a16="http://schemas.microsoft.com/office/drawing/2014/main" id="{454EB650-5C04-E045-97C3-BCE4DF89E9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7863" y="525463"/>
            <a:ext cx="627062"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3" descr="PPECLOGO-eff-0-2">
            <a:extLst>
              <a:ext uri="{FF2B5EF4-FFF2-40B4-BE49-F238E27FC236}">
                <a16:creationId xmlns:a16="http://schemas.microsoft.com/office/drawing/2014/main" id="{B33C3C08-AE9E-954D-83F7-C7EE0B899A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6600" y="506413"/>
            <a:ext cx="5778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6" descr="PPECLOGO-eff-0-1">
            <a:extLst>
              <a:ext uri="{FF2B5EF4-FFF2-40B4-BE49-F238E27FC236}">
                <a16:creationId xmlns:a16="http://schemas.microsoft.com/office/drawing/2014/main" id="{49C151F2-38B6-1548-8497-D1B77D63CB4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6038" y="533400"/>
            <a:ext cx="23495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8" descr="PPECLOGO-eff-0-2">
            <a:extLst>
              <a:ext uri="{FF2B5EF4-FFF2-40B4-BE49-F238E27FC236}">
                <a16:creationId xmlns:a16="http://schemas.microsoft.com/office/drawing/2014/main" id="{64736788-97C2-3C45-9D71-A2F4BDB3D2C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6200" y="377825"/>
            <a:ext cx="57943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11" descr="PPECLOGO-eff-5-4">
            <a:extLst>
              <a:ext uri="{FF2B5EF4-FFF2-40B4-BE49-F238E27FC236}">
                <a16:creationId xmlns:a16="http://schemas.microsoft.com/office/drawing/2014/main" id="{B2D50B05-7062-C54E-9374-1765D14DFFB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53063" y="449263"/>
            <a:ext cx="5334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7" name="Picture 12" descr="PPECLOGO-eff-0-1">
            <a:extLst>
              <a:ext uri="{FF2B5EF4-FFF2-40B4-BE49-F238E27FC236}">
                <a16:creationId xmlns:a16="http://schemas.microsoft.com/office/drawing/2014/main" id="{AC4DE4DB-305A-DF4F-91FB-EFABCFFAA16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89413" y="874713"/>
            <a:ext cx="309562"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Picture 15" descr="PPECLOGO-eff2-1-3">
            <a:extLst>
              <a:ext uri="{FF2B5EF4-FFF2-40B4-BE49-F238E27FC236}">
                <a16:creationId xmlns:a16="http://schemas.microsoft.com/office/drawing/2014/main" id="{7E74EB01-CB5C-7047-B39E-98F891DC96F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51025" y="477838"/>
            <a:ext cx="25876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6" descr="PPECLOGO-eff2-1-4">
            <a:extLst>
              <a:ext uri="{FF2B5EF4-FFF2-40B4-BE49-F238E27FC236}">
                <a16:creationId xmlns:a16="http://schemas.microsoft.com/office/drawing/2014/main" id="{CB442742-1843-6347-BB8B-C8060571936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30725" y="731838"/>
            <a:ext cx="4159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0" name="Picture 17" descr="PPECLOGO-eff2-1-3">
            <a:extLst>
              <a:ext uri="{FF2B5EF4-FFF2-40B4-BE49-F238E27FC236}">
                <a16:creationId xmlns:a16="http://schemas.microsoft.com/office/drawing/2014/main" id="{DE25EE50-1877-5D4A-8EA3-612279BAA0D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45063" y="534988"/>
            <a:ext cx="211137"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18" descr="PPECLOGO-eff2-1-3">
            <a:extLst>
              <a:ext uri="{FF2B5EF4-FFF2-40B4-BE49-F238E27FC236}">
                <a16:creationId xmlns:a16="http://schemas.microsoft.com/office/drawing/2014/main" id="{E7D6F856-5C19-AE47-B95E-8B5DD600F6F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43513" y="788988"/>
            <a:ext cx="166687" cy="11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965" name="网络 586">
            <a:extLst>
              <a:ext uri="{FF2B5EF4-FFF2-40B4-BE49-F238E27FC236}">
                <a16:creationId xmlns:a16="http://schemas.microsoft.com/office/drawing/2014/main" id="{95943F76-6EAF-1040-8BDB-7E8C14B4DDAD}"/>
              </a:ext>
            </a:extLst>
          </p:cNvPr>
          <p:cNvSpPr>
            <a:spLocks/>
          </p:cNvSpPr>
          <p:nvPr/>
        </p:nvSpPr>
        <p:spPr bwMode="auto">
          <a:xfrm>
            <a:off x="19050" y="314325"/>
            <a:ext cx="506413" cy="484188"/>
          </a:xfrm>
          <a:custGeom>
            <a:avLst/>
            <a:gdLst>
              <a:gd name="T0" fmla="*/ 0 w 1889279"/>
              <a:gd name="T1" fmla="*/ 0 h 1810503"/>
              <a:gd name="T2" fmla="*/ 0 w 1889279"/>
              <a:gd name="T3" fmla="*/ 0 h 1810503"/>
              <a:gd name="T4" fmla="*/ 0 w 1889279"/>
              <a:gd name="T5" fmla="*/ 0 h 1810503"/>
              <a:gd name="T6" fmla="*/ 0 w 1889279"/>
              <a:gd name="T7" fmla="*/ 0 h 1810503"/>
              <a:gd name="T8" fmla="*/ 0 w 1889279"/>
              <a:gd name="T9" fmla="*/ 0 h 1810503"/>
              <a:gd name="T10" fmla="*/ 0 w 1889279"/>
              <a:gd name="T11" fmla="*/ 0 h 1810503"/>
              <a:gd name="T12" fmla="*/ 0 w 1889279"/>
              <a:gd name="T13" fmla="*/ 0 h 1810503"/>
              <a:gd name="T14" fmla="*/ 0 w 1889279"/>
              <a:gd name="T15" fmla="*/ 0 h 1810503"/>
              <a:gd name="T16" fmla="*/ 0 w 1889279"/>
              <a:gd name="T17" fmla="*/ 0 h 1810503"/>
              <a:gd name="T18" fmla="*/ 0 w 1889279"/>
              <a:gd name="T19" fmla="*/ 0 h 1810503"/>
              <a:gd name="T20" fmla="*/ 0 w 1889279"/>
              <a:gd name="T21" fmla="*/ 0 h 1810503"/>
              <a:gd name="T22" fmla="*/ 0 w 1889279"/>
              <a:gd name="T23" fmla="*/ 0 h 1810503"/>
              <a:gd name="T24" fmla="*/ 0 w 1889279"/>
              <a:gd name="T25" fmla="*/ 0 h 1810503"/>
              <a:gd name="T26" fmla="*/ 0 w 1889279"/>
              <a:gd name="T27" fmla="*/ 0 h 1810503"/>
              <a:gd name="T28" fmla="*/ 0 w 1889279"/>
              <a:gd name="T29" fmla="*/ 0 h 1810503"/>
              <a:gd name="T30" fmla="*/ 0 w 1889279"/>
              <a:gd name="T31" fmla="*/ 0 h 1810503"/>
              <a:gd name="T32" fmla="*/ 0 w 1889279"/>
              <a:gd name="T33" fmla="*/ 0 h 1810503"/>
              <a:gd name="T34" fmla="*/ 0 w 1889279"/>
              <a:gd name="T35" fmla="*/ 0 h 1810503"/>
              <a:gd name="T36" fmla="*/ 0 w 1889279"/>
              <a:gd name="T37" fmla="*/ 0 h 1810503"/>
              <a:gd name="T38" fmla="*/ 0 w 1889279"/>
              <a:gd name="T39" fmla="*/ 0 h 1810503"/>
              <a:gd name="T40" fmla="*/ 0 w 1889279"/>
              <a:gd name="T41" fmla="*/ 0 h 1810503"/>
              <a:gd name="T42" fmla="*/ 0 w 1889279"/>
              <a:gd name="T43" fmla="*/ 0 h 1810503"/>
              <a:gd name="T44" fmla="*/ 0 w 1889279"/>
              <a:gd name="T45" fmla="*/ 0 h 1810503"/>
              <a:gd name="T46" fmla="*/ 0 w 1889279"/>
              <a:gd name="T47" fmla="*/ 0 h 1810503"/>
              <a:gd name="T48" fmla="*/ 0 w 1889279"/>
              <a:gd name="T49" fmla="*/ 0 h 1810503"/>
              <a:gd name="T50" fmla="*/ 0 w 1889279"/>
              <a:gd name="T51" fmla="*/ 0 h 1810503"/>
              <a:gd name="T52" fmla="*/ 0 w 1889279"/>
              <a:gd name="T53" fmla="*/ 0 h 1810503"/>
              <a:gd name="T54" fmla="*/ 0 w 1889279"/>
              <a:gd name="T55" fmla="*/ 0 h 1810503"/>
              <a:gd name="T56" fmla="*/ 0 w 1889279"/>
              <a:gd name="T57" fmla="*/ 0 h 1810503"/>
              <a:gd name="T58" fmla="*/ 0 w 1889279"/>
              <a:gd name="T59" fmla="*/ 0 h 1810503"/>
              <a:gd name="T60" fmla="*/ 0 w 1889279"/>
              <a:gd name="T61" fmla="*/ 0 h 1810503"/>
              <a:gd name="T62" fmla="*/ 0 w 1889279"/>
              <a:gd name="T63" fmla="*/ 0 h 1810503"/>
              <a:gd name="T64" fmla="*/ 0 w 1889279"/>
              <a:gd name="T65" fmla="*/ 0 h 1810503"/>
              <a:gd name="T66" fmla="*/ 0 w 1889279"/>
              <a:gd name="T67" fmla="*/ 0 h 1810503"/>
              <a:gd name="T68" fmla="*/ 0 w 1889279"/>
              <a:gd name="T69" fmla="*/ 0 h 1810503"/>
              <a:gd name="T70" fmla="*/ 0 w 1889279"/>
              <a:gd name="T71" fmla="*/ 0 h 1810503"/>
              <a:gd name="T72" fmla="*/ 0 w 1889279"/>
              <a:gd name="T73" fmla="*/ 0 h 1810503"/>
              <a:gd name="T74" fmla="*/ 0 w 1889279"/>
              <a:gd name="T75" fmla="*/ 0 h 18105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89279"/>
              <a:gd name="T115" fmla="*/ 0 h 1810503"/>
              <a:gd name="T116" fmla="*/ 1889279 w 1889279"/>
              <a:gd name="T117" fmla="*/ 1810503 h 18105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lnTo>
                  <a:pt x="953521" y="1355186"/>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lnTo>
                  <a:pt x="953521" y="931303"/>
                </a:ln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lnTo>
                  <a:pt x="900586" y="1702"/>
                </a:lnTo>
                <a:close/>
                <a:moveTo>
                  <a:pt x="953521" y="0"/>
                </a:moveTo>
                <a:lnTo>
                  <a:pt x="981035" y="1330"/>
                </a:lnTo>
                <a:cubicBezTo>
                  <a:pt x="1124068" y="53565"/>
                  <a:pt x="1247786" y="180867"/>
                  <a:pt x="1332000" y="354889"/>
                </a:cubicBezTo>
                <a:cubicBezTo>
                  <a:pt x="1219743" y="403080"/>
                  <a:pt x="1090709" y="429800"/>
                  <a:pt x="953521" y="430954"/>
                </a:cubicBezTo>
                <a:lnTo>
                  <a:pt x="9535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nchor="ctr"/>
          <a:lstStyle/>
          <a:p>
            <a:endParaRPr lang="zh-CN" altLang="en-US"/>
          </a:p>
        </p:txBody>
      </p:sp>
      <p:pic>
        <p:nvPicPr>
          <p:cNvPr id="125966" name="Picture 22" descr="未标题-4">
            <a:extLst>
              <a:ext uri="{FF2B5EF4-FFF2-40B4-BE49-F238E27FC236}">
                <a16:creationId xmlns:a16="http://schemas.microsoft.com/office/drawing/2014/main" id="{A58CB484-A8FB-8C46-B015-3C9AFE24F5F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75463" y="68263"/>
            <a:ext cx="2230437"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 name="Group 2">
            <a:extLst>
              <a:ext uri="{FF2B5EF4-FFF2-40B4-BE49-F238E27FC236}">
                <a16:creationId xmlns:a16="http://schemas.microsoft.com/office/drawing/2014/main" id="{B9A8D862-4538-B043-8F38-08185249EA6F}"/>
              </a:ext>
            </a:extLst>
          </p:cNvPr>
          <p:cNvGrpSpPr>
            <a:grpSpLocks/>
          </p:cNvGrpSpPr>
          <p:nvPr/>
        </p:nvGrpSpPr>
        <p:grpSpPr bwMode="auto">
          <a:xfrm>
            <a:off x="831850" y="604838"/>
            <a:ext cx="7088188" cy="3155950"/>
            <a:chOff x="657" y="1525"/>
            <a:chExt cx="3744" cy="1680"/>
          </a:xfrm>
        </p:grpSpPr>
        <p:sp>
          <p:nvSpPr>
            <p:cNvPr id="125970" name="Rectangle 3">
              <a:extLst>
                <a:ext uri="{FF2B5EF4-FFF2-40B4-BE49-F238E27FC236}">
                  <a16:creationId xmlns:a16="http://schemas.microsoft.com/office/drawing/2014/main" id="{71C669D8-70DE-2A4B-BF9B-68AE3A8623D0}"/>
                </a:ext>
              </a:extLst>
            </p:cNvPr>
            <p:cNvSpPr>
              <a:spLocks noChangeArrowheads="1"/>
            </p:cNvSpPr>
            <p:nvPr/>
          </p:nvSpPr>
          <p:spPr bwMode="auto">
            <a:xfrm>
              <a:off x="657" y="1813"/>
              <a:ext cx="1152" cy="672"/>
            </a:xfrm>
            <a:prstGeom prst="rect">
              <a:avLst/>
            </a:prstGeom>
            <a:solidFill>
              <a:srgbClr val="800080"/>
            </a:solidFill>
            <a:ln w="9525">
              <a:solidFill>
                <a:schemeClr val="bg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b="1">
                  <a:solidFill>
                    <a:schemeClr val="bg1"/>
                  </a:solidFill>
                  <a:latin typeface="Times New Roman" panose="02020603050405020304" pitchFamily="18" charset="0"/>
                </a:rPr>
                <a:t>主板</a:t>
              </a:r>
            </a:p>
            <a:p>
              <a:pPr algn="ctr" eaLnBrk="1" hangingPunct="1"/>
              <a:r>
                <a:rPr kumimoji="1" lang="zh-CN" altLang="en-US" sz="2000" b="1">
                  <a:solidFill>
                    <a:schemeClr val="bg1"/>
                  </a:solidFill>
                  <a:latin typeface="Times New Roman" panose="02020603050405020304" pitchFamily="18" charset="0"/>
                </a:rPr>
                <a:t>键盘接口电路</a:t>
              </a:r>
            </a:p>
          </p:txBody>
        </p:sp>
        <p:grpSp>
          <p:nvGrpSpPr>
            <p:cNvPr id="125971" name="Group 4">
              <a:extLst>
                <a:ext uri="{FF2B5EF4-FFF2-40B4-BE49-F238E27FC236}">
                  <a16:creationId xmlns:a16="http://schemas.microsoft.com/office/drawing/2014/main" id="{20867D4B-11FC-B24F-A43D-BC8FF8EA3334}"/>
                </a:ext>
              </a:extLst>
            </p:cNvPr>
            <p:cNvGrpSpPr>
              <a:grpSpLocks/>
            </p:cNvGrpSpPr>
            <p:nvPr/>
          </p:nvGrpSpPr>
          <p:grpSpPr bwMode="auto">
            <a:xfrm>
              <a:off x="1809" y="1669"/>
              <a:ext cx="816" cy="288"/>
              <a:chOff x="1584" y="1776"/>
              <a:chExt cx="864" cy="288"/>
            </a:xfrm>
          </p:grpSpPr>
          <p:sp>
            <p:nvSpPr>
              <p:cNvPr id="125990" name="Line 5">
                <a:extLst>
                  <a:ext uri="{FF2B5EF4-FFF2-40B4-BE49-F238E27FC236}">
                    <a16:creationId xmlns:a16="http://schemas.microsoft.com/office/drawing/2014/main" id="{2598E132-C4BA-694C-A752-E189152C3B1E}"/>
                  </a:ext>
                </a:extLst>
              </p:cNvPr>
              <p:cNvSpPr>
                <a:spLocks noChangeShapeType="1"/>
              </p:cNvSpPr>
              <p:nvPr/>
            </p:nvSpPr>
            <p:spPr bwMode="auto">
              <a:xfrm>
                <a:off x="1584" y="2064"/>
                <a:ext cx="864" cy="0"/>
              </a:xfrm>
              <a:prstGeom prst="line">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5991" name="Text Box 6">
                <a:extLst>
                  <a:ext uri="{FF2B5EF4-FFF2-40B4-BE49-F238E27FC236}">
                    <a16:creationId xmlns:a16="http://schemas.microsoft.com/office/drawing/2014/main" id="{DE8A610B-2290-4E43-A106-2EBD5765ED58}"/>
                  </a:ext>
                </a:extLst>
              </p:cNvPr>
              <p:cNvSpPr txBox="1">
                <a:spLocks noChangeArrowheads="1"/>
              </p:cNvSpPr>
              <p:nvPr/>
            </p:nvSpPr>
            <p:spPr bwMode="auto">
              <a:xfrm>
                <a:off x="1632" y="1776"/>
                <a:ext cx="804"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b="1">
                    <a:solidFill>
                      <a:srgbClr val="CC0000"/>
                    </a:solidFill>
                    <a:latin typeface="Times New Roman" panose="02020603050405020304" pitchFamily="18" charset="0"/>
                  </a:rPr>
                  <a:t>键盘中断</a:t>
                </a:r>
              </a:p>
            </p:txBody>
          </p:sp>
        </p:grpSp>
        <p:sp>
          <p:nvSpPr>
            <p:cNvPr id="125972" name="Rectangle 7">
              <a:extLst>
                <a:ext uri="{FF2B5EF4-FFF2-40B4-BE49-F238E27FC236}">
                  <a16:creationId xmlns:a16="http://schemas.microsoft.com/office/drawing/2014/main" id="{A61760BE-C529-444E-B0C4-C397AB9E6E8D}"/>
                </a:ext>
              </a:extLst>
            </p:cNvPr>
            <p:cNvSpPr>
              <a:spLocks noChangeArrowheads="1"/>
            </p:cNvSpPr>
            <p:nvPr/>
          </p:nvSpPr>
          <p:spPr bwMode="auto">
            <a:xfrm>
              <a:off x="2625" y="1813"/>
              <a:ext cx="912" cy="288"/>
            </a:xfrm>
            <a:prstGeom prst="rect">
              <a:avLst/>
            </a:prstGeom>
            <a:solidFill>
              <a:srgbClr val="008080"/>
            </a:solidFill>
            <a:ln w="9525">
              <a:solidFill>
                <a:schemeClr val="bg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b="1">
                  <a:solidFill>
                    <a:schemeClr val="bg1"/>
                  </a:solidFill>
                  <a:latin typeface="宋体" panose="02010600030101010101" pitchFamily="2" charset="-122"/>
                </a:rPr>
                <a:t>IR1 </a:t>
              </a:r>
              <a:r>
                <a:rPr kumimoji="1" lang="zh-CN" altLang="en-US" sz="2000" b="1">
                  <a:solidFill>
                    <a:schemeClr val="bg1"/>
                  </a:solidFill>
                  <a:latin typeface="宋体" panose="02010600030101010101" pitchFamily="2" charset="-122"/>
                </a:rPr>
                <a:t>主8259</a:t>
              </a:r>
              <a:r>
                <a:rPr kumimoji="1" lang="en-US" altLang="zh-CN" sz="2000" b="1">
                  <a:solidFill>
                    <a:schemeClr val="bg1"/>
                  </a:solidFill>
                  <a:latin typeface="宋体" panose="02010600030101010101" pitchFamily="2" charset="-122"/>
                </a:rPr>
                <a:t>A</a:t>
              </a:r>
            </a:p>
          </p:txBody>
        </p:sp>
        <p:grpSp>
          <p:nvGrpSpPr>
            <p:cNvPr id="125973" name="Group 8">
              <a:extLst>
                <a:ext uri="{FF2B5EF4-FFF2-40B4-BE49-F238E27FC236}">
                  <a16:creationId xmlns:a16="http://schemas.microsoft.com/office/drawing/2014/main" id="{55C32CE2-7419-6C43-B512-06CE8B919664}"/>
                </a:ext>
              </a:extLst>
            </p:cNvPr>
            <p:cNvGrpSpPr>
              <a:grpSpLocks/>
            </p:cNvGrpSpPr>
            <p:nvPr/>
          </p:nvGrpSpPr>
          <p:grpSpPr bwMode="auto">
            <a:xfrm>
              <a:off x="3873" y="1525"/>
              <a:ext cx="528" cy="1018"/>
              <a:chOff x="3648" y="1478"/>
              <a:chExt cx="528" cy="1018"/>
            </a:xfrm>
          </p:grpSpPr>
          <p:sp>
            <p:nvSpPr>
              <p:cNvPr id="125988" name="Rectangle 9">
                <a:extLst>
                  <a:ext uri="{FF2B5EF4-FFF2-40B4-BE49-F238E27FC236}">
                    <a16:creationId xmlns:a16="http://schemas.microsoft.com/office/drawing/2014/main" id="{752820E6-199D-2246-85CE-8BC9D5B569B8}"/>
                  </a:ext>
                </a:extLst>
              </p:cNvPr>
              <p:cNvSpPr>
                <a:spLocks noChangeArrowheads="1"/>
              </p:cNvSpPr>
              <p:nvPr/>
            </p:nvSpPr>
            <p:spPr bwMode="auto">
              <a:xfrm>
                <a:off x="3648" y="1728"/>
                <a:ext cx="528" cy="768"/>
              </a:xfrm>
              <a:prstGeom prst="rect">
                <a:avLst/>
              </a:prstGeom>
              <a:solidFill>
                <a:srgbClr val="FF6600"/>
              </a:solidFill>
              <a:ln w="9525">
                <a:solidFill>
                  <a:srgbClr val="FF66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b="1">
                    <a:solidFill>
                      <a:schemeClr val="bg1"/>
                    </a:solidFill>
                    <a:latin typeface="宋体" panose="02010600030101010101" pitchFamily="2" charset="-122"/>
                  </a:rPr>
                  <a:t>INTR</a:t>
                </a:r>
              </a:p>
              <a:p>
                <a:pPr algn="ctr" eaLnBrk="1" hangingPunct="1"/>
                <a:r>
                  <a:rPr kumimoji="1" lang="en-US" altLang="zh-CN" sz="2000" b="1">
                    <a:solidFill>
                      <a:schemeClr val="bg1"/>
                    </a:solidFill>
                    <a:latin typeface="宋体" panose="02010600030101010101" pitchFamily="2" charset="-122"/>
                  </a:rPr>
                  <a:t>DB7～0</a:t>
                </a:r>
              </a:p>
            </p:txBody>
          </p:sp>
          <p:sp>
            <p:nvSpPr>
              <p:cNvPr id="125989" name="Text Box 10">
                <a:extLst>
                  <a:ext uri="{FF2B5EF4-FFF2-40B4-BE49-F238E27FC236}">
                    <a16:creationId xmlns:a16="http://schemas.microsoft.com/office/drawing/2014/main" id="{7BDE46B9-B4F7-114C-9DAA-1548FCD6015E}"/>
                  </a:ext>
                </a:extLst>
              </p:cNvPr>
              <p:cNvSpPr txBox="1">
                <a:spLocks noChangeArrowheads="1"/>
              </p:cNvSpPr>
              <p:nvPr/>
            </p:nvSpPr>
            <p:spPr bwMode="auto">
              <a:xfrm>
                <a:off x="3727" y="1478"/>
                <a:ext cx="303"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b="1">
                    <a:latin typeface="宋体" panose="02010600030101010101" pitchFamily="2" charset="-122"/>
                  </a:rPr>
                  <a:t>CPU</a:t>
                </a:r>
              </a:p>
            </p:txBody>
          </p:sp>
        </p:grpSp>
        <p:sp>
          <p:nvSpPr>
            <p:cNvPr id="125974" name="AutoShape 11">
              <a:extLst>
                <a:ext uri="{FF2B5EF4-FFF2-40B4-BE49-F238E27FC236}">
                  <a16:creationId xmlns:a16="http://schemas.microsoft.com/office/drawing/2014/main" id="{06A61C59-AF8C-B147-AA74-F820FE102946}"/>
                </a:ext>
              </a:extLst>
            </p:cNvPr>
            <p:cNvSpPr>
              <a:spLocks noChangeArrowheads="1"/>
            </p:cNvSpPr>
            <p:nvPr/>
          </p:nvSpPr>
          <p:spPr bwMode="auto">
            <a:xfrm>
              <a:off x="1809" y="2149"/>
              <a:ext cx="2064" cy="240"/>
            </a:xfrm>
            <a:prstGeom prst="rightArrow">
              <a:avLst>
                <a:gd name="adj1" fmla="val 50000"/>
                <a:gd name="adj2" fmla="val 215000"/>
              </a:avLst>
            </a:prstGeom>
            <a:solidFill>
              <a:srgbClr val="66FF66"/>
            </a:solidFill>
            <a:ln w="9525">
              <a:solidFill>
                <a:srgbClr val="0099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20000"/>
                </a:spcBef>
              </a:pPr>
              <a:endParaRPr kumimoji="1" lang="de-DE" altLang="zh-CN" sz="2400" b="1">
                <a:solidFill>
                  <a:srgbClr val="CC0099"/>
                </a:solidFill>
                <a:latin typeface="宋体" panose="02010600030101010101" pitchFamily="2" charset="-122"/>
              </a:endParaRPr>
            </a:p>
          </p:txBody>
        </p:sp>
        <p:sp>
          <p:nvSpPr>
            <p:cNvPr id="125975" name="Text Box 12">
              <a:extLst>
                <a:ext uri="{FF2B5EF4-FFF2-40B4-BE49-F238E27FC236}">
                  <a16:creationId xmlns:a16="http://schemas.microsoft.com/office/drawing/2014/main" id="{AEF9D570-9443-6C43-A500-9D06113DED00}"/>
                </a:ext>
              </a:extLst>
            </p:cNvPr>
            <p:cNvSpPr txBox="1">
              <a:spLocks noChangeArrowheads="1"/>
            </p:cNvSpPr>
            <p:nvPr/>
          </p:nvSpPr>
          <p:spPr bwMode="auto">
            <a:xfrm>
              <a:off x="2039" y="2341"/>
              <a:ext cx="73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b="1">
                  <a:solidFill>
                    <a:srgbClr val="CC0000"/>
                  </a:solidFill>
                  <a:latin typeface="Times New Roman" panose="02020603050405020304" pitchFamily="18" charset="0"/>
                </a:rPr>
                <a:t>并行扫描码</a:t>
              </a:r>
            </a:p>
          </p:txBody>
        </p:sp>
        <p:sp>
          <p:nvSpPr>
            <p:cNvPr id="125976" name="Line 13">
              <a:extLst>
                <a:ext uri="{FF2B5EF4-FFF2-40B4-BE49-F238E27FC236}">
                  <a16:creationId xmlns:a16="http://schemas.microsoft.com/office/drawing/2014/main" id="{DD420BEA-B9FC-AE4C-AC2C-6F0F56BDF251}"/>
                </a:ext>
              </a:extLst>
            </p:cNvPr>
            <p:cNvSpPr>
              <a:spLocks noChangeShapeType="1"/>
            </p:cNvSpPr>
            <p:nvPr/>
          </p:nvSpPr>
          <p:spPr bwMode="auto">
            <a:xfrm flipH="1" flipV="1">
              <a:off x="1233" y="2485"/>
              <a:ext cx="0" cy="336"/>
            </a:xfrm>
            <a:prstGeom prst="line">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25977" name="Group 14">
              <a:extLst>
                <a:ext uri="{FF2B5EF4-FFF2-40B4-BE49-F238E27FC236}">
                  <a16:creationId xmlns:a16="http://schemas.microsoft.com/office/drawing/2014/main" id="{8FCDEB2F-6AFA-1940-B215-B5424353ACAC}"/>
                </a:ext>
              </a:extLst>
            </p:cNvPr>
            <p:cNvGrpSpPr>
              <a:grpSpLocks/>
            </p:cNvGrpSpPr>
            <p:nvPr/>
          </p:nvGrpSpPr>
          <p:grpSpPr bwMode="auto">
            <a:xfrm>
              <a:off x="657" y="2821"/>
              <a:ext cx="864" cy="384"/>
              <a:chOff x="432" y="3024"/>
              <a:chExt cx="864" cy="384"/>
            </a:xfrm>
          </p:grpSpPr>
          <p:sp>
            <p:nvSpPr>
              <p:cNvPr id="125980" name="Line 15">
                <a:extLst>
                  <a:ext uri="{FF2B5EF4-FFF2-40B4-BE49-F238E27FC236}">
                    <a16:creationId xmlns:a16="http://schemas.microsoft.com/office/drawing/2014/main" id="{9FBE6E01-7689-7444-BEF5-A9D1B92C35AE}"/>
                  </a:ext>
                </a:extLst>
              </p:cNvPr>
              <p:cNvSpPr>
                <a:spLocks noChangeShapeType="1"/>
              </p:cNvSpPr>
              <p:nvPr/>
            </p:nvSpPr>
            <p:spPr bwMode="auto">
              <a:xfrm flipH="1">
                <a:off x="432" y="3024"/>
                <a:ext cx="96" cy="384"/>
              </a:xfrm>
              <a:prstGeom prst="line">
                <a:avLst/>
              </a:prstGeom>
              <a:noFill/>
              <a:ln w="38100">
                <a:solidFill>
                  <a:srgbClr val="33CC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5981" name="Line 16">
                <a:extLst>
                  <a:ext uri="{FF2B5EF4-FFF2-40B4-BE49-F238E27FC236}">
                    <a16:creationId xmlns:a16="http://schemas.microsoft.com/office/drawing/2014/main" id="{45511F21-55AD-D842-AB5D-E76AED2CFFF4}"/>
                  </a:ext>
                </a:extLst>
              </p:cNvPr>
              <p:cNvSpPr>
                <a:spLocks noChangeShapeType="1"/>
              </p:cNvSpPr>
              <p:nvPr/>
            </p:nvSpPr>
            <p:spPr bwMode="auto">
              <a:xfrm flipH="1">
                <a:off x="1200" y="3024"/>
                <a:ext cx="96" cy="384"/>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5982" name="Line 17">
                <a:extLst>
                  <a:ext uri="{FF2B5EF4-FFF2-40B4-BE49-F238E27FC236}">
                    <a16:creationId xmlns:a16="http://schemas.microsoft.com/office/drawing/2014/main" id="{6969FAC6-83D2-7B4B-B74C-55F5DAA38DFE}"/>
                  </a:ext>
                </a:extLst>
              </p:cNvPr>
              <p:cNvSpPr>
                <a:spLocks noChangeShapeType="1"/>
              </p:cNvSpPr>
              <p:nvPr/>
            </p:nvSpPr>
            <p:spPr bwMode="auto">
              <a:xfrm>
                <a:off x="528" y="3024"/>
                <a:ext cx="768" cy="0"/>
              </a:xfrm>
              <a:prstGeom prst="line">
                <a:avLst/>
              </a:prstGeom>
              <a:noFill/>
              <a:ln w="38100">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5983" name="Line 18">
                <a:extLst>
                  <a:ext uri="{FF2B5EF4-FFF2-40B4-BE49-F238E27FC236}">
                    <a16:creationId xmlns:a16="http://schemas.microsoft.com/office/drawing/2014/main" id="{70EEDBB3-9E24-8747-8601-1B471652DA34}"/>
                  </a:ext>
                </a:extLst>
              </p:cNvPr>
              <p:cNvSpPr>
                <a:spLocks noChangeShapeType="1"/>
              </p:cNvSpPr>
              <p:nvPr/>
            </p:nvSpPr>
            <p:spPr bwMode="auto">
              <a:xfrm>
                <a:off x="432" y="3408"/>
                <a:ext cx="768" cy="0"/>
              </a:xfrm>
              <a:prstGeom prst="line">
                <a:avLst/>
              </a:prstGeom>
              <a:noFill/>
              <a:ln w="38100">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5984" name="Line 19">
                <a:extLst>
                  <a:ext uri="{FF2B5EF4-FFF2-40B4-BE49-F238E27FC236}">
                    <a16:creationId xmlns:a16="http://schemas.microsoft.com/office/drawing/2014/main" id="{16BE65C9-D933-DC42-8DAD-B0FAEDCE8786}"/>
                  </a:ext>
                </a:extLst>
              </p:cNvPr>
              <p:cNvSpPr>
                <a:spLocks noChangeShapeType="1"/>
              </p:cNvSpPr>
              <p:nvPr/>
            </p:nvSpPr>
            <p:spPr bwMode="auto">
              <a:xfrm>
                <a:off x="1296" y="3024"/>
                <a:ext cx="0" cy="4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5985" name="Line 20">
                <a:extLst>
                  <a:ext uri="{FF2B5EF4-FFF2-40B4-BE49-F238E27FC236}">
                    <a16:creationId xmlns:a16="http://schemas.microsoft.com/office/drawing/2014/main" id="{30D0AF24-3175-1749-AB20-1D54EB321319}"/>
                  </a:ext>
                </a:extLst>
              </p:cNvPr>
              <p:cNvSpPr>
                <a:spLocks noChangeShapeType="1"/>
              </p:cNvSpPr>
              <p:nvPr/>
            </p:nvSpPr>
            <p:spPr bwMode="auto">
              <a:xfrm rot="99868" flipH="1">
                <a:off x="1198" y="3119"/>
                <a:ext cx="97" cy="287"/>
              </a:xfrm>
              <a:prstGeom prst="line">
                <a:avLst/>
              </a:prstGeom>
              <a:noFill/>
              <a:ln w="38100">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5986" name="Text Box 21">
                <a:extLst>
                  <a:ext uri="{FF2B5EF4-FFF2-40B4-BE49-F238E27FC236}">
                    <a16:creationId xmlns:a16="http://schemas.microsoft.com/office/drawing/2014/main" id="{ABBB7969-E8A3-724D-8442-39ECBC004D3A}"/>
                  </a:ext>
                </a:extLst>
              </p:cNvPr>
              <p:cNvSpPr txBox="1">
                <a:spLocks noChangeArrowheads="1"/>
              </p:cNvSpPr>
              <p:nvPr/>
            </p:nvSpPr>
            <p:spPr bwMode="auto">
              <a:xfrm>
                <a:off x="528" y="3072"/>
                <a:ext cx="643"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b="1">
                    <a:latin typeface="Times New Roman" panose="02020603050405020304" pitchFamily="18" charset="0"/>
                  </a:rPr>
                  <a:t>键盘电路</a:t>
                </a:r>
              </a:p>
            </p:txBody>
          </p:sp>
          <p:sp>
            <p:nvSpPr>
              <p:cNvPr id="125987" name="Line 22">
                <a:extLst>
                  <a:ext uri="{FF2B5EF4-FFF2-40B4-BE49-F238E27FC236}">
                    <a16:creationId xmlns:a16="http://schemas.microsoft.com/office/drawing/2014/main" id="{50934503-F941-7547-A00F-7707C30EF9F2}"/>
                  </a:ext>
                </a:extLst>
              </p:cNvPr>
              <p:cNvSpPr>
                <a:spLocks noChangeShapeType="1"/>
              </p:cNvSpPr>
              <p:nvPr/>
            </p:nvSpPr>
            <p:spPr bwMode="auto">
              <a:xfrm>
                <a:off x="1296" y="3024"/>
                <a:ext cx="0" cy="96"/>
              </a:xfrm>
              <a:prstGeom prst="line">
                <a:avLst/>
              </a:prstGeom>
              <a:noFill/>
              <a:ln w="38100">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25978" name="Text Box 23">
              <a:extLst>
                <a:ext uri="{FF2B5EF4-FFF2-40B4-BE49-F238E27FC236}">
                  <a16:creationId xmlns:a16="http://schemas.microsoft.com/office/drawing/2014/main" id="{7EB0D852-DFB0-1E48-A71E-8412F53A4758}"/>
                </a:ext>
              </a:extLst>
            </p:cNvPr>
            <p:cNvSpPr txBox="1">
              <a:spLocks noChangeArrowheads="1"/>
            </p:cNvSpPr>
            <p:nvPr/>
          </p:nvSpPr>
          <p:spPr bwMode="auto">
            <a:xfrm>
              <a:off x="1185" y="2571"/>
              <a:ext cx="73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b="1">
                  <a:solidFill>
                    <a:srgbClr val="CC0000"/>
                  </a:solidFill>
                  <a:latin typeface="Times New Roman" panose="02020603050405020304" pitchFamily="18" charset="0"/>
                </a:rPr>
                <a:t>串行扫描码</a:t>
              </a:r>
            </a:p>
          </p:txBody>
        </p:sp>
        <p:sp>
          <p:nvSpPr>
            <p:cNvPr id="125979" name="Line 24">
              <a:extLst>
                <a:ext uri="{FF2B5EF4-FFF2-40B4-BE49-F238E27FC236}">
                  <a16:creationId xmlns:a16="http://schemas.microsoft.com/office/drawing/2014/main" id="{36EF8A8F-4E18-6A4C-A6D2-38A5C81936CA}"/>
                </a:ext>
              </a:extLst>
            </p:cNvPr>
            <p:cNvSpPr>
              <a:spLocks noChangeShapeType="1"/>
            </p:cNvSpPr>
            <p:nvPr/>
          </p:nvSpPr>
          <p:spPr bwMode="auto">
            <a:xfrm>
              <a:off x="3537" y="1957"/>
              <a:ext cx="336" cy="0"/>
            </a:xfrm>
            <a:prstGeom prst="line">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0" name="Text Box 25">
            <a:extLst>
              <a:ext uri="{FF2B5EF4-FFF2-40B4-BE49-F238E27FC236}">
                <a16:creationId xmlns:a16="http://schemas.microsoft.com/office/drawing/2014/main" id="{23FA0FB7-2D4B-0B42-8900-B695C1F69A73}"/>
              </a:ext>
            </a:extLst>
          </p:cNvPr>
          <p:cNvSpPr txBox="1">
            <a:spLocks noChangeArrowheads="1"/>
          </p:cNvSpPr>
          <p:nvPr/>
        </p:nvSpPr>
        <p:spPr bwMode="auto">
          <a:xfrm>
            <a:off x="528638" y="3844925"/>
            <a:ext cx="7632700" cy="115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4667250" algn="l"/>
              </a:tabLst>
              <a:defRPr>
                <a:solidFill>
                  <a:schemeClr val="tx1"/>
                </a:solidFill>
                <a:latin typeface="Arial" panose="020B0604020202020204" pitchFamily="34" charset="0"/>
                <a:ea typeface="宋体" panose="02010600030101010101" pitchFamily="2" charset="-122"/>
              </a:defRPr>
            </a:lvl1pPr>
            <a:lvl2pPr marL="742950" indent="-285750">
              <a:tabLst>
                <a:tab pos="4667250" algn="l"/>
              </a:tabLst>
              <a:defRPr>
                <a:solidFill>
                  <a:schemeClr val="tx1"/>
                </a:solidFill>
                <a:latin typeface="Arial" panose="020B0604020202020204" pitchFamily="34" charset="0"/>
                <a:ea typeface="宋体" panose="02010600030101010101" pitchFamily="2" charset="-122"/>
              </a:defRPr>
            </a:lvl2pPr>
            <a:lvl3pPr marL="1143000" indent="-228600">
              <a:tabLst>
                <a:tab pos="4667250" algn="l"/>
              </a:tabLst>
              <a:defRPr>
                <a:solidFill>
                  <a:schemeClr val="tx1"/>
                </a:solidFill>
                <a:latin typeface="Arial" panose="020B0604020202020204" pitchFamily="34" charset="0"/>
                <a:ea typeface="宋体" panose="02010600030101010101" pitchFamily="2" charset="-122"/>
              </a:defRPr>
            </a:lvl3pPr>
            <a:lvl4pPr marL="1600200" indent="-228600">
              <a:tabLst>
                <a:tab pos="4667250" algn="l"/>
              </a:tabLst>
              <a:defRPr>
                <a:solidFill>
                  <a:schemeClr val="tx1"/>
                </a:solidFill>
                <a:latin typeface="Arial" panose="020B0604020202020204" pitchFamily="34" charset="0"/>
                <a:ea typeface="宋体" panose="02010600030101010101" pitchFamily="2" charset="-122"/>
              </a:defRPr>
            </a:lvl4pPr>
            <a:lvl5pPr marL="2057400" indent="-228600">
              <a:tabLst>
                <a:tab pos="466725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466725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466725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466725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4667250" algn="l"/>
              </a:tabLst>
              <a:defRPr>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pPr>
            <a:r>
              <a:rPr kumimoji="1" lang="zh-CN" altLang="en-US" sz="2000" b="1">
                <a:latin typeface="宋体" panose="02010600030101010101" pitchFamily="2" charset="-122"/>
              </a:rPr>
              <a:t>键盘电路以单片机为核心，加电后固化在单片机内部的键盘扫描程序，不断扫描每一个按健，一旦有键闭合，就把闭合键的扫描码（位置码）→ 键盘接口电路。 </a:t>
            </a:r>
          </a:p>
        </p:txBody>
      </p:sp>
      <p:sp>
        <p:nvSpPr>
          <p:cNvPr id="125969" name="文本框 5">
            <a:extLst>
              <a:ext uri="{FF2B5EF4-FFF2-40B4-BE49-F238E27FC236}">
                <a16:creationId xmlns:a16="http://schemas.microsoft.com/office/drawing/2014/main" id="{244F5336-58ED-2B42-8858-787B1B008F5E}"/>
              </a:ext>
            </a:extLst>
          </p:cNvPr>
          <p:cNvSpPr>
            <a:spLocks noChangeArrowheads="1"/>
          </p:cNvSpPr>
          <p:nvPr/>
        </p:nvSpPr>
        <p:spPr bwMode="auto">
          <a:xfrm>
            <a:off x="609600" y="341313"/>
            <a:ext cx="6265863"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sz="2400" b="1">
                <a:solidFill>
                  <a:schemeClr val="bg1"/>
                </a:solidFill>
                <a:ea typeface="微软雅黑" panose="020B0503020204020204" pitchFamily="34" charset="-122"/>
                <a:sym typeface="Arial" panose="020B0604020202020204" pitchFamily="34" charset="0"/>
              </a:rPr>
              <a:t>系统键盘中断</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4102"/>
                                        </p:tgtEl>
                                        <p:attrNameLst>
                                          <p:attrName>style.visibility</p:attrName>
                                        </p:attrNameLst>
                                      </p:cBhvr>
                                      <p:to>
                                        <p:strVal val="visible"/>
                                      </p:to>
                                    </p:set>
                                    <p:animEffect>
                                      <p:cBhvr>
                                        <p:cTn id="7" dur="500"/>
                                        <p:tgtEl>
                                          <p:spTgt spid="4102"/>
                                        </p:tgtEl>
                                      </p:cBhvr>
                                    </p:animEffect>
                                  </p:childTnLst>
                                </p:cTn>
                              </p:par>
                              <p:par>
                                <p:cTn id="8" presetID="10" presetClass="entr" presetSubtype="0" fill="hold" nodeType="withEffect">
                                  <p:stCondLst>
                                    <p:cond delay="0"/>
                                  </p:stCondLst>
                                  <p:childTnLst>
                                    <p:set>
                                      <p:cBhvr>
                                        <p:cTn id="9" dur="1" fill="hold">
                                          <p:stCondLst>
                                            <p:cond delay="0"/>
                                          </p:stCondLst>
                                        </p:cTn>
                                        <p:tgtEl>
                                          <p:spTgt spid="4105"/>
                                        </p:tgtEl>
                                        <p:attrNameLst>
                                          <p:attrName>style.visibility</p:attrName>
                                        </p:attrNameLst>
                                      </p:cBhvr>
                                      <p:to>
                                        <p:strVal val="visible"/>
                                      </p:to>
                                    </p:set>
                                    <p:animEffect>
                                      <p:cBhvr>
                                        <p:cTn id="10" dur="500"/>
                                        <p:tgtEl>
                                          <p:spTgt spid="4105"/>
                                        </p:tgtEl>
                                      </p:cBhvr>
                                    </p:animEffect>
                                  </p:childTnLst>
                                </p:cTn>
                              </p:par>
                              <p:par>
                                <p:cTn id="11" presetID="10" presetClass="entr" presetSubtype="0" fill="hold" nodeType="withEffect">
                                  <p:stCondLst>
                                    <p:cond delay="0"/>
                                  </p:stCondLst>
                                  <p:childTnLst>
                                    <p:set>
                                      <p:cBhvr>
                                        <p:cTn id="12" dur="1" fill="hold">
                                          <p:stCondLst>
                                            <p:cond delay="0"/>
                                          </p:stCondLst>
                                        </p:cTn>
                                        <p:tgtEl>
                                          <p:spTgt spid="4107"/>
                                        </p:tgtEl>
                                        <p:attrNameLst>
                                          <p:attrName>style.visibility</p:attrName>
                                        </p:attrNameLst>
                                      </p:cBhvr>
                                      <p:to>
                                        <p:strVal val="visible"/>
                                      </p:to>
                                    </p:set>
                                    <p:animEffect>
                                      <p:cBhvr>
                                        <p:cTn id="13" dur="500"/>
                                        <p:tgtEl>
                                          <p:spTgt spid="4107"/>
                                        </p:tgtEl>
                                      </p:cBhvr>
                                    </p:animEffect>
                                  </p:childTnLst>
                                </p:cTn>
                              </p:par>
                              <p:par>
                                <p:cTn id="14" presetID="10" presetClass="entr" presetSubtype="0" fill="hold" nodeType="withEffect">
                                  <p:stCondLst>
                                    <p:cond delay="0"/>
                                  </p:stCondLst>
                                  <p:childTnLst>
                                    <p:set>
                                      <p:cBhvr>
                                        <p:cTn id="15" dur="1" fill="hold">
                                          <p:stCondLst>
                                            <p:cond delay="0"/>
                                          </p:stCondLst>
                                        </p:cTn>
                                        <p:tgtEl>
                                          <p:spTgt spid="4103"/>
                                        </p:tgtEl>
                                        <p:attrNameLst>
                                          <p:attrName>style.visibility</p:attrName>
                                        </p:attrNameLst>
                                      </p:cBhvr>
                                      <p:to>
                                        <p:strVal val="visible"/>
                                      </p:to>
                                    </p:set>
                                    <p:animEffect>
                                      <p:cBhvr>
                                        <p:cTn id="16" dur="500"/>
                                        <p:tgtEl>
                                          <p:spTgt spid="4103"/>
                                        </p:tgtEl>
                                      </p:cBhvr>
                                    </p:animEffect>
                                  </p:childTnLst>
                                </p:cTn>
                              </p:par>
                              <p:par>
                                <p:cTn id="17" presetID="10" presetClass="entr" presetSubtype="0" fill="hold" nodeType="withEffect">
                                  <p:stCondLst>
                                    <p:cond delay="0"/>
                                  </p:stCondLst>
                                  <p:childTnLst>
                                    <p:set>
                                      <p:cBhvr>
                                        <p:cTn id="18" dur="1" fill="hold">
                                          <p:stCondLst>
                                            <p:cond delay="0"/>
                                          </p:stCondLst>
                                        </p:cTn>
                                        <p:tgtEl>
                                          <p:spTgt spid="4106"/>
                                        </p:tgtEl>
                                        <p:attrNameLst>
                                          <p:attrName>style.visibility</p:attrName>
                                        </p:attrNameLst>
                                      </p:cBhvr>
                                      <p:to>
                                        <p:strVal val="visible"/>
                                      </p:to>
                                    </p:set>
                                    <p:animEffect>
                                      <p:cBhvr>
                                        <p:cTn id="19" dur="500"/>
                                        <p:tgtEl>
                                          <p:spTgt spid="4106"/>
                                        </p:tgtEl>
                                      </p:cBhvr>
                                    </p:animEffect>
                                  </p:childTnLst>
                                </p:cTn>
                              </p:par>
                              <p:par>
                                <p:cTn id="20" presetID="10" presetClass="entr" presetSubtype="0" fill="hold" nodeType="withEffect">
                                  <p:stCondLst>
                                    <p:cond delay="0"/>
                                  </p:stCondLst>
                                  <p:childTnLst>
                                    <p:set>
                                      <p:cBhvr>
                                        <p:cTn id="21" dur="1" fill="hold">
                                          <p:stCondLst>
                                            <p:cond delay="0"/>
                                          </p:stCondLst>
                                        </p:cTn>
                                        <p:tgtEl>
                                          <p:spTgt spid="4104"/>
                                        </p:tgtEl>
                                        <p:attrNameLst>
                                          <p:attrName>style.visibility</p:attrName>
                                        </p:attrNameLst>
                                      </p:cBhvr>
                                      <p:to>
                                        <p:strVal val="visible"/>
                                      </p:to>
                                    </p:set>
                                    <p:animEffect>
                                      <p:cBhvr>
                                        <p:cTn id="22" dur="500"/>
                                        <p:tgtEl>
                                          <p:spTgt spid="4104"/>
                                        </p:tgtEl>
                                      </p:cBhvr>
                                    </p:animEffect>
                                  </p:childTnLst>
                                </p:cTn>
                              </p:par>
                              <p:par>
                                <p:cTn id="23" presetID="35" presetClass="path" presetSubtype="0" fill="hold" nodeType="withEffect">
                                  <p:stCondLst>
                                    <p:cond delay="0"/>
                                  </p:stCondLst>
                                  <p:childTnLst>
                                    <p:animMotion origin="layout" path="M 0 0  L -0.25 0  E" pathEditMode="relative" rAng="0" ptsTypes="">
                                      <p:cBhvr>
                                        <p:cTn id="24" dur="500" fill="hold"/>
                                        <p:tgtEl>
                                          <p:spTgt spid="4106"/>
                                        </p:tgtEl>
                                        <p:attrNameLst>
                                          <p:attrName>ppt_x,ppt_y</p:attrName>
                                        </p:attrNameLst>
                                      </p:cBhvr>
                                      <p:rCtr x="0" y="0"/>
                                    </p:animMotion>
                                  </p:childTnLst>
                                </p:cTn>
                              </p:par>
                              <p:par>
                                <p:cTn id="25" presetID="35" presetClass="path" presetSubtype="0" fill="hold" nodeType="withEffect">
                                  <p:stCondLst>
                                    <p:cond delay="0"/>
                                  </p:stCondLst>
                                  <p:childTnLst>
                                    <p:animMotion origin="layout" path="M 4.16667E-6 3.33333E-6 L -0.31632 3.33333E-6 " pathEditMode="relative" rAng="0" ptsTypes="AA">
                                      <p:cBhvr>
                                        <p:cTn id="26" dur="500" fill="hold"/>
                                        <p:tgtEl>
                                          <p:spTgt spid="4103"/>
                                        </p:tgtEl>
                                        <p:attrNameLst>
                                          <p:attrName>ppt_x,ppt_y</p:attrName>
                                        </p:attrNameLst>
                                      </p:cBhvr>
                                      <p:rCtr x="-1581100" y="0"/>
                                    </p:animMotion>
                                  </p:childTnLst>
                                </p:cTn>
                              </p:par>
                              <p:par>
                                <p:cTn id="27" presetID="35" presetClass="path" presetSubtype="0" fill="hold" nodeType="withEffect">
                                  <p:stCondLst>
                                    <p:cond delay="0"/>
                                  </p:stCondLst>
                                  <p:childTnLst>
                                    <p:animMotion origin="layout" path="M 0.00504 -1.85185E-6 L -0.46684 -1.85185E-6 " pathEditMode="relative" rAng="0" ptsTypes="AA">
                                      <p:cBhvr>
                                        <p:cTn id="28" dur="500" fill="hold"/>
                                        <p:tgtEl>
                                          <p:spTgt spid="4104"/>
                                        </p:tgtEl>
                                        <p:attrNameLst>
                                          <p:attrName>ppt_x,ppt_y</p:attrName>
                                        </p:attrNameLst>
                                      </p:cBhvr>
                                      <p:rCtr x="-2358900" y="0"/>
                                    </p:animMotion>
                                  </p:childTnLst>
                                </p:cTn>
                              </p:par>
                              <p:par>
                                <p:cTn id="29" presetID="35" presetClass="path" presetSubtype="0" fill="hold" nodeType="withEffect">
                                  <p:stCondLst>
                                    <p:cond delay="0"/>
                                  </p:stCondLst>
                                  <p:childTnLst>
                                    <p:animMotion origin="layout" path="M -3.05556E-6 1.11111E-6 L -0.19531 1.11111E-6 " pathEditMode="relative" rAng="0" ptsTypes="AA">
                                      <p:cBhvr>
                                        <p:cTn id="30" dur="500" fill="hold"/>
                                        <p:tgtEl>
                                          <p:spTgt spid="4105"/>
                                        </p:tgtEl>
                                        <p:attrNameLst>
                                          <p:attrName>ppt_x,ppt_y</p:attrName>
                                        </p:attrNameLst>
                                      </p:cBhvr>
                                      <p:rCtr x="-976900" y="0"/>
                                    </p:animMotion>
                                  </p:childTnLst>
                                </p:cTn>
                              </p:par>
                              <p:par>
                                <p:cTn id="31" presetID="35" presetClass="path" presetSubtype="0" fill="hold" nodeType="withEffect">
                                  <p:stCondLst>
                                    <p:cond delay="0"/>
                                  </p:stCondLst>
                                  <p:childTnLst>
                                    <p:animMotion origin="layout" path="M 3.05556E-6 -1.85185E-6 L -0.33577 -1.85185E-6 " pathEditMode="relative" rAng="0" ptsTypes="AA">
                                      <p:cBhvr>
                                        <p:cTn id="32" dur="500" fill="hold"/>
                                        <p:tgtEl>
                                          <p:spTgt spid="4102"/>
                                        </p:tgtEl>
                                        <p:attrNameLst>
                                          <p:attrName>ppt_x,ppt_y</p:attrName>
                                        </p:attrNameLst>
                                      </p:cBhvr>
                                      <p:rCtr x="-1678300" y="0"/>
                                    </p:animMotion>
                                  </p:childTnLst>
                                </p:cTn>
                              </p:par>
                              <p:par>
                                <p:cTn id="33" presetID="35" presetClass="path" presetSubtype="0" fill="hold" nodeType="withEffect">
                                  <p:stCondLst>
                                    <p:cond delay="0"/>
                                  </p:stCondLst>
                                  <p:childTnLst>
                                    <p:animMotion origin="layout" path="M 1.66667E-6 -1.85185E-6 L -0.57188 -1.85185E-6 " pathEditMode="relative" rAng="0" ptsTypes="AA">
                                      <p:cBhvr>
                                        <p:cTn id="34" dur="500" fill="hold"/>
                                        <p:tgtEl>
                                          <p:spTgt spid="4107"/>
                                        </p:tgtEl>
                                        <p:attrNameLst>
                                          <p:attrName>ppt_x,ppt_y</p:attrName>
                                        </p:attrNameLst>
                                      </p:cBhvr>
                                      <p:rCtr x="-2858900" y="0"/>
                                    </p:animMotion>
                                  </p:childTnLst>
                                </p:cTn>
                              </p:par>
                              <p:par>
                                <p:cTn id="35" presetID="10" presetClass="exit" presetSubtype="0" fill="hold" nodeType="withEffect">
                                  <p:stCondLst>
                                    <p:cond delay="0"/>
                                  </p:stCondLst>
                                  <p:childTnLst>
                                    <p:animEffect>
                                      <p:cBhvr>
                                        <p:cTn id="36" dur="500"/>
                                        <p:tgtEl>
                                          <p:spTgt spid="4107"/>
                                        </p:tgtEl>
                                      </p:cBhvr>
                                    </p:animEffect>
                                    <p:set>
                                      <p:cBhvr>
                                        <p:cTn id="37" dur="1" fill="hold">
                                          <p:stCondLst>
                                            <p:cond delay="499"/>
                                          </p:stCondLst>
                                        </p:cTn>
                                        <p:tgtEl>
                                          <p:spTgt spid="4107"/>
                                        </p:tgtEl>
                                        <p:attrNameLst>
                                          <p:attrName>style.visibility</p:attrName>
                                        </p:attrNameLst>
                                      </p:cBhvr>
                                      <p:to>
                                        <p:strVal val="hidden"/>
                                      </p:to>
                                    </p:set>
                                  </p:childTnLst>
                                </p:cTn>
                              </p:par>
                              <p:par>
                                <p:cTn id="38" presetID="10" presetClass="exit" presetSubtype="0" fill="hold" nodeType="withEffect">
                                  <p:stCondLst>
                                    <p:cond delay="0"/>
                                  </p:stCondLst>
                                  <p:childTnLst>
                                    <p:animEffect>
                                      <p:cBhvr>
                                        <p:cTn id="39" dur="500"/>
                                        <p:tgtEl>
                                          <p:spTgt spid="4105"/>
                                        </p:tgtEl>
                                      </p:cBhvr>
                                    </p:animEffect>
                                    <p:set>
                                      <p:cBhvr>
                                        <p:cTn id="40" dur="1" fill="hold">
                                          <p:stCondLst>
                                            <p:cond delay="499"/>
                                          </p:stCondLst>
                                        </p:cTn>
                                        <p:tgtEl>
                                          <p:spTgt spid="4105"/>
                                        </p:tgtEl>
                                        <p:attrNameLst>
                                          <p:attrName>style.visibility</p:attrName>
                                        </p:attrNameLst>
                                      </p:cBhvr>
                                      <p:to>
                                        <p:strVal val="hidden"/>
                                      </p:to>
                                    </p:set>
                                  </p:childTnLst>
                                </p:cTn>
                              </p:par>
                              <p:par>
                                <p:cTn id="41" presetID="10" presetClass="exit" presetSubtype="0" fill="hold" nodeType="withEffect">
                                  <p:stCondLst>
                                    <p:cond delay="0"/>
                                  </p:stCondLst>
                                  <p:childTnLst>
                                    <p:animEffect>
                                      <p:cBhvr>
                                        <p:cTn id="42" dur="500"/>
                                        <p:tgtEl>
                                          <p:spTgt spid="4103"/>
                                        </p:tgtEl>
                                      </p:cBhvr>
                                    </p:animEffect>
                                    <p:set>
                                      <p:cBhvr>
                                        <p:cTn id="43" dur="1" fill="hold">
                                          <p:stCondLst>
                                            <p:cond delay="499"/>
                                          </p:stCondLst>
                                        </p:cTn>
                                        <p:tgtEl>
                                          <p:spTgt spid="4103"/>
                                        </p:tgtEl>
                                        <p:attrNameLst>
                                          <p:attrName>style.visibility</p:attrName>
                                        </p:attrNameLst>
                                      </p:cBhvr>
                                      <p:to>
                                        <p:strVal val="hidden"/>
                                      </p:to>
                                    </p:set>
                                  </p:childTnLst>
                                </p:cTn>
                              </p:par>
                              <p:par>
                                <p:cTn id="44" presetID="10" presetClass="exit" presetSubtype="0" fill="hold" nodeType="withEffect">
                                  <p:stCondLst>
                                    <p:cond delay="0"/>
                                  </p:stCondLst>
                                  <p:childTnLst>
                                    <p:animEffect>
                                      <p:cBhvr>
                                        <p:cTn id="45" dur="500"/>
                                        <p:tgtEl>
                                          <p:spTgt spid="4106"/>
                                        </p:tgtEl>
                                      </p:cBhvr>
                                    </p:animEffect>
                                    <p:set>
                                      <p:cBhvr>
                                        <p:cTn id="46" dur="1" fill="hold">
                                          <p:stCondLst>
                                            <p:cond delay="499"/>
                                          </p:stCondLst>
                                        </p:cTn>
                                        <p:tgtEl>
                                          <p:spTgt spid="4106"/>
                                        </p:tgtEl>
                                        <p:attrNameLst>
                                          <p:attrName>style.visibility</p:attrName>
                                        </p:attrNameLst>
                                      </p:cBhvr>
                                      <p:to>
                                        <p:strVal val="hidden"/>
                                      </p:to>
                                    </p:set>
                                  </p:childTnLst>
                                </p:cTn>
                              </p:par>
                              <p:par>
                                <p:cTn id="47" presetID="10" presetClass="exit" presetSubtype="0" fill="hold" nodeType="withEffect">
                                  <p:stCondLst>
                                    <p:cond delay="0"/>
                                  </p:stCondLst>
                                  <p:childTnLst>
                                    <p:animEffect>
                                      <p:cBhvr>
                                        <p:cTn id="48" dur="500"/>
                                        <p:tgtEl>
                                          <p:spTgt spid="4102"/>
                                        </p:tgtEl>
                                      </p:cBhvr>
                                    </p:animEffect>
                                    <p:set>
                                      <p:cBhvr>
                                        <p:cTn id="49" dur="1" fill="hold">
                                          <p:stCondLst>
                                            <p:cond delay="499"/>
                                          </p:stCondLst>
                                        </p:cTn>
                                        <p:tgtEl>
                                          <p:spTgt spid="4102"/>
                                        </p:tgtEl>
                                        <p:attrNameLst>
                                          <p:attrName>style.visibility</p:attrName>
                                        </p:attrNameLst>
                                      </p:cBhvr>
                                      <p:to>
                                        <p:strVal val="hidden"/>
                                      </p:to>
                                    </p:set>
                                  </p:childTnLst>
                                </p:cTn>
                              </p:par>
                              <p:par>
                                <p:cTn id="50" presetID="10" presetClass="exit" presetSubtype="0" fill="hold" nodeType="withEffect">
                                  <p:stCondLst>
                                    <p:cond delay="0"/>
                                  </p:stCondLst>
                                  <p:childTnLst>
                                    <p:animEffect>
                                      <p:cBhvr>
                                        <p:cTn id="51" dur="500"/>
                                        <p:tgtEl>
                                          <p:spTgt spid="4104"/>
                                        </p:tgtEl>
                                      </p:cBhvr>
                                    </p:animEffect>
                                    <p:set>
                                      <p:cBhvr>
                                        <p:cTn id="52" dur="1" fill="hold">
                                          <p:stCondLst>
                                            <p:cond delay="499"/>
                                          </p:stCondLst>
                                        </p:cTn>
                                        <p:tgtEl>
                                          <p:spTgt spid="4104"/>
                                        </p:tgtEl>
                                        <p:attrNameLst>
                                          <p:attrName>style.visibility</p:attrName>
                                        </p:attrNameLst>
                                      </p:cBhvr>
                                      <p:to>
                                        <p:strVal val="hidden"/>
                                      </p:to>
                                    </p:set>
                                  </p:childTnLst>
                                </p:cTn>
                              </p:par>
                              <p:par>
                                <p:cTn id="53" presetID="10" presetClass="entr" presetSubtype="0" fill="hold" nodeType="withEffect">
                                  <p:stCondLst>
                                    <p:cond delay="0"/>
                                  </p:stCondLst>
                                  <p:childTnLst>
                                    <p:set>
                                      <p:cBhvr>
                                        <p:cTn id="54" dur="1" fill="hold">
                                          <p:stCondLst>
                                            <p:cond delay="0"/>
                                          </p:stCondLst>
                                        </p:cTn>
                                        <p:tgtEl>
                                          <p:spTgt spid="4108"/>
                                        </p:tgtEl>
                                        <p:attrNameLst>
                                          <p:attrName>style.visibility</p:attrName>
                                        </p:attrNameLst>
                                      </p:cBhvr>
                                      <p:to>
                                        <p:strVal val="visible"/>
                                      </p:to>
                                    </p:set>
                                    <p:animEffect>
                                      <p:cBhvr>
                                        <p:cTn id="55" dur="500"/>
                                        <p:tgtEl>
                                          <p:spTgt spid="4108"/>
                                        </p:tgtEl>
                                      </p:cBhvr>
                                    </p:animEffect>
                                  </p:childTnLst>
                                </p:cTn>
                              </p:par>
                              <p:par>
                                <p:cTn id="56" presetID="10" presetClass="entr" presetSubtype="0" fill="hold" nodeType="withEffect">
                                  <p:stCondLst>
                                    <p:cond delay="0"/>
                                  </p:stCondLst>
                                  <p:childTnLst>
                                    <p:set>
                                      <p:cBhvr>
                                        <p:cTn id="57" dur="1" fill="hold">
                                          <p:stCondLst>
                                            <p:cond delay="0"/>
                                          </p:stCondLst>
                                        </p:cTn>
                                        <p:tgtEl>
                                          <p:spTgt spid="4109"/>
                                        </p:tgtEl>
                                        <p:attrNameLst>
                                          <p:attrName>style.visibility</p:attrName>
                                        </p:attrNameLst>
                                      </p:cBhvr>
                                      <p:to>
                                        <p:strVal val="visible"/>
                                      </p:to>
                                    </p:set>
                                    <p:animEffect>
                                      <p:cBhvr>
                                        <p:cTn id="58" dur="500"/>
                                        <p:tgtEl>
                                          <p:spTgt spid="4109"/>
                                        </p:tgtEl>
                                      </p:cBhvr>
                                    </p:animEffect>
                                  </p:childTnLst>
                                </p:cTn>
                              </p:par>
                              <p:par>
                                <p:cTn id="59" presetID="10" presetClass="entr" presetSubtype="0" fill="hold" nodeType="withEffect">
                                  <p:stCondLst>
                                    <p:cond delay="0"/>
                                  </p:stCondLst>
                                  <p:childTnLst>
                                    <p:set>
                                      <p:cBhvr>
                                        <p:cTn id="60" dur="1" fill="hold">
                                          <p:stCondLst>
                                            <p:cond delay="0"/>
                                          </p:stCondLst>
                                        </p:cTn>
                                        <p:tgtEl>
                                          <p:spTgt spid="4110"/>
                                        </p:tgtEl>
                                        <p:attrNameLst>
                                          <p:attrName>style.visibility</p:attrName>
                                        </p:attrNameLst>
                                      </p:cBhvr>
                                      <p:to>
                                        <p:strVal val="visible"/>
                                      </p:to>
                                    </p:set>
                                    <p:animEffect>
                                      <p:cBhvr>
                                        <p:cTn id="61" dur="500"/>
                                        <p:tgtEl>
                                          <p:spTgt spid="4110"/>
                                        </p:tgtEl>
                                      </p:cBhvr>
                                    </p:animEffect>
                                  </p:childTnLst>
                                </p:cTn>
                              </p:par>
                              <p:par>
                                <p:cTn id="62" presetID="10" presetClass="entr" presetSubtype="0" fill="hold" nodeType="withEffect">
                                  <p:stCondLst>
                                    <p:cond delay="0"/>
                                  </p:stCondLst>
                                  <p:childTnLst>
                                    <p:set>
                                      <p:cBhvr>
                                        <p:cTn id="63" dur="1" fill="hold">
                                          <p:stCondLst>
                                            <p:cond delay="0"/>
                                          </p:stCondLst>
                                        </p:cTn>
                                        <p:tgtEl>
                                          <p:spTgt spid="4111"/>
                                        </p:tgtEl>
                                        <p:attrNameLst>
                                          <p:attrName>style.visibility</p:attrName>
                                        </p:attrNameLst>
                                      </p:cBhvr>
                                      <p:to>
                                        <p:strVal val="visible"/>
                                      </p:to>
                                    </p:set>
                                    <p:animEffect>
                                      <p:cBhvr>
                                        <p:cTn id="64" dur="500"/>
                                        <p:tgtEl>
                                          <p:spTgt spid="4111"/>
                                        </p:tgtEl>
                                      </p:cBhvr>
                                    </p:animEffect>
                                  </p:childTnLst>
                                </p:cTn>
                              </p:par>
                              <p:par>
                                <p:cTn id="65" presetID="53" presetClass="exit" presetSubtype="0" fill="hold" nodeType="withEffect">
                                  <p:stCondLst>
                                    <p:cond delay="0"/>
                                  </p:stCondLst>
                                  <p:childTnLst>
                                    <p:anim calcmode="lin" valueType="num">
                                      <p:cBhvr>
                                        <p:cTn id="66" dur="500"/>
                                        <p:tgtEl>
                                          <p:spTgt spid="4108"/>
                                        </p:tgtEl>
                                        <p:attrNameLst>
                                          <p:attrName>ppt_w</p:attrName>
                                        </p:attrNameLst>
                                      </p:cBhvr>
                                      <p:tavLst>
                                        <p:tav tm="0">
                                          <p:val>
                                            <p:strVal val="ppt_w"/>
                                          </p:val>
                                        </p:tav>
                                        <p:tav tm="100000">
                                          <p:val>
                                            <p:fltVal val="0"/>
                                          </p:val>
                                        </p:tav>
                                      </p:tavLst>
                                    </p:anim>
                                    <p:anim calcmode="lin" valueType="num">
                                      <p:cBhvr>
                                        <p:cTn id="67" dur="500"/>
                                        <p:tgtEl>
                                          <p:spTgt spid="4108"/>
                                        </p:tgtEl>
                                        <p:attrNameLst>
                                          <p:attrName>ppt_h</p:attrName>
                                        </p:attrNameLst>
                                      </p:cBhvr>
                                      <p:tavLst>
                                        <p:tav tm="0">
                                          <p:val>
                                            <p:strVal val="ppt_h"/>
                                          </p:val>
                                        </p:tav>
                                        <p:tav tm="100000">
                                          <p:val>
                                            <p:fltVal val="0"/>
                                          </p:val>
                                        </p:tav>
                                      </p:tavLst>
                                    </p:anim>
                                    <p:animEffect>
                                      <p:cBhvr>
                                        <p:cTn id="68" dur="500"/>
                                        <p:tgtEl>
                                          <p:spTgt spid="4108"/>
                                        </p:tgtEl>
                                      </p:cBhvr>
                                    </p:animEffect>
                                    <p:set>
                                      <p:cBhvr>
                                        <p:cTn id="69" dur="1" fill="hold">
                                          <p:stCondLst>
                                            <p:cond delay="499"/>
                                          </p:stCondLst>
                                        </p:cTn>
                                        <p:tgtEl>
                                          <p:spTgt spid="4108"/>
                                        </p:tgtEl>
                                        <p:attrNameLst>
                                          <p:attrName>style.visibility</p:attrName>
                                        </p:attrNameLst>
                                      </p:cBhvr>
                                      <p:to>
                                        <p:strVal val="hidden"/>
                                      </p:to>
                                    </p:set>
                                  </p:childTnLst>
                                </p:cTn>
                              </p:par>
                              <p:par>
                                <p:cTn id="70" presetID="53" presetClass="exit" presetSubtype="0" fill="hold" nodeType="withEffect">
                                  <p:stCondLst>
                                    <p:cond delay="0"/>
                                  </p:stCondLst>
                                  <p:childTnLst>
                                    <p:anim calcmode="lin" valueType="num">
                                      <p:cBhvr>
                                        <p:cTn id="71" dur="500"/>
                                        <p:tgtEl>
                                          <p:spTgt spid="4109"/>
                                        </p:tgtEl>
                                        <p:attrNameLst>
                                          <p:attrName>ppt_w</p:attrName>
                                        </p:attrNameLst>
                                      </p:cBhvr>
                                      <p:tavLst>
                                        <p:tav tm="0">
                                          <p:val>
                                            <p:strVal val="ppt_w"/>
                                          </p:val>
                                        </p:tav>
                                        <p:tav tm="100000">
                                          <p:val>
                                            <p:fltVal val="0"/>
                                          </p:val>
                                        </p:tav>
                                      </p:tavLst>
                                    </p:anim>
                                    <p:anim calcmode="lin" valueType="num">
                                      <p:cBhvr>
                                        <p:cTn id="72" dur="500"/>
                                        <p:tgtEl>
                                          <p:spTgt spid="4109"/>
                                        </p:tgtEl>
                                        <p:attrNameLst>
                                          <p:attrName>ppt_h</p:attrName>
                                        </p:attrNameLst>
                                      </p:cBhvr>
                                      <p:tavLst>
                                        <p:tav tm="0">
                                          <p:val>
                                            <p:strVal val="ppt_h"/>
                                          </p:val>
                                        </p:tav>
                                        <p:tav tm="100000">
                                          <p:val>
                                            <p:fltVal val="0"/>
                                          </p:val>
                                        </p:tav>
                                      </p:tavLst>
                                    </p:anim>
                                    <p:animEffect>
                                      <p:cBhvr>
                                        <p:cTn id="73" dur="500"/>
                                        <p:tgtEl>
                                          <p:spTgt spid="4109"/>
                                        </p:tgtEl>
                                      </p:cBhvr>
                                    </p:animEffect>
                                    <p:set>
                                      <p:cBhvr>
                                        <p:cTn id="74" dur="1" fill="hold">
                                          <p:stCondLst>
                                            <p:cond delay="499"/>
                                          </p:stCondLst>
                                        </p:cTn>
                                        <p:tgtEl>
                                          <p:spTgt spid="4109"/>
                                        </p:tgtEl>
                                        <p:attrNameLst>
                                          <p:attrName>style.visibility</p:attrName>
                                        </p:attrNameLst>
                                      </p:cBhvr>
                                      <p:to>
                                        <p:strVal val="hidden"/>
                                      </p:to>
                                    </p:set>
                                  </p:childTnLst>
                                </p:cTn>
                              </p:par>
                              <p:par>
                                <p:cTn id="75" presetID="53" presetClass="exit" presetSubtype="0" fill="hold" nodeType="withEffect">
                                  <p:stCondLst>
                                    <p:cond delay="0"/>
                                  </p:stCondLst>
                                  <p:childTnLst>
                                    <p:anim calcmode="lin" valueType="num">
                                      <p:cBhvr>
                                        <p:cTn id="76" dur="500"/>
                                        <p:tgtEl>
                                          <p:spTgt spid="4110"/>
                                        </p:tgtEl>
                                        <p:attrNameLst>
                                          <p:attrName>ppt_w</p:attrName>
                                        </p:attrNameLst>
                                      </p:cBhvr>
                                      <p:tavLst>
                                        <p:tav tm="0">
                                          <p:val>
                                            <p:strVal val="ppt_w"/>
                                          </p:val>
                                        </p:tav>
                                        <p:tav tm="100000">
                                          <p:val>
                                            <p:fltVal val="0"/>
                                          </p:val>
                                        </p:tav>
                                      </p:tavLst>
                                    </p:anim>
                                    <p:anim calcmode="lin" valueType="num">
                                      <p:cBhvr>
                                        <p:cTn id="77" dur="500"/>
                                        <p:tgtEl>
                                          <p:spTgt spid="4110"/>
                                        </p:tgtEl>
                                        <p:attrNameLst>
                                          <p:attrName>ppt_h</p:attrName>
                                        </p:attrNameLst>
                                      </p:cBhvr>
                                      <p:tavLst>
                                        <p:tav tm="0">
                                          <p:val>
                                            <p:strVal val="ppt_h"/>
                                          </p:val>
                                        </p:tav>
                                        <p:tav tm="100000">
                                          <p:val>
                                            <p:fltVal val="0"/>
                                          </p:val>
                                        </p:tav>
                                      </p:tavLst>
                                    </p:anim>
                                    <p:animEffect>
                                      <p:cBhvr>
                                        <p:cTn id="78" dur="500"/>
                                        <p:tgtEl>
                                          <p:spTgt spid="4110"/>
                                        </p:tgtEl>
                                      </p:cBhvr>
                                    </p:animEffect>
                                    <p:set>
                                      <p:cBhvr>
                                        <p:cTn id="79" dur="1" fill="hold">
                                          <p:stCondLst>
                                            <p:cond delay="499"/>
                                          </p:stCondLst>
                                        </p:cTn>
                                        <p:tgtEl>
                                          <p:spTgt spid="4110"/>
                                        </p:tgtEl>
                                        <p:attrNameLst>
                                          <p:attrName>style.visibility</p:attrName>
                                        </p:attrNameLst>
                                      </p:cBhvr>
                                      <p:to>
                                        <p:strVal val="hidden"/>
                                      </p:to>
                                    </p:set>
                                  </p:childTnLst>
                                </p:cTn>
                              </p:par>
                              <p:par>
                                <p:cTn id="80" presetID="53" presetClass="exit" presetSubtype="0" fill="hold" nodeType="withEffect">
                                  <p:stCondLst>
                                    <p:cond delay="0"/>
                                  </p:stCondLst>
                                  <p:childTnLst>
                                    <p:anim calcmode="lin" valueType="num">
                                      <p:cBhvr>
                                        <p:cTn id="81" dur="500"/>
                                        <p:tgtEl>
                                          <p:spTgt spid="4111"/>
                                        </p:tgtEl>
                                        <p:attrNameLst>
                                          <p:attrName>ppt_w</p:attrName>
                                        </p:attrNameLst>
                                      </p:cBhvr>
                                      <p:tavLst>
                                        <p:tav tm="0">
                                          <p:val>
                                            <p:strVal val="ppt_w"/>
                                          </p:val>
                                        </p:tav>
                                        <p:tav tm="100000">
                                          <p:val>
                                            <p:fltVal val="0"/>
                                          </p:val>
                                        </p:tav>
                                      </p:tavLst>
                                    </p:anim>
                                    <p:anim calcmode="lin" valueType="num">
                                      <p:cBhvr>
                                        <p:cTn id="82" dur="500"/>
                                        <p:tgtEl>
                                          <p:spTgt spid="4111"/>
                                        </p:tgtEl>
                                        <p:attrNameLst>
                                          <p:attrName>ppt_h</p:attrName>
                                        </p:attrNameLst>
                                      </p:cBhvr>
                                      <p:tavLst>
                                        <p:tav tm="0">
                                          <p:val>
                                            <p:strVal val="ppt_h"/>
                                          </p:val>
                                        </p:tav>
                                        <p:tav tm="100000">
                                          <p:val>
                                            <p:fltVal val="0"/>
                                          </p:val>
                                        </p:tav>
                                      </p:tavLst>
                                    </p:anim>
                                    <p:animEffect>
                                      <p:cBhvr>
                                        <p:cTn id="83" dur="500"/>
                                        <p:tgtEl>
                                          <p:spTgt spid="4111"/>
                                        </p:tgtEl>
                                      </p:cBhvr>
                                    </p:animEffect>
                                    <p:set>
                                      <p:cBhvr>
                                        <p:cTn id="84" dur="1" fill="hold">
                                          <p:stCondLst>
                                            <p:cond delay="499"/>
                                          </p:stCondLst>
                                        </p:cTn>
                                        <p:tgtEl>
                                          <p:spTgt spid="4111"/>
                                        </p:tgtEl>
                                        <p:attrNameLst>
                                          <p:attrName>style.visibility</p:attrName>
                                        </p:attrNameLst>
                                      </p:cBhvr>
                                      <p:to>
                                        <p:strVal val="hidden"/>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nodeType="clickEffect">
                                  <p:stCondLst>
                                    <p:cond delay="0"/>
                                  </p:stCondLst>
                                  <p:childTnLst>
                                    <p:set>
                                      <p:cBhvr>
                                        <p:cTn id="88" dur="1" fill="hold">
                                          <p:stCondLst>
                                            <p:cond delay="0"/>
                                          </p:stCondLst>
                                        </p:cTn>
                                        <p:tgtEl>
                                          <p:spTgt spid="17"/>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1" presetClass="entr" presetSubtype="0" fill="hold" grpId="0" nodeType="clickEffect">
                                  <p:stCondLst>
                                    <p:cond delay="0"/>
                                  </p:stCondLst>
                                  <p:childTnLst>
                                    <p:set>
                                      <p:cBhvr>
                                        <p:cTn id="92" dur="1" fill="hold">
                                          <p:stCondLst>
                                            <p:cond delay="499"/>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长方形 289">
            <a:extLst>
              <a:ext uri="{FF2B5EF4-FFF2-40B4-BE49-F238E27FC236}">
                <a16:creationId xmlns:a16="http://schemas.microsoft.com/office/drawing/2014/main" id="{6CF8EBB0-AED5-EA41-BC00-7F173B087D5A}"/>
              </a:ext>
            </a:extLst>
          </p:cNvPr>
          <p:cNvSpPr>
            <a:spLocks noChangeArrowheads="1"/>
          </p:cNvSpPr>
          <p:nvPr/>
        </p:nvSpPr>
        <p:spPr bwMode="auto">
          <a:xfrm>
            <a:off x="-26988" y="242888"/>
            <a:ext cx="6480176" cy="606425"/>
          </a:xfrm>
          <a:prstGeom prst="rect">
            <a:avLst/>
          </a:prstGeom>
          <a:gradFill rotWithShape="0">
            <a:gsLst>
              <a:gs pos="0">
                <a:srgbClr val="990033"/>
              </a:gs>
              <a:gs pos="100000">
                <a:srgbClr val="460017">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67628" tIns="35243" rIns="67628" bIns="35243"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en-US"/>
          </a:p>
        </p:txBody>
      </p:sp>
      <p:sp>
        <p:nvSpPr>
          <p:cNvPr id="128002" name="矩形 8">
            <a:extLst>
              <a:ext uri="{FF2B5EF4-FFF2-40B4-BE49-F238E27FC236}">
                <a16:creationId xmlns:a16="http://schemas.microsoft.com/office/drawing/2014/main" id="{855B1006-8351-0D44-9400-18BB7F9A306A}"/>
              </a:ext>
            </a:extLst>
          </p:cNvPr>
          <p:cNvSpPr>
            <a:spLocks noChangeArrowheads="1"/>
          </p:cNvSpPr>
          <p:nvPr/>
        </p:nvSpPr>
        <p:spPr bwMode="auto">
          <a:xfrm>
            <a:off x="2411413" y="523875"/>
            <a:ext cx="20891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endParaRPr lang="zh-CN" altLang="en-US" sz="15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4102" name="Picture 2" descr="PPECLOGO-eff-0-1">
            <a:extLst>
              <a:ext uri="{FF2B5EF4-FFF2-40B4-BE49-F238E27FC236}">
                <a16:creationId xmlns:a16="http://schemas.microsoft.com/office/drawing/2014/main" id="{F01EBF18-009B-154B-9DA6-3F91D67FA1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7863" y="525463"/>
            <a:ext cx="627062"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3" descr="PPECLOGO-eff-0-2">
            <a:extLst>
              <a:ext uri="{FF2B5EF4-FFF2-40B4-BE49-F238E27FC236}">
                <a16:creationId xmlns:a16="http://schemas.microsoft.com/office/drawing/2014/main" id="{7799DA1C-318D-EE44-9BC4-7AD4947398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6600" y="506413"/>
            <a:ext cx="5778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6" descr="PPECLOGO-eff-0-1">
            <a:extLst>
              <a:ext uri="{FF2B5EF4-FFF2-40B4-BE49-F238E27FC236}">
                <a16:creationId xmlns:a16="http://schemas.microsoft.com/office/drawing/2014/main" id="{CA960CE6-99EF-384B-AD9A-31B43EE5AE6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6038" y="533400"/>
            <a:ext cx="23495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8" descr="PPECLOGO-eff-0-2">
            <a:extLst>
              <a:ext uri="{FF2B5EF4-FFF2-40B4-BE49-F238E27FC236}">
                <a16:creationId xmlns:a16="http://schemas.microsoft.com/office/drawing/2014/main" id="{F0D0A82D-0823-3B4E-A1F9-87E350EDF3D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6200" y="377825"/>
            <a:ext cx="57943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11" descr="PPECLOGO-eff-5-4">
            <a:extLst>
              <a:ext uri="{FF2B5EF4-FFF2-40B4-BE49-F238E27FC236}">
                <a16:creationId xmlns:a16="http://schemas.microsoft.com/office/drawing/2014/main" id="{8DA2738F-8CC8-714A-AB03-FF0CCCFAEAC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53063" y="449263"/>
            <a:ext cx="5334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7" name="Picture 12" descr="PPECLOGO-eff-0-1">
            <a:extLst>
              <a:ext uri="{FF2B5EF4-FFF2-40B4-BE49-F238E27FC236}">
                <a16:creationId xmlns:a16="http://schemas.microsoft.com/office/drawing/2014/main" id="{C340F758-38FC-6240-8B8F-BAEBE5B9A98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89413" y="874713"/>
            <a:ext cx="309562"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Picture 15" descr="PPECLOGO-eff2-1-3">
            <a:extLst>
              <a:ext uri="{FF2B5EF4-FFF2-40B4-BE49-F238E27FC236}">
                <a16:creationId xmlns:a16="http://schemas.microsoft.com/office/drawing/2014/main" id="{A047BE62-E9FE-5247-8E37-058E5F19B13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51025" y="477838"/>
            <a:ext cx="25876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6" descr="PPECLOGO-eff2-1-4">
            <a:extLst>
              <a:ext uri="{FF2B5EF4-FFF2-40B4-BE49-F238E27FC236}">
                <a16:creationId xmlns:a16="http://schemas.microsoft.com/office/drawing/2014/main" id="{5616BFD4-D2AB-BC40-80E2-5DC11079766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30725" y="731838"/>
            <a:ext cx="4159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0" name="Picture 17" descr="PPECLOGO-eff2-1-3">
            <a:extLst>
              <a:ext uri="{FF2B5EF4-FFF2-40B4-BE49-F238E27FC236}">
                <a16:creationId xmlns:a16="http://schemas.microsoft.com/office/drawing/2014/main" id="{5705537D-FE82-8741-90AD-26FE9C56BF8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45063" y="534988"/>
            <a:ext cx="211137"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18" descr="PPECLOGO-eff2-1-3">
            <a:extLst>
              <a:ext uri="{FF2B5EF4-FFF2-40B4-BE49-F238E27FC236}">
                <a16:creationId xmlns:a16="http://schemas.microsoft.com/office/drawing/2014/main" id="{97EF33EC-020B-9648-A1E1-532B5783B7F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43513" y="788988"/>
            <a:ext cx="166687" cy="11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8013" name="网络 586">
            <a:extLst>
              <a:ext uri="{FF2B5EF4-FFF2-40B4-BE49-F238E27FC236}">
                <a16:creationId xmlns:a16="http://schemas.microsoft.com/office/drawing/2014/main" id="{5E670248-37A3-024E-9BA8-E5592D3BD933}"/>
              </a:ext>
            </a:extLst>
          </p:cNvPr>
          <p:cNvSpPr>
            <a:spLocks/>
          </p:cNvSpPr>
          <p:nvPr/>
        </p:nvSpPr>
        <p:spPr bwMode="auto">
          <a:xfrm>
            <a:off x="19050" y="314325"/>
            <a:ext cx="506413" cy="484188"/>
          </a:xfrm>
          <a:custGeom>
            <a:avLst/>
            <a:gdLst>
              <a:gd name="T0" fmla="*/ 0 w 1889279"/>
              <a:gd name="T1" fmla="*/ 0 h 1810503"/>
              <a:gd name="T2" fmla="*/ 0 w 1889279"/>
              <a:gd name="T3" fmla="*/ 0 h 1810503"/>
              <a:gd name="T4" fmla="*/ 0 w 1889279"/>
              <a:gd name="T5" fmla="*/ 0 h 1810503"/>
              <a:gd name="T6" fmla="*/ 0 w 1889279"/>
              <a:gd name="T7" fmla="*/ 0 h 1810503"/>
              <a:gd name="T8" fmla="*/ 0 w 1889279"/>
              <a:gd name="T9" fmla="*/ 0 h 1810503"/>
              <a:gd name="T10" fmla="*/ 0 w 1889279"/>
              <a:gd name="T11" fmla="*/ 0 h 1810503"/>
              <a:gd name="T12" fmla="*/ 0 w 1889279"/>
              <a:gd name="T13" fmla="*/ 0 h 1810503"/>
              <a:gd name="T14" fmla="*/ 0 w 1889279"/>
              <a:gd name="T15" fmla="*/ 0 h 1810503"/>
              <a:gd name="T16" fmla="*/ 0 w 1889279"/>
              <a:gd name="T17" fmla="*/ 0 h 1810503"/>
              <a:gd name="T18" fmla="*/ 0 w 1889279"/>
              <a:gd name="T19" fmla="*/ 0 h 1810503"/>
              <a:gd name="T20" fmla="*/ 0 w 1889279"/>
              <a:gd name="T21" fmla="*/ 0 h 1810503"/>
              <a:gd name="T22" fmla="*/ 0 w 1889279"/>
              <a:gd name="T23" fmla="*/ 0 h 1810503"/>
              <a:gd name="T24" fmla="*/ 0 w 1889279"/>
              <a:gd name="T25" fmla="*/ 0 h 1810503"/>
              <a:gd name="T26" fmla="*/ 0 w 1889279"/>
              <a:gd name="T27" fmla="*/ 0 h 1810503"/>
              <a:gd name="T28" fmla="*/ 0 w 1889279"/>
              <a:gd name="T29" fmla="*/ 0 h 1810503"/>
              <a:gd name="T30" fmla="*/ 0 w 1889279"/>
              <a:gd name="T31" fmla="*/ 0 h 1810503"/>
              <a:gd name="T32" fmla="*/ 0 w 1889279"/>
              <a:gd name="T33" fmla="*/ 0 h 1810503"/>
              <a:gd name="T34" fmla="*/ 0 w 1889279"/>
              <a:gd name="T35" fmla="*/ 0 h 1810503"/>
              <a:gd name="T36" fmla="*/ 0 w 1889279"/>
              <a:gd name="T37" fmla="*/ 0 h 1810503"/>
              <a:gd name="T38" fmla="*/ 0 w 1889279"/>
              <a:gd name="T39" fmla="*/ 0 h 1810503"/>
              <a:gd name="T40" fmla="*/ 0 w 1889279"/>
              <a:gd name="T41" fmla="*/ 0 h 1810503"/>
              <a:gd name="T42" fmla="*/ 0 w 1889279"/>
              <a:gd name="T43" fmla="*/ 0 h 1810503"/>
              <a:gd name="T44" fmla="*/ 0 w 1889279"/>
              <a:gd name="T45" fmla="*/ 0 h 1810503"/>
              <a:gd name="T46" fmla="*/ 0 w 1889279"/>
              <a:gd name="T47" fmla="*/ 0 h 1810503"/>
              <a:gd name="T48" fmla="*/ 0 w 1889279"/>
              <a:gd name="T49" fmla="*/ 0 h 1810503"/>
              <a:gd name="T50" fmla="*/ 0 w 1889279"/>
              <a:gd name="T51" fmla="*/ 0 h 1810503"/>
              <a:gd name="T52" fmla="*/ 0 w 1889279"/>
              <a:gd name="T53" fmla="*/ 0 h 1810503"/>
              <a:gd name="T54" fmla="*/ 0 w 1889279"/>
              <a:gd name="T55" fmla="*/ 0 h 1810503"/>
              <a:gd name="T56" fmla="*/ 0 w 1889279"/>
              <a:gd name="T57" fmla="*/ 0 h 1810503"/>
              <a:gd name="T58" fmla="*/ 0 w 1889279"/>
              <a:gd name="T59" fmla="*/ 0 h 1810503"/>
              <a:gd name="T60" fmla="*/ 0 w 1889279"/>
              <a:gd name="T61" fmla="*/ 0 h 1810503"/>
              <a:gd name="T62" fmla="*/ 0 w 1889279"/>
              <a:gd name="T63" fmla="*/ 0 h 1810503"/>
              <a:gd name="T64" fmla="*/ 0 w 1889279"/>
              <a:gd name="T65" fmla="*/ 0 h 1810503"/>
              <a:gd name="T66" fmla="*/ 0 w 1889279"/>
              <a:gd name="T67" fmla="*/ 0 h 1810503"/>
              <a:gd name="T68" fmla="*/ 0 w 1889279"/>
              <a:gd name="T69" fmla="*/ 0 h 1810503"/>
              <a:gd name="T70" fmla="*/ 0 w 1889279"/>
              <a:gd name="T71" fmla="*/ 0 h 1810503"/>
              <a:gd name="T72" fmla="*/ 0 w 1889279"/>
              <a:gd name="T73" fmla="*/ 0 h 1810503"/>
              <a:gd name="T74" fmla="*/ 0 w 1889279"/>
              <a:gd name="T75" fmla="*/ 0 h 18105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89279"/>
              <a:gd name="T115" fmla="*/ 0 h 1810503"/>
              <a:gd name="T116" fmla="*/ 1889279 w 1889279"/>
              <a:gd name="T117" fmla="*/ 1810503 h 18105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lnTo>
                  <a:pt x="953521" y="1355186"/>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lnTo>
                  <a:pt x="953521" y="931303"/>
                </a:ln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lnTo>
                  <a:pt x="900586" y="1702"/>
                </a:lnTo>
                <a:close/>
                <a:moveTo>
                  <a:pt x="953521" y="0"/>
                </a:moveTo>
                <a:lnTo>
                  <a:pt x="981035" y="1330"/>
                </a:lnTo>
                <a:cubicBezTo>
                  <a:pt x="1124068" y="53565"/>
                  <a:pt x="1247786" y="180867"/>
                  <a:pt x="1332000" y="354889"/>
                </a:cubicBezTo>
                <a:cubicBezTo>
                  <a:pt x="1219743" y="403080"/>
                  <a:pt x="1090709" y="429800"/>
                  <a:pt x="953521" y="430954"/>
                </a:cubicBezTo>
                <a:lnTo>
                  <a:pt x="9535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nchor="ctr"/>
          <a:lstStyle/>
          <a:p>
            <a:endParaRPr lang="zh-CN" altLang="en-US"/>
          </a:p>
        </p:txBody>
      </p:sp>
      <p:pic>
        <p:nvPicPr>
          <p:cNvPr id="128014" name="Picture 22" descr="未标题-4">
            <a:extLst>
              <a:ext uri="{FF2B5EF4-FFF2-40B4-BE49-F238E27FC236}">
                <a16:creationId xmlns:a16="http://schemas.microsoft.com/office/drawing/2014/main" id="{219FCB79-81FC-E046-ADF7-CCCDCD3F5F6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75463" y="68263"/>
            <a:ext cx="2230437"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 name="Group 2">
            <a:extLst>
              <a:ext uri="{FF2B5EF4-FFF2-40B4-BE49-F238E27FC236}">
                <a16:creationId xmlns:a16="http://schemas.microsoft.com/office/drawing/2014/main" id="{228625E6-DEEB-9A4E-AADB-0FE996513983}"/>
              </a:ext>
            </a:extLst>
          </p:cNvPr>
          <p:cNvGrpSpPr>
            <a:grpSpLocks/>
          </p:cNvGrpSpPr>
          <p:nvPr/>
        </p:nvGrpSpPr>
        <p:grpSpPr bwMode="auto">
          <a:xfrm>
            <a:off x="947738" y="604838"/>
            <a:ext cx="6972300" cy="2420937"/>
            <a:chOff x="657" y="1525"/>
            <a:chExt cx="3744" cy="1680"/>
          </a:xfrm>
        </p:grpSpPr>
        <p:sp>
          <p:nvSpPr>
            <p:cNvPr id="128020" name="Rectangle 3">
              <a:extLst>
                <a:ext uri="{FF2B5EF4-FFF2-40B4-BE49-F238E27FC236}">
                  <a16:creationId xmlns:a16="http://schemas.microsoft.com/office/drawing/2014/main" id="{FCB24A6C-5088-214A-9DF2-9991234B9F31}"/>
                </a:ext>
              </a:extLst>
            </p:cNvPr>
            <p:cNvSpPr>
              <a:spLocks noChangeArrowheads="1"/>
            </p:cNvSpPr>
            <p:nvPr/>
          </p:nvSpPr>
          <p:spPr bwMode="auto">
            <a:xfrm>
              <a:off x="657" y="1813"/>
              <a:ext cx="1152" cy="672"/>
            </a:xfrm>
            <a:prstGeom prst="rect">
              <a:avLst/>
            </a:prstGeom>
            <a:solidFill>
              <a:srgbClr val="800080"/>
            </a:solidFill>
            <a:ln w="9525">
              <a:solidFill>
                <a:schemeClr val="bg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b="1">
                  <a:solidFill>
                    <a:schemeClr val="bg1"/>
                  </a:solidFill>
                  <a:latin typeface="Times New Roman" panose="02020603050405020304" pitchFamily="18" charset="0"/>
                </a:rPr>
                <a:t>主板</a:t>
              </a:r>
            </a:p>
            <a:p>
              <a:pPr algn="ctr" eaLnBrk="1" hangingPunct="1"/>
              <a:r>
                <a:rPr kumimoji="1" lang="zh-CN" altLang="en-US" sz="2000" b="1">
                  <a:solidFill>
                    <a:schemeClr val="bg1"/>
                  </a:solidFill>
                  <a:latin typeface="Times New Roman" panose="02020603050405020304" pitchFamily="18" charset="0"/>
                </a:rPr>
                <a:t>键盘接口电路</a:t>
              </a:r>
            </a:p>
          </p:txBody>
        </p:sp>
        <p:grpSp>
          <p:nvGrpSpPr>
            <p:cNvPr id="128021" name="Group 4">
              <a:extLst>
                <a:ext uri="{FF2B5EF4-FFF2-40B4-BE49-F238E27FC236}">
                  <a16:creationId xmlns:a16="http://schemas.microsoft.com/office/drawing/2014/main" id="{C0BB47D9-C7FF-794E-A8A8-0282C46B1EE4}"/>
                </a:ext>
              </a:extLst>
            </p:cNvPr>
            <p:cNvGrpSpPr>
              <a:grpSpLocks/>
            </p:cNvGrpSpPr>
            <p:nvPr/>
          </p:nvGrpSpPr>
          <p:grpSpPr bwMode="auto">
            <a:xfrm>
              <a:off x="1809" y="1669"/>
              <a:ext cx="816" cy="288"/>
              <a:chOff x="1584" y="1776"/>
              <a:chExt cx="864" cy="288"/>
            </a:xfrm>
          </p:grpSpPr>
          <p:sp>
            <p:nvSpPr>
              <p:cNvPr id="128040" name="Line 5">
                <a:extLst>
                  <a:ext uri="{FF2B5EF4-FFF2-40B4-BE49-F238E27FC236}">
                    <a16:creationId xmlns:a16="http://schemas.microsoft.com/office/drawing/2014/main" id="{E4779BB7-1D55-524F-ADEB-1BEAF1E6E4A0}"/>
                  </a:ext>
                </a:extLst>
              </p:cNvPr>
              <p:cNvSpPr>
                <a:spLocks noChangeShapeType="1"/>
              </p:cNvSpPr>
              <p:nvPr/>
            </p:nvSpPr>
            <p:spPr bwMode="auto">
              <a:xfrm>
                <a:off x="1584" y="2064"/>
                <a:ext cx="864" cy="0"/>
              </a:xfrm>
              <a:prstGeom prst="line">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8041" name="Text Box 6">
                <a:extLst>
                  <a:ext uri="{FF2B5EF4-FFF2-40B4-BE49-F238E27FC236}">
                    <a16:creationId xmlns:a16="http://schemas.microsoft.com/office/drawing/2014/main" id="{B3B33E5F-9179-5F49-A789-5794CE886C35}"/>
                  </a:ext>
                </a:extLst>
              </p:cNvPr>
              <p:cNvSpPr txBox="1">
                <a:spLocks noChangeArrowheads="1"/>
              </p:cNvSpPr>
              <p:nvPr/>
            </p:nvSpPr>
            <p:spPr bwMode="auto">
              <a:xfrm>
                <a:off x="1632" y="1776"/>
                <a:ext cx="804"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b="1">
                    <a:solidFill>
                      <a:srgbClr val="CC0000"/>
                    </a:solidFill>
                    <a:latin typeface="Times New Roman" panose="02020603050405020304" pitchFamily="18" charset="0"/>
                  </a:rPr>
                  <a:t>键盘中断</a:t>
                </a:r>
              </a:p>
            </p:txBody>
          </p:sp>
        </p:grpSp>
        <p:sp>
          <p:nvSpPr>
            <p:cNvPr id="128022" name="Rectangle 7">
              <a:extLst>
                <a:ext uri="{FF2B5EF4-FFF2-40B4-BE49-F238E27FC236}">
                  <a16:creationId xmlns:a16="http://schemas.microsoft.com/office/drawing/2014/main" id="{D76A1CD8-1ABF-CC4E-BD56-B996C1E54662}"/>
                </a:ext>
              </a:extLst>
            </p:cNvPr>
            <p:cNvSpPr>
              <a:spLocks noChangeArrowheads="1"/>
            </p:cNvSpPr>
            <p:nvPr/>
          </p:nvSpPr>
          <p:spPr bwMode="auto">
            <a:xfrm>
              <a:off x="2625" y="1813"/>
              <a:ext cx="912" cy="288"/>
            </a:xfrm>
            <a:prstGeom prst="rect">
              <a:avLst/>
            </a:prstGeom>
            <a:solidFill>
              <a:srgbClr val="008080"/>
            </a:solidFill>
            <a:ln w="9525">
              <a:solidFill>
                <a:schemeClr val="bg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b="1">
                  <a:solidFill>
                    <a:schemeClr val="bg1"/>
                  </a:solidFill>
                  <a:latin typeface="宋体" panose="02010600030101010101" pitchFamily="2" charset="-122"/>
                </a:rPr>
                <a:t>IR1 </a:t>
              </a:r>
              <a:r>
                <a:rPr kumimoji="1" lang="zh-CN" altLang="en-US" sz="2000" b="1">
                  <a:solidFill>
                    <a:schemeClr val="bg1"/>
                  </a:solidFill>
                  <a:latin typeface="宋体" panose="02010600030101010101" pitchFamily="2" charset="-122"/>
                </a:rPr>
                <a:t>主8259</a:t>
              </a:r>
              <a:r>
                <a:rPr kumimoji="1" lang="en-US" altLang="zh-CN" sz="2000" b="1">
                  <a:solidFill>
                    <a:schemeClr val="bg1"/>
                  </a:solidFill>
                  <a:latin typeface="宋体" panose="02010600030101010101" pitchFamily="2" charset="-122"/>
                </a:rPr>
                <a:t>A</a:t>
              </a:r>
            </a:p>
          </p:txBody>
        </p:sp>
        <p:grpSp>
          <p:nvGrpSpPr>
            <p:cNvPr id="128023" name="Group 8">
              <a:extLst>
                <a:ext uri="{FF2B5EF4-FFF2-40B4-BE49-F238E27FC236}">
                  <a16:creationId xmlns:a16="http://schemas.microsoft.com/office/drawing/2014/main" id="{45ECB8E1-B764-E747-9A1C-C22DCB6E131E}"/>
                </a:ext>
              </a:extLst>
            </p:cNvPr>
            <p:cNvGrpSpPr>
              <a:grpSpLocks/>
            </p:cNvGrpSpPr>
            <p:nvPr/>
          </p:nvGrpSpPr>
          <p:grpSpPr bwMode="auto">
            <a:xfrm>
              <a:off x="3873" y="1525"/>
              <a:ext cx="528" cy="1018"/>
              <a:chOff x="3648" y="1478"/>
              <a:chExt cx="528" cy="1018"/>
            </a:xfrm>
          </p:grpSpPr>
          <p:sp>
            <p:nvSpPr>
              <p:cNvPr id="128038" name="Rectangle 9">
                <a:extLst>
                  <a:ext uri="{FF2B5EF4-FFF2-40B4-BE49-F238E27FC236}">
                    <a16:creationId xmlns:a16="http://schemas.microsoft.com/office/drawing/2014/main" id="{242453EE-E350-654A-A881-827E8242C102}"/>
                  </a:ext>
                </a:extLst>
              </p:cNvPr>
              <p:cNvSpPr>
                <a:spLocks noChangeArrowheads="1"/>
              </p:cNvSpPr>
              <p:nvPr/>
            </p:nvSpPr>
            <p:spPr bwMode="auto">
              <a:xfrm>
                <a:off x="3648" y="1728"/>
                <a:ext cx="528" cy="768"/>
              </a:xfrm>
              <a:prstGeom prst="rect">
                <a:avLst/>
              </a:prstGeom>
              <a:solidFill>
                <a:srgbClr val="FF6600"/>
              </a:solidFill>
              <a:ln w="9525">
                <a:solidFill>
                  <a:srgbClr val="FF66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b="1">
                    <a:solidFill>
                      <a:schemeClr val="bg1"/>
                    </a:solidFill>
                    <a:latin typeface="宋体" panose="02010600030101010101" pitchFamily="2" charset="-122"/>
                  </a:rPr>
                  <a:t>INTR</a:t>
                </a:r>
              </a:p>
              <a:p>
                <a:pPr algn="ctr" eaLnBrk="1" hangingPunct="1"/>
                <a:r>
                  <a:rPr kumimoji="1" lang="en-US" altLang="zh-CN" sz="2000" b="1">
                    <a:solidFill>
                      <a:schemeClr val="bg1"/>
                    </a:solidFill>
                    <a:latin typeface="宋体" panose="02010600030101010101" pitchFamily="2" charset="-122"/>
                  </a:rPr>
                  <a:t>DB7～0</a:t>
                </a:r>
              </a:p>
            </p:txBody>
          </p:sp>
          <p:sp>
            <p:nvSpPr>
              <p:cNvPr id="128039" name="Text Box 10">
                <a:extLst>
                  <a:ext uri="{FF2B5EF4-FFF2-40B4-BE49-F238E27FC236}">
                    <a16:creationId xmlns:a16="http://schemas.microsoft.com/office/drawing/2014/main" id="{8EAD4417-F705-4F4A-85D9-4F042435B5BF}"/>
                  </a:ext>
                </a:extLst>
              </p:cNvPr>
              <p:cNvSpPr txBox="1">
                <a:spLocks noChangeArrowheads="1"/>
              </p:cNvSpPr>
              <p:nvPr/>
            </p:nvSpPr>
            <p:spPr bwMode="auto">
              <a:xfrm>
                <a:off x="3727" y="1478"/>
                <a:ext cx="303"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b="1">
                    <a:latin typeface="宋体" panose="02010600030101010101" pitchFamily="2" charset="-122"/>
                  </a:rPr>
                  <a:t>CPU</a:t>
                </a:r>
              </a:p>
            </p:txBody>
          </p:sp>
        </p:grpSp>
        <p:sp>
          <p:nvSpPr>
            <p:cNvPr id="128024" name="AutoShape 11">
              <a:extLst>
                <a:ext uri="{FF2B5EF4-FFF2-40B4-BE49-F238E27FC236}">
                  <a16:creationId xmlns:a16="http://schemas.microsoft.com/office/drawing/2014/main" id="{5770CE44-47E5-A54A-9D3B-5B5D99BC9308}"/>
                </a:ext>
              </a:extLst>
            </p:cNvPr>
            <p:cNvSpPr>
              <a:spLocks noChangeArrowheads="1"/>
            </p:cNvSpPr>
            <p:nvPr/>
          </p:nvSpPr>
          <p:spPr bwMode="auto">
            <a:xfrm>
              <a:off x="1809" y="2149"/>
              <a:ext cx="2064" cy="240"/>
            </a:xfrm>
            <a:prstGeom prst="rightArrow">
              <a:avLst>
                <a:gd name="adj1" fmla="val 50000"/>
                <a:gd name="adj2" fmla="val 215000"/>
              </a:avLst>
            </a:prstGeom>
            <a:solidFill>
              <a:srgbClr val="66FF66"/>
            </a:solidFill>
            <a:ln w="9525">
              <a:solidFill>
                <a:srgbClr val="0099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20000"/>
                </a:spcBef>
              </a:pPr>
              <a:endParaRPr kumimoji="1" lang="de-DE" altLang="zh-CN" sz="2400" b="1">
                <a:solidFill>
                  <a:srgbClr val="CC0099"/>
                </a:solidFill>
                <a:latin typeface="宋体" panose="02010600030101010101" pitchFamily="2" charset="-122"/>
              </a:endParaRPr>
            </a:p>
          </p:txBody>
        </p:sp>
        <p:sp>
          <p:nvSpPr>
            <p:cNvPr id="128025" name="Text Box 12">
              <a:extLst>
                <a:ext uri="{FF2B5EF4-FFF2-40B4-BE49-F238E27FC236}">
                  <a16:creationId xmlns:a16="http://schemas.microsoft.com/office/drawing/2014/main" id="{3A666CC0-D58A-B64F-9D3E-D9A6A1083DC9}"/>
                </a:ext>
              </a:extLst>
            </p:cNvPr>
            <p:cNvSpPr txBox="1">
              <a:spLocks noChangeArrowheads="1"/>
            </p:cNvSpPr>
            <p:nvPr/>
          </p:nvSpPr>
          <p:spPr bwMode="auto">
            <a:xfrm>
              <a:off x="2039" y="2341"/>
              <a:ext cx="73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b="1">
                  <a:solidFill>
                    <a:srgbClr val="CC0000"/>
                  </a:solidFill>
                  <a:latin typeface="Times New Roman" panose="02020603050405020304" pitchFamily="18" charset="0"/>
                </a:rPr>
                <a:t>并行扫描码</a:t>
              </a:r>
            </a:p>
          </p:txBody>
        </p:sp>
        <p:sp>
          <p:nvSpPr>
            <p:cNvPr id="128026" name="Line 13">
              <a:extLst>
                <a:ext uri="{FF2B5EF4-FFF2-40B4-BE49-F238E27FC236}">
                  <a16:creationId xmlns:a16="http://schemas.microsoft.com/office/drawing/2014/main" id="{BA5D7C1A-7DBA-FD46-A1F4-E15693910169}"/>
                </a:ext>
              </a:extLst>
            </p:cNvPr>
            <p:cNvSpPr>
              <a:spLocks noChangeShapeType="1"/>
            </p:cNvSpPr>
            <p:nvPr/>
          </p:nvSpPr>
          <p:spPr bwMode="auto">
            <a:xfrm flipH="1" flipV="1">
              <a:off x="1233" y="2485"/>
              <a:ext cx="0" cy="336"/>
            </a:xfrm>
            <a:prstGeom prst="line">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28027" name="Group 14">
              <a:extLst>
                <a:ext uri="{FF2B5EF4-FFF2-40B4-BE49-F238E27FC236}">
                  <a16:creationId xmlns:a16="http://schemas.microsoft.com/office/drawing/2014/main" id="{DC795060-2CA2-9747-A211-EC8EACFA5419}"/>
                </a:ext>
              </a:extLst>
            </p:cNvPr>
            <p:cNvGrpSpPr>
              <a:grpSpLocks/>
            </p:cNvGrpSpPr>
            <p:nvPr/>
          </p:nvGrpSpPr>
          <p:grpSpPr bwMode="auto">
            <a:xfrm>
              <a:off x="657" y="2821"/>
              <a:ext cx="864" cy="384"/>
              <a:chOff x="432" y="3024"/>
              <a:chExt cx="864" cy="384"/>
            </a:xfrm>
          </p:grpSpPr>
          <p:sp>
            <p:nvSpPr>
              <p:cNvPr id="128030" name="Line 15">
                <a:extLst>
                  <a:ext uri="{FF2B5EF4-FFF2-40B4-BE49-F238E27FC236}">
                    <a16:creationId xmlns:a16="http://schemas.microsoft.com/office/drawing/2014/main" id="{C55B5788-3DF1-954D-9223-D676C4C3EACB}"/>
                  </a:ext>
                </a:extLst>
              </p:cNvPr>
              <p:cNvSpPr>
                <a:spLocks noChangeShapeType="1"/>
              </p:cNvSpPr>
              <p:nvPr/>
            </p:nvSpPr>
            <p:spPr bwMode="auto">
              <a:xfrm flipH="1">
                <a:off x="432" y="3024"/>
                <a:ext cx="96" cy="384"/>
              </a:xfrm>
              <a:prstGeom prst="line">
                <a:avLst/>
              </a:prstGeom>
              <a:noFill/>
              <a:ln w="38100">
                <a:solidFill>
                  <a:srgbClr val="33CC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8031" name="Line 16">
                <a:extLst>
                  <a:ext uri="{FF2B5EF4-FFF2-40B4-BE49-F238E27FC236}">
                    <a16:creationId xmlns:a16="http://schemas.microsoft.com/office/drawing/2014/main" id="{574173ED-6BC5-9842-82A1-08DD2B3E788D}"/>
                  </a:ext>
                </a:extLst>
              </p:cNvPr>
              <p:cNvSpPr>
                <a:spLocks noChangeShapeType="1"/>
              </p:cNvSpPr>
              <p:nvPr/>
            </p:nvSpPr>
            <p:spPr bwMode="auto">
              <a:xfrm flipH="1">
                <a:off x="1200" y="3024"/>
                <a:ext cx="96" cy="384"/>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8032" name="Line 17">
                <a:extLst>
                  <a:ext uri="{FF2B5EF4-FFF2-40B4-BE49-F238E27FC236}">
                    <a16:creationId xmlns:a16="http://schemas.microsoft.com/office/drawing/2014/main" id="{3D9D224B-8186-AB49-A782-4B474094FC1A}"/>
                  </a:ext>
                </a:extLst>
              </p:cNvPr>
              <p:cNvSpPr>
                <a:spLocks noChangeShapeType="1"/>
              </p:cNvSpPr>
              <p:nvPr/>
            </p:nvSpPr>
            <p:spPr bwMode="auto">
              <a:xfrm>
                <a:off x="528" y="3024"/>
                <a:ext cx="768" cy="0"/>
              </a:xfrm>
              <a:prstGeom prst="line">
                <a:avLst/>
              </a:prstGeom>
              <a:noFill/>
              <a:ln w="38100">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8033" name="Line 18">
                <a:extLst>
                  <a:ext uri="{FF2B5EF4-FFF2-40B4-BE49-F238E27FC236}">
                    <a16:creationId xmlns:a16="http://schemas.microsoft.com/office/drawing/2014/main" id="{49146490-CCD6-0440-84B2-3A550D2C53C2}"/>
                  </a:ext>
                </a:extLst>
              </p:cNvPr>
              <p:cNvSpPr>
                <a:spLocks noChangeShapeType="1"/>
              </p:cNvSpPr>
              <p:nvPr/>
            </p:nvSpPr>
            <p:spPr bwMode="auto">
              <a:xfrm>
                <a:off x="432" y="3408"/>
                <a:ext cx="768" cy="0"/>
              </a:xfrm>
              <a:prstGeom prst="line">
                <a:avLst/>
              </a:prstGeom>
              <a:noFill/>
              <a:ln w="38100">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8034" name="Line 19">
                <a:extLst>
                  <a:ext uri="{FF2B5EF4-FFF2-40B4-BE49-F238E27FC236}">
                    <a16:creationId xmlns:a16="http://schemas.microsoft.com/office/drawing/2014/main" id="{C5DB8DF2-E710-104C-9AFF-8F7E2BDE96AD}"/>
                  </a:ext>
                </a:extLst>
              </p:cNvPr>
              <p:cNvSpPr>
                <a:spLocks noChangeShapeType="1"/>
              </p:cNvSpPr>
              <p:nvPr/>
            </p:nvSpPr>
            <p:spPr bwMode="auto">
              <a:xfrm>
                <a:off x="1296" y="3024"/>
                <a:ext cx="0" cy="4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8035" name="Line 20">
                <a:extLst>
                  <a:ext uri="{FF2B5EF4-FFF2-40B4-BE49-F238E27FC236}">
                    <a16:creationId xmlns:a16="http://schemas.microsoft.com/office/drawing/2014/main" id="{F53BBB1B-3552-F540-A14B-BB28B7397977}"/>
                  </a:ext>
                </a:extLst>
              </p:cNvPr>
              <p:cNvSpPr>
                <a:spLocks noChangeShapeType="1"/>
              </p:cNvSpPr>
              <p:nvPr/>
            </p:nvSpPr>
            <p:spPr bwMode="auto">
              <a:xfrm rot="99868" flipH="1">
                <a:off x="1198" y="3119"/>
                <a:ext cx="97" cy="287"/>
              </a:xfrm>
              <a:prstGeom prst="line">
                <a:avLst/>
              </a:prstGeom>
              <a:noFill/>
              <a:ln w="38100">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8036" name="Text Box 21">
                <a:extLst>
                  <a:ext uri="{FF2B5EF4-FFF2-40B4-BE49-F238E27FC236}">
                    <a16:creationId xmlns:a16="http://schemas.microsoft.com/office/drawing/2014/main" id="{A43E2523-6E29-7440-8EB2-73F47B564D12}"/>
                  </a:ext>
                </a:extLst>
              </p:cNvPr>
              <p:cNvSpPr txBox="1">
                <a:spLocks noChangeArrowheads="1"/>
              </p:cNvSpPr>
              <p:nvPr/>
            </p:nvSpPr>
            <p:spPr bwMode="auto">
              <a:xfrm>
                <a:off x="528" y="3072"/>
                <a:ext cx="643"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b="1">
                    <a:latin typeface="Times New Roman" panose="02020603050405020304" pitchFamily="18" charset="0"/>
                  </a:rPr>
                  <a:t>键盘电路</a:t>
                </a:r>
              </a:p>
            </p:txBody>
          </p:sp>
          <p:sp>
            <p:nvSpPr>
              <p:cNvPr id="128037" name="Line 22">
                <a:extLst>
                  <a:ext uri="{FF2B5EF4-FFF2-40B4-BE49-F238E27FC236}">
                    <a16:creationId xmlns:a16="http://schemas.microsoft.com/office/drawing/2014/main" id="{CB555C2C-176D-FF44-BE12-F6707817F677}"/>
                  </a:ext>
                </a:extLst>
              </p:cNvPr>
              <p:cNvSpPr>
                <a:spLocks noChangeShapeType="1"/>
              </p:cNvSpPr>
              <p:nvPr/>
            </p:nvSpPr>
            <p:spPr bwMode="auto">
              <a:xfrm>
                <a:off x="1296" y="3024"/>
                <a:ext cx="0" cy="96"/>
              </a:xfrm>
              <a:prstGeom prst="line">
                <a:avLst/>
              </a:prstGeom>
              <a:noFill/>
              <a:ln w="38100">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28028" name="Text Box 23">
              <a:extLst>
                <a:ext uri="{FF2B5EF4-FFF2-40B4-BE49-F238E27FC236}">
                  <a16:creationId xmlns:a16="http://schemas.microsoft.com/office/drawing/2014/main" id="{0F9EB35D-A87E-F549-B66C-C0B878F5D3FD}"/>
                </a:ext>
              </a:extLst>
            </p:cNvPr>
            <p:cNvSpPr txBox="1">
              <a:spLocks noChangeArrowheads="1"/>
            </p:cNvSpPr>
            <p:nvPr/>
          </p:nvSpPr>
          <p:spPr bwMode="auto">
            <a:xfrm>
              <a:off x="1185" y="2571"/>
              <a:ext cx="73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b="1">
                  <a:solidFill>
                    <a:srgbClr val="CC0000"/>
                  </a:solidFill>
                  <a:latin typeface="Times New Roman" panose="02020603050405020304" pitchFamily="18" charset="0"/>
                </a:rPr>
                <a:t>串行扫描码</a:t>
              </a:r>
            </a:p>
          </p:txBody>
        </p:sp>
        <p:sp>
          <p:nvSpPr>
            <p:cNvPr id="128029" name="Line 24">
              <a:extLst>
                <a:ext uri="{FF2B5EF4-FFF2-40B4-BE49-F238E27FC236}">
                  <a16:creationId xmlns:a16="http://schemas.microsoft.com/office/drawing/2014/main" id="{024B000A-4A35-834A-BFD0-11173E3EF4B2}"/>
                </a:ext>
              </a:extLst>
            </p:cNvPr>
            <p:cNvSpPr>
              <a:spLocks noChangeShapeType="1"/>
            </p:cNvSpPr>
            <p:nvPr/>
          </p:nvSpPr>
          <p:spPr bwMode="auto">
            <a:xfrm>
              <a:off x="3537" y="1957"/>
              <a:ext cx="336" cy="0"/>
            </a:xfrm>
            <a:prstGeom prst="line">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28016" name="Text Box 2">
            <a:extLst>
              <a:ext uri="{FF2B5EF4-FFF2-40B4-BE49-F238E27FC236}">
                <a16:creationId xmlns:a16="http://schemas.microsoft.com/office/drawing/2014/main" id="{DC091729-E2EC-0247-833F-1C344969B79D}"/>
              </a:ext>
            </a:extLst>
          </p:cNvPr>
          <p:cNvSpPr txBox="1">
            <a:spLocks noChangeArrowheads="1"/>
          </p:cNvSpPr>
          <p:nvPr/>
        </p:nvSpPr>
        <p:spPr bwMode="auto">
          <a:xfrm>
            <a:off x="692150" y="3084513"/>
            <a:ext cx="2101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kumimoji="1" lang="zh-CN" altLang="en-US" sz="2000" b="1">
                <a:solidFill>
                  <a:srgbClr val="CC0000"/>
                </a:solidFill>
                <a:latin typeface="宋体" panose="02010600030101010101" pitchFamily="2" charset="-122"/>
              </a:rPr>
              <a:t>键盘接口电路： </a:t>
            </a:r>
          </a:p>
        </p:txBody>
      </p:sp>
      <p:sp>
        <p:nvSpPr>
          <p:cNvPr id="42" name="Text Box 3">
            <a:extLst>
              <a:ext uri="{FF2B5EF4-FFF2-40B4-BE49-F238E27FC236}">
                <a16:creationId xmlns:a16="http://schemas.microsoft.com/office/drawing/2014/main" id="{FD7B8E22-F78A-D041-8644-B3FE49AD0E8C}"/>
              </a:ext>
            </a:extLst>
          </p:cNvPr>
          <p:cNvSpPr txBox="1">
            <a:spLocks noChangeArrowheads="1"/>
          </p:cNvSpPr>
          <p:nvPr/>
        </p:nvSpPr>
        <p:spPr bwMode="auto">
          <a:xfrm>
            <a:off x="663575" y="3416300"/>
            <a:ext cx="833278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kumimoji="1" lang="zh-CN" altLang="en-US" sz="2000" b="1">
                <a:latin typeface="宋体" panose="02010600030101010101" pitchFamily="2" charset="-122"/>
              </a:rPr>
              <a:t>①</a:t>
            </a:r>
            <a:r>
              <a:rPr kumimoji="1" lang="zh-CN" altLang="en-US" sz="2000" b="1">
                <a:solidFill>
                  <a:schemeClr val="bg1"/>
                </a:solidFill>
                <a:latin typeface="宋体" panose="02010600030101010101" pitchFamily="2" charset="-122"/>
              </a:rPr>
              <a:t>  </a:t>
            </a:r>
            <a:r>
              <a:rPr kumimoji="1" lang="zh-CN" altLang="en-US" sz="2000" b="1">
                <a:latin typeface="宋体" panose="02010600030101010101" pitchFamily="2" charset="-122"/>
              </a:rPr>
              <a:t>把串行扫描码通过移位寄存器转换成并行扫描码→</a:t>
            </a:r>
            <a:r>
              <a:rPr kumimoji="1" lang="zh-CN" altLang="en-US" sz="2000" b="1">
                <a:solidFill>
                  <a:srgbClr val="FF0000"/>
                </a:solidFill>
                <a:latin typeface="宋体" panose="02010600030101010101" pitchFamily="2" charset="-122"/>
              </a:rPr>
              <a:t>口地址为60</a:t>
            </a:r>
            <a:r>
              <a:rPr kumimoji="1" lang="en-US" altLang="zh-CN" sz="2000" b="1">
                <a:solidFill>
                  <a:srgbClr val="FF0000"/>
                </a:solidFill>
                <a:latin typeface="宋体" panose="02010600030101010101" pitchFamily="2" charset="-122"/>
              </a:rPr>
              <a:t>H</a:t>
            </a:r>
            <a:r>
              <a:rPr kumimoji="1" lang="zh-CN" altLang="en-US" sz="2000" b="1">
                <a:solidFill>
                  <a:srgbClr val="FF0000"/>
                </a:solidFill>
                <a:latin typeface="宋体" panose="02010600030101010101" pitchFamily="2" charset="-122"/>
              </a:rPr>
              <a:t>的端口寄存器  </a:t>
            </a:r>
          </a:p>
        </p:txBody>
      </p:sp>
      <p:sp>
        <p:nvSpPr>
          <p:cNvPr id="43" name="Text Box 27">
            <a:extLst>
              <a:ext uri="{FF2B5EF4-FFF2-40B4-BE49-F238E27FC236}">
                <a16:creationId xmlns:a16="http://schemas.microsoft.com/office/drawing/2014/main" id="{E398FA10-06B3-1341-8241-666EC37A7778}"/>
              </a:ext>
            </a:extLst>
          </p:cNvPr>
          <p:cNvSpPr txBox="1">
            <a:spLocks noChangeArrowheads="1"/>
          </p:cNvSpPr>
          <p:nvPr/>
        </p:nvSpPr>
        <p:spPr bwMode="auto">
          <a:xfrm>
            <a:off x="661988" y="4281488"/>
            <a:ext cx="4705350" cy="78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kumimoji="1" lang="zh-CN" altLang="en-US" sz="2000" b="1">
                <a:latin typeface="宋体" panose="02010600030101010101" pitchFamily="2" charset="-122"/>
              </a:rPr>
              <a:t>② 串并转换完毕，向主8259提中断请求</a:t>
            </a:r>
            <a:endParaRPr kumimoji="1" lang="en-US" altLang="zh-CN" sz="2000" b="1">
              <a:latin typeface="宋体" panose="02010600030101010101" pitchFamily="2" charset="-122"/>
            </a:endParaRPr>
          </a:p>
          <a:p>
            <a:pPr eaLnBrk="1" hangingPunct="1">
              <a:lnSpc>
                <a:spcPct val="120000"/>
              </a:lnSpc>
            </a:pPr>
            <a:r>
              <a:rPr kumimoji="1" lang="zh-CN" altLang="en-US" sz="2000" b="1">
                <a:latin typeface="宋体" panose="02010600030101010101" pitchFamily="2" charset="-122"/>
              </a:rPr>
              <a:t>③ </a:t>
            </a:r>
            <a:r>
              <a:rPr kumimoji="1" lang="en-US" altLang="zh-CN" sz="2000" b="1">
                <a:latin typeface="宋体" panose="02010600030101010101" pitchFamily="2" charset="-122"/>
              </a:rPr>
              <a:t>CPU</a:t>
            </a:r>
            <a:r>
              <a:rPr kumimoji="1" lang="zh-CN" altLang="en-US" sz="2000" b="1">
                <a:latin typeface="宋体" panose="02010600030101010101" pitchFamily="2" charset="-122"/>
              </a:rPr>
              <a:t>响应后，转9型服务程序 </a:t>
            </a:r>
          </a:p>
        </p:txBody>
      </p:sp>
      <p:sp>
        <p:nvSpPr>
          <p:cNvPr id="128019" name="文本框 5">
            <a:extLst>
              <a:ext uri="{FF2B5EF4-FFF2-40B4-BE49-F238E27FC236}">
                <a16:creationId xmlns:a16="http://schemas.microsoft.com/office/drawing/2014/main" id="{5314E98C-DBBF-F448-88B0-9FA15021C918}"/>
              </a:ext>
            </a:extLst>
          </p:cNvPr>
          <p:cNvSpPr>
            <a:spLocks noChangeArrowheads="1"/>
          </p:cNvSpPr>
          <p:nvPr/>
        </p:nvSpPr>
        <p:spPr bwMode="auto">
          <a:xfrm>
            <a:off x="609600" y="341313"/>
            <a:ext cx="6265863"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sz="2400" b="1">
                <a:solidFill>
                  <a:schemeClr val="bg1"/>
                </a:solidFill>
                <a:ea typeface="微软雅黑" panose="020B0503020204020204" pitchFamily="34" charset="-122"/>
                <a:sym typeface="Arial" panose="020B0604020202020204" pitchFamily="34" charset="0"/>
              </a:rPr>
              <a:t>系统键盘中断</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4102"/>
                                        </p:tgtEl>
                                        <p:attrNameLst>
                                          <p:attrName>style.visibility</p:attrName>
                                        </p:attrNameLst>
                                      </p:cBhvr>
                                      <p:to>
                                        <p:strVal val="visible"/>
                                      </p:to>
                                    </p:set>
                                    <p:animEffect>
                                      <p:cBhvr>
                                        <p:cTn id="7" dur="500"/>
                                        <p:tgtEl>
                                          <p:spTgt spid="4102"/>
                                        </p:tgtEl>
                                      </p:cBhvr>
                                    </p:animEffect>
                                  </p:childTnLst>
                                </p:cTn>
                              </p:par>
                              <p:par>
                                <p:cTn id="8" presetID="10" presetClass="entr" presetSubtype="0" fill="hold" nodeType="withEffect">
                                  <p:stCondLst>
                                    <p:cond delay="0"/>
                                  </p:stCondLst>
                                  <p:childTnLst>
                                    <p:set>
                                      <p:cBhvr>
                                        <p:cTn id="9" dur="1" fill="hold">
                                          <p:stCondLst>
                                            <p:cond delay="0"/>
                                          </p:stCondLst>
                                        </p:cTn>
                                        <p:tgtEl>
                                          <p:spTgt spid="4105"/>
                                        </p:tgtEl>
                                        <p:attrNameLst>
                                          <p:attrName>style.visibility</p:attrName>
                                        </p:attrNameLst>
                                      </p:cBhvr>
                                      <p:to>
                                        <p:strVal val="visible"/>
                                      </p:to>
                                    </p:set>
                                    <p:animEffect>
                                      <p:cBhvr>
                                        <p:cTn id="10" dur="500"/>
                                        <p:tgtEl>
                                          <p:spTgt spid="4105"/>
                                        </p:tgtEl>
                                      </p:cBhvr>
                                    </p:animEffect>
                                  </p:childTnLst>
                                </p:cTn>
                              </p:par>
                              <p:par>
                                <p:cTn id="11" presetID="10" presetClass="entr" presetSubtype="0" fill="hold" nodeType="withEffect">
                                  <p:stCondLst>
                                    <p:cond delay="0"/>
                                  </p:stCondLst>
                                  <p:childTnLst>
                                    <p:set>
                                      <p:cBhvr>
                                        <p:cTn id="12" dur="1" fill="hold">
                                          <p:stCondLst>
                                            <p:cond delay="0"/>
                                          </p:stCondLst>
                                        </p:cTn>
                                        <p:tgtEl>
                                          <p:spTgt spid="4107"/>
                                        </p:tgtEl>
                                        <p:attrNameLst>
                                          <p:attrName>style.visibility</p:attrName>
                                        </p:attrNameLst>
                                      </p:cBhvr>
                                      <p:to>
                                        <p:strVal val="visible"/>
                                      </p:to>
                                    </p:set>
                                    <p:animEffect>
                                      <p:cBhvr>
                                        <p:cTn id="13" dur="500"/>
                                        <p:tgtEl>
                                          <p:spTgt spid="4107"/>
                                        </p:tgtEl>
                                      </p:cBhvr>
                                    </p:animEffect>
                                  </p:childTnLst>
                                </p:cTn>
                              </p:par>
                              <p:par>
                                <p:cTn id="14" presetID="10" presetClass="entr" presetSubtype="0" fill="hold" nodeType="withEffect">
                                  <p:stCondLst>
                                    <p:cond delay="0"/>
                                  </p:stCondLst>
                                  <p:childTnLst>
                                    <p:set>
                                      <p:cBhvr>
                                        <p:cTn id="15" dur="1" fill="hold">
                                          <p:stCondLst>
                                            <p:cond delay="0"/>
                                          </p:stCondLst>
                                        </p:cTn>
                                        <p:tgtEl>
                                          <p:spTgt spid="4103"/>
                                        </p:tgtEl>
                                        <p:attrNameLst>
                                          <p:attrName>style.visibility</p:attrName>
                                        </p:attrNameLst>
                                      </p:cBhvr>
                                      <p:to>
                                        <p:strVal val="visible"/>
                                      </p:to>
                                    </p:set>
                                    <p:animEffect>
                                      <p:cBhvr>
                                        <p:cTn id="16" dur="500"/>
                                        <p:tgtEl>
                                          <p:spTgt spid="4103"/>
                                        </p:tgtEl>
                                      </p:cBhvr>
                                    </p:animEffect>
                                  </p:childTnLst>
                                </p:cTn>
                              </p:par>
                              <p:par>
                                <p:cTn id="17" presetID="10" presetClass="entr" presetSubtype="0" fill="hold" nodeType="withEffect">
                                  <p:stCondLst>
                                    <p:cond delay="0"/>
                                  </p:stCondLst>
                                  <p:childTnLst>
                                    <p:set>
                                      <p:cBhvr>
                                        <p:cTn id="18" dur="1" fill="hold">
                                          <p:stCondLst>
                                            <p:cond delay="0"/>
                                          </p:stCondLst>
                                        </p:cTn>
                                        <p:tgtEl>
                                          <p:spTgt spid="4106"/>
                                        </p:tgtEl>
                                        <p:attrNameLst>
                                          <p:attrName>style.visibility</p:attrName>
                                        </p:attrNameLst>
                                      </p:cBhvr>
                                      <p:to>
                                        <p:strVal val="visible"/>
                                      </p:to>
                                    </p:set>
                                    <p:animEffect>
                                      <p:cBhvr>
                                        <p:cTn id="19" dur="500"/>
                                        <p:tgtEl>
                                          <p:spTgt spid="4106"/>
                                        </p:tgtEl>
                                      </p:cBhvr>
                                    </p:animEffect>
                                  </p:childTnLst>
                                </p:cTn>
                              </p:par>
                              <p:par>
                                <p:cTn id="20" presetID="10" presetClass="entr" presetSubtype="0" fill="hold" nodeType="withEffect">
                                  <p:stCondLst>
                                    <p:cond delay="0"/>
                                  </p:stCondLst>
                                  <p:childTnLst>
                                    <p:set>
                                      <p:cBhvr>
                                        <p:cTn id="21" dur="1" fill="hold">
                                          <p:stCondLst>
                                            <p:cond delay="0"/>
                                          </p:stCondLst>
                                        </p:cTn>
                                        <p:tgtEl>
                                          <p:spTgt spid="4104"/>
                                        </p:tgtEl>
                                        <p:attrNameLst>
                                          <p:attrName>style.visibility</p:attrName>
                                        </p:attrNameLst>
                                      </p:cBhvr>
                                      <p:to>
                                        <p:strVal val="visible"/>
                                      </p:to>
                                    </p:set>
                                    <p:animEffect>
                                      <p:cBhvr>
                                        <p:cTn id="22" dur="500"/>
                                        <p:tgtEl>
                                          <p:spTgt spid="4104"/>
                                        </p:tgtEl>
                                      </p:cBhvr>
                                    </p:animEffect>
                                  </p:childTnLst>
                                </p:cTn>
                              </p:par>
                              <p:par>
                                <p:cTn id="23" presetID="35" presetClass="path" presetSubtype="0" fill="hold" nodeType="withEffect">
                                  <p:stCondLst>
                                    <p:cond delay="0"/>
                                  </p:stCondLst>
                                  <p:childTnLst>
                                    <p:animMotion origin="layout" path="M 0 0  L -0.25 0  E" pathEditMode="relative" rAng="0" ptsTypes="">
                                      <p:cBhvr>
                                        <p:cTn id="24" dur="500" fill="hold"/>
                                        <p:tgtEl>
                                          <p:spTgt spid="4106"/>
                                        </p:tgtEl>
                                        <p:attrNameLst>
                                          <p:attrName>ppt_x,ppt_y</p:attrName>
                                        </p:attrNameLst>
                                      </p:cBhvr>
                                      <p:rCtr x="0" y="0"/>
                                    </p:animMotion>
                                  </p:childTnLst>
                                </p:cTn>
                              </p:par>
                              <p:par>
                                <p:cTn id="25" presetID="35" presetClass="path" presetSubtype="0" fill="hold" nodeType="withEffect">
                                  <p:stCondLst>
                                    <p:cond delay="0"/>
                                  </p:stCondLst>
                                  <p:childTnLst>
                                    <p:animMotion origin="layout" path="M 4.16667E-6 3.33333E-6 L -0.31632 3.33333E-6 " pathEditMode="relative" rAng="0" ptsTypes="AA">
                                      <p:cBhvr>
                                        <p:cTn id="26" dur="500" fill="hold"/>
                                        <p:tgtEl>
                                          <p:spTgt spid="4103"/>
                                        </p:tgtEl>
                                        <p:attrNameLst>
                                          <p:attrName>ppt_x,ppt_y</p:attrName>
                                        </p:attrNameLst>
                                      </p:cBhvr>
                                      <p:rCtr x="-1581100" y="0"/>
                                    </p:animMotion>
                                  </p:childTnLst>
                                </p:cTn>
                              </p:par>
                              <p:par>
                                <p:cTn id="27" presetID="35" presetClass="path" presetSubtype="0" fill="hold" nodeType="withEffect">
                                  <p:stCondLst>
                                    <p:cond delay="0"/>
                                  </p:stCondLst>
                                  <p:childTnLst>
                                    <p:animMotion origin="layout" path="M 0.00504 -1.85185E-6 L -0.46684 -1.85185E-6 " pathEditMode="relative" rAng="0" ptsTypes="AA">
                                      <p:cBhvr>
                                        <p:cTn id="28" dur="500" fill="hold"/>
                                        <p:tgtEl>
                                          <p:spTgt spid="4104"/>
                                        </p:tgtEl>
                                        <p:attrNameLst>
                                          <p:attrName>ppt_x,ppt_y</p:attrName>
                                        </p:attrNameLst>
                                      </p:cBhvr>
                                      <p:rCtr x="-2358900" y="0"/>
                                    </p:animMotion>
                                  </p:childTnLst>
                                </p:cTn>
                              </p:par>
                              <p:par>
                                <p:cTn id="29" presetID="35" presetClass="path" presetSubtype="0" fill="hold" nodeType="withEffect">
                                  <p:stCondLst>
                                    <p:cond delay="0"/>
                                  </p:stCondLst>
                                  <p:childTnLst>
                                    <p:animMotion origin="layout" path="M -3.05556E-6 1.11111E-6 L -0.19531 1.11111E-6 " pathEditMode="relative" rAng="0" ptsTypes="AA">
                                      <p:cBhvr>
                                        <p:cTn id="30" dur="500" fill="hold"/>
                                        <p:tgtEl>
                                          <p:spTgt spid="4105"/>
                                        </p:tgtEl>
                                        <p:attrNameLst>
                                          <p:attrName>ppt_x,ppt_y</p:attrName>
                                        </p:attrNameLst>
                                      </p:cBhvr>
                                      <p:rCtr x="-976900" y="0"/>
                                    </p:animMotion>
                                  </p:childTnLst>
                                </p:cTn>
                              </p:par>
                              <p:par>
                                <p:cTn id="31" presetID="35" presetClass="path" presetSubtype="0" fill="hold" nodeType="withEffect">
                                  <p:stCondLst>
                                    <p:cond delay="0"/>
                                  </p:stCondLst>
                                  <p:childTnLst>
                                    <p:animMotion origin="layout" path="M 3.05556E-6 -1.85185E-6 L -0.33577 -1.85185E-6 " pathEditMode="relative" rAng="0" ptsTypes="AA">
                                      <p:cBhvr>
                                        <p:cTn id="32" dur="500" fill="hold"/>
                                        <p:tgtEl>
                                          <p:spTgt spid="4102"/>
                                        </p:tgtEl>
                                        <p:attrNameLst>
                                          <p:attrName>ppt_x,ppt_y</p:attrName>
                                        </p:attrNameLst>
                                      </p:cBhvr>
                                      <p:rCtr x="-1678300" y="0"/>
                                    </p:animMotion>
                                  </p:childTnLst>
                                </p:cTn>
                              </p:par>
                              <p:par>
                                <p:cTn id="33" presetID="35" presetClass="path" presetSubtype="0" fill="hold" nodeType="withEffect">
                                  <p:stCondLst>
                                    <p:cond delay="0"/>
                                  </p:stCondLst>
                                  <p:childTnLst>
                                    <p:animMotion origin="layout" path="M 1.66667E-6 -1.85185E-6 L -0.57188 -1.85185E-6 " pathEditMode="relative" rAng="0" ptsTypes="AA">
                                      <p:cBhvr>
                                        <p:cTn id="34" dur="500" fill="hold"/>
                                        <p:tgtEl>
                                          <p:spTgt spid="4107"/>
                                        </p:tgtEl>
                                        <p:attrNameLst>
                                          <p:attrName>ppt_x,ppt_y</p:attrName>
                                        </p:attrNameLst>
                                      </p:cBhvr>
                                      <p:rCtr x="-2858900" y="0"/>
                                    </p:animMotion>
                                  </p:childTnLst>
                                </p:cTn>
                              </p:par>
                              <p:par>
                                <p:cTn id="35" presetID="10" presetClass="exit" presetSubtype="0" fill="hold" nodeType="withEffect">
                                  <p:stCondLst>
                                    <p:cond delay="0"/>
                                  </p:stCondLst>
                                  <p:childTnLst>
                                    <p:animEffect>
                                      <p:cBhvr>
                                        <p:cTn id="36" dur="500"/>
                                        <p:tgtEl>
                                          <p:spTgt spid="4107"/>
                                        </p:tgtEl>
                                      </p:cBhvr>
                                    </p:animEffect>
                                    <p:set>
                                      <p:cBhvr>
                                        <p:cTn id="37" dur="1" fill="hold">
                                          <p:stCondLst>
                                            <p:cond delay="499"/>
                                          </p:stCondLst>
                                        </p:cTn>
                                        <p:tgtEl>
                                          <p:spTgt spid="4107"/>
                                        </p:tgtEl>
                                        <p:attrNameLst>
                                          <p:attrName>style.visibility</p:attrName>
                                        </p:attrNameLst>
                                      </p:cBhvr>
                                      <p:to>
                                        <p:strVal val="hidden"/>
                                      </p:to>
                                    </p:set>
                                  </p:childTnLst>
                                </p:cTn>
                              </p:par>
                              <p:par>
                                <p:cTn id="38" presetID="10" presetClass="exit" presetSubtype="0" fill="hold" nodeType="withEffect">
                                  <p:stCondLst>
                                    <p:cond delay="0"/>
                                  </p:stCondLst>
                                  <p:childTnLst>
                                    <p:animEffect>
                                      <p:cBhvr>
                                        <p:cTn id="39" dur="500"/>
                                        <p:tgtEl>
                                          <p:spTgt spid="4105"/>
                                        </p:tgtEl>
                                      </p:cBhvr>
                                    </p:animEffect>
                                    <p:set>
                                      <p:cBhvr>
                                        <p:cTn id="40" dur="1" fill="hold">
                                          <p:stCondLst>
                                            <p:cond delay="499"/>
                                          </p:stCondLst>
                                        </p:cTn>
                                        <p:tgtEl>
                                          <p:spTgt spid="4105"/>
                                        </p:tgtEl>
                                        <p:attrNameLst>
                                          <p:attrName>style.visibility</p:attrName>
                                        </p:attrNameLst>
                                      </p:cBhvr>
                                      <p:to>
                                        <p:strVal val="hidden"/>
                                      </p:to>
                                    </p:set>
                                  </p:childTnLst>
                                </p:cTn>
                              </p:par>
                              <p:par>
                                <p:cTn id="41" presetID="10" presetClass="exit" presetSubtype="0" fill="hold" nodeType="withEffect">
                                  <p:stCondLst>
                                    <p:cond delay="0"/>
                                  </p:stCondLst>
                                  <p:childTnLst>
                                    <p:animEffect>
                                      <p:cBhvr>
                                        <p:cTn id="42" dur="500"/>
                                        <p:tgtEl>
                                          <p:spTgt spid="4103"/>
                                        </p:tgtEl>
                                      </p:cBhvr>
                                    </p:animEffect>
                                    <p:set>
                                      <p:cBhvr>
                                        <p:cTn id="43" dur="1" fill="hold">
                                          <p:stCondLst>
                                            <p:cond delay="499"/>
                                          </p:stCondLst>
                                        </p:cTn>
                                        <p:tgtEl>
                                          <p:spTgt spid="4103"/>
                                        </p:tgtEl>
                                        <p:attrNameLst>
                                          <p:attrName>style.visibility</p:attrName>
                                        </p:attrNameLst>
                                      </p:cBhvr>
                                      <p:to>
                                        <p:strVal val="hidden"/>
                                      </p:to>
                                    </p:set>
                                  </p:childTnLst>
                                </p:cTn>
                              </p:par>
                              <p:par>
                                <p:cTn id="44" presetID="10" presetClass="exit" presetSubtype="0" fill="hold" nodeType="withEffect">
                                  <p:stCondLst>
                                    <p:cond delay="0"/>
                                  </p:stCondLst>
                                  <p:childTnLst>
                                    <p:animEffect>
                                      <p:cBhvr>
                                        <p:cTn id="45" dur="500"/>
                                        <p:tgtEl>
                                          <p:spTgt spid="4106"/>
                                        </p:tgtEl>
                                      </p:cBhvr>
                                    </p:animEffect>
                                    <p:set>
                                      <p:cBhvr>
                                        <p:cTn id="46" dur="1" fill="hold">
                                          <p:stCondLst>
                                            <p:cond delay="499"/>
                                          </p:stCondLst>
                                        </p:cTn>
                                        <p:tgtEl>
                                          <p:spTgt spid="4106"/>
                                        </p:tgtEl>
                                        <p:attrNameLst>
                                          <p:attrName>style.visibility</p:attrName>
                                        </p:attrNameLst>
                                      </p:cBhvr>
                                      <p:to>
                                        <p:strVal val="hidden"/>
                                      </p:to>
                                    </p:set>
                                  </p:childTnLst>
                                </p:cTn>
                              </p:par>
                              <p:par>
                                <p:cTn id="47" presetID="10" presetClass="exit" presetSubtype="0" fill="hold" nodeType="withEffect">
                                  <p:stCondLst>
                                    <p:cond delay="0"/>
                                  </p:stCondLst>
                                  <p:childTnLst>
                                    <p:animEffect>
                                      <p:cBhvr>
                                        <p:cTn id="48" dur="500"/>
                                        <p:tgtEl>
                                          <p:spTgt spid="4102"/>
                                        </p:tgtEl>
                                      </p:cBhvr>
                                    </p:animEffect>
                                    <p:set>
                                      <p:cBhvr>
                                        <p:cTn id="49" dur="1" fill="hold">
                                          <p:stCondLst>
                                            <p:cond delay="499"/>
                                          </p:stCondLst>
                                        </p:cTn>
                                        <p:tgtEl>
                                          <p:spTgt spid="4102"/>
                                        </p:tgtEl>
                                        <p:attrNameLst>
                                          <p:attrName>style.visibility</p:attrName>
                                        </p:attrNameLst>
                                      </p:cBhvr>
                                      <p:to>
                                        <p:strVal val="hidden"/>
                                      </p:to>
                                    </p:set>
                                  </p:childTnLst>
                                </p:cTn>
                              </p:par>
                              <p:par>
                                <p:cTn id="50" presetID="10" presetClass="exit" presetSubtype="0" fill="hold" nodeType="withEffect">
                                  <p:stCondLst>
                                    <p:cond delay="0"/>
                                  </p:stCondLst>
                                  <p:childTnLst>
                                    <p:animEffect>
                                      <p:cBhvr>
                                        <p:cTn id="51" dur="500"/>
                                        <p:tgtEl>
                                          <p:spTgt spid="4104"/>
                                        </p:tgtEl>
                                      </p:cBhvr>
                                    </p:animEffect>
                                    <p:set>
                                      <p:cBhvr>
                                        <p:cTn id="52" dur="1" fill="hold">
                                          <p:stCondLst>
                                            <p:cond delay="499"/>
                                          </p:stCondLst>
                                        </p:cTn>
                                        <p:tgtEl>
                                          <p:spTgt spid="4104"/>
                                        </p:tgtEl>
                                        <p:attrNameLst>
                                          <p:attrName>style.visibility</p:attrName>
                                        </p:attrNameLst>
                                      </p:cBhvr>
                                      <p:to>
                                        <p:strVal val="hidden"/>
                                      </p:to>
                                    </p:set>
                                  </p:childTnLst>
                                </p:cTn>
                              </p:par>
                              <p:par>
                                <p:cTn id="53" presetID="10" presetClass="entr" presetSubtype="0" fill="hold" nodeType="withEffect">
                                  <p:stCondLst>
                                    <p:cond delay="0"/>
                                  </p:stCondLst>
                                  <p:childTnLst>
                                    <p:set>
                                      <p:cBhvr>
                                        <p:cTn id="54" dur="1" fill="hold">
                                          <p:stCondLst>
                                            <p:cond delay="0"/>
                                          </p:stCondLst>
                                        </p:cTn>
                                        <p:tgtEl>
                                          <p:spTgt spid="4108"/>
                                        </p:tgtEl>
                                        <p:attrNameLst>
                                          <p:attrName>style.visibility</p:attrName>
                                        </p:attrNameLst>
                                      </p:cBhvr>
                                      <p:to>
                                        <p:strVal val="visible"/>
                                      </p:to>
                                    </p:set>
                                    <p:animEffect>
                                      <p:cBhvr>
                                        <p:cTn id="55" dur="500"/>
                                        <p:tgtEl>
                                          <p:spTgt spid="4108"/>
                                        </p:tgtEl>
                                      </p:cBhvr>
                                    </p:animEffect>
                                  </p:childTnLst>
                                </p:cTn>
                              </p:par>
                              <p:par>
                                <p:cTn id="56" presetID="10" presetClass="entr" presetSubtype="0" fill="hold" nodeType="withEffect">
                                  <p:stCondLst>
                                    <p:cond delay="0"/>
                                  </p:stCondLst>
                                  <p:childTnLst>
                                    <p:set>
                                      <p:cBhvr>
                                        <p:cTn id="57" dur="1" fill="hold">
                                          <p:stCondLst>
                                            <p:cond delay="0"/>
                                          </p:stCondLst>
                                        </p:cTn>
                                        <p:tgtEl>
                                          <p:spTgt spid="4109"/>
                                        </p:tgtEl>
                                        <p:attrNameLst>
                                          <p:attrName>style.visibility</p:attrName>
                                        </p:attrNameLst>
                                      </p:cBhvr>
                                      <p:to>
                                        <p:strVal val="visible"/>
                                      </p:to>
                                    </p:set>
                                    <p:animEffect>
                                      <p:cBhvr>
                                        <p:cTn id="58" dur="500"/>
                                        <p:tgtEl>
                                          <p:spTgt spid="4109"/>
                                        </p:tgtEl>
                                      </p:cBhvr>
                                    </p:animEffect>
                                  </p:childTnLst>
                                </p:cTn>
                              </p:par>
                              <p:par>
                                <p:cTn id="59" presetID="10" presetClass="entr" presetSubtype="0" fill="hold" nodeType="withEffect">
                                  <p:stCondLst>
                                    <p:cond delay="0"/>
                                  </p:stCondLst>
                                  <p:childTnLst>
                                    <p:set>
                                      <p:cBhvr>
                                        <p:cTn id="60" dur="1" fill="hold">
                                          <p:stCondLst>
                                            <p:cond delay="0"/>
                                          </p:stCondLst>
                                        </p:cTn>
                                        <p:tgtEl>
                                          <p:spTgt spid="4110"/>
                                        </p:tgtEl>
                                        <p:attrNameLst>
                                          <p:attrName>style.visibility</p:attrName>
                                        </p:attrNameLst>
                                      </p:cBhvr>
                                      <p:to>
                                        <p:strVal val="visible"/>
                                      </p:to>
                                    </p:set>
                                    <p:animEffect>
                                      <p:cBhvr>
                                        <p:cTn id="61" dur="500"/>
                                        <p:tgtEl>
                                          <p:spTgt spid="4110"/>
                                        </p:tgtEl>
                                      </p:cBhvr>
                                    </p:animEffect>
                                  </p:childTnLst>
                                </p:cTn>
                              </p:par>
                              <p:par>
                                <p:cTn id="62" presetID="10" presetClass="entr" presetSubtype="0" fill="hold" nodeType="withEffect">
                                  <p:stCondLst>
                                    <p:cond delay="0"/>
                                  </p:stCondLst>
                                  <p:childTnLst>
                                    <p:set>
                                      <p:cBhvr>
                                        <p:cTn id="63" dur="1" fill="hold">
                                          <p:stCondLst>
                                            <p:cond delay="0"/>
                                          </p:stCondLst>
                                        </p:cTn>
                                        <p:tgtEl>
                                          <p:spTgt spid="4111"/>
                                        </p:tgtEl>
                                        <p:attrNameLst>
                                          <p:attrName>style.visibility</p:attrName>
                                        </p:attrNameLst>
                                      </p:cBhvr>
                                      <p:to>
                                        <p:strVal val="visible"/>
                                      </p:to>
                                    </p:set>
                                    <p:animEffect>
                                      <p:cBhvr>
                                        <p:cTn id="64" dur="500"/>
                                        <p:tgtEl>
                                          <p:spTgt spid="4111"/>
                                        </p:tgtEl>
                                      </p:cBhvr>
                                    </p:animEffect>
                                  </p:childTnLst>
                                </p:cTn>
                              </p:par>
                              <p:par>
                                <p:cTn id="65" presetID="53" presetClass="exit" presetSubtype="0" fill="hold" nodeType="withEffect">
                                  <p:stCondLst>
                                    <p:cond delay="0"/>
                                  </p:stCondLst>
                                  <p:childTnLst>
                                    <p:anim calcmode="lin" valueType="num">
                                      <p:cBhvr>
                                        <p:cTn id="66" dur="500"/>
                                        <p:tgtEl>
                                          <p:spTgt spid="4108"/>
                                        </p:tgtEl>
                                        <p:attrNameLst>
                                          <p:attrName>ppt_w</p:attrName>
                                        </p:attrNameLst>
                                      </p:cBhvr>
                                      <p:tavLst>
                                        <p:tav tm="0">
                                          <p:val>
                                            <p:strVal val="ppt_w"/>
                                          </p:val>
                                        </p:tav>
                                        <p:tav tm="100000">
                                          <p:val>
                                            <p:fltVal val="0"/>
                                          </p:val>
                                        </p:tav>
                                      </p:tavLst>
                                    </p:anim>
                                    <p:anim calcmode="lin" valueType="num">
                                      <p:cBhvr>
                                        <p:cTn id="67" dur="500"/>
                                        <p:tgtEl>
                                          <p:spTgt spid="4108"/>
                                        </p:tgtEl>
                                        <p:attrNameLst>
                                          <p:attrName>ppt_h</p:attrName>
                                        </p:attrNameLst>
                                      </p:cBhvr>
                                      <p:tavLst>
                                        <p:tav tm="0">
                                          <p:val>
                                            <p:strVal val="ppt_h"/>
                                          </p:val>
                                        </p:tav>
                                        <p:tav tm="100000">
                                          <p:val>
                                            <p:fltVal val="0"/>
                                          </p:val>
                                        </p:tav>
                                      </p:tavLst>
                                    </p:anim>
                                    <p:animEffect>
                                      <p:cBhvr>
                                        <p:cTn id="68" dur="500"/>
                                        <p:tgtEl>
                                          <p:spTgt spid="4108"/>
                                        </p:tgtEl>
                                      </p:cBhvr>
                                    </p:animEffect>
                                    <p:set>
                                      <p:cBhvr>
                                        <p:cTn id="69" dur="1" fill="hold">
                                          <p:stCondLst>
                                            <p:cond delay="499"/>
                                          </p:stCondLst>
                                        </p:cTn>
                                        <p:tgtEl>
                                          <p:spTgt spid="4108"/>
                                        </p:tgtEl>
                                        <p:attrNameLst>
                                          <p:attrName>style.visibility</p:attrName>
                                        </p:attrNameLst>
                                      </p:cBhvr>
                                      <p:to>
                                        <p:strVal val="hidden"/>
                                      </p:to>
                                    </p:set>
                                  </p:childTnLst>
                                </p:cTn>
                              </p:par>
                              <p:par>
                                <p:cTn id="70" presetID="53" presetClass="exit" presetSubtype="0" fill="hold" nodeType="withEffect">
                                  <p:stCondLst>
                                    <p:cond delay="0"/>
                                  </p:stCondLst>
                                  <p:childTnLst>
                                    <p:anim calcmode="lin" valueType="num">
                                      <p:cBhvr>
                                        <p:cTn id="71" dur="500"/>
                                        <p:tgtEl>
                                          <p:spTgt spid="4109"/>
                                        </p:tgtEl>
                                        <p:attrNameLst>
                                          <p:attrName>ppt_w</p:attrName>
                                        </p:attrNameLst>
                                      </p:cBhvr>
                                      <p:tavLst>
                                        <p:tav tm="0">
                                          <p:val>
                                            <p:strVal val="ppt_w"/>
                                          </p:val>
                                        </p:tav>
                                        <p:tav tm="100000">
                                          <p:val>
                                            <p:fltVal val="0"/>
                                          </p:val>
                                        </p:tav>
                                      </p:tavLst>
                                    </p:anim>
                                    <p:anim calcmode="lin" valueType="num">
                                      <p:cBhvr>
                                        <p:cTn id="72" dur="500"/>
                                        <p:tgtEl>
                                          <p:spTgt spid="4109"/>
                                        </p:tgtEl>
                                        <p:attrNameLst>
                                          <p:attrName>ppt_h</p:attrName>
                                        </p:attrNameLst>
                                      </p:cBhvr>
                                      <p:tavLst>
                                        <p:tav tm="0">
                                          <p:val>
                                            <p:strVal val="ppt_h"/>
                                          </p:val>
                                        </p:tav>
                                        <p:tav tm="100000">
                                          <p:val>
                                            <p:fltVal val="0"/>
                                          </p:val>
                                        </p:tav>
                                      </p:tavLst>
                                    </p:anim>
                                    <p:animEffect>
                                      <p:cBhvr>
                                        <p:cTn id="73" dur="500"/>
                                        <p:tgtEl>
                                          <p:spTgt spid="4109"/>
                                        </p:tgtEl>
                                      </p:cBhvr>
                                    </p:animEffect>
                                    <p:set>
                                      <p:cBhvr>
                                        <p:cTn id="74" dur="1" fill="hold">
                                          <p:stCondLst>
                                            <p:cond delay="499"/>
                                          </p:stCondLst>
                                        </p:cTn>
                                        <p:tgtEl>
                                          <p:spTgt spid="4109"/>
                                        </p:tgtEl>
                                        <p:attrNameLst>
                                          <p:attrName>style.visibility</p:attrName>
                                        </p:attrNameLst>
                                      </p:cBhvr>
                                      <p:to>
                                        <p:strVal val="hidden"/>
                                      </p:to>
                                    </p:set>
                                  </p:childTnLst>
                                </p:cTn>
                              </p:par>
                              <p:par>
                                <p:cTn id="75" presetID="53" presetClass="exit" presetSubtype="0" fill="hold" nodeType="withEffect">
                                  <p:stCondLst>
                                    <p:cond delay="0"/>
                                  </p:stCondLst>
                                  <p:childTnLst>
                                    <p:anim calcmode="lin" valueType="num">
                                      <p:cBhvr>
                                        <p:cTn id="76" dur="500"/>
                                        <p:tgtEl>
                                          <p:spTgt spid="4110"/>
                                        </p:tgtEl>
                                        <p:attrNameLst>
                                          <p:attrName>ppt_w</p:attrName>
                                        </p:attrNameLst>
                                      </p:cBhvr>
                                      <p:tavLst>
                                        <p:tav tm="0">
                                          <p:val>
                                            <p:strVal val="ppt_w"/>
                                          </p:val>
                                        </p:tav>
                                        <p:tav tm="100000">
                                          <p:val>
                                            <p:fltVal val="0"/>
                                          </p:val>
                                        </p:tav>
                                      </p:tavLst>
                                    </p:anim>
                                    <p:anim calcmode="lin" valueType="num">
                                      <p:cBhvr>
                                        <p:cTn id="77" dur="500"/>
                                        <p:tgtEl>
                                          <p:spTgt spid="4110"/>
                                        </p:tgtEl>
                                        <p:attrNameLst>
                                          <p:attrName>ppt_h</p:attrName>
                                        </p:attrNameLst>
                                      </p:cBhvr>
                                      <p:tavLst>
                                        <p:tav tm="0">
                                          <p:val>
                                            <p:strVal val="ppt_h"/>
                                          </p:val>
                                        </p:tav>
                                        <p:tav tm="100000">
                                          <p:val>
                                            <p:fltVal val="0"/>
                                          </p:val>
                                        </p:tav>
                                      </p:tavLst>
                                    </p:anim>
                                    <p:animEffect>
                                      <p:cBhvr>
                                        <p:cTn id="78" dur="500"/>
                                        <p:tgtEl>
                                          <p:spTgt spid="4110"/>
                                        </p:tgtEl>
                                      </p:cBhvr>
                                    </p:animEffect>
                                    <p:set>
                                      <p:cBhvr>
                                        <p:cTn id="79" dur="1" fill="hold">
                                          <p:stCondLst>
                                            <p:cond delay="499"/>
                                          </p:stCondLst>
                                        </p:cTn>
                                        <p:tgtEl>
                                          <p:spTgt spid="4110"/>
                                        </p:tgtEl>
                                        <p:attrNameLst>
                                          <p:attrName>style.visibility</p:attrName>
                                        </p:attrNameLst>
                                      </p:cBhvr>
                                      <p:to>
                                        <p:strVal val="hidden"/>
                                      </p:to>
                                    </p:set>
                                  </p:childTnLst>
                                </p:cTn>
                              </p:par>
                              <p:par>
                                <p:cTn id="80" presetID="53" presetClass="exit" presetSubtype="0" fill="hold" nodeType="withEffect">
                                  <p:stCondLst>
                                    <p:cond delay="0"/>
                                  </p:stCondLst>
                                  <p:childTnLst>
                                    <p:anim calcmode="lin" valueType="num">
                                      <p:cBhvr>
                                        <p:cTn id="81" dur="500"/>
                                        <p:tgtEl>
                                          <p:spTgt spid="4111"/>
                                        </p:tgtEl>
                                        <p:attrNameLst>
                                          <p:attrName>ppt_w</p:attrName>
                                        </p:attrNameLst>
                                      </p:cBhvr>
                                      <p:tavLst>
                                        <p:tav tm="0">
                                          <p:val>
                                            <p:strVal val="ppt_w"/>
                                          </p:val>
                                        </p:tav>
                                        <p:tav tm="100000">
                                          <p:val>
                                            <p:fltVal val="0"/>
                                          </p:val>
                                        </p:tav>
                                      </p:tavLst>
                                    </p:anim>
                                    <p:anim calcmode="lin" valueType="num">
                                      <p:cBhvr>
                                        <p:cTn id="82" dur="500"/>
                                        <p:tgtEl>
                                          <p:spTgt spid="4111"/>
                                        </p:tgtEl>
                                        <p:attrNameLst>
                                          <p:attrName>ppt_h</p:attrName>
                                        </p:attrNameLst>
                                      </p:cBhvr>
                                      <p:tavLst>
                                        <p:tav tm="0">
                                          <p:val>
                                            <p:strVal val="ppt_h"/>
                                          </p:val>
                                        </p:tav>
                                        <p:tav tm="100000">
                                          <p:val>
                                            <p:fltVal val="0"/>
                                          </p:val>
                                        </p:tav>
                                      </p:tavLst>
                                    </p:anim>
                                    <p:animEffect>
                                      <p:cBhvr>
                                        <p:cTn id="83" dur="500"/>
                                        <p:tgtEl>
                                          <p:spTgt spid="4111"/>
                                        </p:tgtEl>
                                      </p:cBhvr>
                                    </p:animEffect>
                                    <p:set>
                                      <p:cBhvr>
                                        <p:cTn id="84" dur="1" fill="hold">
                                          <p:stCondLst>
                                            <p:cond delay="499"/>
                                          </p:stCondLst>
                                        </p:cTn>
                                        <p:tgtEl>
                                          <p:spTgt spid="4111"/>
                                        </p:tgtEl>
                                        <p:attrNameLst>
                                          <p:attrName>style.visibility</p:attrName>
                                        </p:attrNameLst>
                                      </p:cBhvr>
                                      <p:to>
                                        <p:strVal val="hidden"/>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nodeType="clickEffect">
                                  <p:stCondLst>
                                    <p:cond delay="0"/>
                                  </p:stCondLst>
                                  <p:childTnLst>
                                    <p:set>
                                      <p:cBhvr>
                                        <p:cTn id="88" dur="1" fill="hold">
                                          <p:stCondLst>
                                            <p:cond delay="0"/>
                                          </p:stCondLst>
                                        </p:cTn>
                                        <p:tgtEl>
                                          <p:spTgt spid="17"/>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1" presetClass="entr" presetSubtype="0" fill="hold" grpId="0" nodeType="clickEffect">
                                  <p:stCondLst>
                                    <p:cond delay="0"/>
                                  </p:stCondLst>
                                  <p:childTnLst>
                                    <p:set>
                                      <p:cBhvr>
                                        <p:cTn id="92" dur="1" fill="hold">
                                          <p:stCondLst>
                                            <p:cond delay="499"/>
                                          </p:stCondLst>
                                        </p:cTn>
                                        <p:tgtEl>
                                          <p:spTgt spid="42"/>
                                        </p:tgtEl>
                                        <p:attrNameLst>
                                          <p:attrName>style.visibility</p:attrName>
                                        </p:attrNameLst>
                                      </p:cBhvr>
                                      <p:to>
                                        <p:strVal val="visible"/>
                                      </p:to>
                                    </p:set>
                                  </p:childTnLst>
                                </p:cTn>
                              </p:par>
                            </p:childTnLst>
                          </p:cTn>
                        </p:par>
                      </p:childTnLst>
                    </p:cTn>
                  </p:par>
                  <p:par>
                    <p:cTn id="93" fill="hold" nodeType="clickPar">
                      <p:stCondLst>
                        <p:cond delay="indefinite"/>
                      </p:stCondLst>
                      <p:childTnLst>
                        <p:par>
                          <p:cTn id="94" fill="hold" nodeType="withGroup">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长方形 289">
            <a:extLst>
              <a:ext uri="{FF2B5EF4-FFF2-40B4-BE49-F238E27FC236}">
                <a16:creationId xmlns:a16="http://schemas.microsoft.com/office/drawing/2014/main" id="{8D770D35-8910-9A48-B3D2-643EA0F45D53}"/>
              </a:ext>
            </a:extLst>
          </p:cNvPr>
          <p:cNvSpPr>
            <a:spLocks noChangeArrowheads="1"/>
          </p:cNvSpPr>
          <p:nvPr/>
        </p:nvSpPr>
        <p:spPr bwMode="auto">
          <a:xfrm>
            <a:off x="-26988" y="242888"/>
            <a:ext cx="6480176" cy="606425"/>
          </a:xfrm>
          <a:prstGeom prst="rect">
            <a:avLst/>
          </a:prstGeom>
          <a:gradFill rotWithShape="0">
            <a:gsLst>
              <a:gs pos="0">
                <a:srgbClr val="990033"/>
              </a:gs>
              <a:gs pos="100000">
                <a:srgbClr val="460017">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67628" tIns="35243" rIns="67628" bIns="35243"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en-US"/>
          </a:p>
        </p:txBody>
      </p:sp>
      <p:sp>
        <p:nvSpPr>
          <p:cNvPr id="130050" name="矩形 8">
            <a:extLst>
              <a:ext uri="{FF2B5EF4-FFF2-40B4-BE49-F238E27FC236}">
                <a16:creationId xmlns:a16="http://schemas.microsoft.com/office/drawing/2014/main" id="{44847E54-04E9-1849-8A41-C67BDB762D9A}"/>
              </a:ext>
            </a:extLst>
          </p:cNvPr>
          <p:cNvSpPr>
            <a:spLocks noChangeArrowheads="1"/>
          </p:cNvSpPr>
          <p:nvPr/>
        </p:nvSpPr>
        <p:spPr bwMode="auto">
          <a:xfrm>
            <a:off x="2411413" y="523875"/>
            <a:ext cx="20891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endParaRPr lang="zh-CN" altLang="en-US" sz="15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4102" name="Picture 2" descr="PPECLOGO-eff-0-1">
            <a:extLst>
              <a:ext uri="{FF2B5EF4-FFF2-40B4-BE49-F238E27FC236}">
                <a16:creationId xmlns:a16="http://schemas.microsoft.com/office/drawing/2014/main" id="{E662E33B-6F2C-154D-9876-F032104EF1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7863" y="525463"/>
            <a:ext cx="627062"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3" descr="PPECLOGO-eff-0-2">
            <a:extLst>
              <a:ext uri="{FF2B5EF4-FFF2-40B4-BE49-F238E27FC236}">
                <a16:creationId xmlns:a16="http://schemas.microsoft.com/office/drawing/2014/main" id="{4CE245DC-FB20-2240-9C97-250B5710BF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6600" y="506413"/>
            <a:ext cx="5778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6" descr="PPECLOGO-eff-0-1">
            <a:extLst>
              <a:ext uri="{FF2B5EF4-FFF2-40B4-BE49-F238E27FC236}">
                <a16:creationId xmlns:a16="http://schemas.microsoft.com/office/drawing/2014/main" id="{3535AF86-B05E-0242-A38D-C83ECE6BBF2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6038" y="533400"/>
            <a:ext cx="23495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8" descr="PPECLOGO-eff-0-2">
            <a:extLst>
              <a:ext uri="{FF2B5EF4-FFF2-40B4-BE49-F238E27FC236}">
                <a16:creationId xmlns:a16="http://schemas.microsoft.com/office/drawing/2014/main" id="{E293FBE5-142C-2443-8B93-9CD3EBD627A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6200" y="377825"/>
            <a:ext cx="57943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11" descr="PPECLOGO-eff-5-4">
            <a:extLst>
              <a:ext uri="{FF2B5EF4-FFF2-40B4-BE49-F238E27FC236}">
                <a16:creationId xmlns:a16="http://schemas.microsoft.com/office/drawing/2014/main" id="{960DAB38-9DC5-0740-9192-483D78D6970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53063" y="449263"/>
            <a:ext cx="5334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7" name="Picture 12" descr="PPECLOGO-eff-0-1">
            <a:extLst>
              <a:ext uri="{FF2B5EF4-FFF2-40B4-BE49-F238E27FC236}">
                <a16:creationId xmlns:a16="http://schemas.microsoft.com/office/drawing/2014/main" id="{5537081E-F6A3-F248-A99B-6BB649022D6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89413" y="874713"/>
            <a:ext cx="309562"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Picture 15" descr="PPECLOGO-eff2-1-3">
            <a:extLst>
              <a:ext uri="{FF2B5EF4-FFF2-40B4-BE49-F238E27FC236}">
                <a16:creationId xmlns:a16="http://schemas.microsoft.com/office/drawing/2014/main" id="{2CB6D97C-7970-F045-94AF-A1937FD8E6F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51025" y="477838"/>
            <a:ext cx="25876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6" descr="PPECLOGO-eff2-1-4">
            <a:extLst>
              <a:ext uri="{FF2B5EF4-FFF2-40B4-BE49-F238E27FC236}">
                <a16:creationId xmlns:a16="http://schemas.microsoft.com/office/drawing/2014/main" id="{F1BBCC8C-094D-F844-90E4-303D19C5F51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30725" y="731838"/>
            <a:ext cx="4159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0" name="Picture 17" descr="PPECLOGO-eff2-1-3">
            <a:extLst>
              <a:ext uri="{FF2B5EF4-FFF2-40B4-BE49-F238E27FC236}">
                <a16:creationId xmlns:a16="http://schemas.microsoft.com/office/drawing/2014/main" id="{E0B014E5-FE9B-0D4D-AA4F-D8ADFDDC30B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45063" y="534988"/>
            <a:ext cx="211137"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18" descr="PPECLOGO-eff2-1-3">
            <a:extLst>
              <a:ext uri="{FF2B5EF4-FFF2-40B4-BE49-F238E27FC236}">
                <a16:creationId xmlns:a16="http://schemas.microsoft.com/office/drawing/2014/main" id="{4003A454-4465-5940-81EA-3B1135A599D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43513" y="788988"/>
            <a:ext cx="166687" cy="11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0061" name="网络 586">
            <a:extLst>
              <a:ext uri="{FF2B5EF4-FFF2-40B4-BE49-F238E27FC236}">
                <a16:creationId xmlns:a16="http://schemas.microsoft.com/office/drawing/2014/main" id="{4D0DE6BF-10DC-3148-8493-039CE15E59A3}"/>
              </a:ext>
            </a:extLst>
          </p:cNvPr>
          <p:cNvSpPr>
            <a:spLocks/>
          </p:cNvSpPr>
          <p:nvPr/>
        </p:nvSpPr>
        <p:spPr bwMode="auto">
          <a:xfrm>
            <a:off x="19050" y="314325"/>
            <a:ext cx="506413" cy="484188"/>
          </a:xfrm>
          <a:custGeom>
            <a:avLst/>
            <a:gdLst>
              <a:gd name="T0" fmla="*/ 0 w 1889279"/>
              <a:gd name="T1" fmla="*/ 0 h 1810503"/>
              <a:gd name="T2" fmla="*/ 0 w 1889279"/>
              <a:gd name="T3" fmla="*/ 0 h 1810503"/>
              <a:gd name="T4" fmla="*/ 0 w 1889279"/>
              <a:gd name="T5" fmla="*/ 0 h 1810503"/>
              <a:gd name="T6" fmla="*/ 0 w 1889279"/>
              <a:gd name="T7" fmla="*/ 0 h 1810503"/>
              <a:gd name="T8" fmla="*/ 0 w 1889279"/>
              <a:gd name="T9" fmla="*/ 0 h 1810503"/>
              <a:gd name="T10" fmla="*/ 0 w 1889279"/>
              <a:gd name="T11" fmla="*/ 0 h 1810503"/>
              <a:gd name="T12" fmla="*/ 0 w 1889279"/>
              <a:gd name="T13" fmla="*/ 0 h 1810503"/>
              <a:gd name="T14" fmla="*/ 0 w 1889279"/>
              <a:gd name="T15" fmla="*/ 0 h 1810503"/>
              <a:gd name="T16" fmla="*/ 0 w 1889279"/>
              <a:gd name="T17" fmla="*/ 0 h 1810503"/>
              <a:gd name="T18" fmla="*/ 0 w 1889279"/>
              <a:gd name="T19" fmla="*/ 0 h 1810503"/>
              <a:gd name="T20" fmla="*/ 0 w 1889279"/>
              <a:gd name="T21" fmla="*/ 0 h 1810503"/>
              <a:gd name="T22" fmla="*/ 0 w 1889279"/>
              <a:gd name="T23" fmla="*/ 0 h 1810503"/>
              <a:gd name="T24" fmla="*/ 0 w 1889279"/>
              <a:gd name="T25" fmla="*/ 0 h 1810503"/>
              <a:gd name="T26" fmla="*/ 0 w 1889279"/>
              <a:gd name="T27" fmla="*/ 0 h 1810503"/>
              <a:gd name="T28" fmla="*/ 0 w 1889279"/>
              <a:gd name="T29" fmla="*/ 0 h 1810503"/>
              <a:gd name="T30" fmla="*/ 0 w 1889279"/>
              <a:gd name="T31" fmla="*/ 0 h 1810503"/>
              <a:gd name="T32" fmla="*/ 0 w 1889279"/>
              <a:gd name="T33" fmla="*/ 0 h 1810503"/>
              <a:gd name="T34" fmla="*/ 0 w 1889279"/>
              <a:gd name="T35" fmla="*/ 0 h 1810503"/>
              <a:gd name="T36" fmla="*/ 0 w 1889279"/>
              <a:gd name="T37" fmla="*/ 0 h 1810503"/>
              <a:gd name="T38" fmla="*/ 0 w 1889279"/>
              <a:gd name="T39" fmla="*/ 0 h 1810503"/>
              <a:gd name="T40" fmla="*/ 0 w 1889279"/>
              <a:gd name="T41" fmla="*/ 0 h 1810503"/>
              <a:gd name="T42" fmla="*/ 0 w 1889279"/>
              <a:gd name="T43" fmla="*/ 0 h 1810503"/>
              <a:gd name="T44" fmla="*/ 0 w 1889279"/>
              <a:gd name="T45" fmla="*/ 0 h 1810503"/>
              <a:gd name="T46" fmla="*/ 0 w 1889279"/>
              <a:gd name="T47" fmla="*/ 0 h 1810503"/>
              <a:gd name="T48" fmla="*/ 0 w 1889279"/>
              <a:gd name="T49" fmla="*/ 0 h 1810503"/>
              <a:gd name="T50" fmla="*/ 0 w 1889279"/>
              <a:gd name="T51" fmla="*/ 0 h 1810503"/>
              <a:gd name="T52" fmla="*/ 0 w 1889279"/>
              <a:gd name="T53" fmla="*/ 0 h 1810503"/>
              <a:gd name="T54" fmla="*/ 0 w 1889279"/>
              <a:gd name="T55" fmla="*/ 0 h 1810503"/>
              <a:gd name="T56" fmla="*/ 0 w 1889279"/>
              <a:gd name="T57" fmla="*/ 0 h 1810503"/>
              <a:gd name="T58" fmla="*/ 0 w 1889279"/>
              <a:gd name="T59" fmla="*/ 0 h 1810503"/>
              <a:gd name="T60" fmla="*/ 0 w 1889279"/>
              <a:gd name="T61" fmla="*/ 0 h 1810503"/>
              <a:gd name="T62" fmla="*/ 0 w 1889279"/>
              <a:gd name="T63" fmla="*/ 0 h 1810503"/>
              <a:gd name="T64" fmla="*/ 0 w 1889279"/>
              <a:gd name="T65" fmla="*/ 0 h 1810503"/>
              <a:gd name="T66" fmla="*/ 0 w 1889279"/>
              <a:gd name="T67" fmla="*/ 0 h 1810503"/>
              <a:gd name="T68" fmla="*/ 0 w 1889279"/>
              <a:gd name="T69" fmla="*/ 0 h 1810503"/>
              <a:gd name="T70" fmla="*/ 0 w 1889279"/>
              <a:gd name="T71" fmla="*/ 0 h 1810503"/>
              <a:gd name="T72" fmla="*/ 0 w 1889279"/>
              <a:gd name="T73" fmla="*/ 0 h 1810503"/>
              <a:gd name="T74" fmla="*/ 0 w 1889279"/>
              <a:gd name="T75" fmla="*/ 0 h 18105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89279"/>
              <a:gd name="T115" fmla="*/ 0 h 1810503"/>
              <a:gd name="T116" fmla="*/ 1889279 w 1889279"/>
              <a:gd name="T117" fmla="*/ 1810503 h 18105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lnTo>
                  <a:pt x="953521" y="1355186"/>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lnTo>
                  <a:pt x="953521" y="931303"/>
                </a:ln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lnTo>
                  <a:pt x="900586" y="1702"/>
                </a:lnTo>
                <a:close/>
                <a:moveTo>
                  <a:pt x="953521" y="0"/>
                </a:moveTo>
                <a:lnTo>
                  <a:pt x="981035" y="1330"/>
                </a:lnTo>
                <a:cubicBezTo>
                  <a:pt x="1124068" y="53565"/>
                  <a:pt x="1247786" y="180867"/>
                  <a:pt x="1332000" y="354889"/>
                </a:cubicBezTo>
                <a:cubicBezTo>
                  <a:pt x="1219743" y="403080"/>
                  <a:pt x="1090709" y="429800"/>
                  <a:pt x="953521" y="430954"/>
                </a:cubicBezTo>
                <a:lnTo>
                  <a:pt x="9535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nchor="ctr"/>
          <a:lstStyle/>
          <a:p>
            <a:endParaRPr lang="zh-CN" altLang="en-US"/>
          </a:p>
        </p:txBody>
      </p:sp>
      <p:pic>
        <p:nvPicPr>
          <p:cNvPr id="130062" name="Picture 22" descr="未标题-4">
            <a:extLst>
              <a:ext uri="{FF2B5EF4-FFF2-40B4-BE49-F238E27FC236}">
                <a16:creationId xmlns:a16="http://schemas.microsoft.com/office/drawing/2014/main" id="{0DADD6DD-6BC5-9047-BC0F-31D179E3DDD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75463" y="68263"/>
            <a:ext cx="2230437"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0063" name="Text Box 4">
            <a:extLst>
              <a:ext uri="{FF2B5EF4-FFF2-40B4-BE49-F238E27FC236}">
                <a16:creationId xmlns:a16="http://schemas.microsoft.com/office/drawing/2014/main" id="{F6C33158-A3E4-824C-A814-B3F345804037}"/>
              </a:ext>
            </a:extLst>
          </p:cNvPr>
          <p:cNvSpPr txBox="1">
            <a:spLocks noChangeArrowheads="1"/>
          </p:cNvSpPr>
          <p:nvPr/>
        </p:nvSpPr>
        <p:spPr bwMode="auto">
          <a:xfrm>
            <a:off x="974725" y="43846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sz="2400" b="1">
              <a:solidFill>
                <a:schemeClr val="bg1"/>
              </a:solidFill>
              <a:latin typeface="Times New Roman" panose="02020603050405020304" pitchFamily="18" charset="0"/>
            </a:endParaRPr>
          </a:p>
        </p:txBody>
      </p:sp>
      <p:sp>
        <p:nvSpPr>
          <p:cNvPr id="19" name="Text Box 5">
            <a:extLst>
              <a:ext uri="{FF2B5EF4-FFF2-40B4-BE49-F238E27FC236}">
                <a16:creationId xmlns:a16="http://schemas.microsoft.com/office/drawing/2014/main" id="{055B39ED-639E-794F-B4C0-A96F66E51F42}"/>
              </a:ext>
            </a:extLst>
          </p:cNvPr>
          <p:cNvSpPr txBox="1">
            <a:spLocks noChangeArrowheads="1"/>
          </p:cNvSpPr>
          <p:nvPr/>
        </p:nvSpPr>
        <p:spPr bwMode="auto">
          <a:xfrm>
            <a:off x="341313" y="1628775"/>
            <a:ext cx="8378825"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40000"/>
              </a:lnSpc>
            </a:pPr>
            <a:r>
              <a:rPr kumimoji="1" lang="en-US" altLang="zh-CN" sz="2000" b="1">
                <a:solidFill>
                  <a:srgbClr val="0033CC"/>
                </a:solidFill>
                <a:latin typeface="宋体" panose="02010600030101010101" pitchFamily="2" charset="-122"/>
              </a:rPr>
              <a:t>BIOS</a:t>
            </a:r>
            <a:r>
              <a:rPr kumimoji="1" lang="zh-CN" altLang="en-US" sz="2000" b="1">
                <a:solidFill>
                  <a:srgbClr val="0033CC"/>
                </a:solidFill>
                <a:latin typeface="宋体" panose="02010600030101010101" pitchFamily="2" charset="-122"/>
              </a:rPr>
              <a:t>设计的</a:t>
            </a:r>
            <a:r>
              <a:rPr kumimoji="1" lang="en-US" altLang="zh-CN" sz="2000" b="1">
                <a:solidFill>
                  <a:srgbClr val="0033CC"/>
                </a:solidFill>
                <a:latin typeface="宋体" panose="02010600030101010101" pitchFamily="2" charset="-122"/>
              </a:rPr>
              <a:t>09H</a:t>
            </a:r>
            <a:r>
              <a:rPr kumimoji="1" lang="zh-CN" altLang="en-US" sz="2000" b="1">
                <a:solidFill>
                  <a:srgbClr val="0033CC"/>
                </a:solidFill>
                <a:latin typeface="宋体" panose="02010600030101010101" pitchFamily="2" charset="-122"/>
              </a:rPr>
              <a:t>型中断服务程序处理流程如下：</a:t>
            </a:r>
          </a:p>
          <a:p>
            <a:pPr eaLnBrk="1" hangingPunct="1">
              <a:lnSpc>
                <a:spcPct val="130000"/>
              </a:lnSpc>
            </a:pPr>
            <a:r>
              <a:rPr kumimoji="1" lang="zh-CN" altLang="en-US" sz="2000" b="1">
                <a:latin typeface="宋体" panose="02010600030101010101" pitchFamily="2" charset="-122"/>
              </a:rPr>
              <a:t>①开中断、保护现场；</a:t>
            </a:r>
          </a:p>
          <a:p>
            <a:pPr eaLnBrk="1" hangingPunct="1">
              <a:lnSpc>
                <a:spcPct val="130000"/>
              </a:lnSpc>
            </a:pPr>
            <a:r>
              <a:rPr kumimoji="1" lang="zh-CN" altLang="en-US" sz="2000" b="1">
                <a:latin typeface="宋体" panose="02010600030101010101" pitchFamily="2" charset="-122"/>
              </a:rPr>
              <a:t>②从键盘接口电路（口地址</a:t>
            </a:r>
            <a:r>
              <a:rPr kumimoji="1" lang="en-US" altLang="zh-CN" sz="2000" b="1">
                <a:latin typeface="宋体" panose="02010600030101010101" pitchFamily="2" charset="-122"/>
              </a:rPr>
              <a:t>60H</a:t>
            </a:r>
            <a:r>
              <a:rPr kumimoji="1" lang="zh-CN" altLang="en-US" sz="2000" b="1">
                <a:latin typeface="宋体" panose="02010600030101010101" pitchFamily="2" charset="-122"/>
              </a:rPr>
              <a:t>）读取按键扫描码；</a:t>
            </a:r>
          </a:p>
          <a:p>
            <a:pPr eaLnBrk="1" hangingPunct="1">
              <a:lnSpc>
                <a:spcPct val="130000"/>
              </a:lnSpc>
            </a:pPr>
            <a:r>
              <a:rPr kumimoji="1" lang="zh-CN" altLang="en-US" sz="2000" b="1">
                <a:latin typeface="宋体" panose="02010600030101010101" pitchFamily="2" charset="-122"/>
              </a:rPr>
              <a:t>③分析、处理按键扫描码</a:t>
            </a:r>
            <a:r>
              <a:rPr kumimoji="1" lang="en-US" altLang="zh-CN" sz="2000" b="1">
                <a:latin typeface="宋体" panose="02010600030101010101" pitchFamily="2" charset="-122"/>
              </a:rPr>
              <a:t>,</a:t>
            </a:r>
            <a:r>
              <a:rPr kumimoji="1" lang="zh-CN" altLang="en-US" sz="2000" b="1">
                <a:latin typeface="宋体" panose="02010600030101010101" pitchFamily="2" charset="-122"/>
              </a:rPr>
              <a:t>生成相应的键代码存入键盘缓冲区。</a:t>
            </a:r>
          </a:p>
          <a:p>
            <a:pPr eaLnBrk="1">
              <a:lnSpc>
                <a:spcPct val="130000"/>
              </a:lnSpc>
            </a:pPr>
            <a:r>
              <a:rPr kumimoji="1" lang="zh-CN" altLang="en-US" sz="2000" b="1">
                <a:latin typeface="宋体" panose="02010600030101010101" pitchFamily="2" charset="-122"/>
              </a:rPr>
              <a:t>④向主</a:t>
            </a:r>
            <a:r>
              <a:rPr kumimoji="1" lang="en-US" altLang="zh-CN" sz="2000" b="1">
                <a:latin typeface="宋体" panose="02010600030101010101" pitchFamily="2" charset="-122"/>
              </a:rPr>
              <a:t>8259A</a:t>
            </a:r>
            <a:r>
              <a:rPr kumimoji="1" lang="zh-CN" altLang="en-US" sz="2000" b="1">
                <a:latin typeface="宋体" panose="02010600030101010101" pitchFamily="2" charset="-122"/>
              </a:rPr>
              <a:t>发常规中断结束命令</a:t>
            </a:r>
          </a:p>
          <a:p>
            <a:pPr eaLnBrk="1">
              <a:lnSpc>
                <a:spcPct val="130000"/>
              </a:lnSpc>
            </a:pPr>
            <a:r>
              <a:rPr kumimoji="1" lang="en-US" altLang="zh-CN" sz="2000" b="1">
                <a:latin typeface="宋体" panose="02010600030101010101" pitchFamily="2" charset="-122"/>
              </a:rPr>
              <a:t>         MOV  AL</a:t>
            </a:r>
            <a:r>
              <a:rPr kumimoji="1" lang="zh-CN" altLang="en-US" sz="2000" b="1">
                <a:latin typeface="宋体" panose="02010600030101010101" pitchFamily="2" charset="-122"/>
              </a:rPr>
              <a:t>，</a:t>
            </a:r>
            <a:r>
              <a:rPr kumimoji="1" lang="en-US" altLang="zh-CN" sz="2000" b="1">
                <a:latin typeface="宋体" panose="02010600030101010101" pitchFamily="2" charset="-122"/>
              </a:rPr>
              <a:t>20H </a:t>
            </a:r>
            <a:endParaRPr kumimoji="1" lang="zh-CN" altLang="en-US" sz="2000" b="1">
              <a:latin typeface="宋体" panose="02010600030101010101" pitchFamily="2" charset="-122"/>
            </a:endParaRPr>
          </a:p>
          <a:p>
            <a:pPr eaLnBrk="1">
              <a:lnSpc>
                <a:spcPct val="130000"/>
              </a:lnSpc>
            </a:pPr>
            <a:r>
              <a:rPr kumimoji="1" lang="en-US" altLang="zh-CN" sz="2000" b="1">
                <a:latin typeface="宋体" panose="02010600030101010101" pitchFamily="2" charset="-122"/>
              </a:rPr>
              <a:t>         OUT  20H</a:t>
            </a:r>
            <a:r>
              <a:rPr kumimoji="1" lang="zh-CN" altLang="en-US" sz="2000" b="1">
                <a:latin typeface="宋体" panose="02010600030101010101" pitchFamily="2" charset="-122"/>
              </a:rPr>
              <a:t>，</a:t>
            </a:r>
            <a:r>
              <a:rPr kumimoji="1" lang="en-US" altLang="zh-CN" sz="2000" b="1">
                <a:latin typeface="宋体" panose="02010600030101010101" pitchFamily="2" charset="-122"/>
              </a:rPr>
              <a:t>AL</a:t>
            </a:r>
            <a:endParaRPr kumimoji="1" lang="zh-CN" altLang="en-US" sz="2000" b="1">
              <a:latin typeface="宋体" panose="02010600030101010101" pitchFamily="2" charset="-122"/>
            </a:endParaRPr>
          </a:p>
          <a:p>
            <a:pPr eaLnBrk="1" hangingPunct="1">
              <a:lnSpc>
                <a:spcPct val="130000"/>
              </a:lnSpc>
            </a:pPr>
            <a:r>
              <a:rPr kumimoji="1" lang="zh-CN" altLang="en-US" sz="2000" b="1">
                <a:latin typeface="宋体" panose="02010600030101010101" pitchFamily="2" charset="-122"/>
              </a:rPr>
              <a:t>⑤恢复现场，执行</a:t>
            </a:r>
            <a:r>
              <a:rPr kumimoji="1" lang="en-US" altLang="zh-CN" sz="2000" b="1">
                <a:latin typeface="宋体" panose="02010600030101010101" pitchFamily="2" charset="-122"/>
              </a:rPr>
              <a:t>IRET</a:t>
            </a:r>
            <a:r>
              <a:rPr kumimoji="1" lang="zh-CN" altLang="en-US" sz="2000" b="1">
                <a:latin typeface="宋体" panose="02010600030101010101" pitchFamily="2" charset="-122"/>
              </a:rPr>
              <a:t>命令。</a:t>
            </a:r>
          </a:p>
        </p:txBody>
      </p:sp>
      <p:sp>
        <p:nvSpPr>
          <p:cNvPr id="20" name="矩形 3">
            <a:extLst>
              <a:ext uri="{FF2B5EF4-FFF2-40B4-BE49-F238E27FC236}">
                <a16:creationId xmlns:a16="http://schemas.microsoft.com/office/drawing/2014/main" id="{ACB53A5C-8427-B846-A551-29987870D29A}"/>
              </a:ext>
            </a:extLst>
          </p:cNvPr>
          <p:cNvSpPr>
            <a:spLocks noChangeArrowheads="1"/>
          </p:cNvSpPr>
          <p:nvPr/>
        </p:nvSpPr>
        <p:spPr bwMode="auto">
          <a:xfrm>
            <a:off x="107950" y="989013"/>
            <a:ext cx="4800600" cy="500062"/>
          </a:xfrm>
          <a:prstGeom prst="rect">
            <a:avLst/>
          </a:prstGeom>
          <a:gradFill rotWithShape="0">
            <a:gsLst>
              <a:gs pos="0">
                <a:srgbClr val="F46200">
                  <a:alpha val="89000"/>
                </a:srgbClr>
              </a:gs>
              <a:gs pos="100000">
                <a:srgbClr val="FF6600">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sz="2200" b="1">
                <a:solidFill>
                  <a:schemeClr val="bg1"/>
                </a:solidFill>
                <a:latin typeface="微软雅黑" panose="020B0503020204020204" pitchFamily="34" charset="-122"/>
                <a:ea typeface="微软雅黑" panose="020B0503020204020204" pitchFamily="34" charset="-122"/>
                <a:sym typeface="MS PGothic" panose="020B0600070205080204" pitchFamily="34" charset="-128"/>
              </a:rPr>
              <a:t>  三、键盘中断处理流程</a:t>
            </a:r>
          </a:p>
        </p:txBody>
      </p:sp>
      <p:sp>
        <p:nvSpPr>
          <p:cNvPr id="130066" name="文本框 5">
            <a:extLst>
              <a:ext uri="{FF2B5EF4-FFF2-40B4-BE49-F238E27FC236}">
                <a16:creationId xmlns:a16="http://schemas.microsoft.com/office/drawing/2014/main" id="{CDB0F646-A437-A644-B70F-84E9DD598788}"/>
              </a:ext>
            </a:extLst>
          </p:cNvPr>
          <p:cNvSpPr>
            <a:spLocks noChangeArrowheads="1"/>
          </p:cNvSpPr>
          <p:nvPr/>
        </p:nvSpPr>
        <p:spPr bwMode="auto">
          <a:xfrm>
            <a:off x="609600" y="341313"/>
            <a:ext cx="6265863"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sz="2400" b="1">
                <a:solidFill>
                  <a:schemeClr val="bg1"/>
                </a:solidFill>
                <a:ea typeface="微软雅黑" panose="020B0503020204020204" pitchFamily="34" charset="-122"/>
                <a:sym typeface="Arial" panose="020B0604020202020204" pitchFamily="34" charset="0"/>
              </a:rPr>
              <a:t>系统键盘中断</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4102"/>
                                        </p:tgtEl>
                                        <p:attrNameLst>
                                          <p:attrName>style.visibility</p:attrName>
                                        </p:attrNameLst>
                                      </p:cBhvr>
                                      <p:to>
                                        <p:strVal val="visible"/>
                                      </p:to>
                                    </p:set>
                                    <p:animEffect>
                                      <p:cBhvr>
                                        <p:cTn id="7" dur="500"/>
                                        <p:tgtEl>
                                          <p:spTgt spid="4102"/>
                                        </p:tgtEl>
                                      </p:cBhvr>
                                    </p:animEffect>
                                  </p:childTnLst>
                                </p:cTn>
                              </p:par>
                              <p:par>
                                <p:cTn id="8" presetID="10" presetClass="entr" presetSubtype="0" fill="hold" nodeType="withEffect">
                                  <p:stCondLst>
                                    <p:cond delay="0"/>
                                  </p:stCondLst>
                                  <p:childTnLst>
                                    <p:set>
                                      <p:cBhvr>
                                        <p:cTn id="9" dur="1" fill="hold">
                                          <p:stCondLst>
                                            <p:cond delay="0"/>
                                          </p:stCondLst>
                                        </p:cTn>
                                        <p:tgtEl>
                                          <p:spTgt spid="4105"/>
                                        </p:tgtEl>
                                        <p:attrNameLst>
                                          <p:attrName>style.visibility</p:attrName>
                                        </p:attrNameLst>
                                      </p:cBhvr>
                                      <p:to>
                                        <p:strVal val="visible"/>
                                      </p:to>
                                    </p:set>
                                    <p:animEffect>
                                      <p:cBhvr>
                                        <p:cTn id="10" dur="500"/>
                                        <p:tgtEl>
                                          <p:spTgt spid="4105"/>
                                        </p:tgtEl>
                                      </p:cBhvr>
                                    </p:animEffect>
                                  </p:childTnLst>
                                </p:cTn>
                              </p:par>
                              <p:par>
                                <p:cTn id="11" presetID="10" presetClass="entr" presetSubtype="0" fill="hold" nodeType="withEffect">
                                  <p:stCondLst>
                                    <p:cond delay="0"/>
                                  </p:stCondLst>
                                  <p:childTnLst>
                                    <p:set>
                                      <p:cBhvr>
                                        <p:cTn id="12" dur="1" fill="hold">
                                          <p:stCondLst>
                                            <p:cond delay="0"/>
                                          </p:stCondLst>
                                        </p:cTn>
                                        <p:tgtEl>
                                          <p:spTgt spid="4107"/>
                                        </p:tgtEl>
                                        <p:attrNameLst>
                                          <p:attrName>style.visibility</p:attrName>
                                        </p:attrNameLst>
                                      </p:cBhvr>
                                      <p:to>
                                        <p:strVal val="visible"/>
                                      </p:to>
                                    </p:set>
                                    <p:animEffect>
                                      <p:cBhvr>
                                        <p:cTn id="13" dur="500"/>
                                        <p:tgtEl>
                                          <p:spTgt spid="4107"/>
                                        </p:tgtEl>
                                      </p:cBhvr>
                                    </p:animEffect>
                                  </p:childTnLst>
                                </p:cTn>
                              </p:par>
                              <p:par>
                                <p:cTn id="14" presetID="10" presetClass="entr" presetSubtype="0" fill="hold" nodeType="withEffect">
                                  <p:stCondLst>
                                    <p:cond delay="0"/>
                                  </p:stCondLst>
                                  <p:childTnLst>
                                    <p:set>
                                      <p:cBhvr>
                                        <p:cTn id="15" dur="1" fill="hold">
                                          <p:stCondLst>
                                            <p:cond delay="0"/>
                                          </p:stCondLst>
                                        </p:cTn>
                                        <p:tgtEl>
                                          <p:spTgt spid="4103"/>
                                        </p:tgtEl>
                                        <p:attrNameLst>
                                          <p:attrName>style.visibility</p:attrName>
                                        </p:attrNameLst>
                                      </p:cBhvr>
                                      <p:to>
                                        <p:strVal val="visible"/>
                                      </p:to>
                                    </p:set>
                                    <p:animEffect>
                                      <p:cBhvr>
                                        <p:cTn id="16" dur="500"/>
                                        <p:tgtEl>
                                          <p:spTgt spid="4103"/>
                                        </p:tgtEl>
                                      </p:cBhvr>
                                    </p:animEffect>
                                  </p:childTnLst>
                                </p:cTn>
                              </p:par>
                              <p:par>
                                <p:cTn id="17" presetID="10" presetClass="entr" presetSubtype="0" fill="hold" nodeType="withEffect">
                                  <p:stCondLst>
                                    <p:cond delay="0"/>
                                  </p:stCondLst>
                                  <p:childTnLst>
                                    <p:set>
                                      <p:cBhvr>
                                        <p:cTn id="18" dur="1" fill="hold">
                                          <p:stCondLst>
                                            <p:cond delay="0"/>
                                          </p:stCondLst>
                                        </p:cTn>
                                        <p:tgtEl>
                                          <p:spTgt spid="4106"/>
                                        </p:tgtEl>
                                        <p:attrNameLst>
                                          <p:attrName>style.visibility</p:attrName>
                                        </p:attrNameLst>
                                      </p:cBhvr>
                                      <p:to>
                                        <p:strVal val="visible"/>
                                      </p:to>
                                    </p:set>
                                    <p:animEffect>
                                      <p:cBhvr>
                                        <p:cTn id="19" dur="500"/>
                                        <p:tgtEl>
                                          <p:spTgt spid="4106"/>
                                        </p:tgtEl>
                                      </p:cBhvr>
                                    </p:animEffect>
                                  </p:childTnLst>
                                </p:cTn>
                              </p:par>
                              <p:par>
                                <p:cTn id="20" presetID="10" presetClass="entr" presetSubtype="0" fill="hold" nodeType="withEffect">
                                  <p:stCondLst>
                                    <p:cond delay="0"/>
                                  </p:stCondLst>
                                  <p:childTnLst>
                                    <p:set>
                                      <p:cBhvr>
                                        <p:cTn id="21" dur="1" fill="hold">
                                          <p:stCondLst>
                                            <p:cond delay="0"/>
                                          </p:stCondLst>
                                        </p:cTn>
                                        <p:tgtEl>
                                          <p:spTgt spid="4104"/>
                                        </p:tgtEl>
                                        <p:attrNameLst>
                                          <p:attrName>style.visibility</p:attrName>
                                        </p:attrNameLst>
                                      </p:cBhvr>
                                      <p:to>
                                        <p:strVal val="visible"/>
                                      </p:to>
                                    </p:set>
                                    <p:animEffect>
                                      <p:cBhvr>
                                        <p:cTn id="22" dur="500"/>
                                        <p:tgtEl>
                                          <p:spTgt spid="4104"/>
                                        </p:tgtEl>
                                      </p:cBhvr>
                                    </p:animEffect>
                                  </p:childTnLst>
                                </p:cTn>
                              </p:par>
                              <p:par>
                                <p:cTn id="23" presetID="35" presetClass="path" presetSubtype="0" fill="hold" nodeType="withEffect">
                                  <p:stCondLst>
                                    <p:cond delay="0"/>
                                  </p:stCondLst>
                                  <p:childTnLst>
                                    <p:animMotion origin="layout" path="M 0 0  L -0.25 0  E" pathEditMode="relative" rAng="0" ptsTypes="">
                                      <p:cBhvr>
                                        <p:cTn id="24" dur="500" fill="hold"/>
                                        <p:tgtEl>
                                          <p:spTgt spid="4106"/>
                                        </p:tgtEl>
                                        <p:attrNameLst>
                                          <p:attrName>ppt_x,ppt_y</p:attrName>
                                        </p:attrNameLst>
                                      </p:cBhvr>
                                      <p:rCtr x="0" y="0"/>
                                    </p:animMotion>
                                  </p:childTnLst>
                                </p:cTn>
                              </p:par>
                              <p:par>
                                <p:cTn id="25" presetID="35" presetClass="path" presetSubtype="0" fill="hold" nodeType="withEffect">
                                  <p:stCondLst>
                                    <p:cond delay="0"/>
                                  </p:stCondLst>
                                  <p:childTnLst>
                                    <p:animMotion origin="layout" path="M 4.16667E-6 3.33333E-6 L -0.31632 3.33333E-6 " pathEditMode="relative" rAng="0" ptsTypes="AA">
                                      <p:cBhvr>
                                        <p:cTn id="26" dur="500" fill="hold"/>
                                        <p:tgtEl>
                                          <p:spTgt spid="4103"/>
                                        </p:tgtEl>
                                        <p:attrNameLst>
                                          <p:attrName>ppt_x,ppt_y</p:attrName>
                                        </p:attrNameLst>
                                      </p:cBhvr>
                                      <p:rCtr x="-1581100" y="0"/>
                                    </p:animMotion>
                                  </p:childTnLst>
                                </p:cTn>
                              </p:par>
                              <p:par>
                                <p:cTn id="27" presetID="35" presetClass="path" presetSubtype="0" fill="hold" nodeType="withEffect">
                                  <p:stCondLst>
                                    <p:cond delay="0"/>
                                  </p:stCondLst>
                                  <p:childTnLst>
                                    <p:animMotion origin="layout" path="M 0.00504 -1.85185E-6 L -0.46684 -1.85185E-6 " pathEditMode="relative" rAng="0" ptsTypes="AA">
                                      <p:cBhvr>
                                        <p:cTn id="28" dur="500" fill="hold"/>
                                        <p:tgtEl>
                                          <p:spTgt spid="4104"/>
                                        </p:tgtEl>
                                        <p:attrNameLst>
                                          <p:attrName>ppt_x,ppt_y</p:attrName>
                                        </p:attrNameLst>
                                      </p:cBhvr>
                                      <p:rCtr x="-2358900" y="0"/>
                                    </p:animMotion>
                                  </p:childTnLst>
                                </p:cTn>
                              </p:par>
                              <p:par>
                                <p:cTn id="29" presetID="35" presetClass="path" presetSubtype="0" fill="hold" nodeType="withEffect">
                                  <p:stCondLst>
                                    <p:cond delay="0"/>
                                  </p:stCondLst>
                                  <p:childTnLst>
                                    <p:animMotion origin="layout" path="M -3.05556E-6 1.11111E-6 L -0.19531 1.11111E-6 " pathEditMode="relative" rAng="0" ptsTypes="AA">
                                      <p:cBhvr>
                                        <p:cTn id="30" dur="500" fill="hold"/>
                                        <p:tgtEl>
                                          <p:spTgt spid="4105"/>
                                        </p:tgtEl>
                                        <p:attrNameLst>
                                          <p:attrName>ppt_x,ppt_y</p:attrName>
                                        </p:attrNameLst>
                                      </p:cBhvr>
                                      <p:rCtr x="-976900" y="0"/>
                                    </p:animMotion>
                                  </p:childTnLst>
                                </p:cTn>
                              </p:par>
                              <p:par>
                                <p:cTn id="31" presetID="35" presetClass="path" presetSubtype="0" fill="hold" nodeType="withEffect">
                                  <p:stCondLst>
                                    <p:cond delay="0"/>
                                  </p:stCondLst>
                                  <p:childTnLst>
                                    <p:animMotion origin="layout" path="M 3.05556E-6 -1.85185E-6 L -0.33577 -1.85185E-6 " pathEditMode="relative" rAng="0" ptsTypes="AA">
                                      <p:cBhvr>
                                        <p:cTn id="32" dur="500" fill="hold"/>
                                        <p:tgtEl>
                                          <p:spTgt spid="4102"/>
                                        </p:tgtEl>
                                        <p:attrNameLst>
                                          <p:attrName>ppt_x,ppt_y</p:attrName>
                                        </p:attrNameLst>
                                      </p:cBhvr>
                                      <p:rCtr x="-1678300" y="0"/>
                                    </p:animMotion>
                                  </p:childTnLst>
                                </p:cTn>
                              </p:par>
                              <p:par>
                                <p:cTn id="33" presetID="35" presetClass="path" presetSubtype="0" fill="hold" nodeType="withEffect">
                                  <p:stCondLst>
                                    <p:cond delay="0"/>
                                  </p:stCondLst>
                                  <p:childTnLst>
                                    <p:animMotion origin="layout" path="M 1.66667E-6 -1.85185E-6 L -0.57188 -1.85185E-6 " pathEditMode="relative" rAng="0" ptsTypes="AA">
                                      <p:cBhvr>
                                        <p:cTn id="34" dur="500" fill="hold"/>
                                        <p:tgtEl>
                                          <p:spTgt spid="4107"/>
                                        </p:tgtEl>
                                        <p:attrNameLst>
                                          <p:attrName>ppt_x,ppt_y</p:attrName>
                                        </p:attrNameLst>
                                      </p:cBhvr>
                                      <p:rCtr x="-2858900" y="0"/>
                                    </p:animMotion>
                                  </p:childTnLst>
                                </p:cTn>
                              </p:par>
                              <p:par>
                                <p:cTn id="35" presetID="10" presetClass="exit" presetSubtype="0" fill="hold" nodeType="withEffect">
                                  <p:stCondLst>
                                    <p:cond delay="0"/>
                                  </p:stCondLst>
                                  <p:childTnLst>
                                    <p:animEffect>
                                      <p:cBhvr>
                                        <p:cTn id="36" dur="500"/>
                                        <p:tgtEl>
                                          <p:spTgt spid="4107"/>
                                        </p:tgtEl>
                                      </p:cBhvr>
                                    </p:animEffect>
                                    <p:set>
                                      <p:cBhvr>
                                        <p:cTn id="37" dur="1" fill="hold">
                                          <p:stCondLst>
                                            <p:cond delay="499"/>
                                          </p:stCondLst>
                                        </p:cTn>
                                        <p:tgtEl>
                                          <p:spTgt spid="4107"/>
                                        </p:tgtEl>
                                        <p:attrNameLst>
                                          <p:attrName>style.visibility</p:attrName>
                                        </p:attrNameLst>
                                      </p:cBhvr>
                                      <p:to>
                                        <p:strVal val="hidden"/>
                                      </p:to>
                                    </p:set>
                                  </p:childTnLst>
                                </p:cTn>
                              </p:par>
                              <p:par>
                                <p:cTn id="38" presetID="10" presetClass="exit" presetSubtype="0" fill="hold" nodeType="withEffect">
                                  <p:stCondLst>
                                    <p:cond delay="0"/>
                                  </p:stCondLst>
                                  <p:childTnLst>
                                    <p:animEffect>
                                      <p:cBhvr>
                                        <p:cTn id="39" dur="500"/>
                                        <p:tgtEl>
                                          <p:spTgt spid="4105"/>
                                        </p:tgtEl>
                                      </p:cBhvr>
                                    </p:animEffect>
                                    <p:set>
                                      <p:cBhvr>
                                        <p:cTn id="40" dur="1" fill="hold">
                                          <p:stCondLst>
                                            <p:cond delay="499"/>
                                          </p:stCondLst>
                                        </p:cTn>
                                        <p:tgtEl>
                                          <p:spTgt spid="4105"/>
                                        </p:tgtEl>
                                        <p:attrNameLst>
                                          <p:attrName>style.visibility</p:attrName>
                                        </p:attrNameLst>
                                      </p:cBhvr>
                                      <p:to>
                                        <p:strVal val="hidden"/>
                                      </p:to>
                                    </p:set>
                                  </p:childTnLst>
                                </p:cTn>
                              </p:par>
                              <p:par>
                                <p:cTn id="41" presetID="10" presetClass="exit" presetSubtype="0" fill="hold" nodeType="withEffect">
                                  <p:stCondLst>
                                    <p:cond delay="0"/>
                                  </p:stCondLst>
                                  <p:childTnLst>
                                    <p:animEffect>
                                      <p:cBhvr>
                                        <p:cTn id="42" dur="500"/>
                                        <p:tgtEl>
                                          <p:spTgt spid="4103"/>
                                        </p:tgtEl>
                                      </p:cBhvr>
                                    </p:animEffect>
                                    <p:set>
                                      <p:cBhvr>
                                        <p:cTn id="43" dur="1" fill="hold">
                                          <p:stCondLst>
                                            <p:cond delay="499"/>
                                          </p:stCondLst>
                                        </p:cTn>
                                        <p:tgtEl>
                                          <p:spTgt spid="4103"/>
                                        </p:tgtEl>
                                        <p:attrNameLst>
                                          <p:attrName>style.visibility</p:attrName>
                                        </p:attrNameLst>
                                      </p:cBhvr>
                                      <p:to>
                                        <p:strVal val="hidden"/>
                                      </p:to>
                                    </p:set>
                                  </p:childTnLst>
                                </p:cTn>
                              </p:par>
                              <p:par>
                                <p:cTn id="44" presetID="10" presetClass="exit" presetSubtype="0" fill="hold" nodeType="withEffect">
                                  <p:stCondLst>
                                    <p:cond delay="0"/>
                                  </p:stCondLst>
                                  <p:childTnLst>
                                    <p:animEffect>
                                      <p:cBhvr>
                                        <p:cTn id="45" dur="500"/>
                                        <p:tgtEl>
                                          <p:spTgt spid="4106"/>
                                        </p:tgtEl>
                                      </p:cBhvr>
                                    </p:animEffect>
                                    <p:set>
                                      <p:cBhvr>
                                        <p:cTn id="46" dur="1" fill="hold">
                                          <p:stCondLst>
                                            <p:cond delay="499"/>
                                          </p:stCondLst>
                                        </p:cTn>
                                        <p:tgtEl>
                                          <p:spTgt spid="4106"/>
                                        </p:tgtEl>
                                        <p:attrNameLst>
                                          <p:attrName>style.visibility</p:attrName>
                                        </p:attrNameLst>
                                      </p:cBhvr>
                                      <p:to>
                                        <p:strVal val="hidden"/>
                                      </p:to>
                                    </p:set>
                                  </p:childTnLst>
                                </p:cTn>
                              </p:par>
                              <p:par>
                                <p:cTn id="47" presetID="10" presetClass="exit" presetSubtype="0" fill="hold" nodeType="withEffect">
                                  <p:stCondLst>
                                    <p:cond delay="0"/>
                                  </p:stCondLst>
                                  <p:childTnLst>
                                    <p:animEffect>
                                      <p:cBhvr>
                                        <p:cTn id="48" dur="500"/>
                                        <p:tgtEl>
                                          <p:spTgt spid="4102"/>
                                        </p:tgtEl>
                                      </p:cBhvr>
                                    </p:animEffect>
                                    <p:set>
                                      <p:cBhvr>
                                        <p:cTn id="49" dur="1" fill="hold">
                                          <p:stCondLst>
                                            <p:cond delay="499"/>
                                          </p:stCondLst>
                                        </p:cTn>
                                        <p:tgtEl>
                                          <p:spTgt spid="4102"/>
                                        </p:tgtEl>
                                        <p:attrNameLst>
                                          <p:attrName>style.visibility</p:attrName>
                                        </p:attrNameLst>
                                      </p:cBhvr>
                                      <p:to>
                                        <p:strVal val="hidden"/>
                                      </p:to>
                                    </p:set>
                                  </p:childTnLst>
                                </p:cTn>
                              </p:par>
                              <p:par>
                                <p:cTn id="50" presetID="10" presetClass="exit" presetSubtype="0" fill="hold" nodeType="withEffect">
                                  <p:stCondLst>
                                    <p:cond delay="0"/>
                                  </p:stCondLst>
                                  <p:childTnLst>
                                    <p:animEffect>
                                      <p:cBhvr>
                                        <p:cTn id="51" dur="500"/>
                                        <p:tgtEl>
                                          <p:spTgt spid="4104"/>
                                        </p:tgtEl>
                                      </p:cBhvr>
                                    </p:animEffect>
                                    <p:set>
                                      <p:cBhvr>
                                        <p:cTn id="52" dur="1" fill="hold">
                                          <p:stCondLst>
                                            <p:cond delay="499"/>
                                          </p:stCondLst>
                                        </p:cTn>
                                        <p:tgtEl>
                                          <p:spTgt spid="4104"/>
                                        </p:tgtEl>
                                        <p:attrNameLst>
                                          <p:attrName>style.visibility</p:attrName>
                                        </p:attrNameLst>
                                      </p:cBhvr>
                                      <p:to>
                                        <p:strVal val="hidden"/>
                                      </p:to>
                                    </p:set>
                                  </p:childTnLst>
                                </p:cTn>
                              </p:par>
                              <p:par>
                                <p:cTn id="53" presetID="10" presetClass="entr" presetSubtype="0" fill="hold" nodeType="withEffect">
                                  <p:stCondLst>
                                    <p:cond delay="0"/>
                                  </p:stCondLst>
                                  <p:childTnLst>
                                    <p:set>
                                      <p:cBhvr>
                                        <p:cTn id="54" dur="1" fill="hold">
                                          <p:stCondLst>
                                            <p:cond delay="0"/>
                                          </p:stCondLst>
                                        </p:cTn>
                                        <p:tgtEl>
                                          <p:spTgt spid="4108"/>
                                        </p:tgtEl>
                                        <p:attrNameLst>
                                          <p:attrName>style.visibility</p:attrName>
                                        </p:attrNameLst>
                                      </p:cBhvr>
                                      <p:to>
                                        <p:strVal val="visible"/>
                                      </p:to>
                                    </p:set>
                                    <p:animEffect>
                                      <p:cBhvr>
                                        <p:cTn id="55" dur="500"/>
                                        <p:tgtEl>
                                          <p:spTgt spid="4108"/>
                                        </p:tgtEl>
                                      </p:cBhvr>
                                    </p:animEffect>
                                  </p:childTnLst>
                                </p:cTn>
                              </p:par>
                              <p:par>
                                <p:cTn id="56" presetID="10" presetClass="entr" presetSubtype="0" fill="hold" nodeType="withEffect">
                                  <p:stCondLst>
                                    <p:cond delay="0"/>
                                  </p:stCondLst>
                                  <p:childTnLst>
                                    <p:set>
                                      <p:cBhvr>
                                        <p:cTn id="57" dur="1" fill="hold">
                                          <p:stCondLst>
                                            <p:cond delay="0"/>
                                          </p:stCondLst>
                                        </p:cTn>
                                        <p:tgtEl>
                                          <p:spTgt spid="4109"/>
                                        </p:tgtEl>
                                        <p:attrNameLst>
                                          <p:attrName>style.visibility</p:attrName>
                                        </p:attrNameLst>
                                      </p:cBhvr>
                                      <p:to>
                                        <p:strVal val="visible"/>
                                      </p:to>
                                    </p:set>
                                    <p:animEffect>
                                      <p:cBhvr>
                                        <p:cTn id="58" dur="500"/>
                                        <p:tgtEl>
                                          <p:spTgt spid="4109"/>
                                        </p:tgtEl>
                                      </p:cBhvr>
                                    </p:animEffect>
                                  </p:childTnLst>
                                </p:cTn>
                              </p:par>
                              <p:par>
                                <p:cTn id="59" presetID="10" presetClass="entr" presetSubtype="0" fill="hold" nodeType="withEffect">
                                  <p:stCondLst>
                                    <p:cond delay="0"/>
                                  </p:stCondLst>
                                  <p:childTnLst>
                                    <p:set>
                                      <p:cBhvr>
                                        <p:cTn id="60" dur="1" fill="hold">
                                          <p:stCondLst>
                                            <p:cond delay="0"/>
                                          </p:stCondLst>
                                        </p:cTn>
                                        <p:tgtEl>
                                          <p:spTgt spid="4110"/>
                                        </p:tgtEl>
                                        <p:attrNameLst>
                                          <p:attrName>style.visibility</p:attrName>
                                        </p:attrNameLst>
                                      </p:cBhvr>
                                      <p:to>
                                        <p:strVal val="visible"/>
                                      </p:to>
                                    </p:set>
                                    <p:animEffect>
                                      <p:cBhvr>
                                        <p:cTn id="61" dur="500"/>
                                        <p:tgtEl>
                                          <p:spTgt spid="4110"/>
                                        </p:tgtEl>
                                      </p:cBhvr>
                                    </p:animEffect>
                                  </p:childTnLst>
                                </p:cTn>
                              </p:par>
                              <p:par>
                                <p:cTn id="62" presetID="10" presetClass="entr" presetSubtype="0" fill="hold" nodeType="withEffect">
                                  <p:stCondLst>
                                    <p:cond delay="0"/>
                                  </p:stCondLst>
                                  <p:childTnLst>
                                    <p:set>
                                      <p:cBhvr>
                                        <p:cTn id="63" dur="1" fill="hold">
                                          <p:stCondLst>
                                            <p:cond delay="0"/>
                                          </p:stCondLst>
                                        </p:cTn>
                                        <p:tgtEl>
                                          <p:spTgt spid="4111"/>
                                        </p:tgtEl>
                                        <p:attrNameLst>
                                          <p:attrName>style.visibility</p:attrName>
                                        </p:attrNameLst>
                                      </p:cBhvr>
                                      <p:to>
                                        <p:strVal val="visible"/>
                                      </p:to>
                                    </p:set>
                                    <p:animEffect>
                                      <p:cBhvr>
                                        <p:cTn id="64" dur="500"/>
                                        <p:tgtEl>
                                          <p:spTgt spid="4111"/>
                                        </p:tgtEl>
                                      </p:cBhvr>
                                    </p:animEffect>
                                  </p:childTnLst>
                                </p:cTn>
                              </p:par>
                              <p:par>
                                <p:cTn id="65" presetID="53" presetClass="exit" presetSubtype="0" fill="hold" nodeType="withEffect">
                                  <p:stCondLst>
                                    <p:cond delay="0"/>
                                  </p:stCondLst>
                                  <p:childTnLst>
                                    <p:anim calcmode="lin" valueType="num">
                                      <p:cBhvr>
                                        <p:cTn id="66" dur="500"/>
                                        <p:tgtEl>
                                          <p:spTgt spid="4108"/>
                                        </p:tgtEl>
                                        <p:attrNameLst>
                                          <p:attrName>ppt_w</p:attrName>
                                        </p:attrNameLst>
                                      </p:cBhvr>
                                      <p:tavLst>
                                        <p:tav tm="0">
                                          <p:val>
                                            <p:strVal val="ppt_w"/>
                                          </p:val>
                                        </p:tav>
                                        <p:tav tm="100000">
                                          <p:val>
                                            <p:fltVal val="0"/>
                                          </p:val>
                                        </p:tav>
                                      </p:tavLst>
                                    </p:anim>
                                    <p:anim calcmode="lin" valueType="num">
                                      <p:cBhvr>
                                        <p:cTn id="67" dur="500"/>
                                        <p:tgtEl>
                                          <p:spTgt spid="4108"/>
                                        </p:tgtEl>
                                        <p:attrNameLst>
                                          <p:attrName>ppt_h</p:attrName>
                                        </p:attrNameLst>
                                      </p:cBhvr>
                                      <p:tavLst>
                                        <p:tav tm="0">
                                          <p:val>
                                            <p:strVal val="ppt_h"/>
                                          </p:val>
                                        </p:tav>
                                        <p:tav tm="100000">
                                          <p:val>
                                            <p:fltVal val="0"/>
                                          </p:val>
                                        </p:tav>
                                      </p:tavLst>
                                    </p:anim>
                                    <p:animEffect>
                                      <p:cBhvr>
                                        <p:cTn id="68" dur="500"/>
                                        <p:tgtEl>
                                          <p:spTgt spid="4108"/>
                                        </p:tgtEl>
                                      </p:cBhvr>
                                    </p:animEffect>
                                    <p:set>
                                      <p:cBhvr>
                                        <p:cTn id="69" dur="1" fill="hold">
                                          <p:stCondLst>
                                            <p:cond delay="499"/>
                                          </p:stCondLst>
                                        </p:cTn>
                                        <p:tgtEl>
                                          <p:spTgt spid="4108"/>
                                        </p:tgtEl>
                                        <p:attrNameLst>
                                          <p:attrName>style.visibility</p:attrName>
                                        </p:attrNameLst>
                                      </p:cBhvr>
                                      <p:to>
                                        <p:strVal val="hidden"/>
                                      </p:to>
                                    </p:set>
                                  </p:childTnLst>
                                </p:cTn>
                              </p:par>
                              <p:par>
                                <p:cTn id="70" presetID="53" presetClass="exit" presetSubtype="0" fill="hold" nodeType="withEffect">
                                  <p:stCondLst>
                                    <p:cond delay="0"/>
                                  </p:stCondLst>
                                  <p:childTnLst>
                                    <p:anim calcmode="lin" valueType="num">
                                      <p:cBhvr>
                                        <p:cTn id="71" dur="500"/>
                                        <p:tgtEl>
                                          <p:spTgt spid="4109"/>
                                        </p:tgtEl>
                                        <p:attrNameLst>
                                          <p:attrName>ppt_w</p:attrName>
                                        </p:attrNameLst>
                                      </p:cBhvr>
                                      <p:tavLst>
                                        <p:tav tm="0">
                                          <p:val>
                                            <p:strVal val="ppt_w"/>
                                          </p:val>
                                        </p:tav>
                                        <p:tav tm="100000">
                                          <p:val>
                                            <p:fltVal val="0"/>
                                          </p:val>
                                        </p:tav>
                                      </p:tavLst>
                                    </p:anim>
                                    <p:anim calcmode="lin" valueType="num">
                                      <p:cBhvr>
                                        <p:cTn id="72" dur="500"/>
                                        <p:tgtEl>
                                          <p:spTgt spid="4109"/>
                                        </p:tgtEl>
                                        <p:attrNameLst>
                                          <p:attrName>ppt_h</p:attrName>
                                        </p:attrNameLst>
                                      </p:cBhvr>
                                      <p:tavLst>
                                        <p:tav tm="0">
                                          <p:val>
                                            <p:strVal val="ppt_h"/>
                                          </p:val>
                                        </p:tav>
                                        <p:tav tm="100000">
                                          <p:val>
                                            <p:fltVal val="0"/>
                                          </p:val>
                                        </p:tav>
                                      </p:tavLst>
                                    </p:anim>
                                    <p:animEffect>
                                      <p:cBhvr>
                                        <p:cTn id="73" dur="500"/>
                                        <p:tgtEl>
                                          <p:spTgt spid="4109"/>
                                        </p:tgtEl>
                                      </p:cBhvr>
                                    </p:animEffect>
                                    <p:set>
                                      <p:cBhvr>
                                        <p:cTn id="74" dur="1" fill="hold">
                                          <p:stCondLst>
                                            <p:cond delay="499"/>
                                          </p:stCondLst>
                                        </p:cTn>
                                        <p:tgtEl>
                                          <p:spTgt spid="4109"/>
                                        </p:tgtEl>
                                        <p:attrNameLst>
                                          <p:attrName>style.visibility</p:attrName>
                                        </p:attrNameLst>
                                      </p:cBhvr>
                                      <p:to>
                                        <p:strVal val="hidden"/>
                                      </p:to>
                                    </p:set>
                                  </p:childTnLst>
                                </p:cTn>
                              </p:par>
                              <p:par>
                                <p:cTn id="75" presetID="53" presetClass="exit" presetSubtype="0" fill="hold" nodeType="withEffect">
                                  <p:stCondLst>
                                    <p:cond delay="0"/>
                                  </p:stCondLst>
                                  <p:childTnLst>
                                    <p:anim calcmode="lin" valueType="num">
                                      <p:cBhvr>
                                        <p:cTn id="76" dur="500"/>
                                        <p:tgtEl>
                                          <p:spTgt spid="4110"/>
                                        </p:tgtEl>
                                        <p:attrNameLst>
                                          <p:attrName>ppt_w</p:attrName>
                                        </p:attrNameLst>
                                      </p:cBhvr>
                                      <p:tavLst>
                                        <p:tav tm="0">
                                          <p:val>
                                            <p:strVal val="ppt_w"/>
                                          </p:val>
                                        </p:tav>
                                        <p:tav tm="100000">
                                          <p:val>
                                            <p:fltVal val="0"/>
                                          </p:val>
                                        </p:tav>
                                      </p:tavLst>
                                    </p:anim>
                                    <p:anim calcmode="lin" valueType="num">
                                      <p:cBhvr>
                                        <p:cTn id="77" dur="500"/>
                                        <p:tgtEl>
                                          <p:spTgt spid="4110"/>
                                        </p:tgtEl>
                                        <p:attrNameLst>
                                          <p:attrName>ppt_h</p:attrName>
                                        </p:attrNameLst>
                                      </p:cBhvr>
                                      <p:tavLst>
                                        <p:tav tm="0">
                                          <p:val>
                                            <p:strVal val="ppt_h"/>
                                          </p:val>
                                        </p:tav>
                                        <p:tav tm="100000">
                                          <p:val>
                                            <p:fltVal val="0"/>
                                          </p:val>
                                        </p:tav>
                                      </p:tavLst>
                                    </p:anim>
                                    <p:animEffect>
                                      <p:cBhvr>
                                        <p:cTn id="78" dur="500"/>
                                        <p:tgtEl>
                                          <p:spTgt spid="4110"/>
                                        </p:tgtEl>
                                      </p:cBhvr>
                                    </p:animEffect>
                                    <p:set>
                                      <p:cBhvr>
                                        <p:cTn id="79" dur="1" fill="hold">
                                          <p:stCondLst>
                                            <p:cond delay="499"/>
                                          </p:stCondLst>
                                        </p:cTn>
                                        <p:tgtEl>
                                          <p:spTgt spid="4110"/>
                                        </p:tgtEl>
                                        <p:attrNameLst>
                                          <p:attrName>style.visibility</p:attrName>
                                        </p:attrNameLst>
                                      </p:cBhvr>
                                      <p:to>
                                        <p:strVal val="hidden"/>
                                      </p:to>
                                    </p:set>
                                  </p:childTnLst>
                                </p:cTn>
                              </p:par>
                              <p:par>
                                <p:cTn id="80" presetID="53" presetClass="exit" presetSubtype="0" fill="hold" nodeType="withEffect">
                                  <p:stCondLst>
                                    <p:cond delay="0"/>
                                  </p:stCondLst>
                                  <p:childTnLst>
                                    <p:anim calcmode="lin" valueType="num">
                                      <p:cBhvr>
                                        <p:cTn id="81" dur="500"/>
                                        <p:tgtEl>
                                          <p:spTgt spid="4111"/>
                                        </p:tgtEl>
                                        <p:attrNameLst>
                                          <p:attrName>ppt_w</p:attrName>
                                        </p:attrNameLst>
                                      </p:cBhvr>
                                      <p:tavLst>
                                        <p:tav tm="0">
                                          <p:val>
                                            <p:strVal val="ppt_w"/>
                                          </p:val>
                                        </p:tav>
                                        <p:tav tm="100000">
                                          <p:val>
                                            <p:fltVal val="0"/>
                                          </p:val>
                                        </p:tav>
                                      </p:tavLst>
                                    </p:anim>
                                    <p:anim calcmode="lin" valueType="num">
                                      <p:cBhvr>
                                        <p:cTn id="82" dur="500"/>
                                        <p:tgtEl>
                                          <p:spTgt spid="4111"/>
                                        </p:tgtEl>
                                        <p:attrNameLst>
                                          <p:attrName>ppt_h</p:attrName>
                                        </p:attrNameLst>
                                      </p:cBhvr>
                                      <p:tavLst>
                                        <p:tav tm="0">
                                          <p:val>
                                            <p:strVal val="ppt_h"/>
                                          </p:val>
                                        </p:tav>
                                        <p:tav tm="100000">
                                          <p:val>
                                            <p:fltVal val="0"/>
                                          </p:val>
                                        </p:tav>
                                      </p:tavLst>
                                    </p:anim>
                                    <p:animEffect>
                                      <p:cBhvr>
                                        <p:cTn id="83" dur="500"/>
                                        <p:tgtEl>
                                          <p:spTgt spid="4111"/>
                                        </p:tgtEl>
                                      </p:cBhvr>
                                    </p:animEffect>
                                    <p:set>
                                      <p:cBhvr>
                                        <p:cTn id="84" dur="1" fill="hold">
                                          <p:stCondLst>
                                            <p:cond delay="499"/>
                                          </p:stCondLst>
                                        </p:cTn>
                                        <p:tgtEl>
                                          <p:spTgt spid="4111"/>
                                        </p:tgtEl>
                                        <p:attrNameLst>
                                          <p:attrName>style.visibility</p:attrName>
                                        </p:attrNameLst>
                                      </p:cBhvr>
                                      <p:to>
                                        <p:strVal val="hidden"/>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grpId="0" nodeType="clickEffect">
                                  <p:stCondLst>
                                    <p:cond delay="0"/>
                                  </p:stCondLst>
                                  <p:childTnLst>
                                    <p:set>
                                      <p:cBhvr>
                                        <p:cTn id="88" dur="1" fill="hold">
                                          <p:stCondLst>
                                            <p:cond delay="499"/>
                                          </p:stCondLst>
                                        </p:cTn>
                                        <p:tgtEl>
                                          <p:spTgt spid="19"/>
                                        </p:tgtEl>
                                        <p:attrNameLst>
                                          <p:attrName>style.visibility</p:attrName>
                                        </p:attrNameLst>
                                      </p:cBhvr>
                                      <p:to>
                                        <p:strVal val="visible"/>
                                      </p:to>
                                    </p:set>
                                  </p:childTnLst>
                                </p:cTn>
                              </p:par>
                            </p:childTnLst>
                          </p:cTn>
                        </p:par>
                        <p:par>
                          <p:cTn id="89" fill="hold" nodeType="afterGroup">
                            <p:stCondLst>
                              <p:cond delay="500"/>
                            </p:stCondLst>
                            <p:childTnLst>
                              <p:par>
                                <p:cTn id="90" presetID="3" presetClass="entr" presetSubtype="10" fill="hold" grpId="0" nodeType="afterEffect">
                                  <p:stCondLst>
                                    <p:cond delay="0"/>
                                  </p:stCondLst>
                                  <p:childTnLst>
                                    <p:set>
                                      <p:cBhvr>
                                        <p:cTn id="91" dur="1" fill="hold">
                                          <p:stCondLst>
                                            <p:cond delay="0"/>
                                          </p:stCondLst>
                                        </p:cTn>
                                        <p:tgtEl>
                                          <p:spTgt spid="20"/>
                                        </p:tgtEl>
                                        <p:attrNameLst>
                                          <p:attrName>style.visibility</p:attrName>
                                        </p:attrNameLst>
                                      </p:cBhvr>
                                      <p:to>
                                        <p:strVal val="visible"/>
                                      </p:to>
                                    </p:set>
                                    <p:animEffect transition="in" filter="blinds(horizontal)">
                                      <p:cBhvr>
                                        <p:cTn id="9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bldLvl="0" animBg="1"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长方形 289">
            <a:extLst>
              <a:ext uri="{FF2B5EF4-FFF2-40B4-BE49-F238E27FC236}">
                <a16:creationId xmlns:a16="http://schemas.microsoft.com/office/drawing/2014/main" id="{011E3D20-56C8-A941-A0CF-BF53FA6E4C13}"/>
              </a:ext>
            </a:extLst>
          </p:cNvPr>
          <p:cNvSpPr>
            <a:spLocks noChangeArrowheads="1"/>
          </p:cNvSpPr>
          <p:nvPr/>
        </p:nvSpPr>
        <p:spPr bwMode="auto">
          <a:xfrm>
            <a:off x="-26988" y="242888"/>
            <a:ext cx="6480176" cy="606425"/>
          </a:xfrm>
          <a:prstGeom prst="rect">
            <a:avLst/>
          </a:prstGeom>
          <a:gradFill rotWithShape="0">
            <a:gsLst>
              <a:gs pos="0">
                <a:srgbClr val="990033"/>
              </a:gs>
              <a:gs pos="100000">
                <a:srgbClr val="460017">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67628" tIns="35243" rIns="67628" bIns="35243"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en-US"/>
          </a:p>
        </p:txBody>
      </p:sp>
      <p:sp>
        <p:nvSpPr>
          <p:cNvPr id="132098" name="矩形 8">
            <a:extLst>
              <a:ext uri="{FF2B5EF4-FFF2-40B4-BE49-F238E27FC236}">
                <a16:creationId xmlns:a16="http://schemas.microsoft.com/office/drawing/2014/main" id="{168F66F7-BD96-F540-9CAF-33E0646DE5A0}"/>
              </a:ext>
            </a:extLst>
          </p:cNvPr>
          <p:cNvSpPr>
            <a:spLocks noChangeArrowheads="1"/>
          </p:cNvSpPr>
          <p:nvPr/>
        </p:nvSpPr>
        <p:spPr bwMode="auto">
          <a:xfrm>
            <a:off x="2411413" y="523875"/>
            <a:ext cx="20891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endParaRPr lang="zh-CN" altLang="en-US" sz="15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4102" name="Picture 2" descr="PPECLOGO-eff-0-1">
            <a:extLst>
              <a:ext uri="{FF2B5EF4-FFF2-40B4-BE49-F238E27FC236}">
                <a16:creationId xmlns:a16="http://schemas.microsoft.com/office/drawing/2014/main" id="{9B601A99-4030-E746-B5CE-940D84CF10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7863" y="525463"/>
            <a:ext cx="627062"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3" descr="PPECLOGO-eff-0-2">
            <a:extLst>
              <a:ext uri="{FF2B5EF4-FFF2-40B4-BE49-F238E27FC236}">
                <a16:creationId xmlns:a16="http://schemas.microsoft.com/office/drawing/2014/main" id="{F25A40D6-23D9-0149-B22B-B23F311146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6600" y="506413"/>
            <a:ext cx="5778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6" descr="PPECLOGO-eff-0-1">
            <a:extLst>
              <a:ext uri="{FF2B5EF4-FFF2-40B4-BE49-F238E27FC236}">
                <a16:creationId xmlns:a16="http://schemas.microsoft.com/office/drawing/2014/main" id="{6DA7F7D1-460A-B74D-B976-04F656DECF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6038" y="533400"/>
            <a:ext cx="23495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8" descr="PPECLOGO-eff-0-2">
            <a:extLst>
              <a:ext uri="{FF2B5EF4-FFF2-40B4-BE49-F238E27FC236}">
                <a16:creationId xmlns:a16="http://schemas.microsoft.com/office/drawing/2014/main" id="{5A7155B4-2261-3346-8A75-BDAF3367019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6200" y="377825"/>
            <a:ext cx="57943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11" descr="PPECLOGO-eff-5-4">
            <a:extLst>
              <a:ext uri="{FF2B5EF4-FFF2-40B4-BE49-F238E27FC236}">
                <a16:creationId xmlns:a16="http://schemas.microsoft.com/office/drawing/2014/main" id="{CD6304B0-A85A-6540-9752-787BA3B49B6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53063" y="449263"/>
            <a:ext cx="5334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7" name="Picture 12" descr="PPECLOGO-eff-0-1">
            <a:extLst>
              <a:ext uri="{FF2B5EF4-FFF2-40B4-BE49-F238E27FC236}">
                <a16:creationId xmlns:a16="http://schemas.microsoft.com/office/drawing/2014/main" id="{EBCED01E-AFD8-964F-86C5-370356F1117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89413" y="874713"/>
            <a:ext cx="309562"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Picture 15" descr="PPECLOGO-eff2-1-3">
            <a:extLst>
              <a:ext uri="{FF2B5EF4-FFF2-40B4-BE49-F238E27FC236}">
                <a16:creationId xmlns:a16="http://schemas.microsoft.com/office/drawing/2014/main" id="{D03B3613-6678-644E-98C3-BEF378B8362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51025" y="477838"/>
            <a:ext cx="25876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6" descr="PPECLOGO-eff2-1-4">
            <a:extLst>
              <a:ext uri="{FF2B5EF4-FFF2-40B4-BE49-F238E27FC236}">
                <a16:creationId xmlns:a16="http://schemas.microsoft.com/office/drawing/2014/main" id="{33113D6A-599D-844A-89FB-EEEE53037E1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30725" y="731838"/>
            <a:ext cx="4159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0" name="Picture 17" descr="PPECLOGO-eff2-1-3">
            <a:extLst>
              <a:ext uri="{FF2B5EF4-FFF2-40B4-BE49-F238E27FC236}">
                <a16:creationId xmlns:a16="http://schemas.microsoft.com/office/drawing/2014/main" id="{E8FBFE6D-7070-8E42-B15E-281AF6D6FF7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45063" y="534988"/>
            <a:ext cx="211137"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18" descr="PPECLOGO-eff2-1-3">
            <a:extLst>
              <a:ext uri="{FF2B5EF4-FFF2-40B4-BE49-F238E27FC236}">
                <a16:creationId xmlns:a16="http://schemas.microsoft.com/office/drawing/2014/main" id="{52A7F88E-B68D-2044-8554-2D95DBE0A24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43513" y="788988"/>
            <a:ext cx="166687" cy="11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2109" name="网络 586">
            <a:extLst>
              <a:ext uri="{FF2B5EF4-FFF2-40B4-BE49-F238E27FC236}">
                <a16:creationId xmlns:a16="http://schemas.microsoft.com/office/drawing/2014/main" id="{651BD821-E803-D34C-965F-38377F40D16F}"/>
              </a:ext>
            </a:extLst>
          </p:cNvPr>
          <p:cNvSpPr>
            <a:spLocks/>
          </p:cNvSpPr>
          <p:nvPr/>
        </p:nvSpPr>
        <p:spPr bwMode="auto">
          <a:xfrm>
            <a:off x="19050" y="314325"/>
            <a:ext cx="506413" cy="484188"/>
          </a:xfrm>
          <a:custGeom>
            <a:avLst/>
            <a:gdLst>
              <a:gd name="T0" fmla="*/ 0 w 1889279"/>
              <a:gd name="T1" fmla="*/ 0 h 1810503"/>
              <a:gd name="T2" fmla="*/ 0 w 1889279"/>
              <a:gd name="T3" fmla="*/ 0 h 1810503"/>
              <a:gd name="T4" fmla="*/ 0 w 1889279"/>
              <a:gd name="T5" fmla="*/ 0 h 1810503"/>
              <a:gd name="T6" fmla="*/ 0 w 1889279"/>
              <a:gd name="T7" fmla="*/ 0 h 1810503"/>
              <a:gd name="T8" fmla="*/ 0 w 1889279"/>
              <a:gd name="T9" fmla="*/ 0 h 1810503"/>
              <a:gd name="T10" fmla="*/ 0 w 1889279"/>
              <a:gd name="T11" fmla="*/ 0 h 1810503"/>
              <a:gd name="T12" fmla="*/ 0 w 1889279"/>
              <a:gd name="T13" fmla="*/ 0 h 1810503"/>
              <a:gd name="T14" fmla="*/ 0 w 1889279"/>
              <a:gd name="T15" fmla="*/ 0 h 1810503"/>
              <a:gd name="T16" fmla="*/ 0 w 1889279"/>
              <a:gd name="T17" fmla="*/ 0 h 1810503"/>
              <a:gd name="T18" fmla="*/ 0 w 1889279"/>
              <a:gd name="T19" fmla="*/ 0 h 1810503"/>
              <a:gd name="T20" fmla="*/ 0 w 1889279"/>
              <a:gd name="T21" fmla="*/ 0 h 1810503"/>
              <a:gd name="T22" fmla="*/ 0 w 1889279"/>
              <a:gd name="T23" fmla="*/ 0 h 1810503"/>
              <a:gd name="T24" fmla="*/ 0 w 1889279"/>
              <a:gd name="T25" fmla="*/ 0 h 1810503"/>
              <a:gd name="T26" fmla="*/ 0 w 1889279"/>
              <a:gd name="T27" fmla="*/ 0 h 1810503"/>
              <a:gd name="T28" fmla="*/ 0 w 1889279"/>
              <a:gd name="T29" fmla="*/ 0 h 1810503"/>
              <a:gd name="T30" fmla="*/ 0 w 1889279"/>
              <a:gd name="T31" fmla="*/ 0 h 1810503"/>
              <a:gd name="T32" fmla="*/ 0 w 1889279"/>
              <a:gd name="T33" fmla="*/ 0 h 1810503"/>
              <a:gd name="T34" fmla="*/ 0 w 1889279"/>
              <a:gd name="T35" fmla="*/ 0 h 1810503"/>
              <a:gd name="T36" fmla="*/ 0 w 1889279"/>
              <a:gd name="T37" fmla="*/ 0 h 1810503"/>
              <a:gd name="T38" fmla="*/ 0 w 1889279"/>
              <a:gd name="T39" fmla="*/ 0 h 1810503"/>
              <a:gd name="T40" fmla="*/ 0 w 1889279"/>
              <a:gd name="T41" fmla="*/ 0 h 1810503"/>
              <a:gd name="T42" fmla="*/ 0 w 1889279"/>
              <a:gd name="T43" fmla="*/ 0 h 1810503"/>
              <a:gd name="T44" fmla="*/ 0 w 1889279"/>
              <a:gd name="T45" fmla="*/ 0 h 1810503"/>
              <a:gd name="T46" fmla="*/ 0 w 1889279"/>
              <a:gd name="T47" fmla="*/ 0 h 1810503"/>
              <a:gd name="T48" fmla="*/ 0 w 1889279"/>
              <a:gd name="T49" fmla="*/ 0 h 1810503"/>
              <a:gd name="T50" fmla="*/ 0 w 1889279"/>
              <a:gd name="T51" fmla="*/ 0 h 1810503"/>
              <a:gd name="T52" fmla="*/ 0 w 1889279"/>
              <a:gd name="T53" fmla="*/ 0 h 1810503"/>
              <a:gd name="T54" fmla="*/ 0 w 1889279"/>
              <a:gd name="T55" fmla="*/ 0 h 1810503"/>
              <a:gd name="T56" fmla="*/ 0 w 1889279"/>
              <a:gd name="T57" fmla="*/ 0 h 1810503"/>
              <a:gd name="T58" fmla="*/ 0 w 1889279"/>
              <a:gd name="T59" fmla="*/ 0 h 1810503"/>
              <a:gd name="T60" fmla="*/ 0 w 1889279"/>
              <a:gd name="T61" fmla="*/ 0 h 1810503"/>
              <a:gd name="T62" fmla="*/ 0 w 1889279"/>
              <a:gd name="T63" fmla="*/ 0 h 1810503"/>
              <a:gd name="T64" fmla="*/ 0 w 1889279"/>
              <a:gd name="T65" fmla="*/ 0 h 1810503"/>
              <a:gd name="T66" fmla="*/ 0 w 1889279"/>
              <a:gd name="T67" fmla="*/ 0 h 1810503"/>
              <a:gd name="T68" fmla="*/ 0 w 1889279"/>
              <a:gd name="T69" fmla="*/ 0 h 1810503"/>
              <a:gd name="T70" fmla="*/ 0 w 1889279"/>
              <a:gd name="T71" fmla="*/ 0 h 1810503"/>
              <a:gd name="T72" fmla="*/ 0 w 1889279"/>
              <a:gd name="T73" fmla="*/ 0 h 1810503"/>
              <a:gd name="T74" fmla="*/ 0 w 1889279"/>
              <a:gd name="T75" fmla="*/ 0 h 18105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89279"/>
              <a:gd name="T115" fmla="*/ 0 h 1810503"/>
              <a:gd name="T116" fmla="*/ 1889279 w 1889279"/>
              <a:gd name="T117" fmla="*/ 1810503 h 18105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lnTo>
                  <a:pt x="953521" y="1355186"/>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lnTo>
                  <a:pt x="953521" y="931303"/>
                </a:ln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lnTo>
                  <a:pt x="900586" y="1702"/>
                </a:lnTo>
                <a:close/>
                <a:moveTo>
                  <a:pt x="953521" y="0"/>
                </a:moveTo>
                <a:lnTo>
                  <a:pt x="981035" y="1330"/>
                </a:lnTo>
                <a:cubicBezTo>
                  <a:pt x="1124068" y="53565"/>
                  <a:pt x="1247786" y="180867"/>
                  <a:pt x="1332000" y="354889"/>
                </a:cubicBezTo>
                <a:cubicBezTo>
                  <a:pt x="1219743" y="403080"/>
                  <a:pt x="1090709" y="429800"/>
                  <a:pt x="953521" y="430954"/>
                </a:cubicBezTo>
                <a:lnTo>
                  <a:pt x="9535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nchor="ctr"/>
          <a:lstStyle/>
          <a:p>
            <a:endParaRPr lang="zh-CN" altLang="en-US"/>
          </a:p>
        </p:txBody>
      </p:sp>
      <p:pic>
        <p:nvPicPr>
          <p:cNvPr id="132110" name="Picture 22" descr="未标题-4">
            <a:extLst>
              <a:ext uri="{FF2B5EF4-FFF2-40B4-BE49-F238E27FC236}">
                <a16:creationId xmlns:a16="http://schemas.microsoft.com/office/drawing/2014/main" id="{96722DEA-6BC2-014A-A49F-687DA3C79A8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75463" y="68263"/>
            <a:ext cx="2230437"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2111" name="Text Box 4">
            <a:extLst>
              <a:ext uri="{FF2B5EF4-FFF2-40B4-BE49-F238E27FC236}">
                <a16:creationId xmlns:a16="http://schemas.microsoft.com/office/drawing/2014/main" id="{F2828444-04D0-1544-9962-4292943A9297}"/>
              </a:ext>
            </a:extLst>
          </p:cNvPr>
          <p:cNvSpPr txBox="1">
            <a:spLocks noChangeArrowheads="1"/>
          </p:cNvSpPr>
          <p:nvPr/>
        </p:nvSpPr>
        <p:spPr bwMode="auto">
          <a:xfrm>
            <a:off x="974725" y="4384675"/>
            <a:ext cx="1841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sz="2000" b="1">
              <a:solidFill>
                <a:schemeClr val="bg1"/>
              </a:solidFill>
              <a:latin typeface="宋体" panose="02010600030101010101" pitchFamily="2" charset="-122"/>
            </a:endParaRPr>
          </a:p>
        </p:txBody>
      </p:sp>
      <p:sp>
        <p:nvSpPr>
          <p:cNvPr id="132112" name="Text Box 2">
            <a:extLst>
              <a:ext uri="{FF2B5EF4-FFF2-40B4-BE49-F238E27FC236}">
                <a16:creationId xmlns:a16="http://schemas.microsoft.com/office/drawing/2014/main" id="{7B1F6BAE-321E-C840-A70B-27584DFE1AC0}"/>
              </a:ext>
            </a:extLst>
          </p:cNvPr>
          <p:cNvSpPr txBox="1">
            <a:spLocks noChangeArrowheads="1"/>
          </p:cNvSpPr>
          <p:nvPr/>
        </p:nvSpPr>
        <p:spPr bwMode="auto">
          <a:xfrm>
            <a:off x="417513" y="1071563"/>
            <a:ext cx="1604962"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kumimoji="1" lang="zh-CN" altLang="en-US" sz="2000" b="1">
                <a:solidFill>
                  <a:srgbClr val="0000CC"/>
                </a:solidFill>
                <a:latin typeface="宋体" panose="02010600030101010101" pitchFamily="2" charset="-122"/>
              </a:rPr>
              <a:t>键盘缓冲区 </a:t>
            </a:r>
          </a:p>
        </p:txBody>
      </p:sp>
      <p:sp>
        <p:nvSpPr>
          <p:cNvPr id="51" name="Text Box 3">
            <a:extLst>
              <a:ext uri="{FF2B5EF4-FFF2-40B4-BE49-F238E27FC236}">
                <a16:creationId xmlns:a16="http://schemas.microsoft.com/office/drawing/2014/main" id="{8C3E202D-6EC6-7A44-BE7C-16402DC36F95}"/>
              </a:ext>
            </a:extLst>
          </p:cNvPr>
          <p:cNvSpPr txBox="1">
            <a:spLocks noChangeArrowheads="1"/>
          </p:cNvSpPr>
          <p:nvPr/>
        </p:nvSpPr>
        <p:spPr bwMode="auto">
          <a:xfrm>
            <a:off x="77788" y="1714500"/>
            <a:ext cx="8320087" cy="123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pPr>
            <a:r>
              <a:rPr kumimoji="1" lang="en-US" altLang="zh-CN" sz="2000" b="1">
                <a:solidFill>
                  <a:schemeClr val="bg1"/>
                </a:solidFill>
                <a:latin typeface="宋体" panose="02010600030101010101" pitchFamily="2" charset="-122"/>
              </a:rPr>
              <a:t>   </a:t>
            </a:r>
            <a:r>
              <a:rPr kumimoji="1" lang="en-US" altLang="zh-CN" sz="2000" b="1">
                <a:latin typeface="宋体" panose="02010600030101010101" pitchFamily="2" charset="-122"/>
              </a:rPr>
              <a:t>BIOS</a:t>
            </a:r>
            <a:r>
              <a:rPr kumimoji="1" lang="zh-CN" altLang="en-US" sz="2000" b="1">
                <a:latin typeface="宋体" panose="02010600030101010101" pitchFamily="2" charset="-122"/>
              </a:rPr>
              <a:t>规定：系统</a:t>
            </a:r>
            <a:r>
              <a:rPr kumimoji="1" lang="en-US" altLang="zh-CN" sz="2000" b="1">
                <a:latin typeface="宋体" panose="02010600030101010101" pitchFamily="2" charset="-122"/>
              </a:rPr>
              <a:t>RAM 40:1EH</a:t>
            </a:r>
            <a:r>
              <a:rPr kumimoji="1" lang="zh-CN" altLang="en-US" sz="2000" b="1">
                <a:latin typeface="宋体" panose="02010600030101010101" pitchFamily="2" charset="-122"/>
              </a:rPr>
              <a:t>～</a:t>
            </a:r>
            <a:r>
              <a:rPr kumimoji="1" lang="en-US" altLang="zh-CN" sz="2000" b="1">
                <a:latin typeface="宋体" panose="02010600030101010101" pitchFamily="2" charset="-122"/>
              </a:rPr>
              <a:t>40:3DH</a:t>
            </a:r>
            <a:r>
              <a:rPr kumimoji="1" lang="zh-CN" altLang="en-US" sz="2000" b="1">
                <a:latin typeface="宋体" panose="02010600030101010101" pitchFamily="2" charset="-122"/>
              </a:rPr>
              <a:t>为键盘缓冲区共32个单元，实际使用30个单元，存放15个键的键代码。键盘缓冲区是以“先进先出”的规则存取。 </a:t>
            </a:r>
          </a:p>
        </p:txBody>
      </p:sp>
      <p:sp>
        <p:nvSpPr>
          <p:cNvPr id="52" name="Text Box 4">
            <a:extLst>
              <a:ext uri="{FF2B5EF4-FFF2-40B4-BE49-F238E27FC236}">
                <a16:creationId xmlns:a16="http://schemas.microsoft.com/office/drawing/2014/main" id="{FB4F4566-0CD5-7B42-8EC6-A0BB1C62F0B3}"/>
              </a:ext>
            </a:extLst>
          </p:cNvPr>
          <p:cNvSpPr txBox="1">
            <a:spLocks noChangeArrowheads="1"/>
          </p:cNvSpPr>
          <p:nvPr/>
        </p:nvSpPr>
        <p:spPr bwMode="auto">
          <a:xfrm>
            <a:off x="95250" y="2913063"/>
            <a:ext cx="8189913"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pPr>
            <a:r>
              <a:rPr kumimoji="1" lang="zh-CN" altLang="en-US" sz="2000" b="1">
                <a:solidFill>
                  <a:schemeClr val="bg1"/>
                </a:solidFill>
                <a:latin typeface="宋体" panose="02010600030101010101" pitchFamily="2" charset="-122"/>
              </a:rPr>
              <a:t>   </a:t>
            </a:r>
            <a:r>
              <a:rPr kumimoji="1" lang="zh-CN" altLang="en-US" sz="2000" b="1">
                <a:latin typeface="宋体" panose="02010600030101010101" pitchFamily="2" charset="-122"/>
              </a:rPr>
              <a:t>由9型</a:t>
            </a:r>
            <a:r>
              <a:rPr kumimoji="1" lang="zh-CN" altLang="en-US" sz="2000" b="1">
                <a:solidFill>
                  <a:srgbClr val="C00000"/>
                </a:solidFill>
                <a:latin typeface="宋体" panose="02010600030101010101" pitchFamily="2" charset="-122"/>
              </a:rPr>
              <a:t>中断服务程序</a:t>
            </a:r>
            <a:r>
              <a:rPr kumimoji="1" lang="zh-CN" altLang="en-US" sz="2000" b="1">
                <a:latin typeface="宋体" panose="02010600030101010101" pitchFamily="2" charset="-122"/>
              </a:rPr>
              <a:t>写入键代码，用户用</a:t>
            </a:r>
            <a:r>
              <a:rPr kumimoji="1" lang="en-US" altLang="zh-CN" sz="2000" b="1">
                <a:latin typeface="宋体" panose="02010600030101010101" pitchFamily="2" charset="-122"/>
              </a:rPr>
              <a:t>INT 16H</a:t>
            </a:r>
            <a:r>
              <a:rPr kumimoji="1" lang="zh-CN" altLang="en-US" sz="2000" b="1">
                <a:latin typeface="宋体" panose="02010600030101010101" pitchFamily="2" charset="-122"/>
              </a:rPr>
              <a:t>访问键盘缓冲区，∴</a:t>
            </a:r>
            <a:r>
              <a:rPr kumimoji="1" lang="zh-CN" altLang="en-US" sz="2000" b="1">
                <a:solidFill>
                  <a:srgbClr val="C00000"/>
                </a:solidFill>
                <a:latin typeface="宋体" panose="02010600030101010101" pitchFamily="2" charset="-122"/>
              </a:rPr>
              <a:t>键盘缓冲区</a:t>
            </a:r>
            <a:r>
              <a:rPr kumimoji="1" lang="zh-CN" altLang="en-US" sz="2000" b="1">
                <a:latin typeface="宋体" panose="02010600030101010101" pitchFamily="2" charset="-122"/>
              </a:rPr>
              <a:t>是9型硬中断和</a:t>
            </a:r>
            <a:r>
              <a:rPr kumimoji="1" lang="en-US" altLang="zh-CN" sz="2000" b="1">
                <a:latin typeface="宋体" panose="02010600030101010101" pitchFamily="2" charset="-122"/>
              </a:rPr>
              <a:t>INT 16H</a:t>
            </a:r>
            <a:r>
              <a:rPr kumimoji="1" lang="zh-CN" altLang="en-US" sz="2000" b="1">
                <a:latin typeface="宋体" panose="02010600030101010101" pitchFamily="2" charset="-122"/>
              </a:rPr>
              <a:t>软中断之间交换信息的缓冲区。</a:t>
            </a:r>
          </a:p>
        </p:txBody>
      </p:sp>
      <p:sp>
        <p:nvSpPr>
          <p:cNvPr id="132115" name="文本框 5">
            <a:extLst>
              <a:ext uri="{FF2B5EF4-FFF2-40B4-BE49-F238E27FC236}">
                <a16:creationId xmlns:a16="http://schemas.microsoft.com/office/drawing/2014/main" id="{0D6C5528-FBAA-3547-A004-FFE8E6222E2F}"/>
              </a:ext>
            </a:extLst>
          </p:cNvPr>
          <p:cNvSpPr>
            <a:spLocks noChangeArrowheads="1"/>
          </p:cNvSpPr>
          <p:nvPr/>
        </p:nvSpPr>
        <p:spPr bwMode="auto">
          <a:xfrm>
            <a:off x="609600" y="341313"/>
            <a:ext cx="6265863"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sz="2400" b="1">
                <a:solidFill>
                  <a:schemeClr val="bg1"/>
                </a:solidFill>
                <a:ea typeface="微软雅黑" panose="020B0503020204020204" pitchFamily="34" charset="-122"/>
                <a:sym typeface="Arial" panose="020B0604020202020204" pitchFamily="34" charset="0"/>
              </a:rPr>
              <a:t>系统键盘中断</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4102"/>
                                        </p:tgtEl>
                                        <p:attrNameLst>
                                          <p:attrName>style.visibility</p:attrName>
                                        </p:attrNameLst>
                                      </p:cBhvr>
                                      <p:to>
                                        <p:strVal val="visible"/>
                                      </p:to>
                                    </p:set>
                                    <p:animEffect>
                                      <p:cBhvr>
                                        <p:cTn id="7" dur="500"/>
                                        <p:tgtEl>
                                          <p:spTgt spid="4102"/>
                                        </p:tgtEl>
                                      </p:cBhvr>
                                    </p:animEffect>
                                  </p:childTnLst>
                                </p:cTn>
                              </p:par>
                              <p:par>
                                <p:cTn id="8" presetID="10" presetClass="entr" presetSubtype="0" fill="hold" nodeType="withEffect">
                                  <p:stCondLst>
                                    <p:cond delay="0"/>
                                  </p:stCondLst>
                                  <p:childTnLst>
                                    <p:set>
                                      <p:cBhvr>
                                        <p:cTn id="9" dur="1" fill="hold">
                                          <p:stCondLst>
                                            <p:cond delay="0"/>
                                          </p:stCondLst>
                                        </p:cTn>
                                        <p:tgtEl>
                                          <p:spTgt spid="4105"/>
                                        </p:tgtEl>
                                        <p:attrNameLst>
                                          <p:attrName>style.visibility</p:attrName>
                                        </p:attrNameLst>
                                      </p:cBhvr>
                                      <p:to>
                                        <p:strVal val="visible"/>
                                      </p:to>
                                    </p:set>
                                    <p:animEffect>
                                      <p:cBhvr>
                                        <p:cTn id="10" dur="500"/>
                                        <p:tgtEl>
                                          <p:spTgt spid="4105"/>
                                        </p:tgtEl>
                                      </p:cBhvr>
                                    </p:animEffect>
                                  </p:childTnLst>
                                </p:cTn>
                              </p:par>
                              <p:par>
                                <p:cTn id="11" presetID="10" presetClass="entr" presetSubtype="0" fill="hold" nodeType="withEffect">
                                  <p:stCondLst>
                                    <p:cond delay="0"/>
                                  </p:stCondLst>
                                  <p:childTnLst>
                                    <p:set>
                                      <p:cBhvr>
                                        <p:cTn id="12" dur="1" fill="hold">
                                          <p:stCondLst>
                                            <p:cond delay="0"/>
                                          </p:stCondLst>
                                        </p:cTn>
                                        <p:tgtEl>
                                          <p:spTgt spid="4107"/>
                                        </p:tgtEl>
                                        <p:attrNameLst>
                                          <p:attrName>style.visibility</p:attrName>
                                        </p:attrNameLst>
                                      </p:cBhvr>
                                      <p:to>
                                        <p:strVal val="visible"/>
                                      </p:to>
                                    </p:set>
                                    <p:animEffect>
                                      <p:cBhvr>
                                        <p:cTn id="13" dur="500"/>
                                        <p:tgtEl>
                                          <p:spTgt spid="4107"/>
                                        </p:tgtEl>
                                      </p:cBhvr>
                                    </p:animEffect>
                                  </p:childTnLst>
                                </p:cTn>
                              </p:par>
                              <p:par>
                                <p:cTn id="14" presetID="10" presetClass="entr" presetSubtype="0" fill="hold" nodeType="withEffect">
                                  <p:stCondLst>
                                    <p:cond delay="0"/>
                                  </p:stCondLst>
                                  <p:childTnLst>
                                    <p:set>
                                      <p:cBhvr>
                                        <p:cTn id="15" dur="1" fill="hold">
                                          <p:stCondLst>
                                            <p:cond delay="0"/>
                                          </p:stCondLst>
                                        </p:cTn>
                                        <p:tgtEl>
                                          <p:spTgt spid="4103"/>
                                        </p:tgtEl>
                                        <p:attrNameLst>
                                          <p:attrName>style.visibility</p:attrName>
                                        </p:attrNameLst>
                                      </p:cBhvr>
                                      <p:to>
                                        <p:strVal val="visible"/>
                                      </p:to>
                                    </p:set>
                                    <p:animEffect>
                                      <p:cBhvr>
                                        <p:cTn id="16" dur="500"/>
                                        <p:tgtEl>
                                          <p:spTgt spid="4103"/>
                                        </p:tgtEl>
                                      </p:cBhvr>
                                    </p:animEffect>
                                  </p:childTnLst>
                                </p:cTn>
                              </p:par>
                              <p:par>
                                <p:cTn id="17" presetID="10" presetClass="entr" presetSubtype="0" fill="hold" nodeType="withEffect">
                                  <p:stCondLst>
                                    <p:cond delay="0"/>
                                  </p:stCondLst>
                                  <p:childTnLst>
                                    <p:set>
                                      <p:cBhvr>
                                        <p:cTn id="18" dur="1" fill="hold">
                                          <p:stCondLst>
                                            <p:cond delay="0"/>
                                          </p:stCondLst>
                                        </p:cTn>
                                        <p:tgtEl>
                                          <p:spTgt spid="4106"/>
                                        </p:tgtEl>
                                        <p:attrNameLst>
                                          <p:attrName>style.visibility</p:attrName>
                                        </p:attrNameLst>
                                      </p:cBhvr>
                                      <p:to>
                                        <p:strVal val="visible"/>
                                      </p:to>
                                    </p:set>
                                    <p:animEffect>
                                      <p:cBhvr>
                                        <p:cTn id="19" dur="500"/>
                                        <p:tgtEl>
                                          <p:spTgt spid="4106"/>
                                        </p:tgtEl>
                                      </p:cBhvr>
                                    </p:animEffect>
                                  </p:childTnLst>
                                </p:cTn>
                              </p:par>
                              <p:par>
                                <p:cTn id="20" presetID="10" presetClass="entr" presetSubtype="0" fill="hold" nodeType="withEffect">
                                  <p:stCondLst>
                                    <p:cond delay="0"/>
                                  </p:stCondLst>
                                  <p:childTnLst>
                                    <p:set>
                                      <p:cBhvr>
                                        <p:cTn id="21" dur="1" fill="hold">
                                          <p:stCondLst>
                                            <p:cond delay="0"/>
                                          </p:stCondLst>
                                        </p:cTn>
                                        <p:tgtEl>
                                          <p:spTgt spid="4104"/>
                                        </p:tgtEl>
                                        <p:attrNameLst>
                                          <p:attrName>style.visibility</p:attrName>
                                        </p:attrNameLst>
                                      </p:cBhvr>
                                      <p:to>
                                        <p:strVal val="visible"/>
                                      </p:to>
                                    </p:set>
                                    <p:animEffect>
                                      <p:cBhvr>
                                        <p:cTn id="22" dur="500"/>
                                        <p:tgtEl>
                                          <p:spTgt spid="4104"/>
                                        </p:tgtEl>
                                      </p:cBhvr>
                                    </p:animEffect>
                                  </p:childTnLst>
                                </p:cTn>
                              </p:par>
                              <p:par>
                                <p:cTn id="23" presetID="35" presetClass="path" presetSubtype="0" fill="hold" nodeType="withEffect">
                                  <p:stCondLst>
                                    <p:cond delay="0"/>
                                  </p:stCondLst>
                                  <p:childTnLst>
                                    <p:animMotion origin="layout" path="M 0 0  L -0.25 0  E" pathEditMode="relative" rAng="0" ptsTypes="">
                                      <p:cBhvr>
                                        <p:cTn id="24" dur="500" fill="hold"/>
                                        <p:tgtEl>
                                          <p:spTgt spid="4106"/>
                                        </p:tgtEl>
                                        <p:attrNameLst>
                                          <p:attrName>ppt_x,ppt_y</p:attrName>
                                        </p:attrNameLst>
                                      </p:cBhvr>
                                      <p:rCtr x="0" y="0"/>
                                    </p:animMotion>
                                  </p:childTnLst>
                                </p:cTn>
                              </p:par>
                              <p:par>
                                <p:cTn id="25" presetID="35" presetClass="path" presetSubtype="0" fill="hold" nodeType="withEffect">
                                  <p:stCondLst>
                                    <p:cond delay="0"/>
                                  </p:stCondLst>
                                  <p:childTnLst>
                                    <p:animMotion origin="layout" path="M 4.16667E-6 3.33333E-6 L -0.31632 3.33333E-6 " pathEditMode="relative" rAng="0" ptsTypes="AA">
                                      <p:cBhvr>
                                        <p:cTn id="26" dur="500" fill="hold"/>
                                        <p:tgtEl>
                                          <p:spTgt spid="4103"/>
                                        </p:tgtEl>
                                        <p:attrNameLst>
                                          <p:attrName>ppt_x,ppt_y</p:attrName>
                                        </p:attrNameLst>
                                      </p:cBhvr>
                                      <p:rCtr x="-1581100" y="0"/>
                                    </p:animMotion>
                                  </p:childTnLst>
                                </p:cTn>
                              </p:par>
                              <p:par>
                                <p:cTn id="27" presetID="35" presetClass="path" presetSubtype="0" fill="hold" nodeType="withEffect">
                                  <p:stCondLst>
                                    <p:cond delay="0"/>
                                  </p:stCondLst>
                                  <p:childTnLst>
                                    <p:animMotion origin="layout" path="M 0.00504 -1.85185E-6 L -0.46684 -1.85185E-6 " pathEditMode="relative" rAng="0" ptsTypes="AA">
                                      <p:cBhvr>
                                        <p:cTn id="28" dur="500" fill="hold"/>
                                        <p:tgtEl>
                                          <p:spTgt spid="4104"/>
                                        </p:tgtEl>
                                        <p:attrNameLst>
                                          <p:attrName>ppt_x,ppt_y</p:attrName>
                                        </p:attrNameLst>
                                      </p:cBhvr>
                                      <p:rCtr x="-2358900" y="0"/>
                                    </p:animMotion>
                                  </p:childTnLst>
                                </p:cTn>
                              </p:par>
                              <p:par>
                                <p:cTn id="29" presetID="35" presetClass="path" presetSubtype="0" fill="hold" nodeType="withEffect">
                                  <p:stCondLst>
                                    <p:cond delay="0"/>
                                  </p:stCondLst>
                                  <p:childTnLst>
                                    <p:animMotion origin="layout" path="M -3.05556E-6 1.11111E-6 L -0.19531 1.11111E-6 " pathEditMode="relative" rAng="0" ptsTypes="AA">
                                      <p:cBhvr>
                                        <p:cTn id="30" dur="500" fill="hold"/>
                                        <p:tgtEl>
                                          <p:spTgt spid="4105"/>
                                        </p:tgtEl>
                                        <p:attrNameLst>
                                          <p:attrName>ppt_x,ppt_y</p:attrName>
                                        </p:attrNameLst>
                                      </p:cBhvr>
                                      <p:rCtr x="-976900" y="0"/>
                                    </p:animMotion>
                                  </p:childTnLst>
                                </p:cTn>
                              </p:par>
                              <p:par>
                                <p:cTn id="31" presetID="35" presetClass="path" presetSubtype="0" fill="hold" nodeType="withEffect">
                                  <p:stCondLst>
                                    <p:cond delay="0"/>
                                  </p:stCondLst>
                                  <p:childTnLst>
                                    <p:animMotion origin="layout" path="M 3.05556E-6 -1.85185E-6 L -0.33577 -1.85185E-6 " pathEditMode="relative" rAng="0" ptsTypes="AA">
                                      <p:cBhvr>
                                        <p:cTn id="32" dur="500" fill="hold"/>
                                        <p:tgtEl>
                                          <p:spTgt spid="4102"/>
                                        </p:tgtEl>
                                        <p:attrNameLst>
                                          <p:attrName>ppt_x,ppt_y</p:attrName>
                                        </p:attrNameLst>
                                      </p:cBhvr>
                                      <p:rCtr x="-1678300" y="0"/>
                                    </p:animMotion>
                                  </p:childTnLst>
                                </p:cTn>
                              </p:par>
                              <p:par>
                                <p:cTn id="33" presetID="35" presetClass="path" presetSubtype="0" fill="hold" nodeType="withEffect">
                                  <p:stCondLst>
                                    <p:cond delay="0"/>
                                  </p:stCondLst>
                                  <p:childTnLst>
                                    <p:animMotion origin="layout" path="M 1.66667E-6 -1.85185E-6 L -0.57188 -1.85185E-6 " pathEditMode="relative" rAng="0" ptsTypes="AA">
                                      <p:cBhvr>
                                        <p:cTn id="34" dur="500" fill="hold"/>
                                        <p:tgtEl>
                                          <p:spTgt spid="4107"/>
                                        </p:tgtEl>
                                        <p:attrNameLst>
                                          <p:attrName>ppt_x,ppt_y</p:attrName>
                                        </p:attrNameLst>
                                      </p:cBhvr>
                                      <p:rCtr x="-2858900" y="0"/>
                                    </p:animMotion>
                                  </p:childTnLst>
                                </p:cTn>
                              </p:par>
                              <p:par>
                                <p:cTn id="35" presetID="10" presetClass="exit" presetSubtype="0" fill="hold" nodeType="withEffect">
                                  <p:stCondLst>
                                    <p:cond delay="0"/>
                                  </p:stCondLst>
                                  <p:childTnLst>
                                    <p:animEffect>
                                      <p:cBhvr>
                                        <p:cTn id="36" dur="500"/>
                                        <p:tgtEl>
                                          <p:spTgt spid="4107"/>
                                        </p:tgtEl>
                                      </p:cBhvr>
                                    </p:animEffect>
                                    <p:set>
                                      <p:cBhvr>
                                        <p:cTn id="37" dur="1" fill="hold">
                                          <p:stCondLst>
                                            <p:cond delay="499"/>
                                          </p:stCondLst>
                                        </p:cTn>
                                        <p:tgtEl>
                                          <p:spTgt spid="4107"/>
                                        </p:tgtEl>
                                        <p:attrNameLst>
                                          <p:attrName>style.visibility</p:attrName>
                                        </p:attrNameLst>
                                      </p:cBhvr>
                                      <p:to>
                                        <p:strVal val="hidden"/>
                                      </p:to>
                                    </p:set>
                                  </p:childTnLst>
                                </p:cTn>
                              </p:par>
                              <p:par>
                                <p:cTn id="38" presetID="10" presetClass="exit" presetSubtype="0" fill="hold" nodeType="withEffect">
                                  <p:stCondLst>
                                    <p:cond delay="0"/>
                                  </p:stCondLst>
                                  <p:childTnLst>
                                    <p:animEffect>
                                      <p:cBhvr>
                                        <p:cTn id="39" dur="500"/>
                                        <p:tgtEl>
                                          <p:spTgt spid="4105"/>
                                        </p:tgtEl>
                                      </p:cBhvr>
                                    </p:animEffect>
                                    <p:set>
                                      <p:cBhvr>
                                        <p:cTn id="40" dur="1" fill="hold">
                                          <p:stCondLst>
                                            <p:cond delay="499"/>
                                          </p:stCondLst>
                                        </p:cTn>
                                        <p:tgtEl>
                                          <p:spTgt spid="4105"/>
                                        </p:tgtEl>
                                        <p:attrNameLst>
                                          <p:attrName>style.visibility</p:attrName>
                                        </p:attrNameLst>
                                      </p:cBhvr>
                                      <p:to>
                                        <p:strVal val="hidden"/>
                                      </p:to>
                                    </p:set>
                                  </p:childTnLst>
                                </p:cTn>
                              </p:par>
                              <p:par>
                                <p:cTn id="41" presetID="10" presetClass="exit" presetSubtype="0" fill="hold" nodeType="withEffect">
                                  <p:stCondLst>
                                    <p:cond delay="0"/>
                                  </p:stCondLst>
                                  <p:childTnLst>
                                    <p:animEffect>
                                      <p:cBhvr>
                                        <p:cTn id="42" dur="500"/>
                                        <p:tgtEl>
                                          <p:spTgt spid="4103"/>
                                        </p:tgtEl>
                                      </p:cBhvr>
                                    </p:animEffect>
                                    <p:set>
                                      <p:cBhvr>
                                        <p:cTn id="43" dur="1" fill="hold">
                                          <p:stCondLst>
                                            <p:cond delay="499"/>
                                          </p:stCondLst>
                                        </p:cTn>
                                        <p:tgtEl>
                                          <p:spTgt spid="4103"/>
                                        </p:tgtEl>
                                        <p:attrNameLst>
                                          <p:attrName>style.visibility</p:attrName>
                                        </p:attrNameLst>
                                      </p:cBhvr>
                                      <p:to>
                                        <p:strVal val="hidden"/>
                                      </p:to>
                                    </p:set>
                                  </p:childTnLst>
                                </p:cTn>
                              </p:par>
                              <p:par>
                                <p:cTn id="44" presetID="10" presetClass="exit" presetSubtype="0" fill="hold" nodeType="withEffect">
                                  <p:stCondLst>
                                    <p:cond delay="0"/>
                                  </p:stCondLst>
                                  <p:childTnLst>
                                    <p:animEffect>
                                      <p:cBhvr>
                                        <p:cTn id="45" dur="500"/>
                                        <p:tgtEl>
                                          <p:spTgt spid="4106"/>
                                        </p:tgtEl>
                                      </p:cBhvr>
                                    </p:animEffect>
                                    <p:set>
                                      <p:cBhvr>
                                        <p:cTn id="46" dur="1" fill="hold">
                                          <p:stCondLst>
                                            <p:cond delay="499"/>
                                          </p:stCondLst>
                                        </p:cTn>
                                        <p:tgtEl>
                                          <p:spTgt spid="4106"/>
                                        </p:tgtEl>
                                        <p:attrNameLst>
                                          <p:attrName>style.visibility</p:attrName>
                                        </p:attrNameLst>
                                      </p:cBhvr>
                                      <p:to>
                                        <p:strVal val="hidden"/>
                                      </p:to>
                                    </p:set>
                                  </p:childTnLst>
                                </p:cTn>
                              </p:par>
                              <p:par>
                                <p:cTn id="47" presetID="10" presetClass="exit" presetSubtype="0" fill="hold" nodeType="withEffect">
                                  <p:stCondLst>
                                    <p:cond delay="0"/>
                                  </p:stCondLst>
                                  <p:childTnLst>
                                    <p:animEffect>
                                      <p:cBhvr>
                                        <p:cTn id="48" dur="500"/>
                                        <p:tgtEl>
                                          <p:spTgt spid="4102"/>
                                        </p:tgtEl>
                                      </p:cBhvr>
                                    </p:animEffect>
                                    <p:set>
                                      <p:cBhvr>
                                        <p:cTn id="49" dur="1" fill="hold">
                                          <p:stCondLst>
                                            <p:cond delay="499"/>
                                          </p:stCondLst>
                                        </p:cTn>
                                        <p:tgtEl>
                                          <p:spTgt spid="4102"/>
                                        </p:tgtEl>
                                        <p:attrNameLst>
                                          <p:attrName>style.visibility</p:attrName>
                                        </p:attrNameLst>
                                      </p:cBhvr>
                                      <p:to>
                                        <p:strVal val="hidden"/>
                                      </p:to>
                                    </p:set>
                                  </p:childTnLst>
                                </p:cTn>
                              </p:par>
                              <p:par>
                                <p:cTn id="50" presetID="10" presetClass="exit" presetSubtype="0" fill="hold" nodeType="withEffect">
                                  <p:stCondLst>
                                    <p:cond delay="0"/>
                                  </p:stCondLst>
                                  <p:childTnLst>
                                    <p:animEffect>
                                      <p:cBhvr>
                                        <p:cTn id="51" dur="500"/>
                                        <p:tgtEl>
                                          <p:spTgt spid="4104"/>
                                        </p:tgtEl>
                                      </p:cBhvr>
                                    </p:animEffect>
                                    <p:set>
                                      <p:cBhvr>
                                        <p:cTn id="52" dur="1" fill="hold">
                                          <p:stCondLst>
                                            <p:cond delay="499"/>
                                          </p:stCondLst>
                                        </p:cTn>
                                        <p:tgtEl>
                                          <p:spTgt spid="4104"/>
                                        </p:tgtEl>
                                        <p:attrNameLst>
                                          <p:attrName>style.visibility</p:attrName>
                                        </p:attrNameLst>
                                      </p:cBhvr>
                                      <p:to>
                                        <p:strVal val="hidden"/>
                                      </p:to>
                                    </p:set>
                                  </p:childTnLst>
                                </p:cTn>
                              </p:par>
                              <p:par>
                                <p:cTn id="53" presetID="10" presetClass="entr" presetSubtype="0" fill="hold" nodeType="withEffect">
                                  <p:stCondLst>
                                    <p:cond delay="0"/>
                                  </p:stCondLst>
                                  <p:childTnLst>
                                    <p:set>
                                      <p:cBhvr>
                                        <p:cTn id="54" dur="1" fill="hold">
                                          <p:stCondLst>
                                            <p:cond delay="0"/>
                                          </p:stCondLst>
                                        </p:cTn>
                                        <p:tgtEl>
                                          <p:spTgt spid="4108"/>
                                        </p:tgtEl>
                                        <p:attrNameLst>
                                          <p:attrName>style.visibility</p:attrName>
                                        </p:attrNameLst>
                                      </p:cBhvr>
                                      <p:to>
                                        <p:strVal val="visible"/>
                                      </p:to>
                                    </p:set>
                                    <p:animEffect>
                                      <p:cBhvr>
                                        <p:cTn id="55" dur="500"/>
                                        <p:tgtEl>
                                          <p:spTgt spid="4108"/>
                                        </p:tgtEl>
                                      </p:cBhvr>
                                    </p:animEffect>
                                  </p:childTnLst>
                                </p:cTn>
                              </p:par>
                              <p:par>
                                <p:cTn id="56" presetID="10" presetClass="entr" presetSubtype="0" fill="hold" nodeType="withEffect">
                                  <p:stCondLst>
                                    <p:cond delay="0"/>
                                  </p:stCondLst>
                                  <p:childTnLst>
                                    <p:set>
                                      <p:cBhvr>
                                        <p:cTn id="57" dur="1" fill="hold">
                                          <p:stCondLst>
                                            <p:cond delay="0"/>
                                          </p:stCondLst>
                                        </p:cTn>
                                        <p:tgtEl>
                                          <p:spTgt spid="4109"/>
                                        </p:tgtEl>
                                        <p:attrNameLst>
                                          <p:attrName>style.visibility</p:attrName>
                                        </p:attrNameLst>
                                      </p:cBhvr>
                                      <p:to>
                                        <p:strVal val="visible"/>
                                      </p:to>
                                    </p:set>
                                    <p:animEffect>
                                      <p:cBhvr>
                                        <p:cTn id="58" dur="500"/>
                                        <p:tgtEl>
                                          <p:spTgt spid="4109"/>
                                        </p:tgtEl>
                                      </p:cBhvr>
                                    </p:animEffect>
                                  </p:childTnLst>
                                </p:cTn>
                              </p:par>
                              <p:par>
                                <p:cTn id="59" presetID="10" presetClass="entr" presetSubtype="0" fill="hold" nodeType="withEffect">
                                  <p:stCondLst>
                                    <p:cond delay="0"/>
                                  </p:stCondLst>
                                  <p:childTnLst>
                                    <p:set>
                                      <p:cBhvr>
                                        <p:cTn id="60" dur="1" fill="hold">
                                          <p:stCondLst>
                                            <p:cond delay="0"/>
                                          </p:stCondLst>
                                        </p:cTn>
                                        <p:tgtEl>
                                          <p:spTgt spid="4110"/>
                                        </p:tgtEl>
                                        <p:attrNameLst>
                                          <p:attrName>style.visibility</p:attrName>
                                        </p:attrNameLst>
                                      </p:cBhvr>
                                      <p:to>
                                        <p:strVal val="visible"/>
                                      </p:to>
                                    </p:set>
                                    <p:animEffect>
                                      <p:cBhvr>
                                        <p:cTn id="61" dur="500"/>
                                        <p:tgtEl>
                                          <p:spTgt spid="4110"/>
                                        </p:tgtEl>
                                      </p:cBhvr>
                                    </p:animEffect>
                                  </p:childTnLst>
                                </p:cTn>
                              </p:par>
                              <p:par>
                                <p:cTn id="62" presetID="10" presetClass="entr" presetSubtype="0" fill="hold" nodeType="withEffect">
                                  <p:stCondLst>
                                    <p:cond delay="0"/>
                                  </p:stCondLst>
                                  <p:childTnLst>
                                    <p:set>
                                      <p:cBhvr>
                                        <p:cTn id="63" dur="1" fill="hold">
                                          <p:stCondLst>
                                            <p:cond delay="0"/>
                                          </p:stCondLst>
                                        </p:cTn>
                                        <p:tgtEl>
                                          <p:spTgt spid="4111"/>
                                        </p:tgtEl>
                                        <p:attrNameLst>
                                          <p:attrName>style.visibility</p:attrName>
                                        </p:attrNameLst>
                                      </p:cBhvr>
                                      <p:to>
                                        <p:strVal val="visible"/>
                                      </p:to>
                                    </p:set>
                                    <p:animEffect>
                                      <p:cBhvr>
                                        <p:cTn id="64" dur="500"/>
                                        <p:tgtEl>
                                          <p:spTgt spid="4111"/>
                                        </p:tgtEl>
                                      </p:cBhvr>
                                    </p:animEffect>
                                  </p:childTnLst>
                                </p:cTn>
                              </p:par>
                              <p:par>
                                <p:cTn id="65" presetID="53" presetClass="exit" presetSubtype="0" fill="hold" nodeType="withEffect">
                                  <p:stCondLst>
                                    <p:cond delay="0"/>
                                  </p:stCondLst>
                                  <p:childTnLst>
                                    <p:anim calcmode="lin" valueType="num">
                                      <p:cBhvr>
                                        <p:cTn id="66" dur="500"/>
                                        <p:tgtEl>
                                          <p:spTgt spid="4108"/>
                                        </p:tgtEl>
                                        <p:attrNameLst>
                                          <p:attrName>ppt_w</p:attrName>
                                        </p:attrNameLst>
                                      </p:cBhvr>
                                      <p:tavLst>
                                        <p:tav tm="0">
                                          <p:val>
                                            <p:strVal val="ppt_w"/>
                                          </p:val>
                                        </p:tav>
                                        <p:tav tm="100000">
                                          <p:val>
                                            <p:fltVal val="0"/>
                                          </p:val>
                                        </p:tav>
                                      </p:tavLst>
                                    </p:anim>
                                    <p:anim calcmode="lin" valueType="num">
                                      <p:cBhvr>
                                        <p:cTn id="67" dur="500"/>
                                        <p:tgtEl>
                                          <p:spTgt spid="4108"/>
                                        </p:tgtEl>
                                        <p:attrNameLst>
                                          <p:attrName>ppt_h</p:attrName>
                                        </p:attrNameLst>
                                      </p:cBhvr>
                                      <p:tavLst>
                                        <p:tav tm="0">
                                          <p:val>
                                            <p:strVal val="ppt_h"/>
                                          </p:val>
                                        </p:tav>
                                        <p:tav tm="100000">
                                          <p:val>
                                            <p:fltVal val="0"/>
                                          </p:val>
                                        </p:tav>
                                      </p:tavLst>
                                    </p:anim>
                                    <p:animEffect>
                                      <p:cBhvr>
                                        <p:cTn id="68" dur="500"/>
                                        <p:tgtEl>
                                          <p:spTgt spid="4108"/>
                                        </p:tgtEl>
                                      </p:cBhvr>
                                    </p:animEffect>
                                    <p:set>
                                      <p:cBhvr>
                                        <p:cTn id="69" dur="1" fill="hold">
                                          <p:stCondLst>
                                            <p:cond delay="499"/>
                                          </p:stCondLst>
                                        </p:cTn>
                                        <p:tgtEl>
                                          <p:spTgt spid="4108"/>
                                        </p:tgtEl>
                                        <p:attrNameLst>
                                          <p:attrName>style.visibility</p:attrName>
                                        </p:attrNameLst>
                                      </p:cBhvr>
                                      <p:to>
                                        <p:strVal val="hidden"/>
                                      </p:to>
                                    </p:set>
                                  </p:childTnLst>
                                </p:cTn>
                              </p:par>
                              <p:par>
                                <p:cTn id="70" presetID="53" presetClass="exit" presetSubtype="0" fill="hold" nodeType="withEffect">
                                  <p:stCondLst>
                                    <p:cond delay="0"/>
                                  </p:stCondLst>
                                  <p:childTnLst>
                                    <p:anim calcmode="lin" valueType="num">
                                      <p:cBhvr>
                                        <p:cTn id="71" dur="500"/>
                                        <p:tgtEl>
                                          <p:spTgt spid="4109"/>
                                        </p:tgtEl>
                                        <p:attrNameLst>
                                          <p:attrName>ppt_w</p:attrName>
                                        </p:attrNameLst>
                                      </p:cBhvr>
                                      <p:tavLst>
                                        <p:tav tm="0">
                                          <p:val>
                                            <p:strVal val="ppt_w"/>
                                          </p:val>
                                        </p:tav>
                                        <p:tav tm="100000">
                                          <p:val>
                                            <p:fltVal val="0"/>
                                          </p:val>
                                        </p:tav>
                                      </p:tavLst>
                                    </p:anim>
                                    <p:anim calcmode="lin" valueType="num">
                                      <p:cBhvr>
                                        <p:cTn id="72" dur="500"/>
                                        <p:tgtEl>
                                          <p:spTgt spid="4109"/>
                                        </p:tgtEl>
                                        <p:attrNameLst>
                                          <p:attrName>ppt_h</p:attrName>
                                        </p:attrNameLst>
                                      </p:cBhvr>
                                      <p:tavLst>
                                        <p:tav tm="0">
                                          <p:val>
                                            <p:strVal val="ppt_h"/>
                                          </p:val>
                                        </p:tav>
                                        <p:tav tm="100000">
                                          <p:val>
                                            <p:fltVal val="0"/>
                                          </p:val>
                                        </p:tav>
                                      </p:tavLst>
                                    </p:anim>
                                    <p:animEffect>
                                      <p:cBhvr>
                                        <p:cTn id="73" dur="500"/>
                                        <p:tgtEl>
                                          <p:spTgt spid="4109"/>
                                        </p:tgtEl>
                                      </p:cBhvr>
                                    </p:animEffect>
                                    <p:set>
                                      <p:cBhvr>
                                        <p:cTn id="74" dur="1" fill="hold">
                                          <p:stCondLst>
                                            <p:cond delay="499"/>
                                          </p:stCondLst>
                                        </p:cTn>
                                        <p:tgtEl>
                                          <p:spTgt spid="4109"/>
                                        </p:tgtEl>
                                        <p:attrNameLst>
                                          <p:attrName>style.visibility</p:attrName>
                                        </p:attrNameLst>
                                      </p:cBhvr>
                                      <p:to>
                                        <p:strVal val="hidden"/>
                                      </p:to>
                                    </p:set>
                                  </p:childTnLst>
                                </p:cTn>
                              </p:par>
                              <p:par>
                                <p:cTn id="75" presetID="53" presetClass="exit" presetSubtype="0" fill="hold" nodeType="withEffect">
                                  <p:stCondLst>
                                    <p:cond delay="0"/>
                                  </p:stCondLst>
                                  <p:childTnLst>
                                    <p:anim calcmode="lin" valueType="num">
                                      <p:cBhvr>
                                        <p:cTn id="76" dur="500"/>
                                        <p:tgtEl>
                                          <p:spTgt spid="4110"/>
                                        </p:tgtEl>
                                        <p:attrNameLst>
                                          <p:attrName>ppt_w</p:attrName>
                                        </p:attrNameLst>
                                      </p:cBhvr>
                                      <p:tavLst>
                                        <p:tav tm="0">
                                          <p:val>
                                            <p:strVal val="ppt_w"/>
                                          </p:val>
                                        </p:tav>
                                        <p:tav tm="100000">
                                          <p:val>
                                            <p:fltVal val="0"/>
                                          </p:val>
                                        </p:tav>
                                      </p:tavLst>
                                    </p:anim>
                                    <p:anim calcmode="lin" valueType="num">
                                      <p:cBhvr>
                                        <p:cTn id="77" dur="500"/>
                                        <p:tgtEl>
                                          <p:spTgt spid="4110"/>
                                        </p:tgtEl>
                                        <p:attrNameLst>
                                          <p:attrName>ppt_h</p:attrName>
                                        </p:attrNameLst>
                                      </p:cBhvr>
                                      <p:tavLst>
                                        <p:tav tm="0">
                                          <p:val>
                                            <p:strVal val="ppt_h"/>
                                          </p:val>
                                        </p:tav>
                                        <p:tav tm="100000">
                                          <p:val>
                                            <p:fltVal val="0"/>
                                          </p:val>
                                        </p:tav>
                                      </p:tavLst>
                                    </p:anim>
                                    <p:animEffect>
                                      <p:cBhvr>
                                        <p:cTn id="78" dur="500"/>
                                        <p:tgtEl>
                                          <p:spTgt spid="4110"/>
                                        </p:tgtEl>
                                      </p:cBhvr>
                                    </p:animEffect>
                                    <p:set>
                                      <p:cBhvr>
                                        <p:cTn id="79" dur="1" fill="hold">
                                          <p:stCondLst>
                                            <p:cond delay="499"/>
                                          </p:stCondLst>
                                        </p:cTn>
                                        <p:tgtEl>
                                          <p:spTgt spid="4110"/>
                                        </p:tgtEl>
                                        <p:attrNameLst>
                                          <p:attrName>style.visibility</p:attrName>
                                        </p:attrNameLst>
                                      </p:cBhvr>
                                      <p:to>
                                        <p:strVal val="hidden"/>
                                      </p:to>
                                    </p:set>
                                  </p:childTnLst>
                                </p:cTn>
                              </p:par>
                              <p:par>
                                <p:cTn id="80" presetID="53" presetClass="exit" presetSubtype="0" fill="hold" nodeType="withEffect">
                                  <p:stCondLst>
                                    <p:cond delay="0"/>
                                  </p:stCondLst>
                                  <p:childTnLst>
                                    <p:anim calcmode="lin" valueType="num">
                                      <p:cBhvr>
                                        <p:cTn id="81" dur="500"/>
                                        <p:tgtEl>
                                          <p:spTgt spid="4111"/>
                                        </p:tgtEl>
                                        <p:attrNameLst>
                                          <p:attrName>ppt_w</p:attrName>
                                        </p:attrNameLst>
                                      </p:cBhvr>
                                      <p:tavLst>
                                        <p:tav tm="0">
                                          <p:val>
                                            <p:strVal val="ppt_w"/>
                                          </p:val>
                                        </p:tav>
                                        <p:tav tm="100000">
                                          <p:val>
                                            <p:fltVal val="0"/>
                                          </p:val>
                                        </p:tav>
                                      </p:tavLst>
                                    </p:anim>
                                    <p:anim calcmode="lin" valueType="num">
                                      <p:cBhvr>
                                        <p:cTn id="82" dur="500"/>
                                        <p:tgtEl>
                                          <p:spTgt spid="4111"/>
                                        </p:tgtEl>
                                        <p:attrNameLst>
                                          <p:attrName>ppt_h</p:attrName>
                                        </p:attrNameLst>
                                      </p:cBhvr>
                                      <p:tavLst>
                                        <p:tav tm="0">
                                          <p:val>
                                            <p:strVal val="ppt_h"/>
                                          </p:val>
                                        </p:tav>
                                        <p:tav tm="100000">
                                          <p:val>
                                            <p:fltVal val="0"/>
                                          </p:val>
                                        </p:tav>
                                      </p:tavLst>
                                    </p:anim>
                                    <p:animEffect>
                                      <p:cBhvr>
                                        <p:cTn id="83" dur="500"/>
                                        <p:tgtEl>
                                          <p:spTgt spid="4111"/>
                                        </p:tgtEl>
                                      </p:cBhvr>
                                    </p:animEffect>
                                    <p:set>
                                      <p:cBhvr>
                                        <p:cTn id="84" dur="1" fill="hold">
                                          <p:stCondLst>
                                            <p:cond delay="499"/>
                                          </p:stCondLst>
                                        </p:cTn>
                                        <p:tgtEl>
                                          <p:spTgt spid="4111"/>
                                        </p:tgtEl>
                                        <p:attrNameLst>
                                          <p:attrName>style.visibility</p:attrName>
                                        </p:attrNameLst>
                                      </p:cBhvr>
                                      <p:to>
                                        <p:strVal val="hidden"/>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grpId="0" nodeType="clickEffect">
                                  <p:stCondLst>
                                    <p:cond delay="0"/>
                                  </p:stCondLst>
                                  <p:childTnLst>
                                    <p:set>
                                      <p:cBhvr>
                                        <p:cTn id="88" dur="1" fill="hold">
                                          <p:stCondLst>
                                            <p:cond delay="499"/>
                                          </p:stCondLst>
                                        </p:cTn>
                                        <p:tgtEl>
                                          <p:spTgt spid="51"/>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1" presetClass="entr" presetSubtype="0" fill="hold" grpId="0" nodeType="clickEffect">
                                  <p:stCondLst>
                                    <p:cond delay="0"/>
                                  </p:stCondLst>
                                  <p:childTnLst>
                                    <p:set>
                                      <p:cBhvr>
                                        <p:cTn id="92" dur="1" fill="hold">
                                          <p:stCondLst>
                                            <p:cond delay="499"/>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2"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长方形 289">
            <a:extLst>
              <a:ext uri="{FF2B5EF4-FFF2-40B4-BE49-F238E27FC236}">
                <a16:creationId xmlns:a16="http://schemas.microsoft.com/office/drawing/2014/main" id="{FE51B15E-5036-E147-B279-9789A6360D40}"/>
              </a:ext>
            </a:extLst>
          </p:cNvPr>
          <p:cNvSpPr>
            <a:spLocks noChangeArrowheads="1"/>
          </p:cNvSpPr>
          <p:nvPr/>
        </p:nvSpPr>
        <p:spPr bwMode="auto">
          <a:xfrm>
            <a:off x="-26988" y="242888"/>
            <a:ext cx="6480176" cy="606425"/>
          </a:xfrm>
          <a:prstGeom prst="rect">
            <a:avLst/>
          </a:prstGeom>
          <a:gradFill rotWithShape="0">
            <a:gsLst>
              <a:gs pos="0">
                <a:srgbClr val="990033"/>
              </a:gs>
              <a:gs pos="100000">
                <a:srgbClr val="460017">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67628" tIns="35243" rIns="67628" bIns="35243"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en-US"/>
          </a:p>
        </p:txBody>
      </p:sp>
      <p:sp>
        <p:nvSpPr>
          <p:cNvPr id="134146" name="矩形 8">
            <a:extLst>
              <a:ext uri="{FF2B5EF4-FFF2-40B4-BE49-F238E27FC236}">
                <a16:creationId xmlns:a16="http://schemas.microsoft.com/office/drawing/2014/main" id="{FBFCAAF7-486D-0545-AC63-8AF571E27771}"/>
              </a:ext>
            </a:extLst>
          </p:cNvPr>
          <p:cNvSpPr>
            <a:spLocks noChangeArrowheads="1"/>
          </p:cNvSpPr>
          <p:nvPr/>
        </p:nvSpPr>
        <p:spPr bwMode="auto">
          <a:xfrm>
            <a:off x="2411413" y="523875"/>
            <a:ext cx="20891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endParaRPr lang="zh-CN" altLang="en-US" sz="15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4102" name="Picture 2" descr="PPECLOGO-eff-0-1">
            <a:extLst>
              <a:ext uri="{FF2B5EF4-FFF2-40B4-BE49-F238E27FC236}">
                <a16:creationId xmlns:a16="http://schemas.microsoft.com/office/drawing/2014/main" id="{3B24EE1F-E48C-AD41-B9B8-F5C68AC1AD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7863" y="525463"/>
            <a:ext cx="627062"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3" descr="PPECLOGO-eff-0-2">
            <a:extLst>
              <a:ext uri="{FF2B5EF4-FFF2-40B4-BE49-F238E27FC236}">
                <a16:creationId xmlns:a16="http://schemas.microsoft.com/office/drawing/2014/main" id="{4060694F-2E30-1943-B500-1D0890E3A3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6600" y="506413"/>
            <a:ext cx="5778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6" descr="PPECLOGO-eff-0-1">
            <a:extLst>
              <a:ext uri="{FF2B5EF4-FFF2-40B4-BE49-F238E27FC236}">
                <a16:creationId xmlns:a16="http://schemas.microsoft.com/office/drawing/2014/main" id="{CFF947E8-A3B8-9C4B-9215-0140B9367DF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6038" y="533400"/>
            <a:ext cx="23495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8" descr="PPECLOGO-eff-0-2">
            <a:extLst>
              <a:ext uri="{FF2B5EF4-FFF2-40B4-BE49-F238E27FC236}">
                <a16:creationId xmlns:a16="http://schemas.microsoft.com/office/drawing/2014/main" id="{E304A7B5-1DD7-9A44-81D4-57AEE31EE67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6200" y="377825"/>
            <a:ext cx="57943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11" descr="PPECLOGO-eff-5-4">
            <a:extLst>
              <a:ext uri="{FF2B5EF4-FFF2-40B4-BE49-F238E27FC236}">
                <a16:creationId xmlns:a16="http://schemas.microsoft.com/office/drawing/2014/main" id="{855F29C7-0C8B-9843-8DDE-423C9606EED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53063" y="449263"/>
            <a:ext cx="5334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7" name="Picture 12" descr="PPECLOGO-eff-0-1">
            <a:extLst>
              <a:ext uri="{FF2B5EF4-FFF2-40B4-BE49-F238E27FC236}">
                <a16:creationId xmlns:a16="http://schemas.microsoft.com/office/drawing/2014/main" id="{CB37EF13-093C-CA45-9DDF-2F1835609F0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89413" y="874713"/>
            <a:ext cx="309562"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Picture 15" descr="PPECLOGO-eff2-1-3">
            <a:extLst>
              <a:ext uri="{FF2B5EF4-FFF2-40B4-BE49-F238E27FC236}">
                <a16:creationId xmlns:a16="http://schemas.microsoft.com/office/drawing/2014/main" id="{60FA2183-54E7-8F4D-AF2F-253ECFE5BC0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51025" y="477838"/>
            <a:ext cx="25876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6" descr="PPECLOGO-eff2-1-4">
            <a:extLst>
              <a:ext uri="{FF2B5EF4-FFF2-40B4-BE49-F238E27FC236}">
                <a16:creationId xmlns:a16="http://schemas.microsoft.com/office/drawing/2014/main" id="{1BD383A1-08ED-FF4A-8BBA-EE280C71C80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30725" y="731838"/>
            <a:ext cx="4159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0" name="Picture 17" descr="PPECLOGO-eff2-1-3">
            <a:extLst>
              <a:ext uri="{FF2B5EF4-FFF2-40B4-BE49-F238E27FC236}">
                <a16:creationId xmlns:a16="http://schemas.microsoft.com/office/drawing/2014/main" id="{D2C76EDE-8749-9F45-93AC-055D543D193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45063" y="534988"/>
            <a:ext cx="211137"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18" descr="PPECLOGO-eff2-1-3">
            <a:extLst>
              <a:ext uri="{FF2B5EF4-FFF2-40B4-BE49-F238E27FC236}">
                <a16:creationId xmlns:a16="http://schemas.microsoft.com/office/drawing/2014/main" id="{C2B0B90B-CE3C-3143-99FE-F1911000FDE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43513" y="788988"/>
            <a:ext cx="166687" cy="11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4157" name="网络 586">
            <a:extLst>
              <a:ext uri="{FF2B5EF4-FFF2-40B4-BE49-F238E27FC236}">
                <a16:creationId xmlns:a16="http://schemas.microsoft.com/office/drawing/2014/main" id="{9F2BF610-29E0-ED4A-A774-CB1F480AF8F6}"/>
              </a:ext>
            </a:extLst>
          </p:cNvPr>
          <p:cNvSpPr>
            <a:spLocks/>
          </p:cNvSpPr>
          <p:nvPr/>
        </p:nvSpPr>
        <p:spPr bwMode="auto">
          <a:xfrm>
            <a:off x="19050" y="314325"/>
            <a:ext cx="506413" cy="484188"/>
          </a:xfrm>
          <a:custGeom>
            <a:avLst/>
            <a:gdLst>
              <a:gd name="T0" fmla="*/ 0 w 1889279"/>
              <a:gd name="T1" fmla="*/ 0 h 1810503"/>
              <a:gd name="T2" fmla="*/ 0 w 1889279"/>
              <a:gd name="T3" fmla="*/ 0 h 1810503"/>
              <a:gd name="T4" fmla="*/ 0 w 1889279"/>
              <a:gd name="T5" fmla="*/ 0 h 1810503"/>
              <a:gd name="T6" fmla="*/ 0 w 1889279"/>
              <a:gd name="T7" fmla="*/ 0 h 1810503"/>
              <a:gd name="T8" fmla="*/ 0 w 1889279"/>
              <a:gd name="T9" fmla="*/ 0 h 1810503"/>
              <a:gd name="T10" fmla="*/ 0 w 1889279"/>
              <a:gd name="T11" fmla="*/ 0 h 1810503"/>
              <a:gd name="T12" fmla="*/ 0 w 1889279"/>
              <a:gd name="T13" fmla="*/ 0 h 1810503"/>
              <a:gd name="T14" fmla="*/ 0 w 1889279"/>
              <a:gd name="T15" fmla="*/ 0 h 1810503"/>
              <a:gd name="T16" fmla="*/ 0 w 1889279"/>
              <a:gd name="T17" fmla="*/ 0 h 1810503"/>
              <a:gd name="T18" fmla="*/ 0 w 1889279"/>
              <a:gd name="T19" fmla="*/ 0 h 1810503"/>
              <a:gd name="T20" fmla="*/ 0 w 1889279"/>
              <a:gd name="T21" fmla="*/ 0 h 1810503"/>
              <a:gd name="T22" fmla="*/ 0 w 1889279"/>
              <a:gd name="T23" fmla="*/ 0 h 1810503"/>
              <a:gd name="T24" fmla="*/ 0 w 1889279"/>
              <a:gd name="T25" fmla="*/ 0 h 1810503"/>
              <a:gd name="T26" fmla="*/ 0 w 1889279"/>
              <a:gd name="T27" fmla="*/ 0 h 1810503"/>
              <a:gd name="T28" fmla="*/ 0 w 1889279"/>
              <a:gd name="T29" fmla="*/ 0 h 1810503"/>
              <a:gd name="T30" fmla="*/ 0 w 1889279"/>
              <a:gd name="T31" fmla="*/ 0 h 1810503"/>
              <a:gd name="T32" fmla="*/ 0 w 1889279"/>
              <a:gd name="T33" fmla="*/ 0 h 1810503"/>
              <a:gd name="T34" fmla="*/ 0 w 1889279"/>
              <a:gd name="T35" fmla="*/ 0 h 1810503"/>
              <a:gd name="T36" fmla="*/ 0 w 1889279"/>
              <a:gd name="T37" fmla="*/ 0 h 1810503"/>
              <a:gd name="T38" fmla="*/ 0 w 1889279"/>
              <a:gd name="T39" fmla="*/ 0 h 1810503"/>
              <a:gd name="T40" fmla="*/ 0 w 1889279"/>
              <a:gd name="T41" fmla="*/ 0 h 1810503"/>
              <a:gd name="T42" fmla="*/ 0 w 1889279"/>
              <a:gd name="T43" fmla="*/ 0 h 1810503"/>
              <a:gd name="T44" fmla="*/ 0 w 1889279"/>
              <a:gd name="T45" fmla="*/ 0 h 1810503"/>
              <a:gd name="T46" fmla="*/ 0 w 1889279"/>
              <a:gd name="T47" fmla="*/ 0 h 1810503"/>
              <a:gd name="T48" fmla="*/ 0 w 1889279"/>
              <a:gd name="T49" fmla="*/ 0 h 1810503"/>
              <a:gd name="T50" fmla="*/ 0 w 1889279"/>
              <a:gd name="T51" fmla="*/ 0 h 1810503"/>
              <a:gd name="T52" fmla="*/ 0 w 1889279"/>
              <a:gd name="T53" fmla="*/ 0 h 1810503"/>
              <a:gd name="T54" fmla="*/ 0 w 1889279"/>
              <a:gd name="T55" fmla="*/ 0 h 1810503"/>
              <a:gd name="T56" fmla="*/ 0 w 1889279"/>
              <a:gd name="T57" fmla="*/ 0 h 1810503"/>
              <a:gd name="T58" fmla="*/ 0 w 1889279"/>
              <a:gd name="T59" fmla="*/ 0 h 1810503"/>
              <a:gd name="T60" fmla="*/ 0 w 1889279"/>
              <a:gd name="T61" fmla="*/ 0 h 1810503"/>
              <a:gd name="T62" fmla="*/ 0 w 1889279"/>
              <a:gd name="T63" fmla="*/ 0 h 1810503"/>
              <a:gd name="T64" fmla="*/ 0 w 1889279"/>
              <a:gd name="T65" fmla="*/ 0 h 1810503"/>
              <a:gd name="T66" fmla="*/ 0 w 1889279"/>
              <a:gd name="T67" fmla="*/ 0 h 1810503"/>
              <a:gd name="T68" fmla="*/ 0 w 1889279"/>
              <a:gd name="T69" fmla="*/ 0 h 1810503"/>
              <a:gd name="T70" fmla="*/ 0 w 1889279"/>
              <a:gd name="T71" fmla="*/ 0 h 1810503"/>
              <a:gd name="T72" fmla="*/ 0 w 1889279"/>
              <a:gd name="T73" fmla="*/ 0 h 1810503"/>
              <a:gd name="T74" fmla="*/ 0 w 1889279"/>
              <a:gd name="T75" fmla="*/ 0 h 18105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89279"/>
              <a:gd name="T115" fmla="*/ 0 h 1810503"/>
              <a:gd name="T116" fmla="*/ 1889279 w 1889279"/>
              <a:gd name="T117" fmla="*/ 1810503 h 18105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lnTo>
                  <a:pt x="953521" y="1355186"/>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lnTo>
                  <a:pt x="953521" y="931303"/>
                </a:ln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lnTo>
                  <a:pt x="900586" y="1702"/>
                </a:lnTo>
                <a:close/>
                <a:moveTo>
                  <a:pt x="953521" y="0"/>
                </a:moveTo>
                <a:lnTo>
                  <a:pt x="981035" y="1330"/>
                </a:lnTo>
                <a:cubicBezTo>
                  <a:pt x="1124068" y="53565"/>
                  <a:pt x="1247786" y="180867"/>
                  <a:pt x="1332000" y="354889"/>
                </a:cubicBezTo>
                <a:cubicBezTo>
                  <a:pt x="1219743" y="403080"/>
                  <a:pt x="1090709" y="429800"/>
                  <a:pt x="953521" y="430954"/>
                </a:cubicBezTo>
                <a:lnTo>
                  <a:pt x="9535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nchor="ctr"/>
          <a:lstStyle/>
          <a:p>
            <a:endParaRPr lang="zh-CN" altLang="en-US"/>
          </a:p>
        </p:txBody>
      </p:sp>
      <p:pic>
        <p:nvPicPr>
          <p:cNvPr id="134158" name="Picture 22" descr="未标题-4">
            <a:extLst>
              <a:ext uri="{FF2B5EF4-FFF2-40B4-BE49-F238E27FC236}">
                <a16:creationId xmlns:a16="http://schemas.microsoft.com/office/drawing/2014/main" id="{E8031D1F-4DF8-774A-A872-37EA53AAAE5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75463" y="68263"/>
            <a:ext cx="2230437"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 name="Group 5">
            <a:extLst>
              <a:ext uri="{FF2B5EF4-FFF2-40B4-BE49-F238E27FC236}">
                <a16:creationId xmlns:a16="http://schemas.microsoft.com/office/drawing/2014/main" id="{FC62FA71-FE55-4DE4-837B-CE1D55FD916D}"/>
              </a:ext>
            </a:extLst>
          </p:cNvPr>
          <p:cNvGrpSpPr>
            <a:grpSpLocks/>
          </p:cNvGrpSpPr>
          <p:nvPr/>
        </p:nvGrpSpPr>
        <p:grpSpPr bwMode="auto">
          <a:xfrm>
            <a:off x="1195388" y="1672687"/>
            <a:ext cx="5791200" cy="2238376"/>
            <a:chOff x="993" y="2581"/>
            <a:chExt cx="3648" cy="1410"/>
          </a:xfrm>
          <a:noFill/>
        </p:grpSpPr>
        <p:sp>
          <p:nvSpPr>
            <p:cNvPr id="18" name="Rectangle 6">
              <a:extLst>
                <a:ext uri="{FF2B5EF4-FFF2-40B4-BE49-F238E27FC236}">
                  <a16:creationId xmlns:a16="http://schemas.microsoft.com/office/drawing/2014/main" id="{4C5A8D0A-1092-4E2D-BE47-1BDF6BCBA817}"/>
                </a:ext>
              </a:extLst>
            </p:cNvPr>
            <p:cNvSpPr>
              <a:spLocks noChangeArrowheads="1"/>
            </p:cNvSpPr>
            <p:nvPr/>
          </p:nvSpPr>
          <p:spPr bwMode="auto">
            <a:xfrm>
              <a:off x="993" y="3301"/>
              <a:ext cx="1200" cy="48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30000"/>
                </a:lnSpc>
                <a:spcBef>
                  <a:spcPct val="20000"/>
                </a:spcBef>
                <a:defRPr kumimoji="1" sz="2400" b="1">
                  <a:solidFill>
                    <a:srgbClr val="CC0099"/>
                  </a:solidFill>
                  <a:latin typeface="宋体" panose="02010600030101010101" pitchFamily="2" charset="-122"/>
                  <a:ea typeface="宋体" panose="02010600030101010101" pitchFamily="2" charset="-122"/>
                </a:defRPr>
              </a:lvl1pPr>
              <a:lvl2pPr marL="742950" indent="-285750">
                <a:lnSpc>
                  <a:spcPct val="130000"/>
                </a:lnSpc>
                <a:spcBef>
                  <a:spcPct val="20000"/>
                </a:spcBef>
                <a:defRPr kumimoji="1" sz="2400" b="1">
                  <a:solidFill>
                    <a:srgbClr val="CC0099"/>
                  </a:solidFill>
                  <a:latin typeface="宋体" panose="02010600030101010101" pitchFamily="2" charset="-122"/>
                  <a:ea typeface="宋体" panose="02010600030101010101" pitchFamily="2" charset="-122"/>
                </a:defRPr>
              </a:lvl2pPr>
              <a:lvl3pPr marL="1143000" indent="-228600">
                <a:lnSpc>
                  <a:spcPct val="130000"/>
                </a:lnSpc>
                <a:spcBef>
                  <a:spcPct val="20000"/>
                </a:spcBef>
                <a:defRPr kumimoji="1" sz="2400" b="1">
                  <a:solidFill>
                    <a:srgbClr val="CC0099"/>
                  </a:solidFill>
                  <a:latin typeface="宋体" panose="02010600030101010101" pitchFamily="2" charset="-122"/>
                  <a:ea typeface="宋体" panose="02010600030101010101" pitchFamily="2" charset="-122"/>
                </a:defRPr>
              </a:lvl3pPr>
              <a:lvl4pPr marL="1600200" indent="-228600">
                <a:lnSpc>
                  <a:spcPct val="130000"/>
                </a:lnSpc>
                <a:spcBef>
                  <a:spcPct val="20000"/>
                </a:spcBef>
                <a:defRPr kumimoji="1" sz="2400" b="1">
                  <a:solidFill>
                    <a:srgbClr val="CC0099"/>
                  </a:solidFill>
                  <a:latin typeface="宋体" panose="02010600030101010101" pitchFamily="2" charset="-122"/>
                  <a:ea typeface="宋体" panose="02010600030101010101" pitchFamily="2" charset="-122"/>
                </a:defRPr>
              </a:lvl4pPr>
              <a:lvl5pPr marL="2057400" indent="-228600">
                <a:lnSpc>
                  <a:spcPct val="130000"/>
                </a:lnSpc>
                <a:spcBef>
                  <a:spcPct val="20000"/>
                </a:spcBef>
                <a:defRPr kumimoji="1" sz="2400" b="1">
                  <a:solidFill>
                    <a:srgbClr val="CC0099"/>
                  </a:solidFill>
                  <a:latin typeface="宋体" panose="02010600030101010101" pitchFamily="2" charset="-122"/>
                  <a:ea typeface="宋体" panose="02010600030101010101"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anose="02010600030101010101" pitchFamily="2" charset="-122"/>
                  <a:ea typeface="宋体" panose="02010600030101010101"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anose="02010600030101010101" pitchFamily="2" charset="-122"/>
                  <a:ea typeface="宋体" panose="02010600030101010101"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anose="02010600030101010101" pitchFamily="2" charset="-122"/>
                  <a:ea typeface="宋体" panose="02010600030101010101"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anose="02010600030101010101" pitchFamily="2" charset="-122"/>
                  <a:ea typeface="宋体" panose="02010600030101010101" pitchFamily="2" charset="-122"/>
                </a:defRPr>
              </a:lvl9pPr>
            </a:lstStyle>
            <a:p>
              <a:pPr algn="ctr" eaLnBrk="1" hangingPunct="1">
                <a:lnSpc>
                  <a:spcPct val="100000"/>
                </a:lnSpc>
                <a:spcBef>
                  <a:spcPct val="0"/>
                </a:spcBef>
                <a:defRPr/>
              </a:pPr>
              <a:r>
                <a:rPr lang="zh-CN" altLang="en-US" sz="2000">
                  <a:solidFill>
                    <a:srgbClr val="CC0000"/>
                  </a:solidFill>
                </a:rPr>
                <a:t>由键盘中断处理</a:t>
              </a:r>
            </a:p>
            <a:p>
              <a:pPr algn="ctr" eaLnBrk="1" hangingPunct="1">
                <a:lnSpc>
                  <a:spcPct val="100000"/>
                </a:lnSpc>
                <a:spcBef>
                  <a:spcPct val="0"/>
                </a:spcBef>
                <a:defRPr/>
              </a:pPr>
              <a:r>
                <a:rPr lang="zh-CN" altLang="en-US" sz="2000">
                  <a:solidFill>
                    <a:srgbClr val="CC0000"/>
                  </a:solidFill>
                </a:rPr>
                <a:t>程序写入键代码</a:t>
              </a:r>
            </a:p>
          </p:txBody>
        </p:sp>
        <p:grpSp>
          <p:nvGrpSpPr>
            <p:cNvPr id="19" name="Group 7">
              <a:extLst>
                <a:ext uri="{FF2B5EF4-FFF2-40B4-BE49-F238E27FC236}">
                  <a16:creationId xmlns:a16="http://schemas.microsoft.com/office/drawing/2014/main" id="{3CEA927C-FD6A-4C16-B543-541DB99E4DCE}"/>
                </a:ext>
              </a:extLst>
            </p:cNvPr>
            <p:cNvGrpSpPr>
              <a:grpSpLocks/>
            </p:cNvGrpSpPr>
            <p:nvPr/>
          </p:nvGrpSpPr>
          <p:grpSpPr bwMode="auto">
            <a:xfrm>
              <a:off x="2193" y="2581"/>
              <a:ext cx="2448" cy="1410"/>
              <a:chOff x="2193" y="2581"/>
              <a:chExt cx="2448" cy="1410"/>
            </a:xfrm>
            <a:grpFill/>
          </p:grpSpPr>
          <p:sp>
            <p:nvSpPr>
              <p:cNvPr id="20" name="Line 8">
                <a:extLst>
                  <a:ext uri="{FF2B5EF4-FFF2-40B4-BE49-F238E27FC236}">
                    <a16:creationId xmlns:a16="http://schemas.microsoft.com/office/drawing/2014/main" id="{A92BAB0C-9755-4696-9EFC-3D3E23F29F4E}"/>
                  </a:ext>
                </a:extLst>
              </p:cNvPr>
              <p:cNvSpPr>
                <a:spLocks noChangeShapeType="1"/>
              </p:cNvSpPr>
              <p:nvPr/>
            </p:nvSpPr>
            <p:spPr bwMode="auto">
              <a:xfrm>
                <a:off x="2193" y="3493"/>
                <a:ext cx="528" cy="0"/>
              </a:xfrm>
              <a:prstGeom prst="line">
                <a:avLst/>
              </a:prstGeom>
              <a:grpFill/>
              <a:ln w="38100">
                <a:solidFill>
                  <a:srgbClr val="008000"/>
                </a:solidFill>
                <a:round/>
                <a:headEnd/>
                <a:tailEnd type="triangle" w="med" len="med"/>
              </a:ln>
              <a:extLst/>
            </p:spPr>
            <p:txBody>
              <a:bodyPr wrap="none" anchor="ctr"/>
              <a:lstStyle/>
              <a:p>
                <a:pPr>
                  <a:defRPr/>
                </a:pPr>
                <a:endParaRPr lang="zh-CN" altLang="en-US" sz="2000">
                  <a:latin typeface="宋体" panose="02010600030101010101" pitchFamily="2" charset="-122"/>
                </a:endParaRPr>
              </a:p>
            </p:txBody>
          </p:sp>
          <p:sp>
            <p:nvSpPr>
              <p:cNvPr id="21" name="Text Box 9">
                <a:extLst>
                  <a:ext uri="{FF2B5EF4-FFF2-40B4-BE49-F238E27FC236}">
                    <a16:creationId xmlns:a16="http://schemas.microsoft.com/office/drawing/2014/main" id="{B7B0B0F9-D4B1-4B44-9843-1E980BB6676D}"/>
                  </a:ext>
                </a:extLst>
              </p:cNvPr>
              <p:cNvSpPr txBox="1">
                <a:spLocks noChangeArrowheads="1"/>
              </p:cNvSpPr>
              <p:nvPr/>
            </p:nvSpPr>
            <p:spPr bwMode="auto">
              <a:xfrm>
                <a:off x="2481" y="3557"/>
                <a:ext cx="929" cy="25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spcBef>
                    <a:spcPct val="20000"/>
                  </a:spcBef>
                  <a:defRPr kumimoji="1" sz="2400" b="1">
                    <a:solidFill>
                      <a:srgbClr val="CC0099"/>
                    </a:solidFill>
                    <a:latin typeface="宋体" panose="02010600030101010101" pitchFamily="2" charset="-122"/>
                    <a:ea typeface="宋体" panose="02010600030101010101" pitchFamily="2" charset="-122"/>
                  </a:defRPr>
                </a:lvl1pPr>
                <a:lvl2pPr marL="742950" indent="-285750">
                  <a:lnSpc>
                    <a:spcPct val="130000"/>
                  </a:lnSpc>
                  <a:spcBef>
                    <a:spcPct val="20000"/>
                  </a:spcBef>
                  <a:defRPr kumimoji="1" sz="2400" b="1">
                    <a:solidFill>
                      <a:srgbClr val="CC0099"/>
                    </a:solidFill>
                    <a:latin typeface="宋体" panose="02010600030101010101" pitchFamily="2" charset="-122"/>
                    <a:ea typeface="宋体" panose="02010600030101010101" pitchFamily="2" charset="-122"/>
                  </a:defRPr>
                </a:lvl2pPr>
                <a:lvl3pPr marL="1143000" indent="-228600">
                  <a:lnSpc>
                    <a:spcPct val="130000"/>
                  </a:lnSpc>
                  <a:spcBef>
                    <a:spcPct val="20000"/>
                  </a:spcBef>
                  <a:defRPr kumimoji="1" sz="2400" b="1">
                    <a:solidFill>
                      <a:srgbClr val="CC0099"/>
                    </a:solidFill>
                    <a:latin typeface="宋体" panose="02010600030101010101" pitchFamily="2" charset="-122"/>
                    <a:ea typeface="宋体" panose="02010600030101010101" pitchFamily="2" charset="-122"/>
                  </a:defRPr>
                </a:lvl3pPr>
                <a:lvl4pPr marL="1600200" indent="-228600">
                  <a:lnSpc>
                    <a:spcPct val="130000"/>
                  </a:lnSpc>
                  <a:spcBef>
                    <a:spcPct val="20000"/>
                  </a:spcBef>
                  <a:defRPr kumimoji="1" sz="2400" b="1">
                    <a:solidFill>
                      <a:srgbClr val="CC0099"/>
                    </a:solidFill>
                    <a:latin typeface="宋体" panose="02010600030101010101" pitchFamily="2" charset="-122"/>
                    <a:ea typeface="宋体" panose="02010600030101010101" pitchFamily="2" charset="-122"/>
                  </a:defRPr>
                </a:lvl4pPr>
                <a:lvl5pPr marL="2057400" indent="-228600">
                  <a:lnSpc>
                    <a:spcPct val="130000"/>
                  </a:lnSpc>
                  <a:spcBef>
                    <a:spcPct val="20000"/>
                  </a:spcBef>
                  <a:defRPr kumimoji="1" sz="2400" b="1">
                    <a:solidFill>
                      <a:srgbClr val="CC0099"/>
                    </a:solidFill>
                    <a:latin typeface="宋体" panose="02010600030101010101" pitchFamily="2" charset="-122"/>
                    <a:ea typeface="宋体" panose="02010600030101010101"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anose="02010600030101010101" pitchFamily="2" charset="-122"/>
                    <a:ea typeface="宋体" panose="02010600030101010101"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anose="02010600030101010101" pitchFamily="2" charset="-122"/>
                    <a:ea typeface="宋体" panose="02010600030101010101"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anose="02010600030101010101" pitchFamily="2" charset="-122"/>
                    <a:ea typeface="宋体" panose="02010600030101010101"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anose="02010600030101010101" pitchFamily="2" charset="-122"/>
                    <a:ea typeface="宋体" panose="02010600030101010101" pitchFamily="2" charset="-122"/>
                  </a:defRPr>
                </a:lvl9pPr>
              </a:lstStyle>
              <a:p>
                <a:pPr eaLnBrk="1" hangingPunct="1">
                  <a:lnSpc>
                    <a:spcPct val="100000"/>
                  </a:lnSpc>
                  <a:spcBef>
                    <a:spcPct val="0"/>
                  </a:spcBef>
                  <a:defRPr/>
                </a:pPr>
                <a:r>
                  <a:rPr lang="zh-CN" altLang="en-US" sz="2000" dirty="0">
                    <a:solidFill>
                      <a:schemeClr val="tx1"/>
                    </a:solidFill>
                  </a:rPr>
                  <a:t>键盘缓冲区</a:t>
                </a:r>
              </a:p>
            </p:txBody>
          </p:sp>
          <p:sp>
            <p:nvSpPr>
              <p:cNvPr id="22" name="Text Box 10">
                <a:extLst>
                  <a:ext uri="{FF2B5EF4-FFF2-40B4-BE49-F238E27FC236}">
                    <a16:creationId xmlns:a16="http://schemas.microsoft.com/office/drawing/2014/main" id="{8E27505B-8AC6-4980-834E-59025AA5EF8F}"/>
                  </a:ext>
                </a:extLst>
              </p:cNvPr>
              <p:cNvSpPr txBox="1">
                <a:spLocks noChangeArrowheads="1"/>
              </p:cNvSpPr>
              <p:nvPr/>
            </p:nvSpPr>
            <p:spPr bwMode="auto">
              <a:xfrm>
                <a:off x="2721" y="3301"/>
                <a:ext cx="441" cy="25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spcBef>
                    <a:spcPct val="20000"/>
                  </a:spcBef>
                  <a:defRPr kumimoji="1" sz="2400" b="1">
                    <a:solidFill>
                      <a:srgbClr val="CC0099"/>
                    </a:solidFill>
                    <a:latin typeface="宋体" panose="02010600030101010101" pitchFamily="2" charset="-122"/>
                    <a:ea typeface="宋体" panose="02010600030101010101" pitchFamily="2" charset="-122"/>
                  </a:defRPr>
                </a:lvl1pPr>
                <a:lvl2pPr marL="742950" indent="-285750">
                  <a:lnSpc>
                    <a:spcPct val="130000"/>
                  </a:lnSpc>
                  <a:spcBef>
                    <a:spcPct val="20000"/>
                  </a:spcBef>
                  <a:defRPr kumimoji="1" sz="2400" b="1">
                    <a:solidFill>
                      <a:srgbClr val="CC0099"/>
                    </a:solidFill>
                    <a:latin typeface="宋体" panose="02010600030101010101" pitchFamily="2" charset="-122"/>
                    <a:ea typeface="宋体" panose="02010600030101010101" pitchFamily="2" charset="-122"/>
                  </a:defRPr>
                </a:lvl2pPr>
                <a:lvl3pPr marL="1143000" indent="-228600">
                  <a:lnSpc>
                    <a:spcPct val="130000"/>
                  </a:lnSpc>
                  <a:spcBef>
                    <a:spcPct val="20000"/>
                  </a:spcBef>
                  <a:defRPr kumimoji="1" sz="2400" b="1">
                    <a:solidFill>
                      <a:srgbClr val="CC0099"/>
                    </a:solidFill>
                    <a:latin typeface="宋体" panose="02010600030101010101" pitchFamily="2" charset="-122"/>
                    <a:ea typeface="宋体" panose="02010600030101010101" pitchFamily="2" charset="-122"/>
                  </a:defRPr>
                </a:lvl3pPr>
                <a:lvl4pPr marL="1600200" indent="-228600">
                  <a:lnSpc>
                    <a:spcPct val="130000"/>
                  </a:lnSpc>
                  <a:spcBef>
                    <a:spcPct val="20000"/>
                  </a:spcBef>
                  <a:defRPr kumimoji="1" sz="2400" b="1">
                    <a:solidFill>
                      <a:srgbClr val="CC0099"/>
                    </a:solidFill>
                    <a:latin typeface="宋体" panose="02010600030101010101" pitchFamily="2" charset="-122"/>
                    <a:ea typeface="宋体" panose="02010600030101010101" pitchFamily="2" charset="-122"/>
                  </a:defRPr>
                </a:lvl4pPr>
                <a:lvl5pPr marL="2057400" indent="-228600">
                  <a:lnSpc>
                    <a:spcPct val="130000"/>
                  </a:lnSpc>
                  <a:spcBef>
                    <a:spcPct val="20000"/>
                  </a:spcBef>
                  <a:defRPr kumimoji="1" sz="2400" b="1">
                    <a:solidFill>
                      <a:srgbClr val="CC0099"/>
                    </a:solidFill>
                    <a:latin typeface="宋体" panose="02010600030101010101" pitchFamily="2" charset="-122"/>
                    <a:ea typeface="宋体" panose="02010600030101010101"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anose="02010600030101010101" pitchFamily="2" charset="-122"/>
                    <a:ea typeface="宋体" panose="02010600030101010101"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anose="02010600030101010101" pitchFamily="2" charset="-122"/>
                    <a:ea typeface="宋体" panose="02010600030101010101"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anose="02010600030101010101" pitchFamily="2" charset="-122"/>
                    <a:ea typeface="宋体" panose="02010600030101010101"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anose="02010600030101010101" pitchFamily="2" charset="-122"/>
                    <a:ea typeface="宋体" panose="02010600030101010101" pitchFamily="2" charset="-122"/>
                  </a:defRPr>
                </a:lvl9pPr>
              </a:lstStyle>
              <a:p>
                <a:pPr eaLnBrk="1" hangingPunct="1">
                  <a:lnSpc>
                    <a:spcPct val="100000"/>
                  </a:lnSpc>
                  <a:spcBef>
                    <a:spcPct val="0"/>
                  </a:spcBef>
                  <a:defRPr/>
                </a:pPr>
                <a:r>
                  <a:rPr lang="zh-CN" altLang="en-US" sz="2000" dirty="0">
                    <a:solidFill>
                      <a:schemeClr val="tx1"/>
                    </a:solidFill>
                  </a:rPr>
                  <a:t>××</a:t>
                </a:r>
              </a:p>
            </p:txBody>
          </p:sp>
          <p:grpSp>
            <p:nvGrpSpPr>
              <p:cNvPr id="23" name="Group 11">
                <a:extLst>
                  <a:ext uri="{FF2B5EF4-FFF2-40B4-BE49-F238E27FC236}">
                    <a16:creationId xmlns:a16="http://schemas.microsoft.com/office/drawing/2014/main" id="{D82E9D43-C97E-4779-9268-95A2000A21CE}"/>
                  </a:ext>
                </a:extLst>
              </p:cNvPr>
              <p:cNvGrpSpPr>
                <a:grpSpLocks/>
              </p:cNvGrpSpPr>
              <p:nvPr/>
            </p:nvGrpSpPr>
            <p:grpSpPr bwMode="auto">
              <a:xfrm>
                <a:off x="2721" y="2581"/>
                <a:ext cx="384" cy="1008"/>
                <a:chOff x="2496" y="2688"/>
                <a:chExt cx="384" cy="1008"/>
              </a:xfrm>
              <a:grpFill/>
            </p:grpSpPr>
            <p:sp>
              <p:nvSpPr>
                <p:cNvPr id="31" name="Line 12">
                  <a:extLst>
                    <a:ext uri="{FF2B5EF4-FFF2-40B4-BE49-F238E27FC236}">
                      <a16:creationId xmlns:a16="http://schemas.microsoft.com/office/drawing/2014/main" id="{27CE540E-26FF-44E0-89E8-46B5687B7586}"/>
                    </a:ext>
                  </a:extLst>
                </p:cNvPr>
                <p:cNvSpPr>
                  <a:spLocks noChangeShapeType="1"/>
                </p:cNvSpPr>
                <p:nvPr/>
              </p:nvSpPr>
              <p:spPr bwMode="auto">
                <a:xfrm>
                  <a:off x="2496" y="2688"/>
                  <a:ext cx="0" cy="1008"/>
                </a:xfrm>
                <a:prstGeom prst="line">
                  <a:avLst/>
                </a:prstGeom>
                <a:grpFill/>
                <a:ln w="9525">
                  <a:solidFill>
                    <a:schemeClr val="tx1"/>
                  </a:solidFill>
                  <a:round/>
                  <a:headEnd/>
                  <a:tailEnd/>
                </a:ln>
                <a:extLst/>
              </p:spPr>
              <p:txBody>
                <a:bodyPr wrap="none" anchor="ctr"/>
                <a:lstStyle/>
                <a:p>
                  <a:pPr>
                    <a:defRPr/>
                  </a:pPr>
                  <a:endParaRPr lang="zh-CN" altLang="en-US" sz="2000">
                    <a:latin typeface="宋体" panose="02010600030101010101" pitchFamily="2" charset="-122"/>
                  </a:endParaRPr>
                </a:p>
              </p:txBody>
            </p:sp>
            <p:sp>
              <p:nvSpPr>
                <p:cNvPr id="32" name="Line 13">
                  <a:extLst>
                    <a:ext uri="{FF2B5EF4-FFF2-40B4-BE49-F238E27FC236}">
                      <a16:creationId xmlns:a16="http://schemas.microsoft.com/office/drawing/2014/main" id="{58757B6D-0C10-4FD7-97D0-537855B1BEEF}"/>
                    </a:ext>
                  </a:extLst>
                </p:cNvPr>
                <p:cNvSpPr>
                  <a:spLocks noChangeShapeType="1"/>
                </p:cNvSpPr>
                <p:nvPr/>
              </p:nvSpPr>
              <p:spPr bwMode="auto">
                <a:xfrm>
                  <a:off x="2880" y="2688"/>
                  <a:ext cx="0" cy="1008"/>
                </a:xfrm>
                <a:prstGeom prst="line">
                  <a:avLst/>
                </a:prstGeom>
                <a:grpFill/>
                <a:ln w="9525">
                  <a:solidFill>
                    <a:schemeClr val="tx1"/>
                  </a:solidFill>
                  <a:round/>
                  <a:headEnd/>
                  <a:tailEnd/>
                </a:ln>
                <a:extLst/>
              </p:spPr>
              <p:txBody>
                <a:bodyPr wrap="none" anchor="ctr"/>
                <a:lstStyle/>
                <a:p>
                  <a:pPr>
                    <a:defRPr/>
                  </a:pPr>
                  <a:endParaRPr lang="zh-CN" altLang="en-US" sz="2000">
                    <a:latin typeface="宋体" panose="02010600030101010101" pitchFamily="2" charset="-122"/>
                  </a:endParaRPr>
                </a:p>
              </p:txBody>
            </p:sp>
            <p:sp>
              <p:nvSpPr>
                <p:cNvPr id="33" name="Line 14">
                  <a:extLst>
                    <a:ext uri="{FF2B5EF4-FFF2-40B4-BE49-F238E27FC236}">
                      <a16:creationId xmlns:a16="http://schemas.microsoft.com/office/drawing/2014/main" id="{1B38A63F-16B1-480A-BB4B-05AE9EDAEA34}"/>
                    </a:ext>
                  </a:extLst>
                </p:cNvPr>
                <p:cNvSpPr>
                  <a:spLocks noChangeShapeType="1"/>
                </p:cNvSpPr>
                <p:nvPr/>
              </p:nvSpPr>
              <p:spPr bwMode="auto">
                <a:xfrm>
                  <a:off x="2496" y="3600"/>
                  <a:ext cx="384" cy="0"/>
                </a:xfrm>
                <a:prstGeom prst="line">
                  <a:avLst/>
                </a:prstGeom>
                <a:grpFill/>
                <a:ln w="9525">
                  <a:solidFill>
                    <a:schemeClr val="bg1"/>
                  </a:solidFill>
                  <a:round/>
                  <a:headEnd/>
                  <a:tailEnd/>
                </a:ln>
                <a:extLst/>
              </p:spPr>
              <p:txBody>
                <a:bodyPr wrap="none" anchor="ctr"/>
                <a:lstStyle/>
                <a:p>
                  <a:pPr>
                    <a:defRPr/>
                  </a:pPr>
                  <a:endParaRPr lang="zh-CN" altLang="en-US" sz="2000">
                    <a:latin typeface="宋体" panose="02010600030101010101" pitchFamily="2" charset="-122"/>
                  </a:endParaRPr>
                </a:p>
              </p:txBody>
            </p:sp>
            <p:sp>
              <p:nvSpPr>
                <p:cNvPr id="34" name="Line 15">
                  <a:extLst>
                    <a:ext uri="{FF2B5EF4-FFF2-40B4-BE49-F238E27FC236}">
                      <a16:creationId xmlns:a16="http://schemas.microsoft.com/office/drawing/2014/main" id="{9487D5AF-6392-4C25-AD6E-19AD541536F4}"/>
                    </a:ext>
                  </a:extLst>
                </p:cNvPr>
                <p:cNvSpPr>
                  <a:spLocks noChangeShapeType="1"/>
                </p:cNvSpPr>
                <p:nvPr/>
              </p:nvSpPr>
              <p:spPr bwMode="auto">
                <a:xfrm>
                  <a:off x="2496" y="3408"/>
                  <a:ext cx="384" cy="0"/>
                </a:xfrm>
                <a:prstGeom prst="line">
                  <a:avLst/>
                </a:prstGeom>
                <a:grpFill/>
                <a:ln w="9525">
                  <a:solidFill>
                    <a:schemeClr val="bg1"/>
                  </a:solidFill>
                  <a:round/>
                  <a:headEnd/>
                  <a:tailEnd/>
                </a:ln>
                <a:extLst/>
              </p:spPr>
              <p:txBody>
                <a:bodyPr wrap="none" anchor="ctr"/>
                <a:lstStyle/>
                <a:p>
                  <a:pPr>
                    <a:defRPr/>
                  </a:pPr>
                  <a:endParaRPr lang="zh-CN" altLang="en-US" sz="2000">
                    <a:latin typeface="宋体" panose="02010600030101010101" pitchFamily="2" charset="-122"/>
                  </a:endParaRPr>
                </a:p>
              </p:txBody>
            </p:sp>
            <p:sp>
              <p:nvSpPr>
                <p:cNvPr id="35" name="Line 16">
                  <a:extLst>
                    <a:ext uri="{FF2B5EF4-FFF2-40B4-BE49-F238E27FC236}">
                      <a16:creationId xmlns:a16="http://schemas.microsoft.com/office/drawing/2014/main" id="{575D6E56-4084-4C53-BD98-AD20A9CD5196}"/>
                    </a:ext>
                  </a:extLst>
                </p:cNvPr>
                <p:cNvSpPr>
                  <a:spLocks noChangeShapeType="1"/>
                </p:cNvSpPr>
                <p:nvPr/>
              </p:nvSpPr>
              <p:spPr bwMode="auto">
                <a:xfrm>
                  <a:off x="2496" y="3216"/>
                  <a:ext cx="384" cy="0"/>
                </a:xfrm>
                <a:prstGeom prst="line">
                  <a:avLst/>
                </a:prstGeom>
                <a:grpFill/>
                <a:ln w="9525">
                  <a:solidFill>
                    <a:schemeClr val="bg1"/>
                  </a:solidFill>
                  <a:round/>
                  <a:headEnd/>
                  <a:tailEnd/>
                </a:ln>
                <a:extLst/>
              </p:spPr>
              <p:txBody>
                <a:bodyPr wrap="none" anchor="ctr"/>
                <a:lstStyle/>
                <a:p>
                  <a:pPr>
                    <a:defRPr/>
                  </a:pPr>
                  <a:endParaRPr lang="zh-CN" altLang="en-US" sz="2000">
                    <a:latin typeface="宋体" panose="02010600030101010101" pitchFamily="2" charset="-122"/>
                  </a:endParaRPr>
                </a:p>
              </p:txBody>
            </p:sp>
            <p:sp>
              <p:nvSpPr>
                <p:cNvPr id="36" name="Line 17">
                  <a:extLst>
                    <a:ext uri="{FF2B5EF4-FFF2-40B4-BE49-F238E27FC236}">
                      <a16:creationId xmlns:a16="http://schemas.microsoft.com/office/drawing/2014/main" id="{FF546A21-CE58-45F5-A777-37912D29D71C}"/>
                    </a:ext>
                  </a:extLst>
                </p:cNvPr>
                <p:cNvSpPr>
                  <a:spLocks noChangeShapeType="1"/>
                </p:cNvSpPr>
                <p:nvPr/>
              </p:nvSpPr>
              <p:spPr bwMode="auto">
                <a:xfrm>
                  <a:off x="2496" y="3024"/>
                  <a:ext cx="384" cy="0"/>
                </a:xfrm>
                <a:prstGeom prst="line">
                  <a:avLst/>
                </a:prstGeom>
                <a:grpFill/>
                <a:ln w="9525">
                  <a:solidFill>
                    <a:schemeClr val="bg1"/>
                  </a:solidFill>
                  <a:round/>
                  <a:headEnd/>
                  <a:tailEnd/>
                </a:ln>
                <a:extLst/>
              </p:spPr>
              <p:txBody>
                <a:bodyPr wrap="none" anchor="ctr"/>
                <a:lstStyle/>
                <a:p>
                  <a:pPr>
                    <a:defRPr/>
                  </a:pPr>
                  <a:endParaRPr lang="zh-CN" altLang="en-US" sz="2000">
                    <a:latin typeface="宋体" panose="02010600030101010101" pitchFamily="2" charset="-122"/>
                  </a:endParaRPr>
                </a:p>
              </p:txBody>
            </p:sp>
            <p:sp>
              <p:nvSpPr>
                <p:cNvPr id="37" name="Line 18">
                  <a:extLst>
                    <a:ext uri="{FF2B5EF4-FFF2-40B4-BE49-F238E27FC236}">
                      <a16:creationId xmlns:a16="http://schemas.microsoft.com/office/drawing/2014/main" id="{5FD61D0A-4419-429B-814B-95B23608B113}"/>
                    </a:ext>
                  </a:extLst>
                </p:cNvPr>
                <p:cNvSpPr>
                  <a:spLocks noChangeShapeType="1"/>
                </p:cNvSpPr>
                <p:nvPr/>
              </p:nvSpPr>
              <p:spPr bwMode="auto">
                <a:xfrm>
                  <a:off x="2496" y="2784"/>
                  <a:ext cx="384" cy="0"/>
                </a:xfrm>
                <a:prstGeom prst="line">
                  <a:avLst/>
                </a:prstGeom>
                <a:grpFill/>
                <a:ln w="9525">
                  <a:solidFill>
                    <a:schemeClr val="bg1"/>
                  </a:solidFill>
                  <a:round/>
                  <a:headEnd/>
                  <a:tailEnd/>
                </a:ln>
                <a:extLst/>
              </p:spPr>
              <p:txBody>
                <a:bodyPr wrap="none" anchor="ctr"/>
                <a:lstStyle/>
                <a:p>
                  <a:pPr>
                    <a:defRPr/>
                  </a:pPr>
                  <a:endParaRPr lang="zh-CN" altLang="en-US" sz="2000">
                    <a:latin typeface="宋体" panose="02010600030101010101" pitchFamily="2" charset="-122"/>
                  </a:endParaRPr>
                </a:p>
              </p:txBody>
            </p:sp>
          </p:grpSp>
          <p:sp>
            <p:nvSpPr>
              <p:cNvPr id="24" name="Text Box 19">
                <a:extLst>
                  <a:ext uri="{FF2B5EF4-FFF2-40B4-BE49-F238E27FC236}">
                    <a16:creationId xmlns:a16="http://schemas.microsoft.com/office/drawing/2014/main" id="{ECCD926A-5A0F-43A9-8DA2-27E834DC0365}"/>
                  </a:ext>
                </a:extLst>
              </p:cNvPr>
              <p:cNvSpPr txBox="1">
                <a:spLocks noChangeArrowheads="1"/>
              </p:cNvSpPr>
              <p:nvPr/>
            </p:nvSpPr>
            <p:spPr bwMode="auto">
              <a:xfrm>
                <a:off x="2701" y="3109"/>
                <a:ext cx="441" cy="25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spcBef>
                    <a:spcPct val="20000"/>
                  </a:spcBef>
                  <a:defRPr kumimoji="1" sz="2400" b="1">
                    <a:solidFill>
                      <a:srgbClr val="CC0099"/>
                    </a:solidFill>
                    <a:latin typeface="宋体" panose="02010600030101010101" pitchFamily="2" charset="-122"/>
                    <a:ea typeface="宋体" panose="02010600030101010101" pitchFamily="2" charset="-122"/>
                  </a:defRPr>
                </a:lvl1pPr>
                <a:lvl2pPr marL="742950" indent="-285750">
                  <a:lnSpc>
                    <a:spcPct val="130000"/>
                  </a:lnSpc>
                  <a:spcBef>
                    <a:spcPct val="20000"/>
                  </a:spcBef>
                  <a:defRPr kumimoji="1" sz="2400" b="1">
                    <a:solidFill>
                      <a:srgbClr val="CC0099"/>
                    </a:solidFill>
                    <a:latin typeface="宋体" panose="02010600030101010101" pitchFamily="2" charset="-122"/>
                    <a:ea typeface="宋体" panose="02010600030101010101" pitchFamily="2" charset="-122"/>
                  </a:defRPr>
                </a:lvl2pPr>
                <a:lvl3pPr marL="1143000" indent="-228600">
                  <a:lnSpc>
                    <a:spcPct val="130000"/>
                  </a:lnSpc>
                  <a:spcBef>
                    <a:spcPct val="20000"/>
                  </a:spcBef>
                  <a:defRPr kumimoji="1" sz="2400" b="1">
                    <a:solidFill>
                      <a:srgbClr val="CC0099"/>
                    </a:solidFill>
                    <a:latin typeface="宋体" panose="02010600030101010101" pitchFamily="2" charset="-122"/>
                    <a:ea typeface="宋体" panose="02010600030101010101" pitchFamily="2" charset="-122"/>
                  </a:defRPr>
                </a:lvl3pPr>
                <a:lvl4pPr marL="1600200" indent="-228600">
                  <a:lnSpc>
                    <a:spcPct val="130000"/>
                  </a:lnSpc>
                  <a:spcBef>
                    <a:spcPct val="20000"/>
                  </a:spcBef>
                  <a:defRPr kumimoji="1" sz="2400" b="1">
                    <a:solidFill>
                      <a:srgbClr val="CC0099"/>
                    </a:solidFill>
                    <a:latin typeface="宋体" panose="02010600030101010101" pitchFamily="2" charset="-122"/>
                    <a:ea typeface="宋体" panose="02010600030101010101" pitchFamily="2" charset="-122"/>
                  </a:defRPr>
                </a:lvl4pPr>
                <a:lvl5pPr marL="2057400" indent="-228600">
                  <a:lnSpc>
                    <a:spcPct val="130000"/>
                  </a:lnSpc>
                  <a:spcBef>
                    <a:spcPct val="20000"/>
                  </a:spcBef>
                  <a:defRPr kumimoji="1" sz="2400" b="1">
                    <a:solidFill>
                      <a:srgbClr val="CC0099"/>
                    </a:solidFill>
                    <a:latin typeface="宋体" panose="02010600030101010101" pitchFamily="2" charset="-122"/>
                    <a:ea typeface="宋体" panose="02010600030101010101"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anose="02010600030101010101" pitchFamily="2" charset="-122"/>
                    <a:ea typeface="宋体" panose="02010600030101010101"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anose="02010600030101010101" pitchFamily="2" charset="-122"/>
                    <a:ea typeface="宋体" panose="02010600030101010101"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anose="02010600030101010101" pitchFamily="2" charset="-122"/>
                    <a:ea typeface="宋体" panose="02010600030101010101"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anose="02010600030101010101" pitchFamily="2" charset="-122"/>
                    <a:ea typeface="宋体" panose="02010600030101010101" pitchFamily="2" charset="-122"/>
                  </a:defRPr>
                </a:lvl9pPr>
              </a:lstStyle>
              <a:p>
                <a:pPr eaLnBrk="1" hangingPunct="1">
                  <a:lnSpc>
                    <a:spcPct val="100000"/>
                  </a:lnSpc>
                  <a:spcBef>
                    <a:spcPct val="0"/>
                  </a:spcBef>
                  <a:defRPr/>
                </a:pPr>
                <a:r>
                  <a:rPr lang="zh-CN" altLang="en-US" sz="2000" dirty="0">
                    <a:solidFill>
                      <a:schemeClr val="tx1"/>
                    </a:solidFill>
                  </a:rPr>
                  <a:t>××</a:t>
                </a:r>
              </a:p>
            </p:txBody>
          </p:sp>
          <p:sp>
            <p:nvSpPr>
              <p:cNvPr id="25" name="Text Box 20">
                <a:extLst>
                  <a:ext uri="{FF2B5EF4-FFF2-40B4-BE49-F238E27FC236}">
                    <a16:creationId xmlns:a16="http://schemas.microsoft.com/office/drawing/2014/main" id="{7591B7D5-AC3E-4102-88B2-89229D5EDE72}"/>
                  </a:ext>
                </a:extLst>
              </p:cNvPr>
              <p:cNvSpPr txBox="1">
                <a:spLocks noChangeArrowheads="1"/>
              </p:cNvSpPr>
              <p:nvPr/>
            </p:nvSpPr>
            <p:spPr bwMode="auto">
              <a:xfrm>
                <a:off x="2721" y="2917"/>
                <a:ext cx="441" cy="25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spcBef>
                    <a:spcPct val="20000"/>
                  </a:spcBef>
                  <a:defRPr kumimoji="1" sz="2400" b="1">
                    <a:solidFill>
                      <a:srgbClr val="CC0099"/>
                    </a:solidFill>
                    <a:latin typeface="宋体" panose="02010600030101010101" pitchFamily="2" charset="-122"/>
                    <a:ea typeface="宋体" panose="02010600030101010101" pitchFamily="2" charset="-122"/>
                  </a:defRPr>
                </a:lvl1pPr>
                <a:lvl2pPr marL="742950" indent="-285750">
                  <a:lnSpc>
                    <a:spcPct val="130000"/>
                  </a:lnSpc>
                  <a:spcBef>
                    <a:spcPct val="20000"/>
                  </a:spcBef>
                  <a:defRPr kumimoji="1" sz="2400" b="1">
                    <a:solidFill>
                      <a:srgbClr val="CC0099"/>
                    </a:solidFill>
                    <a:latin typeface="宋体" panose="02010600030101010101" pitchFamily="2" charset="-122"/>
                    <a:ea typeface="宋体" panose="02010600030101010101" pitchFamily="2" charset="-122"/>
                  </a:defRPr>
                </a:lvl2pPr>
                <a:lvl3pPr marL="1143000" indent="-228600">
                  <a:lnSpc>
                    <a:spcPct val="130000"/>
                  </a:lnSpc>
                  <a:spcBef>
                    <a:spcPct val="20000"/>
                  </a:spcBef>
                  <a:defRPr kumimoji="1" sz="2400" b="1">
                    <a:solidFill>
                      <a:srgbClr val="CC0099"/>
                    </a:solidFill>
                    <a:latin typeface="宋体" panose="02010600030101010101" pitchFamily="2" charset="-122"/>
                    <a:ea typeface="宋体" panose="02010600030101010101" pitchFamily="2" charset="-122"/>
                  </a:defRPr>
                </a:lvl3pPr>
                <a:lvl4pPr marL="1600200" indent="-228600">
                  <a:lnSpc>
                    <a:spcPct val="130000"/>
                  </a:lnSpc>
                  <a:spcBef>
                    <a:spcPct val="20000"/>
                  </a:spcBef>
                  <a:defRPr kumimoji="1" sz="2400" b="1">
                    <a:solidFill>
                      <a:srgbClr val="CC0099"/>
                    </a:solidFill>
                    <a:latin typeface="宋体" panose="02010600030101010101" pitchFamily="2" charset="-122"/>
                    <a:ea typeface="宋体" panose="02010600030101010101" pitchFamily="2" charset="-122"/>
                  </a:defRPr>
                </a:lvl4pPr>
                <a:lvl5pPr marL="2057400" indent="-228600">
                  <a:lnSpc>
                    <a:spcPct val="130000"/>
                  </a:lnSpc>
                  <a:spcBef>
                    <a:spcPct val="20000"/>
                  </a:spcBef>
                  <a:defRPr kumimoji="1" sz="2400" b="1">
                    <a:solidFill>
                      <a:srgbClr val="CC0099"/>
                    </a:solidFill>
                    <a:latin typeface="宋体" panose="02010600030101010101" pitchFamily="2" charset="-122"/>
                    <a:ea typeface="宋体" panose="02010600030101010101"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anose="02010600030101010101" pitchFamily="2" charset="-122"/>
                    <a:ea typeface="宋体" panose="02010600030101010101"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anose="02010600030101010101" pitchFamily="2" charset="-122"/>
                    <a:ea typeface="宋体" panose="02010600030101010101"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anose="02010600030101010101" pitchFamily="2" charset="-122"/>
                    <a:ea typeface="宋体" panose="02010600030101010101"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anose="02010600030101010101" pitchFamily="2" charset="-122"/>
                    <a:ea typeface="宋体" panose="02010600030101010101" pitchFamily="2" charset="-122"/>
                  </a:defRPr>
                </a:lvl9pPr>
              </a:lstStyle>
              <a:p>
                <a:pPr eaLnBrk="1" hangingPunct="1">
                  <a:lnSpc>
                    <a:spcPct val="100000"/>
                  </a:lnSpc>
                  <a:spcBef>
                    <a:spcPct val="0"/>
                  </a:spcBef>
                  <a:defRPr/>
                </a:pPr>
                <a:r>
                  <a:rPr lang="zh-CN" altLang="en-US" sz="2000" dirty="0">
                    <a:solidFill>
                      <a:schemeClr val="tx1"/>
                    </a:solidFill>
                  </a:rPr>
                  <a:t>××</a:t>
                </a:r>
              </a:p>
            </p:txBody>
          </p:sp>
          <p:sp>
            <p:nvSpPr>
              <p:cNvPr id="26" name="Text Box 21">
                <a:extLst>
                  <a:ext uri="{FF2B5EF4-FFF2-40B4-BE49-F238E27FC236}">
                    <a16:creationId xmlns:a16="http://schemas.microsoft.com/office/drawing/2014/main" id="{994CBFDA-5F01-4740-BBFF-83A26603BE8F}"/>
                  </a:ext>
                </a:extLst>
              </p:cNvPr>
              <p:cNvSpPr txBox="1">
                <a:spLocks noChangeArrowheads="1"/>
              </p:cNvSpPr>
              <p:nvPr/>
            </p:nvSpPr>
            <p:spPr bwMode="auto">
              <a:xfrm>
                <a:off x="2721" y="2686"/>
                <a:ext cx="441" cy="25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spcBef>
                    <a:spcPct val="20000"/>
                  </a:spcBef>
                  <a:defRPr kumimoji="1" sz="2400" b="1">
                    <a:solidFill>
                      <a:srgbClr val="CC0099"/>
                    </a:solidFill>
                    <a:latin typeface="宋体" panose="02010600030101010101" pitchFamily="2" charset="-122"/>
                    <a:ea typeface="宋体" panose="02010600030101010101" pitchFamily="2" charset="-122"/>
                  </a:defRPr>
                </a:lvl1pPr>
                <a:lvl2pPr marL="742950" indent="-285750">
                  <a:lnSpc>
                    <a:spcPct val="130000"/>
                  </a:lnSpc>
                  <a:spcBef>
                    <a:spcPct val="20000"/>
                  </a:spcBef>
                  <a:defRPr kumimoji="1" sz="2400" b="1">
                    <a:solidFill>
                      <a:srgbClr val="CC0099"/>
                    </a:solidFill>
                    <a:latin typeface="宋体" panose="02010600030101010101" pitchFamily="2" charset="-122"/>
                    <a:ea typeface="宋体" panose="02010600030101010101" pitchFamily="2" charset="-122"/>
                  </a:defRPr>
                </a:lvl2pPr>
                <a:lvl3pPr marL="1143000" indent="-228600">
                  <a:lnSpc>
                    <a:spcPct val="130000"/>
                  </a:lnSpc>
                  <a:spcBef>
                    <a:spcPct val="20000"/>
                  </a:spcBef>
                  <a:defRPr kumimoji="1" sz="2400" b="1">
                    <a:solidFill>
                      <a:srgbClr val="CC0099"/>
                    </a:solidFill>
                    <a:latin typeface="宋体" panose="02010600030101010101" pitchFamily="2" charset="-122"/>
                    <a:ea typeface="宋体" panose="02010600030101010101" pitchFamily="2" charset="-122"/>
                  </a:defRPr>
                </a:lvl3pPr>
                <a:lvl4pPr marL="1600200" indent="-228600">
                  <a:lnSpc>
                    <a:spcPct val="130000"/>
                  </a:lnSpc>
                  <a:spcBef>
                    <a:spcPct val="20000"/>
                  </a:spcBef>
                  <a:defRPr kumimoji="1" sz="2400" b="1">
                    <a:solidFill>
                      <a:srgbClr val="CC0099"/>
                    </a:solidFill>
                    <a:latin typeface="宋体" panose="02010600030101010101" pitchFamily="2" charset="-122"/>
                    <a:ea typeface="宋体" panose="02010600030101010101" pitchFamily="2" charset="-122"/>
                  </a:defRPr>
                </a:lvl4pPr>
                <a:lvl5pPr marL="2057400" indent="-228600">
                  <a:lnSpc>
                    <a:spcPct val="130000"/>
                  </a:lnSpc>
                  <a:spcBef>
                    <a:spcPct val="20000"/>
                  </a:spcBef>
                  <a:defRPr kumimoji="1" sz="2400" b="1">
                    <a:solidFill>
                      <a:srgbClr val="CC0099"/>
                    </a:solidFill>
                    <a:latin typeface="宋体" panose="02010600030101010101" pitchFamily="2" charset="-122"/>
                    <a:ea typeface="宋体" panose="02010600030101010101"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anose="02010600030101010101" pitchFamily="2" charset="-122"/>
                    <a:ea typeface="宋体" panose="02010600030101010101"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anose="02010600030101010101" pitchFamily="2" charset="-122"/>
                    <a:ea typeface="宋体" panose="02010600030101010101"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anose="02010600030101010101" pitchFamily="2" charset="-122"/>
                    <a:ea typeface="宋体" panose="02010600030101010101"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anose="02010600030101010101" pitchFamily="2" charset="-122"/>
                    <a:ea typeface="宋体" panose="02010600030101010101" pitchFamily="2" charset="-122"/>
                  </a:defRPr>
                </a:lvl9pPr>
              </a:lstStyle>
              <a:p>
                <a:pPr eaLnBrk="1" hangingPunct="1">
                  <a:lnSpc>
                    <a:spcPct val="100000"/>
                  </a:lnSpc>
                  <a:spcBef>
                    <a:spcPct val="0"/>
                  </a:spcBef>
                  <a:defRPr/>
                </a:pPr>
                <a:r>
                  <a:rPr lang="zh-CN" altLang="en-US" sz="2000" dirty="0">
                    <a:solidFill>
                      <a:schemeClr val="tx1"/>
                    </a:solidFill>
                  </a:rPr>
                  <a:t>××</a:t>
                </a:r>
              </a:p>
            </p:txBody>
          </p:sp>
          <p:sp>
            <p:nvSpPr>
              <p:cNvPr id="27" name="Text Box 22">
                <a:extLst>
                  <a:ext uri="{FF2B5EF4-FFF2-40B4-BE49-F238E27FC236}">
                    <a16:creationId xmlns:a16="http://schemas.microsoft.com/office/drawing/2014/main" id="{382C4D99-9C78-487A-9579-395CE7953534}"/>
                  </a:ext>
                </a:extLst>
              </p:cNvPr>
              <p:cNvSpPr txBox="1">
                <a:spLocks noChangeArrowheads="1"/>
              </p:cNvSpPr>
              <p:nvPr/>
            </p:nvSpPr>
            <p:spPr bwMode="auto">
              <a:xfrm>
                <a:off x="2385" y="3739"/>
                <a:ext cx="1097" cy="25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spcBef>
                    <a:spcPct val="20000"/>
                  </a:spcBef>
                  <a:defRPr kumimoji="1" sz="2400" b="1">
                    <a:solidFill>
                      <a:srgbClr val="CC0099"/>
                    </a:solidFill>
                    <a:latin typeface="宋体" panose="02010600030101010101" pitchFamily="2" charset="-122"/>
                    <a:ea typeface="宋体" panose="02010600030101010101" pitchFamily="2" charset="-122"/>
                  </a:defRPr>
                </a:lvl1pPr>
                <a:lvl2pPr marL="742950" indent="-285750">
                  <a:lnSpc>
                    <a:spcPct val="130000"/>
                  </a:lnSpc>
                  <a:spcBef>
                    <a:spcPct val="20000"/>
                  </a:spcBef>
                  <a:defRPr kumimoji="1" sz="2400" b="1">
                    <a:solidFill>
                      <a:srgbClr val="CC0099"/>
                    </a:solidFill>
                    <a:latin typeface="宋体" panose="02010600030101010101" pitchFamily="2" charset="-122"/>
                    <a:ea typeface="宋体" panose="02010600030101010101" pitchFamily="2" charset="-122"/>
                  </a:defRPr>
                </a:lvl2pPr>
                <a:lvl3pPr marL="1143000" indent="-228600">
                  <a:lnSpc>
                    <a:spcPct val="130000"/>
                  </a:lnSpc>
                  <a:spcBef>
                    <a:spcPct val="20000"/>
                  </a:spcBef>
                  <a:defRPr kumimoji="1" sz="2400" b="1">
                    <a:solidFill>
                      <a:srgbClr val="CC0099"/>
                    </a:solidFill>
                    <a:latin typeface="宋体" panose="02010600030101010101" pitchFamily="2" charset="-122"/>
                    <a:ea typeface="宋体" panose="02010600030101010101" pitchFamily="2" charset="-122"/>
                  </a:defRPr>
                </a:lvl3pPr>
                <a:lvl4pPr marL="1600200" indent="-228600">
                  <a:lnSpc>
                    <a:spcPct val="130000"/>
                  </a:lnSpc>
                  <a:spcBef>
                    <a:spcPct val="20000"/>
                  </a:spcBef>
                  <a:defRPr kumimoji="1" sz="2400" b="1">
                    <a:solidFill>
                      <a:srgbClr val="CC0099"/>
                    </a:solidFill>
                    <a:latin typeface="宋体" panose="02010600030101010101" pitchFamily="2" charset="-122"/>
                    <a:ea typeface="宋体" panose="02010600030101010101" pitchFamily="2" charset="-122"/>
                  </a:defRPr>
                </a:lvl4pPr>
                <a:lvl5pPr marL="2057400" indent="-228600">
                  <a:lnSpc>
                    <a:spcPct val="130000"/>
                  </a:lnSpc>
                  <a:spcBef>
                    <a:spcPct val="20000"/>
                  </a:spcBef>
                  <a:defRPr kumimoji="1" sz="2400" b="1">
                    <a:solidFill>
                      <a:srgbClr val="CC0099"/>
                    </a:solidFill>
                    <a:latin typeface="宋体" panose="02010600030101010101" pitchFamily="2" charset="-122"/>
                    <a:ea typeface="宋体" panose="02010600030101010101"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anose="02010600030101010101" pitchFamily="2" charset="-122"/>
                    <a:ea typeface="宋体" panose="02010600030101010101"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anose="02010600030101010101" pitchFamily="2" charset="-122"/>
                    <a:ea typeface="宋体" panose="02010600030101010101"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anose="02010600030101010101" pitchFamily="2" charset="-122"/>
                    <a:ea typeface="宋体" panose="02010600030101010101"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anose="02010600030101010101" pitchFamily="2" charset="-122"/>
                    <a:ea typeface="宋体" panose="02010600030101010101" pitchFamily="2" charset="-122"/>
                  </a:defRPr>
                </a:lvl9pPr>
              </a:lstStyle>
              <a:p>
                <a:pPr eaLnBrk="1" hangingPunct="1">
                  <a:lnSpc>
                    <a:spcPct val="100000"/>
                  </a:lnSpc>
                  <a:spcBef>
                    <a:spcPct val="0"/>
                  </a:spcBef>
                  <a:defRPr/>
                </a:pPr>
                <a:r>
                  <a:rPr lang="zh-CN" altLang="en-US" sz="2000" dirty="0">
                    <a:solidFill>
                      <a:schemeClr val="tx1"/>
                    </a:solidFill>
                  </a:rPr>
                  <a:t>40:1</a:t>
                </a:r>
                <a:r>
                  <a:rPr lang="en-US" altLang="zh-CN" sz="2000" dirty="0">
                    <a:solidFill>
                      <a:schemeClr val="tx1"/>
                    </a:solidFill>
                  </a:rPr>
                  <a:t>E～40:3D</a:t>
                </a:r>
              </a:p>
            </p:txBody>
          </p:sp>
          <p:sp>
            <p:nvSpPr>
              <p:cNvPr id="28" name="Line 23">
                <a:extLst>
                  <a:ext uri="{FF2B5EF4-FFF2-40B4-BE49-F238E27FC236}">
                    <a16:creationId xmlns:a16="http://schemas.microsoft.com/office/drawing/2014/main" id="{A814F9D0-33A6-49A6-B2EA-1F7E7F355DA7}"/>
                  </a:ext>
                </a:extLst>
              </p:cNvPr>
              <p:cNvSpPr>
                <a:spLocks noChangeShapeType="1"/>
              </p:cNvSpPr>
              <p:nvPr/>
            </p:nvSpPr>
            <p:spPr bwMode="auto">
              <a:xfrm>
                <a:off x="3105" y="2677"/>
                <a:ext cx="1008" cy="0"/>
              </a:xfrm>
              <a:prstGeom prst="line">
                <a:avLst/>
              </a:prstGeom>
              <a:grpFill/>
              <a:ln w="38100">
                <a:solidFill>
                  <a:srgbClr val="008000"/>
                </a:solidFill>
                <a:round/>
                <a:headEnd/>
                <a:tailEnd/>
              </a:ln>
              <a:extLst/>
            </p:spPr>
            <p:txBody>
              <a:bodyPr wrap="none" anchor="ctr"/>
              <a:lstStyle/>
              <a:p>
                <a:pPr>
                  <a:defRPr/>
                </a:pPr>
                <a:endParaRPr lang="zh-CN" altLang="en-US" sz="2000">
                  <a:latin typeface="宋体" panose="02010600030101010101" pitchFamily="2" charset="-122"/>
                </a:endParaRPr>
              </a:p>
            </p:txBody>
          </p:sp>
          <p:sp>
            <p:nvSpPr>
              <p:cNvPr id="29" name="Line 24">
                <a:extLst>
                  <a:ext uri="{FF2B5EF4-FFF2-40B4-BE49-F238E27FC236}">
                    <a16:creationId xmlns:a16="http://schemas.microsoft.com/office/drawing/2014/main" id="{66B3C85E-4899-4DB2-84D9-AA39EEC9D63D}"/>
                  </a:ext>
                </a:extLst>
              </p:cNvPr>
              <p:cNvSpPr>
                <a:spLocks noChangeShapeType="1"/>
              </p:cNvSpPr>
              <p:nvPr/>
            </p:nvSpPr>
            <p:spPr bwMode="auto">
              <a:xfrm>
                <a:off x="4113" y="2677"/>
                <a:ext cx="0" cy="240"/>
              </a:xfrm>
              <a:prstGeom prst="line">
                <a:avLst/>
              </a:prstGeom>
              <a:grpFill/>
              <a:ln w="38100">
                <a:solidFill>
                  <a:srgbClr val="008000"/>
                </a:solidFill>
                <a:round/>
                <a:headEnd/>
                <a:tailEnd type="triangle" w="med" len="med"/>
              </a:ln>
              <a:extLst/>
            </p:spPr>
            <p:txBody>
              <a:bodyPr wrap="none" anchor="ctr"/>
              <a:lstStyle/>
              <a:p>
                <a:pPr>
                  <a:defRPr/>
                </a:pPr>
                <a:endParaRPr lang="zh-CN" altLang="en-US" sz="2000">
                  <a:latin typeface="宋体" panose="02010600030101010101" pitchFamily="2" charset="-122"/>
                </a:endParaRPr>
              </a:p>
            </p:txBody>
          </p:sp>
          <p:sp>
            <p:nvSpPr>
              <p:cNvPr id="30" name="Rectangle 25">
                <a:extLst>
                  <a:ext uri="{FF2B5EF4-FFF2-40B4-BE49-F238E27FC236}">
                    <a16:creationId xmlns:a16="http://schemas.microsoft.com/office/drawing/2014/main" id="{FAE8B5E3-3C15-416B-AF58-50D5189D6EF2}"/>
                  </a:ext>
                </a:extLst>
              </p:cNvPr>
              <p:cNvSpPr>
                <a:spLocks noChangeArrowheads="1"/>
              </p:cNvSpPr>
              <p:nvPr/>
            </p:nvSpPr>
            <p:spPr bwMode="auto">
              <a:xfrm>
                <a:off x="3681" y="2917"/>
                <a:ext cx="960" cy="52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30000"/>
                  </a:lnSpc>
                  <a:spcBef>
                    <a:spcPct val="20000"/>
                  </a:spcBef>
                  <a:defRPr kumimoji="1" sz="2400" b="1">
                    <a:solidFill>
                      <a:srgbClr val="CC0099"/>
                    </a:solidFill>
                    <a:latin typeface="宋体" panose="02010600030101010101" pitchFamily="2" charset="-122"/>
                    <a:ea typeface="宋体" panose="02010600030101010101" pitchFamily="2" charset="-122"/>
                  </a:defRPr>
                </a:lvl1pPr>
                <a:lvl2pPr marL="742950" indent="-285750">
                  <a:lnSpc>
                    <a:spcPct val="130000"/>
                  </a:lnSpc>
                  <a:spcBef>
                    <a:spcPct val="20000"/>
                  </a:spcBef>
                  <a:defRPr kumimoji="1" sz="2400" b="1">
                    <a:solidFill>
                      <a:srgbClr val="CC0099"/>
                    </a:solidFill>
                    <a:latin typeface="宋体" panose="02010600030101010101" pitchFamily="2" charset="-122"/>
                    <a:ea typeface="宋体" panose="02010600030101010101" pitchFamily="2" charset="-122"/>
                  </a:defRPr>
                </a:lvl2pPr>
                <a:lvl3pPr marL="1143000" indent="-228600">
                  <a:lnSpc>
                    <a:spcPct val="130000"/>
                  </a:lnSpc>
                  <a:spcBef>
                    <a:spcPct val="20000"/>
                  </a:spcBef>
                  <a:defRPr kumimoji="1" sz="2400" b="1">
                    <a:solidFill>
                      <a:srgbClr val="CC0099"/>
                    </a:solidFill>
                    <a:latin typeface="宋体" panose="02010600030101010101" pitchFamily="2" charset="-122"/>
                    <a:ea typeface="宋体" panose="02010600030101010101" pitchFamily="2" charset="-122"/>
                  </a:defRPr>
                </a:lvl3pPr>
                <a:lvl4pPr marL="1600200" indent="-228600">
                  <a:lnSpc>
                    <a:spcPct val="130000"/>
                  </a:lnSpc>
                  <a:spcBef>
                    <a:spcPct val="20000"/>
                  </a:spcBef>
                  <a:defRPr kumimoji="1" sz="2400" b="1">
                    <a:solidFill>
                      <a:srgbClr val="CC0099"/>
                    </a:solidFill>
                    <a:latin typeface="宋体" panose="02010600030101010101" pitchFamily="2" charset="-122"/>
                    <a:ea typeface="宋体" panose="02010600030101010101" pitchFamily="2" charset="-122"/>
                  </a:defRPr>
                </a:lvl4pPr>
                <a:lvl5pPr marL="2057400" indent="-228600">
                  <a:lnSpc>
                    <a:spcPct val="130000"/>
                  </a:lnSpc>
                  <a:spcBef>
                    <a:spcPct val="20000"/>
                  </a:spcBef>
                  <a:defRPr kumimoji="1" sz="2400" b="1">
                    <a:solidFill>
                      <a:srgbClr val="CC0099"/>
                    </a:solidFill>
                    <a:latin typeface="宋体" panose="02010600030101010101" pitchFamily="2" charset="-122"/>
                    <a:ea typeface="宋体" panose="02010600030101010101"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anose="02010600030101010101" pitchFamily="2" charset="-122"/>
                    <a:ea typeface="宋体" panose="02010600030101010101"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anose="02010600030101010101" pitchFamily="2" charset="-122"/>
                    <a:ea typeface="宋体" panose="02010600030101010101"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anose="02010600030101010101" pitchFamily="2" charset="-122"/>
                    <a:ea typeface="宋体" panose="02010600030101010101"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anose="02010600030101010101" pitchFamily="2" charset="-122"/>
                    <a:ea typeface="宋体" panose="02010600030101010101" pitchFamily="2" charset="-122"/>
                  </a:defRPr>
                </a:lvl9pPr>
              </a:lstStyle>
              <a:p>
                <a:pPr algn="ctr" eaLnBrk="1" hangingPunct="1">
                  <a:lnSpc>
                    <a:spcPct val="100000"/>
                  </a:lnSpc>
                  <a:spcBef>
                    <a:spcPct val="0"/>
                  </a:spcBef>
                  <a:defRPr/>
                </a:pPr>
                <a:r>
                  <a:rPr lang="zh-CN" altLang="en-US" sz="2000" dirty="0">
                    <a:solidFill>
                      <a:srgbClr val="CC0000"/>
                    </a:solidFill>
                  </a:rPr>
                  <a:t>由</a:t>
                </a:r>
                <a:r>
                  <a:rPr lang="en-US" altLang="zh-CN" sz="2000" dirty="0">
                    <a:solidFill>
                      <a:srgbClr val="CC0000"/>
                    </a:solidFill>
                  </a:rPr>
                  <a:t>INT 16H</a:t>
                </a:r>
              </a:p>
              <a:p>
                <a:pPr algn="ctr" eaLnBrk="1" hangingPunct="1">
                  <a:lnSpc>
                    <a:spcPct val="100000"/>
                  </a:lnSpc>
                  <a:spcBef>
                    <a:spcPct val="0"/>
                  </a:spcBef>
                  <a:defRPr/>
                </a:pPr>
                <a:r>
                  <a:rPr lang="zh-CN" altLang="en-US" sz="2000" dirty="0">
                    <a:solidFill>
                      <a:srgbClr val="CC0000"/>
                    </a:solidFill>
                  </a:rPr>
                  <a:t>读取键代码</a:t>
                </a:r>
              </a:p>
            </p:txBody>
          </p:sp>
        </p:grpSp>
      </p:grpSp>
      <p:sp>
        <p:nvSpPr>
          <p:cNvPr id="134160" name="文本框 5">
            <a:extLst>
              <a:ext uri="{FF2B5EF4-FFF2-40B4-BE49-F238E27FC236}">
                <a16:creationId xmlns:a16="http://schemas.microsoft.com/office/drawing/2014/main" id="{7A4572D2-81FC-0548-9A80-90679F0B9E6C}"/>
              </a:ext>
            </a:extLst>
          </p:cNvPr>
          <p:cNvSpPr>
            <a:spLocks noChangeArrowheads="1"/>
          </p:cNvSpPr>
          <p:nvPr/>
        </p:nvSpPr>
        <p:spPr bwMode="auto">
          <a:xfrm>
            <a:off x="609600" y="341313"/>
            <a:ext cx="6265863"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sz="2400" b="1">
                <a:solidFill>
                  <a:schemeClr val="bg1"/>
                </a:solidFill>
                <a:ea typeface="微软雅黑" panose="020B0503020204020204" pitchFamily="34" charset="-122"/>
                <a:sym typeface="Arial" panose="020B0604020202020204" pitchFamily="34" charset="0"/>
              </a:rPr>
              <a:t>系统键盘中断</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4102"/>
                                        </p:tgtEl>
                                        <p:attrNameLst>
                                          <p:attrName>style.visibility</p:attrName>
                                        </p:attrNameLst>
                                      </p:cBhvr>
                                      <p:to>
                                        <p:strVal val="visible"/>
                                      </p:to>
                                    </p:set>
                                    <p:animEffect>
                                      <p:cBhvr>
                                        <p:cTn id="7" dur="500"/>
                                        <p:tgtEl>
                                          <p:spTgt spid="4102"/>
                                        </p:tgtEl>
                                      </p:cBhvr>
                                    </p:animEffect>
                                  </p:childTnLst>
                                </p:cTn>
                              </p:par>
                              <p:par>
                                <p:cTn id="8" presetID="10" presetClass="entr" presetSubtype="0" fill="hold" nodeType="withEffect">
                                  <p:stCondLst>
                                    <p:cond delay="0"/>
                                  </p:stCondLst>
                                  <p:childTnLst>
                                    <p:set>
                                      <p:cBhvr>
                                        <p:cTn id="9" dur="1" fill="hold">
                                          <p:stCondLst>
                                            <p:cond delay="0"/>
                                          </p:stCondLst>
                                        </p:cTn>
                                        <p:tgtEl>
                                          <p:spTgt spid="4105"/>
                                        </p:tgtEl>
                                        <p:attrNameLst>
                                          <p:attrName>style.visibility</p:attrName>
                                        </p:attrNameLst>
                                      </p:cBhvr>
                                      <p:to>
                                        <p:strVal val="visible"/>
                                      </p:to>
                                    </p:set>
                                    <p:animEffect>
                                      <p:cBhvr>
                                        <p:cTn id="10" dur="500"/>
                                        <p:tgtEl>
                                          <p:spTgt spid="4105"/>
                                        </p:tgtEl>
                                      </p:cBhvr>
                                    </p:animEffect>
                                  </p:childTnLst>
                                </p:cTn>
                              </p:par>
                              <p:par>
                                <p:cTn id="11" presetID="10" presetClass="entr" presetSubtype="0" fill="hold" nodeType="withEffect">
                                  <p:stCondLst>
                                    <p:cond delay="0"/>
                                  </p:stCondLst>
                                  <p:childTnLst>
                                    <p:set>
                                      <p:cBhvr>
                                        <p:cTn id="12" dur="1" fill="hold">
                                          <p:stCondLst>
                                            <p:cond delay="0"/>
                                          </p:stCondLst>
                                        </p:cTn>
                                        <p:tgtEl>
                                          <p:spTgt spid="4107"/>
                                        </p:tgtEl>
                                        <p:attrNameLst>
                                          <p:attrName>style.visibility</p:attrName>
                                        </p:attrNameLst>
                                      </p:cBhvr>
                                      <p:to>
                                        <p:strVal val="visible"/>
                                      </p:to>
                                    </p:set>
                                    <p:animEffect>
                                      <p:cBhvr>
                                        <p:cTn id="13" dur="500"/>
                                        <p:tgtEl>
                                          <p:spTgt spid="4107"/>
                                        </p:tgtEl>
                                      </p:cBhvr>
                                    </p:animEffect>
                                  </p:childTnLst>
                                </p:cTn>
                              </p:par>
                              <p:par>
                                <p:cTn id="14" presetID="10" presetClass="entr" presetSubtype="0" fill="hold" nodeType="withEffect">
                                  <p:stCondLst>
                                    <p:cond delay="0"/>
                                  </p:stCondLst>
                                  <p:childTnLst>
                                    <p:set>
                                      <p:cBhvr>
                                        <p:cTn id="15" dur="1" fill="hold">
                                          <p:stCondLst>
                                            <p:cond delay="0"/>
                                          </p:stCondLst>
                                        </p:cTn>
                                        <p:tgtEl>
                                          <p:spTgt spid="4103"/>
                                        </p:tgtEl>
                                        <p:attrNameLst>
                                          <p:attrName>style.visibility</p:attrName>
                                        </p:attrNameLst>
                                      </p:cBhvr>
                                      <p:to>
                                        <p:strVal val="visible"/>
                                      </p:to>
                                    </p:set>
                                    <p:animEffect>
                                      <p:cBhvr>
                                        <p:cTn id="16" dur="500"/>
                                        <p:tgtEl>
                                          <p:spTgt spid="4103"/>
                                        </p:tgtEl>
                                      </p:cBhvr>
                                    </p:animEffect>
                                  </p:childTnLst>
                                </p:cTn>
                              </p:par>
                              <p:par>
                                <p:cTn id="17" presetID="10" presetClass="entr" presetSubtype="0" fill="hold" nodeType="withEffect">
                                  <p:stCondLst>
                                    <p:cond delay="0"/>
                                  </p:stCondLst>
                                  <p:childTnLst>
                                    <p:set>
                                      <p:cBhvr>
                                        <p:cTn id="18" dur="1" fill="hold">
                                          <p:stCondLst>
                                            <p:cond delay="0"/>
                                          </p:stCondLst>
                                        </p:cTn>
                                        <p:tgtEl>
                                          <p:spTgt spid="4106"/>
                                        </p:tgtEl>
                                        <p:attrNameLst>
                                          <p:attrName>style.visibility</p:attrName>
                                        </p:attrNameLst>
                                      </p:cBhvr>
                                      <p:to>
                                        <p:strVal val="visible"/>
                                      </p:to>
                                    </p:set>
                                    <p:animEffect>
                                      <p:cBhvr>
                                        <p:cTn id="19" dur="500"/>
                                        <p:tgtEl>
                                          <p:spTgt spid="4106"/>
                                        </p:tgtEl>
                                      </p:cBhvr>
                                    </p:animEffect>
                                  </p:childTnLst>
                                </p:cTn>
                              </p:par>
                              <p:par>
                                <p:cTn id="20" presetID="10" presetClass="entr" presetSubtype="0" fill="hold" nodeType="withEffect">
                                  <p:stCondLst>
                                    <p:cond delay="0"/>
                                  </p:stCondLst>
                                  <p:childTnLst>
                                    <p:set>
                                      <p:cBhvr>
                                        <p:cTn id="21" dur="1" fill="hold">
                                          <p:stCondLst>
                                            <p:cond delay="0"/>
                                          </p:stCondLst>
                                        </p:cTn>
                                        <p:tgtEl>
                                          <p:spTgt spid="4104"/>
                                        </p:tgtEl>
                                        <p:attrNameLst>
                                          <p:attrName>style.visibility</p:attrName>
                                        </p:attrNameLst>
                                      </p:cBhvr>
                                      <p:to>
                                        <p:strVal val="visible"/>
                                      </p:to>
                                    </p:set>
                                    <p:animEffect>
                                      <p:cBhvr>
                                        <p:cTn id="22" dur="500"/>
                                        <p:tgtEl>
                                          <p:spTgt spid="4104"/>
                                        </p:tgtEl>
                                      </p:cBhvr>
                                    </p:animEffect>
                                  </p:childTnLst>
                                </p:cTn>
                              </p:par>
                              <p:par>
                                <p:cTn id="23" presetID="35" presetClass="path" presetSubtype="0" fill="hold" nodeType="withEffect">
                                  <p:stCondLst>
                                    <p:cond delay="0"/>
                                  </p:stCondLst>
                                  <p:childTnLst>
                                    <p:animMotion origin="layout" path="M 0 0  L -0.25 0  E" pathEditMode="relative" rAng="0" ptsTypes="">
                                      <p:cBhvr>
                                        <p:cTn id="24" dur="500" fill="hold"/>
                                        <p:tgtEl>
                                          <p:spTgt spid="4106"/>
                                        </p:tgtEl>
                                        <p:attrNameLst>
                                          <p:attrName>ppt_x,ppt_y</p:attrName>
                                        </p:attrNameLst>
                                      </p:cBhvr>
                                      <p:rCtr x="0" y="0"/>
                                    </p:animMotion>
                                  </p:childTnLst>
                                </p:cTn>
                              </p:par>
                              <p:par>
                                <p:cTn id="25" presetID="35" presetClass="path" presetSubtype="0" fill="hold" nodeType="withEffect">
                                  <p:stCondLst>
                                    <p:cond delay="0"/>
                                  </p:stCondLst>
                                  <p:childTnLst>
                                    <p:animMotion origin="layout" path="M 4.16667E-6 3.33333E-6 L -0.31632 3.33333E-6 " pathEditMode="relative" rAng="0" ptsTypes="AA">
                                      <p:cBhvr>
                                        <p:cTn id="26" dur="500" fill="hold"/>
                                        <p:tgtEl>
                                          <p:spTgt spid="4103"/>
                                        </p:tgtEl>
                                        <p:attrNameLst>
                                          <p:attrName>ppt_x,ppt_y</p:attrName>
                                        </p:attrNameLst>
                                      </p:cBhvr>
                                      <p:rCtr x="-1581100" y="0"/>
                                    </p:animMotion>
                                  </p:childTnLst>
                                </p:cTn>
                              </p:par>
                              <p:par>
                                <p:cTn id="27" presetID="35" presetClass="path" presetSubtype="0" fill="hold" nodeType="withEffect">
                                  <p:stCondLst>
                                    <p:cond delay="0"/>
                                  </p:stCondLst>
                                  <p:childTnLst>
                                    <p:animMotion origin="layout" path="M 0.00504 -1.85185E-6 L -0.46684 -1.85185E-6 " pathEditMode="relative" rAng="0" ptsTypes="AA">
                                      <p:cBhvr>
                                        <p:cTn id="28" dur="500" fill="hold"/>
                                        <p:tgtEl>
                                          <p:spTgt spid="4104"/>
                                        </p:tgtEl>
                                        <p:attrNameLst>
                                          <p:attrName>ppt_x,ppt_y</p:attrName>
                                        </p:attrNameLst>
                                      </p:cBhvr>
                                      <p:rCtr x="-2358900" y="0"/>
                                    </p:animMotion>
                                  </p:childTnLst>
                                </p:cTn>
                              </p:par>
                              <p:par>
                                <p:cTn id="29" presetID="35" presetClass="path" presetSubtype="0" fill="hold" nodeType="withEffect">
                                  <p:stCondLst>
                                    <p:cond delay="0"/>
                                  </p:stCondLst>
                                  <p:childTnLst>
                                    <p:animMotion origin="layout" path="M -3.05556E-6 1.11111E-6 L -0.19531 1.11111E-6 " pathEditMode="relative" rAng="0" ptsTypes="AA">
                                      <p:cBhvr>
                                        <p:cTn id="30" dur="500" fill="hold"/>
                                        <p:tgtEl>
                                          <p:spTgt spid="4105"/>
                                        </p:tgtEl>
                                        <p:attrNameLst>
                                          <p:attrName>ppt_x,ppt_y</p:attrName>
                                        </p:attrNameLst>
                                      </p:cBhvr>
                                      <p:rCtr x="-976900" y="0"/>
                                    </p:animMotion>
                                  </p:childTnLst>
                                </p:cTn>
                              </p:par>
                              <p:par>
                                <p:cTn id="31" presetID="35" presetClass="path" presetSubtype="0" fill="hold" nodeType="withEffect">
                                  <p:stCondLst>
                                    <p:cond delay="0"/>
                                  </p:stCondLst>
                                  <p:childTnLst>
                                    <p:animMotion origin="layout" path="M 3.05556E-6 -1.85185E-6 L -0.33577 -1.85185E-6 " pathEditMode="relative" rAng="0" ptsTypes="AA">
                                      <p:cBhvr>
                                        <p:cTn id="32" dur="500" fill="hold"/>
                                        <p:tgtEl>
                                          <p:spTgt spid="4102"/>
                                        </p:tgtEl>
                                        <p:attrNameLst>
                                          <p:attrName>ppt_x,ppt_y</p:attrName>
                                        </p:attrNameLst>
                                      </p:cBhvr>
                                      <p:rCtr x="-1678300" y="0"/>
                                    </p:animMotion>
                                  </p:childTnLst>
                                </p:cTn>
                              </p:par>
                              <p:par>
                                <p:cTn id="33" presetID="35" presetClass="path" presetSubtype="0" fill="hold" nodeType="withEffect">
                                  <p:stCondLst>
                                    <p:cond delay="0"/>
                                  </p:stCondLst>
                                  <p:childTnLst>
                                    <p:animMotion origin="layout" path="M 1.66667E-6 -1.85185E-6 L -0.57188 -1.85185E-6 " pathEditMode="relative" rAng="0" ptsTypes="AA">
                                      <p:cBhvr>
                                        <p:cTn id="34" dur="500" fill="hold"/>
                                        <p:tgtEl>
                                          <p:spTgt spid="4107"/>
                                        </p:tgtEl>
                                        <p:attrNameLst>
                                          <p:attrName>ppt_x,ppt_y</p:attrName>
                                        </p:attrNameLst>
                                      </p:cBhvr>
                                      <p:rCtr x="-2858900" y="0"/>
                                    </p:animMotion>
                                  </p:childTnLst>
                                </p:cTn>
                              </p:par>
                              <p:par>
                                <p:cTn id="35" presetID="10" presetClass="exit" presetSubtype="0" fill="hold" nodeType="withEffect">
                                  <p:stCondLst>
                                    <p:cond delay="0"/>
                                  </p:stCondLst>
                                  <p:childTnLst>
                                    <p:animEffect>
                                      <p:cBhvr>
                                        <p:cTn id="36" dur="500"/>
                                        <p:tgtEl>
                                          <p:spTgt spid="4107"/>
                                        </p:tgtEl>
                                      </p:cBhvr>
                                    </p:animEffect>
                                    <p:set>
                                      <p:cBhvr>
                                        <p:cTn id="37" dur="1" fill="hold">
                                          <p:stCondLst>
                                            <p:cond delay="499"/>
                                          </p:stCondLst>
                                        </p:cTn>
                                        <p:tgtEl>
                                          <p:spTgt spid="4107"/>
                                        </p:tgtEl>
                                        <p:attrNameLst>
                                          <p:attrName>style.visibility</p:attrName>
                                        </p:attrNameLst>
                                      </p:cBhvr>
                                      <p:to>
                                        <p:strVal val="hidden"/>
                                      </p:to>
                                    </p:set>
                                  </p:childTnLst>
                                </p:cTn>
                              </p:par>
                              <p:par>
                                <p:cTn id="38" presetID="10" presetClass="exit" presetSubtype="0" fill="hold" nodeType="withEffect">
                                  <p:stCondLst>
                                    <p:cond delay="0"/>
                                  </p:stCondLst>
                                  <p:childTnLst>
                                    <p:animEffect>
                                      <p:cBhvr>
                                        <p:cTn id="39" dur="500"/>
                                        <p:tgtEl>
                                          <p:spTgt spid="4105"/>
                                        </p:tgtEl>
                                      </p:cBhvr>
                                    </p:animEffect>
                                    <p:set>
                                      <p:cBhvr>
                                        <p:cTn id="40" dur="1" fill="hold">
                                          <p:stCondLst>
                                            <p:cond delay="499"/>
                                          </p:stCondLst>
                                        </p:cTn>
                                        <p:tgtEl>
                                          <p:spTgt spid="4105"/>
                                        </p:tgtEl>
                                        <p:attrNameLst>
                                          <p:attrName>style.visibility</p:attrName>
                                        </p:attrNameLst>
                                      </p:cBhvr>
                                      <p:to>
                                        <p:strVal val="hidden"/>
                                      </p:to>
                                    </p:set>
                                  </p:childTnLst>
                                </p:cTn>
                              </p:par>
                              <p:par>
                                <p:cTn id="41" presetID="10" presetClass="exit" presetSubtype="0" fill="hold" nodeType="withEffect">
                                  <p:stCondLst>
                                    <p:cond delay="0"/>
                                  </p:stCondLst>
                                  <p:childTnLst>
                                    <p:animEffect>
                                      <p:cBhvr>
                                        <p:cTn id="42" dur="500"/>
                                        <p:tgtEl>
                                          <p:spTgt spid="4103"/>
                                        </p:tgtEl>
                                      </p:cBhvr>
                                    </p:animEffect>
                                    <p:set>
                                      <p:cBhvr>
                                        <p:cTn id="43" dur="1" fill="hold">
                                          <p:stCondLst>
                                            <p:cond delay="499"/>
                                          </p:stCondLst>
                                        </p:cTn>
                                        <p:tgtEl>
                                          <p:spTgt spid="4103"/>
                                        </p:tgtEl>
                                        <p:attrNameLst>
                                          <p:attrName>style.visibility</p:attrName>
                                        </p:attrNameLst>
                                      </p:cBhvr>
                                      <p:to>
                                        <p:strVal val="hidden"/>
                                      </p:to>
                                    </p:set>
                                  </p:childTnLst>
                                </p:cTn>
                              </p:par>
                              <p:par>
                                <p:cTn id="44" presetID="10" presetClass="exit" presetSubtype="0" fill="hold" nodeType="withEffect">
                                  <p:stCondLst>
                                    <p:cond delay="0"/>
                                  </p:stCondLst>
                                  <p:childTnLst>
                                    <p:animEffect>
                                      <p:cBhvr>
                                        <p:cTn id="45" dur="500"/>
                                        <p:tgtEl>
                                          <p:spTgt spid="4106"/>
                                        </p:tgtEl>
                                      </p:cBhvr>
                                    </p:animEffect>
                                    <p:set>
                                      <p:cBhvr>
                                        <p:cTn id="46" dur="1" fill="hold">
                                          <p:stCondLst>
                                            <p:cond delay="499"/>
                                          </p:stCondLst>
                                        </p:cTn>
                                        <p:tgtEl>
                                          <p:spTgt spid="4106"/>
                                        </p:tgtEl>
                                        <p:attrNameLst>
                                          <p:attrName>style.visibility</p:attrName>
                                        </p:attrNameLst>
                                      </p:cBhvr>
                                      <p:to>
                                        <p:strVal val="hidden"/>
                                      </p:to>
                                    </p:set>
                                  </p:childTnLst>
                                </p:cTn>
                              </p:par>
                              <p:par>
                                <p:cTn id="47" presetID="10" presetClass="exit" presetSubtype="0" fill="hold" nodeType="withEffect">
                                  <p:stCondLst>
                                    <p:cond delay="0"/>
                                  </p:stCondLst>
                                  <p:childTnLst>
                                    <p:animEffect>
                                      <p:cBhvr>
                                        <p:cTn id="48" dur="500"/>
                                        <p:tgtEl>
                                          <p:spTgt spid="4102"/>
                                        </p:tgtEl>
                                      </p:cBhvr>
                                    </p:animEffect>
                                    <p:set>
                                      <p:cBhvr>
                                        <p:cTn id="49" dur="1" fill="hold">
                                          <p:stCondLst>
                                            <p:cond delay="499"/>
                                          </p:stCondLst>
                                        </p:cTn>
                                        <p:tgtEl>
                                          <p:spTgt spid="4102"/>
                                        </p:tgtEl>
                                        <p:attrNameLst>
                                          <p:attrName>style.visibility</p:attrName>
                                        </p:attrNameLst>
                                      </p:cBhvr>
                                      <p:to>
                                        <p:strVal val="hidden"/>
                                      </p:to>
                                    </p:set>
                                  </p:childTnLst>
                                </p:cTn>
                              </p:par>
                              <p:par>
                                <p:cTn id="50" presetID="10" presetClass="exit" presetSubtype="0" fill="hold" nodeType="withEffect">
                                  <p:stCondLst>
                                    <p:cond delay="0"/>
                                  </p:stCondLst>
                                  <p:childTnLst>
                                    <p:animEffect>
                                      <p:cBhvr>
                                        <p:cTn id="51" dur="500"/>
                                        <p:tgtEl>
                                          <p:spTgt spid="4104"/>
                                        </p:tgtEl>
                                      </p:cBhvr>
                                    </p:animEffect>
                                    <p:set>
                                      <p:cBhvr>
                                        <p:cTn id="52" dur="1" fill="hold">
                                          <p:stCondLst>
                                            <p:cond delay="499"/>
                                          </p:stCondLst>
                                        </p:cTn>
                                        <p:tgtEl>
                                          <p:spTgt spid="4104"/>
                                        </p:tgtEl>
                                        <p:attrNameLst>
                                          <p:attrName>style.visibility</p:attrName>
                                        </p:attrNameLst>
                                      </p:cBhvr>
                                      <p:to>
                                        <p:strVal val="hidden"/>
                                      </p:to>
                                    </p:set>
                                  </p:childTnLst>
                                </p:cTn>
                              </p:par>
                              <p:par>
                                <p:cTn id="53" presetID="10" presetClass="entr" presetSubtype="0" fill="hold" nodeType="withEffect">
                                  <p:stCondLst>
                                    <p:cond delay="0"/>
                                  </p:stCondLst>
                                  <p:childTnLst>
                                    <p:set>
                                      <p:cBhvr>
                                        <p:cTn id="54" dur="1" fill="hold">
                                          <p:stCondLst>
                                            <p:cond delay="0"/>
                                          </p:stCondLst>
                                        </p:cTn>
                                        <p:tgtEl>
                                          <p:spTgt spid="4108"/>
                                        </p:tgtEl>
                                        <p:attrNameLst>
                                          <p:attrName>style.visibility</p:attrName>
                                        </p:attrNameLst>
                                      </p:cBhvr>
                                      <p:to>
                                        <p:strVal val="visible"/>
                                      </p:to>
                                    </p:set>
                                    <p:animEffect>
                                      <p:cBhvr>
                                        <p:cTn id="55" dur="500"/>
                                        <p:tgtEl>
                                          <p:spTgt spid="4108"/>
                                        </p:tgtEl>
                                      </p:cBhvr>
                                    </p:animEffect>
                                  </p:childTnLst>
                                </p:cTn>
                              </p:par>
                              <p:par>
                                <p:cTn id="56" presetID="10" presetClass="entr" presetSubtype="0" fill="hold" nodeType="withEffect">
                                  <p:stCondLst>
                                    <p:cond delay="0"/>
                                  </p:stCondLst>
                                  <p:childTnLst>
                                    <p:set>
                                      <p:cBhvr>
                                        <p:cTn id="57" dur="1" fill="hold">
                                          <p:stCondLst>
                                            <p:cond delay="0"/>
                                          </p:stCondLst>
                                        </p:cTn>
                                        <p:tgtEl>
                                          <p:spTgt spid="4109"/>
                                        </p:tgtEl>
                                        <p:attrNameLst>
                                          <p:attrName>style.visibility</p:attrName>
                                        </p:attrNameLst>
                                      </p:cBhvr>
                                      <p:to>
                                        <p:strVal val="visible"/>
                                      </p:to>
                                    </p:set>
                                    <p:animEffect>
                                      <p:cBhvr>
                                        <p:cTn id="58" dur="500"/>
                                        <p:tgtEl>
                                          <p:spTgt spid="4109"/>
                                        </p:tgtEl>
                                      </p:cBhvr>
                                    </p:animEffect>
                                  </p:childTnLst>
                                </p:cTn>
                              </p:par>
                              <p:par>
                                <p:cTn id="59" presetID="10" presetClass="entr" presetSubtype="0" fill="hold" nodeType="withEffect">
                                  <p:stCondLst>
                                    <p:cond delay="0"/>
                                  </p:stCondLst>
                                  <p:childTnLst>
                                    <p:set>
                                      <p:cBhvr>
                                        <p:cTn id="60" dur="1" fill="hold">
                                          <p:stCondLst>
                                            <p:cond delay="0"/>
                                          </p:stCondLst>
                                        </p:cTn>
                                        <p:tgtEl>
                                          <p:spTgt spid="4110"/>
                                        </p:tgtEl>
                                        <p:attrNameLst>
                                          <p:attrName>style.visibility</p:attrName>
                                        </p:attrNameLst>
                                      </p:cBhvr>
                                      <p:to>
                                        <p:strVal val="visible"/>
                                      </p:to>
                                    </p:set>
                                    <p:animEffect>
                                      <p:cBhvr>
                                        <p:cTn id="61" dur="500"/>
                                        <p:tgtEl>
                                          <p:spTgt spid="4110"/>
                                        </p:tgtEl>
                                      </p:cBhvr>
                                    </p:animEffect>
                                  </p:childTnLst>
                                </p:cTn>
                              </p:par>
                              <p:par>
                                <p:cTn id="62" presetID="10" presetClass="entr" presetSubtype="0" fill="hold" nodeType="withEffect">
                                  <p:stCondLst>
                                    <p:cond delay="0"/>
                                  </p:stCondLst>
                                  <p:childTnLst>
                                    <p:set>
                                      <p:cBhvr>
                                        <p:cTn id="63" dur="1" fill="hold">
                                          <p:stCondLst>
                                            <p:cond delay="0"/>
                                          </p:stCondLst>
                                        </p:cTn>
                                        <p:tgtEl>
                                          <p:spTgt spid="4111"/>
                                        </p:tgtEl>
                                        <p:attrNameLst>
                                          <p:attrName>style.visibility</p:attrName>
                                        </p:attrNameLst>
                                      </p:cBhvr>
                                      <p:to>
                                        <p:strVal val="visible"/>
                                      </p:to>
                                    </p:set>
                                    <p:animEffect>
                                      <p:cBhvr>
                                        <p:cTn id="64" dur="500"/>
                                        <p:tgtEl>
                                          <p:spTgt spid="4111"/>
                                        </p:tgtEl>
                                      </p:cBhvr>
                                    </p:animEffect>
                                  </p:childTnLst>
                                </p:cTn>
                              </p:par>
                              <p:par>
                                <p:cTn id="65" presetID="53" presetClass="exit" presetSubtype="0" fill="hold" nodeType="withEffect">
                                  <p:stCondLst>
                                    <p:cond delay="0"/>
                                  </p:stCondLst>
                                  <p:childTnLst>
                                    <p:anim calcmode="lin" valueType="num">
                                      <p:cBhvr>
                                        <p:cTn id="66" dur="500"/>
                                        <p:tgtEl>
                                          <p:spTgt spid="4108"/>
                                        </p:tgtEl>
                                        <p:attrNameLst>
                                          <p:attrName>ppt_w</p:attrName>
                                        </p:attrNameLst>
                                      </p:cBhvr>
                                      <p:tavLst>
                                        <p:tav tm="0">
                                          <p:val>
                                            <p:strVal val="ppt_w"/>
                                          </p:val>
                                        </p:tav>
                                        <p:tav tm="100000">
                                          <p:val>
                                            <p:fltVal val="0"/>
                                          </p:val>
                                        </p:tav>
                                      </p:tavLst>
                                    </p:anim>
                                    <p:anim calcmode="lin" valueType="num">
                                      <p:cBhvr>
                                        <p:cTn id="67" dur="500"/>
                                        <p:tgtEl>
                                          <p:spTgt spid="4108"/>
                                        </p:tgtEl>
                                        <p:attrNameLst>
                                          <p:attrName>ppt_h</p:attrName>
                                        </p:attrNameLst>
                                      </p:cBhvr>
                                      <p:tavLst>
                                        <p:tav tm="0">
                                          <p:val>
                                            <p:strVal val="ppt_h"/>
                                          </p:val>
                                        </p:tav>
                                        <p:tav tm="100000">
                                          <p:val>
                                            <p:fltVal val="0"/>
                                          </p:val>
                                        </p:tav>
                                      </p:tavLst>
                                    </p:anim>
                                    <p:animEffect>
                                      <p:cBhvr>
                                        <p:cTn id="68" dur="500"/>
                                        <p:tgtEl>
                                          <p:spTgt spid="4108"/>
                                        </p:tgtEl>
                                      </p:cBhvr>
                                    </p:animEffect>
                                    <p:set>
                                      <p:cBhvr>
                                        <p:cTn id="69" dur="1" fill="hold">
                                          <p:stCondLst>
                                            <p:cond delay="499"/>
                                          </p:stCondLst>
                                        </p:cTn>
                                        <p:tgtEl>
                                          <p:spTgt spid="4108"/>
                                        </p:tgtEl>
                                        <p:attrNameLst>
                                          <p:attrName>style.visibility</p:attrName>
                                        </p:attrNameLst>
                                      </p:cBhvr>
                                      <p:to>
                                        <p:strVal val="hidden"/>
                                      </p:to>
                                    </p:set>
                                  </p:childTnLst>
                                </p:cTn>
                              </p:par>
                              <p:par>
                                <p:cTn id="70" presetID="53" presetClass="exit" presetSubtype="0" fill="hold" nodeType="withEffect">
                                  <p:stCondLst>
                                    <p:cond delay="0"/>
                                  </p:stCondLst>
                                  <p:childTnLst>
                                    <p:anim calcmode="lin" valueType="num">
                                      <p:cBhvr>
                                        <p:cTn id="71" dur="500"/>
                                        <p:tgtEl>
                                          <p:spTgt spid="4109"/>
                                        </p:tgtEl>
                                        <p:attrNameLst>
                                          <p:attrName>ppt_w</p:attrName>
                                        </p:attrNameLst>
                                      </p:cBhvr>
                                      <p:tavLst>
                                        <p:tav tm="0">
                                          <p:val>
                                            <p:strVal val="ppt_w"/>
                                          </p:val>
                                        </p:tav>
                                        <p:tav tm="100000">
                                          <p:val>
                                            <p:fltVal val="0"/>
                                          </p:val>
                                        </p:tav>
                                      </p:tavLst>
                                    </p:anim>
                                    <p:anim calcmode="lin" valueType="num">
                                      <p:cBhvr>
                                        <p:cTn id="72" dur="500"/>
                                        <p:tgtEl>
                                          <p:spTgt spid="4109"/>
                                        </p:tgtEl>
                                        <p:attrNameLst>
                                          <p:attrName>ppt_h</p:attrName>
                                        </p:attrNameLst>
                                      </p:cBhvr>
                                      <p:tavLst>
                                        <p:tav tm="0">
                                          <p:val>
                                            <p:strVal val="ppt_h"/>
                                          </p:val>
                                        </p:tav>
                                        <p:tav tm="100000">
                                          <p:val>
                                            <p:fltVal val="0"/>
                                          </p:val>
                                        </p:tav>
                                      </p:tavLst>
                                    </p:anim>
                                    <p:animEffect>
                                      <p:cBhvr>
                                        <p:cTn id="73" dur="500"/>
                                        <p:tgtEl>
                                          <p:spTgt spid="4109"/>
                                        </p:tgtEl>
                                      </p:cBhvr>
                                    </p:animEffect>
                                    <p:set>
                                      <p:cBhvr>
                                        <p:cTn id="74" dur="1" fill="hold">
                                          <p:stCondLst>
                                            <p:cond delay="499"/>
                                          </p:stCondLst>
                                        </p:cTn>
                                        <p:tgtEl>
                                          <p:spTgt spid="4109"/>
                                        </p:tgtEl>
                                        <p:attrNameLst>
                                          <p:attrName>style.visibility</p:attrName>
                                        </p:attrNameLst>
                                      </p:cBhvr>
                                      <p:to>
                                        <p:strVal val="hidden"/>
                                      </p:to>
                                    </p:set>
                                  </p:childTnLst>
                                </p:cTn>
                              </p:par>
                              <p:par>
                                <p:cTn id="75" presetID="53" presetClass="exit" presetSubtype="0" fill="hold" nodeType="withEffect">
                                  <p:stCondLst>
                                    <p:cond delay="0"/>
                                  </p:stCondLst>
                                  <p:childTnLst>
                                    <p:anim calcmode="lin" valueType="num">
                                      <p:cBhvr>
                                        <p:cTn id="76" dur="500"/>
                                        <p:tgtEl>
                                          <p:spTgt spid="4110"/>
                                        </p:tgtEl>
                                        <p:attrNameLst>
                                          <p:attrName>ppt_w</p:attrName>
                                        </p:attrNameLst>
                                      </p:cBhvr>
                                      <p:tavLst>
                                        <p:tav tm="0">
                                          <p:val>
                                            <p:strVal val="ppt_w"/>
                                          </p:val>
                                        </p:tav>
                                        <p:tav tm="100000">
                                          <p:val>
                                            <p:fltVal val="0"/>
                                          </p:val>
                                        </p:tav>
                                      </p:tavLst>
                                    </p:anim>
                                    <p:anim calcmode="lin" valueType="num">
                                      <p:cBhvr>
                                        <p:cTn id="77" dur="500"/>
                                        <p:tgtEl>
                                          <p:spTgt spid="4110"/>
                                        </p:tgtEl>
                                        <p:attrNameLst>
                                          <p:attrName>ppt_h</p:attrName>
                                        </p:attrNameLst>
                                      </p:cBhvr>
                                      <p:tavLst>
                                        <p:tav tm="0">
                                          <p:val>
                                            <p:strVal val="ppt_h"/>
                                          </p:val>
                                        </p:tav>
                                        <p:tav tm="100000">
                                          <p:val>
                                            <p:fltVal val="0"/>
                                          </p:val>
                                        </p:tav>
                                      </p:tavLst>
                                    </p:anim>
                                    <p:animEffect>
                                      <p:cBhvr>
                                        <p:cTn id="78" dur="500"/>
                                        <p:tgtEl>
                                          <p:spTgt spid="4110"/>
                                        </p:tgtEl>
                                      </p:cBhvr>
                                    </p:animEffect>
                                    <p:set>
                                      <p:cBhvr>
                                        <p:cTn id="79" dur="1" fill="hold">
                                          <p:stCondLst>
                                            <p:cond delay="499"/>
                                          </p:stCondLst>
                                        </p:cTn>
                                        <p:tgtEl>
                                          <p:spTgt spid="4110"/>
                                        </p:tgtEl>
                                        <p:attrNameLst>
                                          <p:attrName>style.visibility</p:attrName>
                                        </p:attrNameLst>
                                      </p:cBhvr>
                                      <p:to>
                                        <p:strVal val="hidden"/>
                                      </p:to>
                                    </p:set>
                                  </p:childTnLst>
                                </p:cTn>
                              </p:par>
                              <p:par>
                                <p:cTn id="80" presetID="53" presetClass="exit" presetSubtype="0" fill="hold" nodeType="withEffect">
                                  <p:stCondLst>
                                    <p:cond delay="0"/>
                                  </p:stCondLst>
                                  <p:childTnLst>
                                    <p:anim calcmode="lin" valueType="num">
                                      <p:cBhvr>
                                        <p:cTn id="81" dur="500"/>
                                        <p:tgtEl>
                                          <p:spTgt spid="4111"/>
                                        </p:tgtEl>
                                        <p:attrNameLst>
                                          <p:attrName>ppt_w</p:attrName>
                                        </p:attrNameLst>
                                      </p:cBhvr>
                                      <p:tavLst>
                                        <p:tav tm="0">
                                          <p:val>
                                            <p:strVal val="ppt_w"/>
                                          </p:val>
                                        </p:tav>
                                        <p:tav tm="100000">
                                          <p:val>
                                            <p:fltVal val="0"/>
                                          </p:val>
                                        </p:tav>
                                      </p:tavLst>
                                    </p:anim>
                                    <p:anim calcmode="lin" valueType="num">
                                      <p:cBhvr>
                                        <p:cTn id="82" dur="500"/>
                                        <p:tgtEl>
                                          <p:spTgt spid="4111"/>
                                        </p:tgtEl>
                                        <p:attrNameLst>
                                          <p:attrName>ppt_h</p:attrName>
                                        </p:attrNameLst>
                                      </p:cBhvr>
                                      <p:tavLst>
                                        <p:tav tm="0">
                                          <p:val>
                                            <p:strVal val="ppt_h"/>
                                          </p:val>
                                        </p:tav>
                                        <p:tav tm="100000">
                                          <p:val>
                                            <p:fltVal val="0"/>
                                          </p:val>
                                        </p:tav>
                                      </p:tavLst>
                                    </p:anim>
                                    <p:animEffect>
                                      <p:cBhvr>
                                        <p:cTn id="83" dur="500"/>
                                        <p:tgtEl>
                                          <p:spTgt spid="4111"/>
                                        </p:tgtEl>
                                      </p:cBhvr>
                                    </p:animEffect>
                                    <p:set>
                                      <p:cBhvr>
                                        <p:cTn id="84" dur="1" fill="hold">
                                          <p:stCondLst>
                                            <p:cond delay="499"/>
                                          </p:stCondLst>
                                        </p:cTn>
                                        <p:tgtEl>
                                          <p:spTgt spid="4111"/>
                                        </p:tgtEl>
                                        <p:attrNameLst>
                                          <p:attrName>style.visibility</p:attrName>
                                        </p:attrNameLst>
                                      </p:cBhvr>
                                      <p:to>
                                        <p:strVal val="hidden"/>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nodeType="clickEffect">
                                  <p:stCondLst>
                                    <p:cond delay="0"/>
                                  </p:stCondLst>
                                  <p:childTnLst>
                                    <p:set>
                                      <p:cBhvr>
                                        <p:cTn id="88" dur="1" fill="hold">
                                          <p:stCondLst>
                                            <p:cond delay="499"/>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长方形 289">
            <a:extLst>
              <a:ext uri="{FF2B5EF4-FFF2-40B4-BE49-F238E27FC236}">
                <a16:creationId xmlns:a16="http://schemas.microsoft.com/office/drawing/2014/main" id="{46733483-C18D-3844-A9CF-DFB5178A67B9}"/>
              </a:ext>
            </a:extLst>
          </p:cNvPr>
          <p:cNvSpPr>
            <a:spLocks noChangeArrowheads="1"/>
          </p:cNvSpPr>
          <p:nvPr/>
        </p:nvSpPr>
        <p:spPr bwMode="auto">
          <a:xfrm>
            <a:off x="-26988" y="242888"/>
            <a:ext cx="4008438" cy="606425"/>
          </a:xfrm>
          <a:prstGeom prst="rect">
            <a:avLst/>
          </a:prstGeom>
          <a:gradFill rotWithShape="0">
            <a:gsLst>
              <a:gs pos="0">
                <a:srgbClr val="990033"/>
              </a:gs>
              <a:gs pos="100000">
                <a:srgbClr val="460017">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67628" tIns="35243" rIns="67628" bIns="35243" anchor="ctr"/>
          <a:lstStyle/>
          <a:p>
            <a:pPr>
              <a:buFont typeface="Arial" panose="020B0604020202020204" pitchFamily="34" charset="0"/>
              <a:buNone/>
            </a:pPr>
            <a:endParaRPr lang="zh-CN" altLang="en-US"/>
          </a:p>
        </p:txBody>
      </p:sp>
      <p:sp>
        <p:nvSpPr>
          <p:cNvPr id="8194" name="文本框 5">
            <a:extLst>
              <a:ext uri="{FF2B5EF4-FFF2-40B4-BE49-F238E27FC236}">
                <a16:creationId xmlns:a16="http://schemas.microsoft.com/office/drawing/2014/main" id="{DC1C1539-C8CC-F24A-8B4F-DAF72FB854F4}"/>
              </a:ext>
            </a:extLst>
          </p:cNvPr>
          <p:cNvSpPr>
            <a:spLocks noChangeArrowheads="1"/>
          </p:cNvSpPr>
          <p:nvPr/>
        </p:nvSpPr>
        <p:spPr bwMode="auto">
          <a:xfrm>
            <a:off x="325438" y="328613"/>
            <a:ext cx="5805487"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buFont typeface="Arial" panose="020B0604020202020204" pitchFamily="34" charset="0"/>
              <a:buNone/>
            </a:pPr>
            <a:r>
              <a:rPr lang="zh-CN" altLang="en-US" sz="2400" b="1" noProof="1">
                <a:solidFill>
                  <a:schemeClr val="bg1"/>
                </a:solidFill>
                <a:ea typeface="微软雅黑" panose="020B0503020204020204" pitchFamily="34" charset="-122"/>
                <a:sym typeface="Arial" panose="020B0604020202020204" pitchFamily="34" charset="0"/>
              </a:rPr>
              <a:t>   </a:t>
            </a:r>
            <a:r>
              <a:rPr lang="zh-CN" altLang="en-US" sz="2400" b="1" noProof="1">
                <a:solidFill>
                  <a:schemeClr val="bg1"/>
                </a:solidFill>
                <a:ea typeface="微软雅黑" panose="020B0503020204020204" pitchFamily="34" charset="-122"/>
                <a:sym typeface="+mn-ea"/>
              </a:rPr>
              <a:t>中断控制器</a:t>
            </a:r>
            <a:r>
              <a:rPr lang="en-US" altLang="en-US" sz="2400" b="1" noProof="1">
                <a:solidFill>
                  <a:schemeClr val="bg1"/>
                </a:solidFill>
                <a:ea typeface="微软雅黑" panose="020B0503020204020204" pitchFamily="34" charset="-122"/>
                <a:sym typeface="+mn-ea"/>
              </a:rPr>
              <a:t>8259A</a:t>
            </a:r>
            <a:r>
              <a:rPr lang="zh-CN" altLang="en-US" sz="2400" b="1" noProof="1">
                <a:solidFill>
                  <a:schemeClr val="bg1"/>
                </a:solidFill>
                <a:ea typeface="微软雅黑" panose="020B0503020204020204" pitchFamily="34" charset="-122"/>
                <a:sym typeface="+mn-ea"/>
              </a:rPr>
              <a:t>中断过程</a:t>
            </a:r>
            <a:endParaRPr lang="zh-CN" altLang="en-US" sz="2400" b="1" noProof="1">
              <a:solidFill>
                <a:schemeClr val="bg1"/>
              </a:solidFill>
              <a:ea typeface="微软雅黑" panose="020B0503020204020204" pitchFamily="34" charset="-122"/>
              <a:sym typeface="Arial" panose="020B0604020202020204" pitchFamily="34" charset="0"/>
            </a:endParaRPr>
          </a:p>
        </p:txBody>
      </p:sp>
      <p:sp>
        <p:nvSpPr>
          <p:cNvPr id="8195" name="矩形 8">
            <a:extLst>
              <a:ext uri="{FF2B5EF4-FFF2-40B4-BE49-F238E27FC236}">
                <a16:creationId xmlns:a16="http://schemas.microsoft.com/office/drawing/2014/main" id="{C440C26C-C482-554F-A4E9-0C09F04A3411}"/>
              </a:ext>
            </a:extLst>
          </p:cNvPr>
          <p:cNvSpPr>
            <a:spLocks noChangeArrowheads="1"/>
          </p:cNvSpPr>
          <p:nvPr/>
        </p:nvSpPr>
        <p:spPr bwMode="auto">
          <a:xfrm>
            <a:off x="2411413" y="523875"/>
            <a:ext cx="20891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gn="ctr">
              <a:buFont typeface="Arial" panose="020B0604020202020204" pitchFamily="34" charset="0"/>
              <a:buNone/>
            </a:pPr>
            <a:endParaRPr lang="zh-CN" altLang="en-US" sz="15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4102" name="Picture 2" descr="PPECLOGO-eff-0-1">
            <a:extLst>
              <a:ext uri="{FF2B5EF4-FFF2-40B4-BE49-F238E27FC236}">
                <a16:creationId xmlns:a16="http://schemas.microsoft.com/office/drawing/2014/main" id="{0E59BAE2-0DD3-E441-8896-8BA97F0862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7863" y="525463"/>
            <a:ext cx="627062"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3" descr="PPECLOGO-eff-0-2">
            <a:extLst>
              <a:ext uri="{FF2B5EF4-FFF2-40B4-BE49-F238E27FC236}">
                <a16:creationId xmlns:a16="http://schemas.microsoft.com/office/drawing/2014/main" id="{9FC45E0D-BAB9-1F4C-BFC2-F7F3FBCE86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6600" y="506413"/>
            <a:ext cx="5778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6" descr="PPECLOGO-eff-0-1">
            <a:extLst>
              <a:ext uri="{FF2B5EF4-FFF2-40B4-BE49-F238E27FC236}">
                <a16:creationId xmlns:a16="http://schemas.microsoft.com/office/drawing/2014/main" id="{04077AD7-A844-C049-ACAB-C28B15D67AE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6038" y="533400"/>
            <a:ext cx="23495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8" descr="PPECLOGO-eff-0-2">
            <a:extLst>
              <a:ext uri="{FF2B5EF4-FFF2-40B4-BE49-F238E27FC236}">
                <a16:creationId xmlns:a16="http://schemas.microsoft.com/office/drawing/2014/main" id="{9D6C17A6-253B-CF4A-A14F-F7F16CF9198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6200" y="377825"/>
            <a:ext cx="57943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11" descr="PPECLOGO-eff-5-4">
            <a:extLst>
              <a:ext uri="{FF2B5EF4-FFF2-40B4-BE49-F238E27FC236}">
                <a16:creationId xmlns:a16="http://schemas.microsoft.com/office/drawing/2014/main" id="{DD194BC8-6A19-064D-9B9A-61A324E678B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53063" y="449263"/>
            <a:ext cx="5334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7" name="Picture 12" descr="PPECLOGO-eff-0-1">
            <a:extLst>
              <a:ext uri="{FF2B5EF4-FFF2-40B4-BE49-F238E27FC236}">
                <a16:creationId xmlns:a16="http://schemas.microsoft.com/office/drawing/2014/main" id="{979F4B67-A92C-B24D-A29F-EBAAAE7A146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89413" y="874713"/>
            <a:ext cx="309562"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Picture 15" descr="PPECLOGO-eff2-1-3">
            <a:extLst>
              <a:ext uri="{FF2B5EF4-FFF2-40B4-BE49-F238E27FC236}">
                <a16:creationId xmlns:a16="http://schemas.microsoft.com/office/drawing/2014/main" id="{98482898-9E73-0E4E-A0C8-CE0CC521B11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47850" y="461963"/>
            <a:ext cx="25876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6" descr="PPECLOGO-eff2-1-4">
            <a:extLst>
              <a:ext uri="{FF2B5EF4-FFF2-40B4-BE49-F238E27FC236}">
                <a16:creationId xmlns:a16="http://schemas.microsoft.com/office/drawing/2014/main" id="{AB0E52FE-6DFC-EA4F-B1F6-4FBE71AC181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30725" y="731838"/>
            <a:ext cx="4159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0" name="Picture 17" descr="PPECLOGO-eff2-1-3">
            <a:extLst>
              <a:ext uri="{FF2B5EF4-FFF2-40B4-BE49-F238E27FC236}">
                <a16:creationId xmlns:a16="http://schemas.microsoft.com/office/drawing/2014/main" id="{FC7B205F-7E1B-2E49-A4FA-4B1D639F556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45063" y="534988"/>
            <a:ext cx="211137"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18" descr="PPECLOGO-eff2-1-3">
            <a:extLst>
              <a:ext uri="{FF2B5EF4-FFF2-40B4-BE49-F238E27FC236}">
                <a16:creationId xmlns:a16="http://schemas.microsoft.com/office/drawing/2014/main" id="{823742EE-4A1D-B14C-9016-D7CED943485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43513" y="788988"/>
            <a:ext cx="166687" cy="11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6" name="网络 586">
            <a:extLst>
              <a:ext uri="{FF2B5EF4-FFF2-40B4-BE49-F238E27FC236}">
                <a16:creationId xmlns:a16="http://schemas.microsoft.com/office/drawing/2014/main" id="{A93BE2B5-CDCD-7944-8E17-882ECA846207}"/>
              </a:ext>
            </a:extLst>
          </p:cNvPr>
          <p:cNvSpPr>
            <a:spLocks noChangeArrowheads="1"/>
          </p:cNvSpPr>
          <p:nvPr/>
        </p:nvSpPr>
        <p:spPr bwMode="auto">
          <a:xfrm>
            <a:off x="19050" y="314325"/>
            <a:ext cx="506413" cy="484188"/>
          </a:xfrm>
          <a:custGeom>
            <a:avLst/>
            <a:gdLst>
              <a:gd name="T0" fmla="*/ 0 w 1889279"/>
              <a:gd name="T1" fmla="*/ 0 h 1810503"/>
              <a:gd name="T2" fmla="*/ 0 w 1889279"/>
              <a:gd name="T3" fmla="*/ 0 h 1810503"/>
              <a:gd name="T4" fmla="*/ 0 w 1889279"/>
              <a:gd name="T5" fmla="*/ 0 h 1810503"/>
              <a:gd name="T6" fmla="*/ 0 w 1889279"/>
              <a:gd name="T7" fmla="*/ 0 h 1810503"/>
              <a:gd name="T8" fmla="*/ 0 w 1889279"/>
              <a:gd name="T9" fmla="*/ 0 h 1810503"/>
              <a:gd name="T10" fmla="*/ 0 w 1889279"/>
              <a:gd name="T11" fmla="*/ 0 h 1810503"/>
              <a:gd name="T12" fmla="*/ 0 w 1889279"/>
              <a:gd name="T13" fmla="*/ 0 h 1810503"/>
              <a:gd name="T14" fmla="*/ 0 w 1889279"/>
              <a:gd name="T15" fmla="*/ 0 h 1810503"/>
              <a:gd name="T16" fmla="*/ 0 w 1889279"/>
              <a:gd name="T17" fmla="*/ 0 h 1810503"/>
              <a:gd name="T18" fmla="*/ 0 w 1889279"/>
              <a:gd name="T19" fmla="*/ 0 h 1810503"/>
              <a:gd name="T20" fmla="*/ 0 w 1889279"/>
              <a:gd name="T21" fmla="*/ 0 h 1810503"/>
              <a:gd name="T22" fmla="*/ 0 w 1889279"/>
              <a:gd name="T23" fmla="*/ 0 h 1810503"/>
              <a:gd name="T24" fmla="*/ 0 w 1889279"/>
              <a:gd name="T25" fmla="*/ 0 h 1810503"/>
              <a:gd name="T26" fmla="*/ 0 w 1889279"/>
              <a:gd name="T27" fmla="*/ 0 h 1810503"/>
              <a:gd name="T28" fmla="*/ 0 w 1889279"/>
              <a:gd name="T29" fmla="*/ 0 h 1810503"/>
              <a:gd name="T30" fmla="*/ 0 w 1889279"/>
              <a:gd name="T31" fmla="*/ 0 h 1810503"/>
              <a:gd name="T32" fmla="*/ 0 w 1889279"/>
              <a:gd name="T33" fmla="*/ 0 h 1810503"/>
              <a:gd name="T34" fmla="*/ 0 w 1889279"/>
              <a:gd name="T35" fmla="*/ 0 h 1810503"/>
              <a:gd name="T36" fmla="*/ 0 w 1889279"/>
              <a:gd name="T37" fmla="*/ 0 h 1810503"/>
              <a:gd name="T38" fmla="*/ 0 w 1889279"/>
              <a:gd name="T39" fmla="*/ 0 h 1810503"/>
              <a:gd name="T40" fmla="*/ 0 w 1889279"/>
              <a:gd name="T41" fmla="*/ 0 h 1810503"/>
              <a:gd name="T42" fmla="*/ 0 w 1889279"/>
              <a:gd name="T43" fmla="*/ 0 h 1810503"/>
              <a:gd name="T44" fmla="*/ 0 w 1889279"/>
              <a:gd name="T45" fmla="*/ 0 h 1810503"/>
              <a:gd name="T46" fmla="*/ 0 w 1889279"/>
              <a:gd name="T47" fmla="*/ 0 h 1810503"/>
              <a:gd name="T48" fmla="*/ 0 w 1889279"/>
              <a:gd name="T49" fmla="*/ 0 h 1810503"/>
              <a:gd name="T50" fmla="*/ 0 w 1889279"/>
              <a:gd name="T51" fmla="*/ 0 h 1810503"/>
              <a:gd name="T52" fmla="*/ 0 w 1889279"/>
              <a:gd name="T53" fmla="*/ 0 h 1810503"/>
              <a:gd name="T54" fmla="*/ 0 w 1889279"/>
              <a:gd name="T55" fmla="*/ 0 h 1810503"/>
              <a:gd name="T56" fmla="*/ 0 w 1889279"/>
              <a:gd name="T57" fmla="*/ 0 h 1810503"/>
              <a:gd name="T58" fmla="*/ 0 w 1889279"/>
              <a:gd name="T59" fmla="*/ 0 h 1810503"/>
              <a:gd name="T60" fmla="*/ 0 w 1889279"/>
              <a:gd name="T61" fmla="*/ 0 h 1810503"/>
              <a:gd name="T62" fmla="*/ 0 w 1889279"/>
              <a:gd name="T63" fmla="*/ 0 h 1810503"/>
              <a:gd name="T64" fmla="*/ 0 w 1889279"/>
              <a:gd name="T65" fmla="*/ 0 h 1810503"/>
              <a:gd name="T66" fmla="*/ 0 w 1889279"/>
              <a:gd name="T67" fmla="*/ 0 h 1810503"/>
              <a:gd name="T68" fmla="*/ 0 w 1889279"/>
              <a:gd name="T69" fmla="*/ 0 h 1810503"/>
              <a:gd name="T70" fmla="*/ 0 w 1889279"/>
              <a:gd name="T71" fmla="*/ 0 h 1810503"/>
              <a:gd name="T72" fmla="*/ 0 w 1889279"/>
              <a:gd name="T73" fmla="*/ 0 h 1810503"/>
              <a:gd name="T74" fmla="*/ 0 w 1889279"/>
              <a:gd name="T75" fmla="*/ 0 h 18105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lnTo>
                  <a:pt x="953521" y="1355186"/>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lnTo>
                  <a:pt x="953521" y="931303"/>
                </a:ln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lnTo>
                  <a:pt x="900586" y="1702"/>
                </a:lnTo>
                <a:close/>
                <a:moveTo>
                  <a:pt x="953521" y="0"/>
                </a:moveTo>
                <a:lnTo>
                  <a:pt x="981035" y="1330"/>
                </a:lnTo>
                <a:cubicBezTo>
                  <a:pt x="1124068" y="53565"/>
                  <a:pt x="1247786" y="180867"/>
                  <a:pt x="1332000" y="354889"/>
                </a:cubicBezTo>
                <a:cubicBezTo>
                  <a:pt x="1219743" y="403080"/>
                  <a:pt x="1090709" y="429800"/>
                  <a:pt x="953521" y="430954"/>
                </a:cubicBezTo>
                <a:lnTo>
                  <a:pt x="9535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8207" name="Picture 22" descr="未标题-4">
            <a:extLst>
              <a:ext uri="{FF2B5EF4-FFF2-40B4-BE49-F238E27FC236}">
                <a16:creationId xmlns:a16="http://schemas.microsoft.com/office/drawing/2014/main" id="{F23ECBA0-EA4A-984B-9CDE-0C4FB805BCE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75463" y="68263"/>
            <a:ext cx="2230437"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 name="Rectangle 4">
            <a:extLst>
              <a:ext uri="{FF2B5EF4-FFF2-40B4-BE49-F238E27FC236}">
                <a16:creationId xmlns:a16="http://schemas.microsoft.com/office/drawing/2014/main" id="{C60ECE68-3604-9B44-8A67-5E179FE2718D}"/>
              </a:ext>
            </a:extLst>
          </p:cNvPr>
          <p:cNvSpPr txBox="1">
            <a:spLocks noChangeArrowheads="1"/>
          </p:cNvSpPr>
          <p:nvPr/>
        </p:nvSpPr>
        <p:spPr bwMode="auto">
          <a:xfrm>
            <a:off x="560388" y="2414588"/>
            <a:ext cx="7831137" cy="693737"/>
          </a:xfrm>
          <a:prstGeom prst="rect">
            <a:avLst/>
          </a:prstGeom>
          <a:noFill/>
          <a:ln>
            <a:noFill/>
          </a:ln>
        </p:spPr>
        <p:txBody>
          <a:bodyPr lIns="68580" tIns="34290" rIns="68580" bIns="34290"/>
          <a:lstStyle>
            <a:lvl1pPr marL="228600" indent="-228600">
              <a:defRPr>
                <a:solidFill>
                  <a:schemeClr val="tx1"/>
                </a:solidFill>
                <a:latin typeface="Arial" panose="020B0604020202020204" pitchFamily="34" charset="0"/>
                <a:ea typeface="宋体" panose="02010600030101010101" pitchFamily="2" charset="-122"/>
              </a:defRPr>
            </a:lvl1pPr>
            <a:lvl2pPr marL="685800" indent="-22860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buFont typeface="Arial" panose="020B0604020202020204" pitchFamily="34" charset="0"/>
              <a:buNone/>
              <a:defRPr/>
            </a:pPr>
            <a:r>
              <a:rPr lang="zh-CN" altLang="zh-CN" sz="2000" b="1" noProof="1">
                <a:solidFill>
                  <a:srgbClr val="0033CC"/>
                </a:solidFill>
                <a:latin typeface="Times New Roman" panose="02020603050405020304" pitchFamily="18" charset="0"/>
                <a:cs typeface="Times New Roman" panose="02020603050405020304" pitchFamily="18" charset="0"/>
                <a:sym typeface="+mn-ea"/>
              </a:rPr>
              <a:t>(2)</a:t>
            </a:r>
            <a:r>
              <a:rPr lang="zh-CN" altLang="zh-CN" sz="2000" b="1" noProof="1">
                <a:latin typeface="Times New Roman" panose="02020603050405020304" pitchFamily="18" charset="0"/>
                <a:cs typeface="Times New Roman" panose="02020603050405020304" pitchFamily="18" charset="0"/>
                <a:sym typeface="+mn-ea"/>
              </a:rPr>
              <a:t> </a:t>
            </a:r>
            <a:r>
              <a:rPr lang="zh-CN" altLang="en-US" sz="2000" b="1" noProof="1">
                <a:solidFill>
                  <a:srgbClr val="0033CC"/>
                </a:solidFill>
                <a:latin typeface="Times New Roman" panose="02020603050405020304" pitchFamily="18" charset="0"/>
                <a:cs typeface="Times New Roman" panose="02020603050405020304" pitchFamily="18" charset="0"/>
                <a:sym typeface="+mn-ea"/>
              </a:rPr>
              <a:t>在中断屏蔽寄存器的管理下，没有被屏蔽的中断请求被送到优先权电路判优。</a:t>
            </a:r>
            <a:r>
              <a:rPr lang="zh-CN" altLang="en-US" sz="2000" b="1" noProof="1">
                <a:latin typeface="Times New Roman" panose="02020603050405020304" pitchFamily="18" charset="0"/>
                <a:cs typeface="Times New Roman" panose="02020603050405020304" pitchFamily="18" charset="0"/>
                <a:sym typeface="+mn-ea"/>
              </a:rPr>
              <a:t> </a:t>
            </a:r>
            <a:endParaRPr lang="zh-CN" altLang="en-US" sz="2000" b="1" dirty="0">
              <a:effectLst>
                <a:outerShdw blurRad="38100" dist="38100" dir="2700000" algn="tl">
                  <a:srgbClr val="C0C0C0"/>
                </a:outerShdw>
              </a:effectLst>
              <a:latin typeface="Times New Roman" panose="02020603050405020304" pitchFamily="18" charset="0"/>
              <a:cs typeface="Times New Roman" panose="02020603050405020304" pitchFamily="18" charset="0"/>
              <a:sym typeface="Arial" panose="020B0604020202020204" pitchFamily="34" charset="0"/>
            </a:endParaRPr>
          </a:p>
        </p:txBody>
      </p:sp>
      <p:sp>
        <p:nvSpPr>
          <p:cNvPr id="8209" name="文本框 2">
            <a:extLst>
              <a:ext uri="{FF2B5EF4-FFF2-40B4-BE49-F238E27FC236}">
                <a16:creationId xmlns:a16="http://schemas.microsoft.com/office/drawing/2014/main" id="{80864CFD-5D8C-D944-8ED4-D2558DA48F9C}"/>
              </a:ext>
            </a:extLst>
          </p:cNvPr>
          <p:cNvSpPr txBox="1">
            <a:spLocks noChangeArrowheads="1"/>
          </p:cNvSpPr>
          <p:nvPr/>
        </p:nvSpPr>
        <p:spPr bwMode="auto">
          <a:xfrm>
            <a:off x="560388" y="1635125"/>
            <a:ext cx="7831137"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1" hangingPunct="1">
              <a:lnSpc>
                <a:spcPct val="130000"/>
              </a:lnSpc>
              <a:buFont typeface="Arial" panose="020B0604020202020204" pitchFamily="34" charset="0"/>
              <a:buNone/>
            </a:pPr>
            <a:r>
              <a:rPr lang="en-US" altLang="zh-CN" sz="2000" b="1">
                <a:latin typeface="Times New Roman" panose="02020603050405020304" pitchFamily="18" charset="0"/>
                <a:cs typeface="Times New Roman" panose="02020603050405020304" pitchFamily="18" charset="0"/>
              </a:rPr>
              <a:t>(1) </a:t>
            </a:r>
            <a:r>
              <a:rPr lang="zh-CN" altLang="en-US" sz="2000" b="1">
                <a:latin typeface="Times New Roman" panose="02020603050405020304" pitchFamily="18" charset="0"/>
                <a:cs typeface="Times New Roman" panose="02020603050405020304" pitchFamily="18" charset="0"/>
              </a:rPr>
              <a:t>首先由中断请求寄存器保存通过引脚</a:t>
            </a:r>
            <a:r>
              <a:rPr lang="en-US" altLang="zh-CN" sz="2000" b="1">
                <a:latin typeface="Times New Roman" panose="02020603050405020304" pitchFamily="18" charset="0"/>
                <a:cs typeface="Times New Roman" panose="02020603050405020304" pitchFamily="18" charset="0"/>
              </a:rPr>
              <a:t>IR0～IR7</a:t>
            </a:r>
            <a:r>
              <a:rPr lang="zh-CN" altLang="en-US" sz="2000" b="1">
                <a:latin typeface="Times New Roman" panose="02020603050405020304" pitchFamily="18" charset="0"/>
                <a:cs typeface="Times New Roman" panose="02020603050405020304" pitchFamily="18" charset="0"/>
              </a:rPr>
              <a:t>发送中断请求。</a:t>
            </a:r>
          </a:p>
        </p:txBody>
      </p:sp>
      <p:sp>
        <p:nvSpPr>
          <p:cNvPr id="8210" name="文本框 3">
            <a:extLst>
              <a:ext uri="{FF2B5EF4-FFF2-40B4-BE49-F238E27FC236}">
                <a16:creationId xmlns:a16="http://schemas.microsoft.com/office/drawing/2014/main" id="{1BE9A1AE-A08D-4E46-90CD-7CA302991BFC}"/>
              </a:ext>
            </a:extLst>
          </p:cNvPr>
          <p:cNvSpPr txBox="1">
            <a:spLocks noChangeArrowheads="1"/>
          </p:cNvSpPr>
          <p:nvPr/>
        </p:nvSpPr>
        <p:spPr bwMode="auto">
          <a:xfrm>
            <a:off x="522288" y="3384550"/>
            <a:ext cx="7921625" cy="84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1" hangingPunct="1">
              <a:lnSpc>
                <a:spcPct val="130000"/>
              </a:lnSpc>
              <a:buFont typeface="Arial" panose="020B0604020202020204" pitchFamily="34" charset="0"/>
              <a:buNone/>
            </a:pPr>
            <a:r>
              <a:rPr lang="en-US" altLang="zh-CN" sz="2000" b="1">
                <a:latin typeface="Times New Roman" panose="02020603050405020304" pitchFamily="18" charset="0"/>
                <a:cs typeface="Times New Roman" panose="02020603050405020304" pitchFamily="18" charset="0"/>
              </a:rPr>
              <a:t>(3)</a:t>
            </a:r>
            <a:r>
              <a:rPr lang="en-US" altLang="zh-CN" sz="2000" b="1">
                <a:solidFill>
                  <a:srgbClr val="0033CC"/>
                </a:solidFill>
                <a:latin typeface="Times New Roman" panose="02020603050405020304" pitchFamily="18" charset="0"/>
                <a:cs typeface="Times New Roman" panose="02020603050405020304" pitchFamily="18" charset="0"/>
              </a:rPr>
              <a:t> </a:t>
            </a:r>
            <a:r>
              <a:rPr lang="zh-CN" altLang="en-US" sz="2000" b="1">
                <a:latin typeface="Times New Roman" panose="02020603050405020304" pitchFamily="18" charset="0"/>
                <a:cs typeface="Times New Roman" panose="02020603050405020304" pitchFamily="18" charset="0"/>
              </a:rPr>
              <a:t>经过优先权电路的判别，选中当前级别最高的中断源，然后从引脚</a:t>
            </a:r>
            <a:r>
              <a:rPr lang="en-US" altLang="zh-CN" sz="2000" b="1">
                <a:latin typeface="Times New Roman" panose="02020603050405020304" pitchFamily="18" charset="0"/>
                <a:cs typeface="Times New Roman" panose="02020603050405020304" pitchFamily="18" charset="0"/>
              </a:rPr>
              <a:t>INT</a:t>
            </a:r>
            <a:r>
              <a:rPr lang="zh-CN" altLang="en-US" sz="2000" b="1">
                <a:latin typeface="Times New Roman" panose="02020603050405020304" pitchFamily="18" charset="0"/>
                <a:cs typeface="Times New Roman" panose="02020603050405020304" pitchFamily="18" charset="0"/>
              </a:rPr>
              <a:t>向</a:t>
            </a:r>
            <a:r>
              <a:rPr lang="en-US" altLang="zh-CN" sz="2000" b="1">
                <a:latin typeface="Times New Roman" panose="02020603050405020304" pitchFamily="18" charset="0"/>
                <a:cs typeface="Times New Roman" panose="02020603050405020304" pitchFamily="18" charset="0"/>
              </a:rPr>
              <a:t>CPU</a:t>
            </a:r>
            <a:r>
              <a:rPr lang="zh-CN" altLang="en-US" sz="2000" b="1">
                <a:latin typeface="Times New Roman" panose="02020603050405020304" pitchFamily="18" charset="0"/>
                <a:cs typeface="Times New Roman" panose="02020603050405020304" pitchFamily="18" charset="0"/>
              </a:rPr>
              <a:t>发出中断请求信号。 </a:t>
            </a:r>
          </a:p>
        </p:txBody>
      </p:sp>
      <p:sp>
        <p:nvSpPr>
          <p:cNvPr id="8211" name="文本框 4">
            <a:extLst>
              <a:ext uri="{FF2B5EF4-FFF2-40B4-BE49-F238E27FC236}">
                <a16:creationId xmlns:a16="http://schemas.microsoft.com/office/drawing/2014/main" id="{6607F006-BE98-4249-BF74-560C350C3FF8}"/>
              </a:ext>
            </a:extLst>
          </p:cNvPr>
          <p:cNvSpPr txBox="1">
            <a:spLocks noChangeArrowheads="1"/>
          </p:cNvSpPr>
          <p:nvPr/>
        </p:nvSpPr>
        <p:spPr bwMode="auto">
          <a:xfrm>
            <a:off x="522288" y="4394200"/>
            <a:ext cx="76866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1" hangingPunct="1">
              <a:buFont typeface="Arial" panose="020B0604020202020204" pitchFamily="34" charset="0"/>
              <a:buNone/>
            </a:pPr>
            <a:r>
              <a:rPr lang="en-US" altLang="zh-CN" sz="2000" b="1">
                <a:solidFill>
                  <a:srgbClr val="0033CC"/>
                </a:solidFill>
                <a:latin typeface="Times New Roman" panose="02020603050405020304" pitchFamily="18" charset="0"/>
                <a:cs typeface="Times New Roman" panose="02020603050405020304" pitchFamily="18" charset="0"/>
              </a:rPr>
              <a:t>(4)</a:t>
            </a:r>
            <a:r>
              <a:rPr lang="en-US" altLang="zh-CN" sz="2000" b="1">
                <a:latin typeface="Times New Roman" panose="02020603050405020304" pitchFamily="18" charset="0"/>
                <a:cs typeface="Times New Roman" panose="02020603050405020304" pitchFamily="18" charset="0"/>
              </a:rPr>
              <a:t> </a:t>
            </a:r>
            <a:r>
              <a:rPr lang="en-US" altLang="zh-CN" sz="2000" b="1">
                <a:solidFill>
                  <a:srgbClr val="0033CC"/>
                </a:solidFill>
                <a:latin typeface="Times New Roman" panose="02020603050405020304" pitchFamily="18" charset="0"/>
                <a:cs typeface="Times New Roman" panose="02020603050405020304" pitchFamily="18" charset="0"/>
              </a:rPr>
              <a:t>CPU</a:t>
            </a:r>
            <a:r>
              <a:rPr lang="zh-CN" altLang="en-US" sz="2000" b="1">
                <a:solidFill>
                  <a:srgbClr val="0033CC"/>
                </a:solidFill>
                <a:latin typeface="Times New Roman" panose="02020603050405020304" pitchFamily="18" charset="0"/>
                <a:cs typeface="Times New Roman" panose="02020603050405020304" pitchFamily="18" charset="0"/>
              </a:rPr>
              <a:t>满足一定条件后，向8259</a:t>
            </a:r>
            <a:r>
              <a:rPr lang="en-US" altLang="zh-CN" sz="2000" b="1">
                <a:solidFill>
                  <a:srgbClr val="0033CC"/>
                </a:solidFill>
                <a:latin typeface="Times New Roman" panose="02020603050405020304" pitchFamily="18" charset="0"/>
                <a:cs typeface="Times New Roman" panose="02020603050405020304" pitchFamily="18" charset="0"/>
              </a:rPr>
              <a:t>A</a:t>
            </a:r>
            <a:r>
              <a:rPr lang="zh-CN" altLang="en-US" sz="2000" b="1">
                <a:solidFill>
                  <a:srgbClr val="0033CC"/>
                </a:solidFill>
                <a:latin typeface="Times New Roman" panose="02020603050405020304" pitchFamily="18" charset="0"/>
                <a:cs typeface="Times New Roman" panose="02020603050405020304" pitchFamily="18" charset="0"/>
              </a:rPr>
              <a:t>发出2个中断响应信号(负脉冲)。</a:t>
            </a:r>
          </a:p>
        </p:txBody>
      </p:sp>
      <p:sp>
        <p:nvSpPr>
          <p:cNvPr id="22" name="矩形 3">
            <a:extLst>
              <a:ext uri="{FF2B5EF4-FFF2-40B4-BE49-F238E27FC236}">
                <a16:creationId xmlns:a16="http://schemas.microsoft.com/office/drawing/2014/main" id="{1D26213F-6EDB-D548-8138-F25DC1666085}"/>
              </a:ext>
            </a:extLst>
          </p:cNvPr>
          <p:cNvSpPr>
            <a:spLocks noChangeArrowheads="1"/>
          </p:cNvSpPr>
          <p:nvPr/>
        </p:nvSpPr>
        <p:spPr bwMode="auto">
          <a:xfrm>
            <a:off x="11113" y="925513"/>
            <a:ext cx="8191500" cy="500062"/>
          </a:xfrm>
          <a:prstGeom prst="rect">
            <a:avLst/>
          </a:prstGeom>
          <a:gradFill rotWithShape="0">
            <a:gsLst>
              <a:gs pos="0">
                <a:srgbClr val="F46200">
                  <a:alpha val="89000"/>
                </a:srgbClr>
              </a:gs>
              <a:gs pos="100000">
                <a:srgbClr val="FF6600">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buFont typeface="Arial" panose="020B0604020202020204" pitchFamily="34" charset="0"/>
              <a:buNone/>
            </a:pPr>
            <a:r>
              <a:rPr lang="zh-CN" altLang="en-US" sz="2100" b="1">
                <a:solidFill>
                  <a:schemeClr val="bg1"/>
                </a:solidFill>
                <a:latin typeface="微软雅黑" panose="020B0503020204020204" pitchFamily="34" charset="-122"/>
                <a:ea typeface="微软雅黑" panose="020B0503020204020204" pitchFamily="34" charset="-122"/>
                <a:sym typeface="MS PGothic" panose="020B0600070205080204" pitchFamily="34" charset="-128"/>
              </a:rPr>
              <a:t>   二、</a:t>
            </a:r>
            <a:r>
              <a:rPr lang="zh-CN" altLang="en-US" sz="2100" b="1">
                <a:solidFill>
                  <a:schemeClr val="bg1"/>
                </a:solidFill>
                <a:latin typeface="微软雅黑" panose="020B0503020204020204" pitchFamily="34" charset="-122"/>
                <a:ea typeface="微软雅黑" panose="020B0503020204020204" pitchFamily="34" charset="-122"/>
              </a:rPr>
              <a:t>8259A的中断过程</a:t>
            </a:r>
            <a:r>
              <a:rPr lang="en-US" altLang="zh-CN" sz="2100" b="1">
                <a:solidFill>
                  <a:schemeClr val="bg1"/>
                </a:solidFill>
                <a:latin typeface="微软雅黑" panose="020B0503020204020204" pitchFamily="34" charset="-122"/>
                <a:ea typeface="微软雅黑" panose="020B0503020204020204" pitchFamily="34" charset="-122"/>
              </a:rPr>
              <a:t>-CPU</a:t>
            </a:r>
            <a:r>
              <a:rPr lang="zh-CN" altLang="en-US" sz="2100" b="1">
                <a:solidFill>
                  <a:schemeClr val="bg1"/>
                </a:solidFill>
                <a:latin typeface="微软雅黑" panose="020B0503020204020204" pitchFamily="34" charset="-122"/>
                <a:ea typeface="微软雅黑" panose="020B0503020204020204" pitchFamily="34" charset="-122"/>
              </a:rPr>
              <a:t>响应可屏蔽硬件中断的过程</a:t>
            </a:r>
            <a:endParaRPr lang="zh-CN" altLang="en-US" sz="2100" b="1">
              <a:solidFill>
                <a:schemeClr val="bg1"/>
              </a:solidFill>
              <a:latin typeface="微软雅黑" panose="020B0503020204020204" pitchFamily="34" charset="-122"/>
              <a:ea typeface="微软雅黑" panose="020B0503020204020204" pitchFamily="34" charset="-122"/>
              <a:sym typeface="MS PGothic" panose="020B0600070205080204" pitchFamily="34"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4102"/>
                                        </p:tgtEl>
                                        <p:attrNameLst>
                                          <p:attrName>style.visibility</p:attrName>
                                        </p:attrNameLst>
                                      </p:cBhvr>
                                      <p:to>
                                        <p:strVal val="visible"/>
                                      </p:to>
                                    </p:set>
                                    <p:animEffect filter="fade">
                                      <p:cBhvr>
                                        <p:cTn id="7" dur="500"/>
                                        <p:tgtEl>
                                          <p:spTgt spid="4102"/>
                                        </p:tgtEl>
                                      </p:cBhvr>
                                    </p:animEffect>
                                  </p:childTnLst>
                                </p:cTn>
                              </p:par>
                              <p:par>
                                <p:cTn id="8" presetID="10" presetClass="entr" presetSubtype="0" fill="hold" nodeType="withEffect">
                                  <p:stCondLst>
                                    <p:cond delay="0"/>
                                  </p:stCondLst>
                                  <p:childTnLst>
                                    <p:set>
                                      <p:cBhvr>
                                        <p:cTn id="9" dur="1" fill="hold">
                                          <p:stCondLst>
                                            <p:cond delay="0"/>
                                          </p:stCondLst>
                                        </p:cTn>
                                        <p:tgtEl>
                                          <p:spTgt spid="4105"/>
                                        </p:tgtEl>
                                        <p:attrNameLst>
                                          <p:attrName>style.visibility</p:attrName>
                                        </p:attrNameLst>
                                      </p:cBhvr>
                                      <p:to>
                                        <p:strVal val="visible"/>
                                      </p:to>
                                    </p:set>
                                    <p:animEffect filter="fade">
                                      <p:cBhvr>
                                        <p:cTn id="10" dur="500"/>
                                        <p:tgtEl>
                                          <p:spTgt spid="4105"/>
                                        </p:tgtEl>
                                      </p:cBhvr>
                                    </p:animEffect>
                                  </p:childTnLst>
                                </p:cTn>
                              </p:par>
                              <p:par>
                                <p:cTn id="11" presetID="10" presetClass="entr" presetSubtype="0" fill="hold" nodeType="withEffect">
                                  <p:stCondLst>
                                    <p:cond delay="0"/>
                                  </p:stCondLst>
                                  <p:childTnLst>
                                    <p:set>
                                      <p:cBhvr>
                                        <p:cTn id="12" dur="1" fill="hold">
                                          <p:stCondLst>
                                            <p:cond delay="0"/>
                                          </p:stCondLst>
                                        </p:cTn>
                                        <p:tgtEl>
                                          <p:spTgt spid="4107"/>
                                        </p:tgtEl>
                                        <p:attrNameLst>
                                          <p:attrName>style.visibility</p:attrName>
                                        </p:attrNameLst>
                                      </p:cBhvr>
                                      <p:to>
                                        <p:strVal val="visible"/>
                                      </p:to>
                                    </p:set>
                                    <p:animEffect filter="fade">
                                      <p:cBhvr>
                                        <p:cTn id="13" dur="500"/>
                                        <p:tgtEl>
                                          <p:spTgt spid="4107"/>
                                        </p:tgtEl>
                                      </p:cBhvr>
                                    </p:animEffect>
                                  </p:childTnLst>
                                </p:cTn>
                              </p:par>
                              <p:par>
                                <p:cTn id="14" presetID="10" presetClass="entr" presetSubtype="0" fill="hold" nodeType="withEffect">
                                  <p:stCondLst>
                                    <p:cond delay="0"/>
                                  </p:stCondLst>
                                  <p:childTnLst>
                                    <p:set>
                                      <p:cBhvr>
                                        <p:cTn id="15" dur="1" fill="hold">
                                          <p:stCondLst>
                                            <p:cond delay="0"/>
                                          </p:stCondLst>
                                        </p:cTn>
                                        <p:tgtEl>
                                          <p:spTgt spid="4103"/>
                                        </p:tgtEl>
                                        <p:attrNameLst>
                                          <p:attrName>style.visibility</p:attrName>
                                        </p:attrNameLst>
                                      </p:cBhvr>
                                      <p:to>
                                        <p:strVal val="visible"/>
                                      </p:to>
                                    </p:set>
                                    <p:animEffect filter="fade">
                                      <p:cBhvr>
                                        <p:cTn id="16" dur="500"/>
                                        <p:tgtEl>
                                          <p:spTgt spid="4103"/>
                                        </p:tgtEl>
                                      </p:cBhvr>
                                    </p:animEffect>
                                  </p:childTnLst>
                                </p:cTn>
                              </p:par>
                              <p:par>
                                <p:cTn id="17" presetID="10" presetClass="entr" presetSubtype="0" fill="hold" nodeType="withEffect">
                                  <p:stCondLst>
                                    <p:cond delay="0"/>
                                  </p:stCondLst>
                                  <p:childTnLst>
                                    <p:set>
                                      <p:cBhvr>
                                        <p:cTn id="18" dur="1" fill="hold">
                                          <p:stCondLst>
                                            <p:cond delay="0"/>
                                          </p:stCondLst>
                                        </p:cTn>
                                        <p:tgtEl>
                                          <p:spTgt spid="4106"/>
                                        </p:tgtEl>
                                        <p:attrNameLst>
                                          <p:attrName>style.visibility</p:attrName>
                                        </p:attrNameLst>
                                      </p:cBhvr>
                                      <p:to>
                                        <p:strVal val="visible"/>
                                      </p:to>
                                    </p:set>
                                    <p:animEffect filter="fade">
                                      <p:cBhvr>
                                        <p:cTn id="19" dur="500"/>
                                        <p:tgtEl>
                                          <p:spTgt spid="4106"/>
                                        </p:tgtEl>
                                      </p:cBhvr>
                                    </p:animEffect>
                                  </p:childTnLst>
                                </p:cTn>
                              </p:par>
                              <p:par>
                                <p:cTn id="20" presetID="10" presetClass="entr" presetSubtype="0" fill="hold" nodeType="withEffect">
                                  <p:stCondLst>
                                    <p:cond delay="0"/>
                                  </p:stCondLst>
                                  <p:childTnLst>
                                    <p:set>
                                      <p:cBhvr>
                                        <p:cTn id="21" dur="1" fill="hold">
                                          <p:stCondLst>
                                            <p:cond delay="0"/>
                                          </p:stCondLst>
                                        </p:cTn>
                                        <p:tgtEl>
                                          <p:spTgt spid="4104"/>
                                        </p:tgtEl>
                                        <p:attrNameLst>
                                          <p:attrName>style.visibility</p:attrName>
                                        </p:attrNameLst>
                                      </p:cBhvr>
                                      <p:to>
                                        <p:strVal val="visible"/>
                                      </p:to>
                                    </p:set>
                                    <p:animEffect filter="fade">
                                      <p:cBhvr>
                                        <p:cTn id="22" dur="500"/>
                                        <p:tgtEl>
                                          <p:spTgt spid="4104"/>
                                        </p:tgtEl>
                                      </p:cBhvr>
                                    </p:animEffect>
                                  </p:childTnLst>
                                </p:cTn>
                              </p:par>
                              <p:par>
                                <p:cTn id="23" presetID="35" presetClass="path" presetSubtype="0" fill="hold" nodeType="withEffect">
                                  <p:stCondLst>
                                    <p:cond delay="0"/>
                                  </p:stCondLst>
                                  <p:childTnLst>
                                    <p:animMotion origin="layout" path="M 0 0  L -0.25 0  E" pathEditMode="relative" rAng="0" ptsTypes="">
                                      <p:cBhvr>
                                        <p:cTn id="24" dur="500" fill="hold"/>
                                        <p:tgtEl>
                                          <p:spTgt spid="4106"/>
                                        </p:tgtEl>
                                        <p:attrNameLst>
                                          <p:attrName>ppt_x,ppt_y</p:attrName>
                                        </p:attrNameLst>
                                      </p:cBhvr>
                                      <p:rCtr x="0" y="0"/>
                                    </p:animMotion>
                                  </p:childTnLst>
                                </p:cTn>
                              </p:par>
                              <p:par>
                                <p:cTn id="25" presetID="35" presetClass="path" presetSubtype="0" fill="hold" nodeType="withEffect">
                                  <p:stCondLst>
                                    <p:cond delay="0"/>
                                  </p:stCondLst>
                                  <p:childTnLst>
                                    <p:animMotion origin="layout" path="M 4.16667E-6 3.33333E-6 L -0.31632 3.33333E-6 " pathEditMode="relative" rAng="0" ptsTypes="AA">
                                      <p:cBhvr>
                                        <p:cTn id="26" dur="500" fill="hold"/>
                                        <p:tgtEl>
                                          <p:spTgt spid="4103"/>
                                        </p:tgtEl>
                                        <p:attrNameLst>
                                          <p:attrName>ppt_x,ppt_y</p:attrName>
                                        </p:attrNameLst>
                                      </p:cBhvr>
                                      <p:rCtr x="-1581100" y="0"/>
                                    </p:animMotion>
                                  </p:childTnLst>
                                </p:cTn>
                              </p:par>
                              <p:par>
                                <p:cTn id="27" presetID="35" presetClass="path" presetSubtype="0" fill="hold" nodeType="withEffect">
                                  <p:stCondLst>
                                    <p:cond delay="0"/>
                                  </p:stCondLst>
                                  <p:childTnLst>
                                    <p:animMotion origin="layout" path="M 0.00504 -1.85185E-6 L -0.46684 -1.85185E-6 " pathEditMode="relative" rAng="0" ptsTypes="AA">
                                      <p:cBhvr>
                                        <p:cTn id="28" dur="500" fill="hold"/>
                                        <p:tgtEl>
                                          <p:spTgt spid="4104"/>
                                        </p:tgtEl>
                                        <p:attrNameLst>
                                          <p:attrName>ppt_x,ppt_y</p:attrName>
                                        </p:attrNameLst>
                                      </p:cBhvr>
                                      <p:rCtr x="-2358900" y="0"/>
                                    </p:animMotion>
                                  </p:childTnLst>
                                </p:cTn>
                              </p:par>
                              <p:par>
                                <p:cTn id="29" presetID="35" presetClass="path" presetSubtype="0" fill="hold" nodeType="withEffect">
                                  <p:stCondLst>
                                    <p:cond delay="0"/>
                                  </p:stCondLst>
                                  <p:childTnLst>
                                    <p:animMotion origin="layout" path="M -3.05556E-6 1.11111E-6 L -0.19531 1.11111E-6 " pathEditMode="relative" rAng="0" ptsTypes="AA">
                                      <p:cBhvr>
                                        <p:cTn id="30" dur="500" fill="hold"/>
                                        <p:tgtEl>
                                          <p:spTgt spid="4105"/>
                                        </p:tgtEl>
                                        <p:attrNameLst>
                                          <p:attrName>ppt_x,ppt_y</p:attrName>
                                        </p:attrNameLst>
                                      </p:cBhvr>
                                      <p:rCtr x="-976900" y="0"/>
                                    </p:animMotion>
                                  </p:childTnLst>
                                </p:cTn>
                              </p:par>
                              <p:par>
                                <p:cTn id="31" presetID="35" presetClass="path" presetSubtype="0" fill="hold" nodeType="withEffect">
                                  <p:stCondLst>
                                    <p:cond delay="0"/>
                                  </p:stCondLst>
                                  <p:childTnLst>
                                    <p:animMotion origin="layout" path="M 3.05556E-6 -1.85185E-6 L -0.33577 -1.85185E-6 " pathEditMode="relative" rAng="0" ptsTypes="AA">
                                      <p:cBhvr>
                                        <p:cTn id="32" dur="500" fill="hold"/>
                                        <p:tgtEl>
                                          <p:spTgt spid="4102"/>
                                        </p:tgtEl>
                                        <p:attrNameLst>
                                          <p:attrName>ppt_x,ppt_y</p:attrName>
                                        </p:attrNameLst>
                                      </p:cBhvr>
                                      <p:rCtr x="-1678300" y="0"/>
                                    </p:animMotion>
                                  </p:childTnLst>
                                </p:cTn>
                              </p:par>
                              <p:par>
                                <p:cTn id="33" presetID="35" presetClass="path" presetSubtype="0" fill="hold" nodeType="withEffect">
                                  <p:stCondLst>
                                    <p:cond delay="0"/>
                                  </p:stCondLst>
                                  <p:childTnLst>
                                    <p:animMotion origin="layout" path="M 1.66667E-6 -1.85185E-6 L -0.57188 -1.85185E-6 " pathEditMode="relative" rAng="0" ptsTypes="AA">
                                      <p:cBhvr>
                                        <p:cTn id="34" dur="500" fill="hold"/>
                                        <p:tgtEl>
                                          <p:spTgt spid="4107"/>
                                        </p:tgtEl>
                                        <p:attrNameLst>
                                          <p:attrName>ppt_x,ppt_y</p:attrName>
                                        </p:attrNameLst>
                                      </p:cBhvr>
                                      <p:rCtr x="-2858900" y="0"/>
                                    </p:animMotion>
                                  </p:childTnLst>
                                </p:cTn>
                              </p:par>
                              <p:par>
                                <p:cTn id="35" presetID="10" presetClass="exit" presetSubtype="0" fill="hold" nodeType="withEffect">
                                  <p:stCondLst>
                                    <p:cond delay="0"/>
                                  </p:stCondLst>
                                  <p:childTnLst>
                                    <p:animEffect filter="fade">
                                      <p:cBhvr>
                                        <p:cTn id="36" dur="500"/>
                                        <p:tgtEl>
                                          <p:spTgt spid="4107"/>
                                        </p:tgtEl>
                                      </p:cBhvr>
                                    </p:animEffect>
                                    <p:set>
                                      <p:cBhvr>
                                        <p:cTn id="37" dur="1" fill="hold">
                                          <p:stCondLst>
                                            <p:cond delay="499"/>
                                          </p:stCondLst>
                                        </p:cTn>
                                        <p:tgtEl>
                                          <p:spTgt spid="4107"/>
                                        </p:tgtEl>
                                        <p:attrNameLst>
                                          <p:attrName>style.visibility</p:attrName>
                                        </p:attrNameLst>
                                      </p:cBhvr>
                                      <p:to>
                                        <p:strVal val="hidden"/>
                                      </p:to>
                                    </p:set>
                                  </p:childTnLst>
                                </p:cTn>
                              </p:par>
                              <p:par>
                                <p:cTn id="38" presetID="10" presetClass="exit" presetSubtype="0" fill="hold" nodeType="withEffect">
                                  <p:stCondLst>
                                    <p:cond delay="0"/>
                                  </p:stCondLst>
                                  <p:childTnLst>
                                    <p:animEffect filter="fade">
                                      <p:cBhvr>
                                        <p:cTn id="39" dur="500"/>
                                        <p:tgtEl>
                                          <p:spTgt spid="4105"/>
                                        </p:tgtEl>
                                      </p:cBhvr>
                                    </p:animEffect>
                                    <p:set>
                                      <p:cBhvr>
                                        <p:cTn id="40" dur="1" fill="hold">
                                          <p:stCondLst>
                                            <p:cond delay="499"/>
                                          </p:stCondLst>
                                        </p:cTn>
                                        <p:tgtEl>
                                          <p:spTgt spid="4105"/>
                                        </p:tgtEl>
                                        <p:attrNameLst>
                                          <p:attrName>style.visibility</p:attrName>
                                        </p:attrNameLst>
                                      </p:cBhvr>
                                      <p:to>
                                        <p:strVal val="hidden"/>
                                      </p:to>
                                    </p:set>
                                  </p:childTnLst>
                                </p:cTn>
                              </p:par>
                              <p:par>
                                <p:cTn id="41" presetID="10" presetClass="exit" presetSubtype="0" fill="hold" nodeType="withEffect">
                                  <p:stCondLst>
                                    <p:cond delay="0"/>
                                  </p:stCondLst>
                                  <p:childTnLst>
                                    <p:animEffect filter="fade">
                                      <p:cBhvr>
                                        <p:cTn id="42" dur="500"/>
                                        <p:tgtEl>
                                          <p:spTgt spid="4103"/>
                                        </p:tgtEl>
                                      </p:cBhvr>
                                    </p:animEffect>
                                    <p:set>
                                      <p:cBhvr>
                                        <p:cTn id="43" dur="1" fill="hold">
                                          <p:stCondLst>
                                            <p:cond delay="499"/>
                                          </p:stCondLst>
                                        </p:cTn>
                                        <p:tgtEl>
                                          <p:spTgt spid="4103"/>
                                        </p:tgtEl>
                                        <p:attrNameLst>
                                          <p:attrName>style.visibility</p:attrName>
                                        </p:attrNameLst>
                                      </p:cBhvr>
                                      <p:to>
                                        <p:strVal val="hidden"/>
                                      </p:to>
                                    </p:set>
                                  </p:childTnLst>
                                </p:cTn>
                              </p:par>
                              <p:par>
                                <p:cTn id="44" presetID="10" presetClass="exit" presetSubtype="0" fill="hold" nodeType="withEffect">
                                  <p:stCondLst>
                                    <p:cond delay="0"/>
                                  </p:stCondLst>
                                  <p:childTnLst>
                                    <p:animEffect filter="fade">
                                      <p:cBhvr>
                                        <p:cTn id="45" dur="500"/>
                                        <p:tgtEl>
                                          <p:spTgt spid="4106"/>
                                        </p:tgtEl>
                                      </p:cBhvr>
                                    </p:animEffect>
                                    <p:set>
                                      <p:cBhvr>
                                        <p:cTn id="46" dur="1" fill="hold">
                                          <p:stCondLst>
                                            <p:cond delay="499"/>
                                          </p:stCondLst>
                                        </p:cTn>
                                        <p:tgtEl>
                                          <p:spTgt spid="4106"/>
                                        </p:tgtEl>
                                        <p:attrNameLst>
                                          <p:attrName>style.visibility</p:attrName>
                                        </p:attrNameLst>
                                      </p:cBhvr>
                                      <p:to>
                                        <p:strVal val="hidden"/>
                                      </p:to>
                                    </p:set>
                                  </p:childTnLst>
                                </p:cTn>
                              </p:par>
                              <p:par>
                                <p:cTn id="47" presetID="10" presetClass="exit" presetSubtype="0" fill="hold" nodeType="withEffect">
                                  <p:stCondLst>
                                    <p:cond delay="0"/>
                                  </p:stCondLst>
                                  <p:childTnLst>
                                    <p:animEffect filter="fade">
                                      <p:cBhvr>
                                        <p:cTn id="48" dur="500"/>
                                        <p:tgtEl>
                                          <p:spTgt spid="4102"/>
                                        </p:tgtEl>
                                      </p:cBhvr>
                                    </p:animEffect>
                                    <p:set>
                                      <p:cBhvr>
                                        <p:cTn id="49" dur="1" fill="hold">
                                          <p:stCondLst>
                                            <p:cond delay="499"/>
                                          </p:stCondLst>
                                        </p:cTn>
                                        <p:tgtEl>
                                          <p:spTgt spid="4102"/>
                                        </p:tgtEl>
                                        <p:attrNameLst>
                                          <p:attrName>style.visibility</p:attrName>
                                        </p:attrNameLst>
                                      </p:cBhvr>
                                      <p:to>
                                        <p:strVal val="hidden"/>
                                      </p:to>
                                    </p:set>
                                  </p:childTnLst>
                                </p:cTn>
                              </p:par>
                              <p:par>
                                <p:cTn id="50" presetID="10" presetClass="exit" presetSubtype="0" fill="hold" nodeType="withEffect">
                                  <p:stCondLst>
                                    <p:cond delay="0"/>
                                  </p:stCondLst>
                                  <p:childTnLst>
                                    <p:animEffect filter="fade">
                                      <p:cBhvr>
                                        <p:cTn id="51" dur="500"/>
                                        <p:tgtEl>
                                          <p:spTgt spid="4104"/>
                                        </p:tgtEl>
                                      </p:cBhvr>
                                    </p:animEffect>
                                    <p:set>
                                      <p:cBhvr>
                                        <p:cTn id="52" dur="1" fill="hold">
                                          <p:stCondLst>
                                            <p:cond delay="499"/>
                                          </p:stCondLst>
                                        </p:cTn>
                                        <p:tgtEl>
                                          <p:spTgt spid="4104"/>
                                        </p:tgtEl>
                                        <p:attrNameLst>
                                          <p:attrName>style.visibility</p:attrName>
                                        </p:attrNameLst>
                                      </p:cBhvr>
                                      <p:to>
                                        <p:strVal val="hidden"/>
                                      </p:to>
                                    </p:set>
                                  </p:childTnLst>
                                </p:cTn>
                              </p:par>
                              <p:par>
                                <p:cTn id="53" presetID="10" presetClass="entr" presetSubtype="0" fill="hold" nodeType="withEffect">
                                  <p:stCondLst>
                                    <p:cond delay="0"/>
                                  </p:stCondLst>
                                  <p:childTnLst>
                                    <p:set>
                                      <p:cBhvr>
                                        <p:cTn id="54" dur="1" fill="hold">
                                          <p:stCondLst>
                                            <p:cond delay="0"/>
                                          </p:stCondLst>
                                        </p:cTn>
                                        <p:tgtEl>
                                          <p:spTgt spid="4108"/>
                                        </p:tgtEl>
                                        <p:attrNameLst>
                                          <p:attrName>style.visibility</p:attrName>
                                        </p:attrNameLst>
                                      </p:cBhvr>
                                      <p:to>
                                        <p:strVal val="visible"/>
                                      </p:to>
                                    </p:set>
                                    <p:animEffect filter="fade">
                                      <p:cBhvr>
                                        <p:cTn id="55" dur="500"/>
                                        <p:tgtEl>
                                          <p:spTgt spid="4108"/>
                                        </p:tgtEl>
                                      </p:cBhvr>
                                    </p:animEffect>
                                  </p:childTnLst>
                                </p:cTn>
                              </p:par>
                              <p:par>
                                <p:cTn id="56" presetID="10" presetClass="entr" presetSubtype="0" fill="hold" nodeType="withEffect">
                                  <p:stCondLst>
                                    <p:cond delay="0"/>
                                  </p:stCondLst>
                                  <p:childTnLst>
                                    <p:set>
                                      <p:cBhvr>
                                        <p:cTn id="57" dur="1" fill="hold">
                                          <p:stCondLst>
                                            <p:cond delay="0"/>
                                          </p:stCondLst>
                                        </p:cTn>
                                        <p:tgtEl>
                                          <p:spTgt spid="4109"/>
                                        </p:tgtEl>
                                        <p:attrNameLst>
                                          <p:attrName>style.visibility</p:attrName>
                                        </p:attrNameLst>
                                      </p:cBhvr>
                                      <p:to>
                                        <p:strVal val="visible"/>
                                      </p:to>
                                    </p:set>
                                    <p:animEffect filter="fade">
                                      <p:cBhvr>
                                        <p:cTn id="58" dur="500"/>
                                        <p:tgtEl>
                                          <p:spTgt spid="4109"/>
                                        </p:tgtEl>
                                      </p:cBhvr>
                                    </p:animEffect>
                                  </p:childTnLst>
                                </p:cTn>
                              </p:par>
                              <p:par>
                                <p:cTn id="59" presetID="10" presetClass="entr" presetSubtype="0" fill="hold" nodeType="withEffect">
                                  <p:stCondLst>
                                    <p:cond delay="0"/>
                                  </p:stCondLst>
                                  <p:childTnLst>
                                    <p:set>
                                      <p:cBhvr>
                                        <p:cTn id="60" dur="1" fill="hold">
                                          <p:stCondLst>
                                            <p:cond delay="0"/>
                                          </p:stCondLst>
                                        </p:cTn>
                                        <p:tgtEl>
                                          <p:spTgt spid="4110"/>
                                        </p:tgtEl>
                                        <p:attrNameLst>
                                          <p:attrName>style.visibility</p:attrName>
                                        </p:attrNameLst>
                                      </p:cBhvr>
                                      <p:to>
                                        <p:strVal val="visible"/>
                                      </p:to>
                                    </p:set>
                                    <p:animEffect filter="fade">
                                      <p:cBhvr>
                                        <p:cTn id="61" dur="500"/>
                                        <p:tgtEl>
                                          <p:spTgt spid="4110"/>
                                        </p:tgtEl>
                                      </p:cBhvr>
                                    </p:animEffect>
                                  </p:childTnLst>
                                </p:cTn>
                              </p:par>
                              <p:par>
                                <p:cTn id="62" presetID="10" presetClass="entr" presetSubtype="0" fill="hold" nodeType="withEffect">
                                  <p:stCondLst>
                                    <p:cond delay="0"/>
                                  </p:stCondLst>
                                  <p:childTnLst>
                                    <p:set>
                                      <p:cBhvr>
                                        <p:cTn id="63" dur="1" fill="hold">
                                          <p:stCondLst>
                                            <p:cond delay="0"/>
                                          </p:stCondLst>
                                        </p:cTn>
                                        <p:tgtEl>
                                          <p:spTgt spid="4111"/>
                                        </p:tgtEl>
                                        <p:attrNameLst>
                                          <p:attrName>style.visibility</p:attrName>
                                        </p:attrNameLst>
                                      </p:cBhvr>
                                      <p:to>
                                        <p:strVal val="visible"/>
                                      </p:to>
                                    </p:set>
                                    <p:animEffect filter="fade">
                                      <p:cBhvr>
                                        <p:cTn id="64" dur="500"/>
                                        <p:tgtEl>
                                          <p:spTgt spid="4111"/>
                                        </p:tgtEl>
                                      </p:cBhvr>
                                    </p:animEffect>
                                  </p:childTnLst>
                                </p:cTn>
                              </p:par>
                              <p:par>
                                <p:cTn id="65" presetID="53" presetClass="exit" presetSubtype="16" fill="hold" nodeType="withEffect">
                                  <p:stCondLst>
                                    <p:cond delay="0"/>
                                  </p:stCondLst>
                                  <p:childTnLst>
                                    <p:anim calcmode="lin" valueType="num">
                                      <p:cBhvr>
                                        <p:cTn id="66" dur="500"/>
                                        <p:tgtEl>
                                          <p:spTgt spid="4108"/>
                                        </p:tgtEl>
                                        <p:attrNameLst>
                                          <p:attrName>ppt_w</p:attrName>
                                        </p:attrNameLst>
                                      </p:cBhvr>
                                      <p:tavLst>
                                        <p:tav tm="0">
                                          <p:val>
                                            <p:strVal val="ppt_w"/>
                                          </p:val>
                                        </p:tav>
                                        <p:tav tm="100000">
                                          <p:val>
                                            <p:fltVal val="0"/>
                                          </p:val>
                                        </p:tav>
                                      </p:tavLst>
                                    </p:anim>
                                    <p:anim calcmode="lin" valueType="num">
                                      <p:cBhvr>
                                        <p:cTn id="67" dur="500"/>
                                        <p:tgtEl>
                                          <p:spTgt spid="4108"/>
                                        </p:tgtEl>
                                        <p:attrNameLst>
                                          <p:attrName>ppt_h</p:attrName>
                                        </p:attrNameLst>
                                      </p:cBhvr>
                                      <p:tavLst>
                                        <p:tav tm="0">
                                          <p:val>
                                            <p:strVal val="ppt_h"/>
                                          </p:val>
                                        </p:tav>
                                        <p:tav tm="100000">
                                          <p:val>
                                            <p:fltVal val="0"/>
                                          </p:val>
                                        </p:tav>
                                      </p:tavLst>
                                    </p:anim>
                                    <p:animEffect filter="fade">
                                      <p:cBhvr>
                                        <p:cTn id="68" dur="500"/>
                                        <p:tgtEl>
                                          <p:spTgt spid="4108"/>
                                        </p:tgtEl>
                                      </p:cBhvr>
                                    </p:animEffect>
                                    <p:set>
                                      <p:cBhvr>
                                        <p:cTn id="69" dur="1" fill="hold">
                                          <p:stCondLst>
                                            <p:cond delay="499"/>
                                          </p:stCondLst>
                                        </p:cTn>
                                        <p:tgtEl>
                                          <p:spTgt spid="4108"/>
                                        </p:tgtEl>
                                        <p:attrNameLst>
                                          <p:attrName>style.visibility</p:attrName>
                                        </p:attrNameLst>
                                      </p:cBhvr>
                                      <p:to>
                                        <p:strVal val="hidden"/>
                                      </p:to>
                                    </p:set>
                                  </p:childTnLst>
                                </p:cTn>
                              </p:par>
                              <p:par>
                                <p:cTn id="70" presetID="53" presetClass="exit" presetSubtype="16" fill="hold" nodeType="withEffect">
                                  <p:stCondLst>
                                    <p:cond delay="0"/>
                                  </p:stCondLst>
                                  <p:childTnLst>
                                    <p:anim calcmode="lin" valueType="num">
                                      <p:cBhvr>
                                        <p:cTn id="71" dur="500"/>
                                        <p:tgtEl>
                                          <p:spTgt spid="4109"/>
                                        </p:tgtEl>
                                        <p:attrNameLst>
                                          <p:attrName>ppt_w</p:attrName>
                                        </p:attrNameLst>
                                      </p:cBhvr>
                                      <p:tavLst>
                                        <p:tav tm="0">
                                          <p:val>
                                            <p:strVal val="ppt_w"/>
                                          </p:val>
                                        </p:tav>
                                        <p:tav tm="100000">
                                          <p:val>
                                            <p:fltVal val="0"/>
                                          </p:val>
                                        </p:tav>
                                      </p:tavLst>
                                    </p:anim>
                                    <p:anim calcmode="lin" valueType="num">
                                      <p:cBhvr>
                                        <p:cTn id="72" dur="500"/>
                                        <p:tgtEl>
                                          <p:spTgt spid="4109"/>
                                        </p:tgtEl>
                                        <p:attrNameLst>
                                          <p:attrName>ppt_h</p:attrName>
                                        </p:attrNameLst>
                                      </p:cBhvr>
                                      <p:tavLst>
                                        <p:tav tm="0">
                                          <p:val>
                                            <p:strVal val="ppt_h"/>
                                          </p:val>
                                        </p:tav>
                                        <p:tav tm="100000">
                                          <p:val>
                                            <p:fltVal val="0"/>
                                          </p:val>
                                        </p:tav>
                                      </p:tavLst>
                                    </p:anim>
                                    <p:animEffect filter="fade">
                                      <p:cBhvr>
                                        <p:cTn id="73" dur="500"/>
                                        <p:tgtEl>
                                          <p:spTgt spid="4109"/>
                                        </p:tgtEl>
                                      </p:cBhvr>
                                    </p:animEffect>
                                    <p:set>
                                      <p:cBhvr>
                                        <p:cTn id="74" dur="1" fill="hold">
                                          <p:stCondLst>
                                            <p:cond delay="499"/>
                                          </p:stCondLst>
                                        </p:cTn>
                                        <p:tgtEl>
                                          <p:spTgt spid="4109"/>
                                        </p:tgtEl>
                                        <p:attrNameLst>
                                          <p:attrName>style.visibility</p:attrName>
                                        </p:attrNameLst>
                                      </p:cBhvr>
                                      <p:to>
                                        <p:strVal val="hidden"/>
                                      </p:to>
                                    </p:set>
                                  </p:childTnLst>
                                </p:cTn>
                              </p:par>
                              <p:par>
                                <p:cTn id="75" presetID="53" presetClass="exit" presetSubtype="16" fill="hold" nodeType="withEffect">
                                  <p:stCondLst>
                                    <p:cond delay="0"/>
                                  </p:stCondLst>
                                  <p:childTnLst>
                                    <p:anim calcmode="lin" valueType="num">
                                      <p:cBhvr>
                                        <p:cTn id="76" dur="500"/>
                                        <p:tgtEl>
                                          <p:spTgt spid="4110"/>
                                        </p:tgtEl>
                                        <p:attrNameLst>
                                          <p:attrName>ppt_w</p:attrName>
                                        </p:attrNameLst>
                                      </p:cBhvr>
                                      <p:tavLst>
                                        <p:tav tm="0">
                                          <p:val>
                                            <p:strVal val="ppt_w"/>
                                          </p:val>
                                        </p:tav>
                                        <p:tav tm="100000">
                                          <p:val>
                                            <p:fltVal val="0"/>
                                          </p:val>
                                        </p:tav>
                                      </p:tavLst>
                                    </p:anim>
                                    <p:anim calcmode="lin" valueType="num">
                                      <p:cBhvr>
                                        <p:cTn id="77" dur="500"/>
                                        <p:tgtEl>
                                          <p:spTgt spid="4110"/>
                                        </p:tgtEl>
                                        <p:attrNameLst>
                                          <p:attrName>ppt_h</p:attrName>
                                        </p:attrNameLst>
                                      </p:cBhvr>
                                      <p:tavLst>
                                        <p:tav tm="0">
                                          <p:val>
                                            <p:strVal val="ppt_h"/>
                                          </p:val>
                                        </p:tav>
                                        <p:tav tm="100000">
                                          <p:val>
                                            <p:fltVal val="0"/>
                                          </p:val>
                                        </p:tav>
                                      </p:tavLst>
                                    </p:anim>
                                    <p:animEffect filter="fade">
                                      <p:cBhvr>
                                        <p:cTn id="78" dur="500"/>
                                        <p:tgtEl>
                                          <p:spTgt spid="4110"/>
                                        </p:tgtEl>
                                      </p:cBhvr>
                                    </p:animEffect>
                                    <p:set>
                                      <p:cBhvr>
                                        <p:cTn id="79" dur="1" fill="hold">
                                          <p:stCondLst>
                                            <p:cond delay="499"/>
                                          </p:stCondLst>
                                        </p:cTn>
                                        <p:tgtEl>
                                          <p:spTgt spid="4110"/>
                                        </p:tgtEl>
                                        <p:attrNameLst>
                                          <p:attrName>style.visibility</p:attrName>
                                        </p:attrNameLst>
                                      </p:cBhvr>
                                      <p:to>
                                        <p:strVal val="hidden"/>
                                      </p:to>
                                    </p:set>
                                  </p:childTnLst>
                                </p:cTn>
                              </p:par>
                              <p:par>
                                <p:cTn id="80" presetID="53" presetClass="exit" presetSubtype="16" fill="hold" nodeType="withEffect">
                                  <p:stCondLst>
                                    <p:cond delay="0"/>
                                  </p:stCondLst>
                                  <p:childTnLst>
                                    <p:anim calcmode="lin" valueType="num">
                                      <p:cBhvr>
                                        <p:cTn id="81" dur="500"/>
                                        <p:tgtEl>
                                          <p:spTgt spid="4111"/>
                                        </p:tgtEl>
                                        <p:attrNameLst>
                                          <p:attrName>ppt_w</p:attrName>
                                        </p:attrNameLst>
                                      </p:cBhvr>
                                      <p:tavLst>
                                        <p:tav tm="0">
                                          <p:val>
                                            <p:strVal val="ppt_w"/>
                                          </p:val>
                                        </p:tav>
                                        <p:tav tm="100000">
                                          <p:val>
                                            <p:fltVal val="0"/>
                                          </p:val>
                                        </p:tav>
                                      </p:tavLst>
                                    </p:anim>
                                    <p:anim calcmode="lin" valueType="num">
                                      <p:cBhvr>
                                        <p:cTn id="82" dur="500"/>
                                        <p:tgtEl>
                                          <p:spTgt spid="4111"/>
                                        </p:tgtEl>
                                        <p:attrNameLst>
                                          <p:attrName>ppt_h</p:attrName>
                                        </p:attrNameLst>
                                      </p:cBhvr>
                                      <p:tavLst>
                                        <p:tav tm="0">
                                          <p:val>
                                            <p:strVal val="ppt_h"/>
                                          </p:val>
                                        </p:tav>
                                        <p:tav tm="100000">
                                          <p:val>
                                            <p:fltVal val="0"/>
                                          </p:val>
                                        </p:tav>
                                      </p:tavLst>
                                    </p:anim>
                                    <p:animEffect filter="fade">
                                      <p:cBhvr>
                                        <p:cTn id="83" dur="500"/>
                                        <p:tgtEl>
                                          <p:spTgt spid="4111"/>
                                        </p:tgtEl>
                                      </p:cBhvr>
                                    </p:animEffect>
                                    <p:set>
                                      <p:cBhvr>
                                        <p:cTn id="84" dur="1" fill="hold">
                                          <p:stCondLst>
                                            <p:cond delay="499"/>
                                          </p:stCondLst>
                                        </p:cTn>
                                        <p:tgtEl>
                                          <p:spTgt spid="4111"/>
                                        </p:tgtEl>
                                        <p:attrNameLst>
                                          <p:attrName>style.visibility</p:attrName>
                                        </p:attrNameLst>
                                      </p:cBhvr>
                                      <p:to>
                                        <p:strVal val="hidden"/>
                                      </p:to>
                                    </p:set>
                                  </p:childTnLst>
                                </p:cTn>
                              </p:par>
                            </p:childTnLst>
                          </p:cTn>
                        </p:par>
                        <p:par>
                          <p:cTn id="85" fill="hold" nodeType="afterGroup">
                            <p:stCondLst>
                              <p:cond delay="500"/>
                            </p:stCondLst>
                            <p:childTnLst>
                              <p:par>
                                <p:cTn id="86" presetID="3" presetClass="entr" presetSubtype="10" fill="hold" grpId="0" nodeType="afterEffect">
                                  <p:stCondLst>
                                    <p:cond delay="0"/>
                                  </p:stCondLst>
                                  <p:childTnLst>
                                    <p:set>
                                      <p:cBhvr>
                                        <p:cTn id="87" dur="1" fill="hold">
                                          <p:stCondLst>
                                            <p:cond delay="0"/>
                                          </p:stCondLst>
                                        </p:cTn>
                                        <p:tgtEl>
                                          <p:spTgt spid="22"/>
                                        </p:tgtEl>
                                        <p:attrNameLst>
                                          <p:attrName>style.visibility</p:attrName>
                                        </p:attrNameLst>
                                      </p:cBhvr>
                                      <p:to>
                                        <p:strVal val="visible"/>
                                      </p:to>
                                    </p:set>
                                    <p:animEffect transition="in" filter="blinds(horizontal)">
                                      <p:cBhvr>
                                        <p:cTn id="8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长方形 289">
            <a:extLst>
              <a:ext uri="{FF2B5EF4-FFF2-40B4-BE49-F238E27FC236}">
                <a16:creationId xmlns:a16="http://schemas.microsoft.com/office/drawing/2014/main" id="{01599427-150E-DA40-9AF7-41F8A0FB6B0F}"/>
              </a:ext>
            </a:extLst>
          </p:cNvPr>
          <p:cNvSpPr>
            <a:spLocks noChangeArrowheads="1"/>
          </p:cNvSpPr>
          <p:nvPr/>
        </p:nvSpPr>
        <p:spPr bwMode="auto">
          <a:xfrm>
            <a:off x="-26988" y="242888"/>
            <a:ext cx="4008438" cy="606425"/>
          </a:xfrm>
          <a:prstGeom prst="rect">
            <a:avLst/>
          </a:prstGeom>
          <a:gradFill rotWithShape="0">
            <a:gsLst>
              <a:gs pos="0">
                <a:srgbClr val="990033"/>
              </a:gs>
              <a:gs pos="100000">
                <a:srgbClr val="460017">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67628" tIns="35243" rIns="67628" bIns="35243" anchor="ctr"/>
          <a:lstStyle/>
          <a:p>
            <a:pPr eaLnBrk="1" hangingPunct="1">
              <a:buFont typeface="Arial" panose="020B0604020202020204" pitchFamily="34" charset="0"/>
              <a:buNone/>
            </a:pPr>
            <a:endParaRPr lang="zh-CN" altLang="en-US"/>
          </a:p>
        </p:txBody>
      </p:sp>
      <p:sp>
        <p:nvSpPr>
          <p:cNvPr id="136194" name="文本框 5">
            <a:extLst>
              <a:ext uri="{FF2B5EF4-FFF2-40B4-BE49-F238E27FC236}">
                <a16:creationId xmlns:a16="http://schemas.microsoft.com/office/drawing/2014/main" id="{741373B9-291F-BD49-B115-08E25FE6C22A}"/>
              </a:ext>
            </a:extLst>
          </p:cNvPr>
          <p:cNvSpPr>
            <a:spLocks noChangeArrowheads="1"/>
          </p:cNvSpPr>
          <p:nvPr/>
        </p:nvSpPr>
        <p:spPr bwMode="auto">
          <a:xfrm>
            <a:off x="325438" y="328613"/>
            <a:ext cx="5805487"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eaLnBrk="1" hangingPunct="1">
              <a:buFont typeface="Arial" panose="020B0604020202020204" pitchFamily="34" charset="0"/>
              <a:buNone/>
            </a:pPr>
            <a:r>
              <a:rPr lang="zh-CN" altLang="en-US" sz="2400" b="1">
                <a:solidFill>
                  <a:schemeClr val="bg1"/>
                </a:solidFill>
                <a:ea typeface="微软雅黑" panose="020B0503020204020204" pitchFamily="34" charset="-122"/>
                <a:sym typeface="Arial" panose="020B0604020202020204" pitchFamily="34" charset="0"/>
              </a:rPr>
              <a:t>    </a:t>
            </a:r>
            <a:r>
              <a:rPr lang="zh-CN" altLang="en-US" sz="24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硬件中断和软件中断的区别</a:t>
            </a:r>
            <a:endParaRPr lang="zh-CN" altLang="en-US" sz="2400" b="1">
              <a:solidFill>
                <a:schemeClr val="bg1"/>
              </a:solidFill>
              <a:ea typeface="微软雅黑" panose="020B0503020204020204" pitchFamily="34" charset="-122"/>
              <a:sym typeface="Arial" panose="020B0604020202020204" pitchFamily="34" charset="0"/>
            </a:endParaRPr>
          </a:p>
        </p:txBody>
      </p:sp>
      <p:sp>
        <p:nvSpPr>
          <p:cNvPr id="136195" name="矩形 8">
            <a:extLst>
              <a:ext uri="{FF2B5EF4-FFF2-40B4-BE49-F238E27FC236}">
                <a16:creationId xmlns:a16="http://schemas.microsoft.com/office/drawing/2014/main" id="{7DC76DF4-89DA-FE4C-B496-6B7063BFB03E}"/>
              </a:ext>
            </a:extLst>
          </p:cNvPr>
          <p:cNvSpPr>
            <a:spLocks noChangeArrowheads="1"/>
          </p:cNvSpPr>
          <p:nvPr/>
        </p:nvSpPr>
        <p:spPr bwMode="auto">
          <a:xfrm>
            <a:off x="2411413" y="523875"/>
            <a:ext cx="20891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gn="ctr" eaLnBrk="1" hangingPunct="1">
              <a:buFont typeface="Arial" panose="020B0604020202020204" pitchFamily="34" charset="0"/>
              <a:buNone/>
            </a:pPr>
            <a:endParaRPr lang="zh-CN" altLang="en-US" sz="15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4102" name="Picture 2" descr="PPECLOGO-eff-0-1">
            <a:extLst>
              <a:ext uri="{FF2B5EF4-FFF2-40B4-BE49-F238E27FC236}">
                <a16:creationId xmlns:a16="http://schemas.microsoft.com/office/drawing/2014/main" id="{DB0A8D2B-466F-5441-A908-BA75F1D808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7863" y="525463"/>
            <a:ext cx="627062"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3" descr="PPECLOGO-eff-0-2">
            <a:extLst>
              <a:ext uri="{FF2B5EF4-FFF2-40B4-BE49-F238E27FC236}">
                <a16:creationId xmlns:a16="http://schemas.microsoft.com/office/drawing/2014/main" id="{A9F9CE07-9C04-4C4C-BE1F-4E6C0840C0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6600" y="506413"/>
            <a:ext cx="5778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6" descr="PPECLOGO-eff-0-1">
            <a:extLst>
              <a:ext uri="{FF2B5EF4-FFF2-40B4-BE49-F238E27FC236}">
                <a16:creationId xmlns:a16="http://schemas.microsoft.com/office/drawing/2014/main" id="{2E947833-E998-6B4C-A758-678A9A8B213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6038" y="533400"/>
            <a:ext cx="23495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8" descr="PPECLOGO-eff-0-2">
            <a:extLst>
              <a:ext uri="{FF2B5EF4-FFF2-40B4-BE49-F238E27FC236}">
                <a16:creationId xmlns:a16="http://schemas.microsoft.com/office/drawing/2014/main" id="{029CCA8E-A428-CC48-9D9D-E3E7AD34228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6200" y="377825"/>
            <a:ext cx="57943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11" descr="PPECLOGO-eff-5-4">
            <a:extLst>
              <a:ext uri="{FF2B5EF4-FFF2-40B4-BE49-F238E27FC236}">
                <a16:creationId xmlns:a16="http://schemas.microsoft.com/office/drawing/2014/main" id="{1F63D04F-1BA9-874A-BB4A-3E8246EE3AD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53063" y="449263"/>
            <a:ext cx="5334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7" name="Picture 12" descr="PPECLOGO-eff-0-1">
            <a:extLst>
              <a:ext uri="{FF2B5EF4-FFF2-40B4-BE49-F238E27FC236}">
                <a16:creationId xmlns:a16="http://schemas.microsoft.com/office/drawing/2014/main" id="{389AE706-57C8-8748-8016-2954CAFEEE6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89413" y="874713"/>
            <a:ext cx="309562"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Picture 15" descr="PPECLOGO-eff2-1-3">
            <a:extLst>
              <a:ext uri="{FF2B5EF4-FFF2-40B4-BE49-F238E27FC236}">
                <a16:creationId xmlns:a16="http://schemas.microsoft.com/office/drawing/2014/main" id="{AC28128C-5174-564C-B621-C488F3E4BD9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51025" y="477838"/>
            <a:ext cx="25876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6" descr="PPECLOGO-eff2-1-4">
            <a:extLst>
              <a:ext uri="{FF2B5EF4-FFF2-40B4-BE49-F238E27FC236}">
                <a16:creationId xmlns:a16="http://schemas.microsoft.com/office/drawing/2014/main" id="{2DB57A94-6B5F-F246-BC17-948052F17BB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30725" y="731838"/>
            <a:ext cx="4159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0" name="Picture 17" descr="PPECLOGO-eff2-1-3">
            <a:extLst>
              <a:ext uri="{FF2B5EF4-FFF2-40B4-BE49-F238E27FC236}">
                <a16:creationId xmlns:a16="http://schemas.microsoft.com/office/drawing/2014/main" id="{772F2E37-D3E5-574A-B576-AB8DAC7FCAD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45063" y="534988"/>
            <a:ext cx="211137"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18" descr="PPECLOGO-eff2-1-3">
            <a:extLst>
              <a:ext uri="{FF2B5EF4-FFF2-40B4-BE49-F238E27FC236}">
                <a16:creationId xmlns:a16="http://schemas.microsoft.com/office/drawing/2014/main" id="{88D24F25-6357-2346-88BD-5745F4B19C3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43513" y="788988"/>
            <a:ext cx="166687" cy="11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6206" name="网络 586">
            <a:extLst>
              <a:ext uri="{FF2B5EF4-FFF2-40B4-BE49-F238E27FC236}">
                <a16:creationId xmlns:a16="http://schemas.microsoft.com/office/drawing/2014/main" id="{D196ADD4-BC2C-024B-8953-4FADB3283AD3}"/>
              </a:ext>
            </a:extLst>
          </p:cNvPr>
          <p:cNvSpPr>
            <a:spLocks noChangeArrowheads="1"/>
          </p:cNvSpPr>
          <p:nvPr/>
        </p:nvSpPr>
        <p:spPr bwMode="auto">
          <a:xfrm>
            <a:off x="19050" y="314325"/>
            <a:ext cx="506413" cy="484188"/>
          </a:xfrm>
          <a:custGeom>
            <a:avLst/>
            <a:gdLst>
              <a:gd name="T0" fmla="*/ 0 w 1889279"/>
              <a:gd name="T1" fmla="*/ 0 h 1810503"/>
              <a:gd name="T2" fmla="*/ 0 w 1889279"/>
              <a:gd name="T3" fmla="*/ 0 h 1810503"/>
              <a:gd name="T4" fmla="*/ 0 w 1889279"/>
              <a:gd name="T5" fmla="*/ 0 h 1810503"/>
              <a:gd name="T6" fmla="*/ 0 w 1889279"/>
              <a:gd name="T7" fmla="*/ 0 h 1810503"/>
              <a:gd name="T8" fmla="*/ 0 w 1889279"/>
              <a:gd name="T9" fmla="*/ 0 h 1810503"/>
              <a:gd name="T10" fmla="*/ 0 w 1889279"/>
              <a:gd name="T11" fmla="*/ 0 h 1810503"/>
              <a:gd name="T12" fmla="*/ 0 w 1889279"/>
              <a:gd name="T13" fmla="*/ 0 h 1810503"/>
              <a:gd name="T14" fmla="*/ 0 w 1889279"/>
              <a:gd name="T15" fmla="*/ 0 h 1810503"/>
              <a:gd name="T16" fmla="*/ 0 w 1889279"/>
              <a:gd name="T17" fmla="*/ 0 h 1810503"/>
              <a:gd name="T18" fmla="*/ 0 w 1889279"/>
              <a:gd name="T19" fmla="*/ 0 h 1810503"/>
              <a:gd name="T20" fmla="*/ 0 w 1889279"/>
              <a:gd name="T21" fmla="*/ 0 h 1810503"/>
              <a:gd name="T22" fmla="*/ 0 w 1889279"/>
              <a:gd name="T23" fmla="*/ 0 h 1810503"/>
              <a:gd name="T24" fmla="*/ 0 w 1889279"/>
              <a:gd name="T25" fmla="*/ 0 h 1810503"/>
              <a:gd name="T26" fmla="*/ 0 w 1889279"/>
              <a:gd name="T27" fmla="*/ 0 h 1810503"/>
              <a:gd name="T28" fmla="*/ 0 w 1889279"/>
              <a:gd name="T29" fmla="*/ 0 h 1810503"/>
              <a:gd name="T30" fmla="*/ 0 w 1889279"/>
              <a:gd name="T31" fmla="*/ 0 h 1810503"/>
              <a:gd name="T32" fmla="*/ 0 w 1889279"/>
              <a:gd name="T33" fmla="*/ 0 h 1810503"/>
              <a:gd name="T34" fmla="*/ 0 w 1889279"/>
              <a:gd name="T35" fmla="*/ 0 h 1810503"/>
              <a:gd name="T36" fmla="*/ 0 w 1889279"/>
              <a:gd name="T37" fmla="*/ 0 h 1810503"/>
              <a:gd name="T38" fmla="*/ 0 w 1889279"/>
              <a:gd name="T39" fmla="*/ 0 h 1810503"/>
              <a:gd name="T40" fmla="*/ 0 w 1889279"/>
              <a:gd name="T41" fmla="*/ 0 h 1810503"/>
              <a:gd name="T42" fmla="*/ 0 w 1889279"/>
              <a:gd name="T43" fmla="*/ 0 h 1810503"/>
              <a:gd name="T44" fmla="*/ 0 w 1889279"/>
              <a:gd name="T45" fmla="*/ 0 h 1810503"/>
              <a:gd name="T46" fmla="*/ 0 w 1889279"/>
              <a:gd name="T47" fmla="*/ 0 h 1810503"/>
              <a:gd name="T48" fmla="*/ 0 w 1889279"/>
              <a:gd name="T49" fmla="*/ 0 h 1810503"/>
              <a:gd name="T50" fmla="*/ 0 w 1889279"/>
              <a:gd name="T51" fmla="*/ 0 h 1810503"/>
              <a:gd name="T52" fmla="*/ 0 w 1889279"/>
              <a:gd name="T53" fmla="*/ 0 h 1810503"/>
              <a:gd name="T54" fmla="*/ 0 w 1889279"/>
              <a:gd name="T55" fmla="*/ 0 h 1810503"/>
              <a:gd name="T56" fmla="*/ 0 w 1889279"/>
              <a:gd name="T57" fmla="*/ 0 h 1810503"/>
              <a:gd name="T58" fmla="*/ 0 w 1889279"/>
              <a:gd name="T59" fmla="*/ 0 h 1810503"/>
              <a:gd name="T60" fmla="*/ 0 w 1889279"/>
              <a:gd name="T61" fmla="*/ 0 h 1810503"/>
              <a:gd name="T62" fmla="*/ 0 w 1889279"/>
              <a:gd name="T63" fmla="*/ 0 h 1810503"/>
              <a:gd name="T64" fmla="*/ 0 w 1889279"/>
              <a:gd name="T65" fmla="*/ 0 h 1810503"/>
              <a:gd name="T66" fmla="*/ 0 w 1889279"/>
              <a:gd name="T67" fmla="*/ 0 h 1810503"/>
              <a:gd name="T68" fmla="*/ 0 w 1889279"/>
              <a:gd name="T69" fmla="*/ 0 h 1810503"/>
              <a:gd name="T70" fmla="*/ 0 w 1889279"/>
              <a:gd name="T71" fmla="*/ 0 h 1810503"/>
              <a:gd name="T72" fmla="*/ 0 w 1889279"/>
              <a:gd name="T73" fmla="*/ 0 h 1810503"/>
              <a:gd name="T74" fmla="*/ 0 w 1889279"/>
              <a:gd name="T75" fmla="*/ 0 h 18105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lnTo>
                  <a:pt x="953521" y="1355186"/>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lnTo>
                  <a:pt x="953521" y="931303"/>
                </a:ln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lnTo>
                  <a:pt x="900586" y="1702"/>
                </a:lnTo>
                <a:close/>
                <a:moveTo>
                  <a:pt x="953521" y="0"/>
                </a:moveTo>
                <a:lnTo>
                  <a:pt x="981035" y="1330"/>
                </a:lnTo>
                <a:cubicBezTo>
                  <a:pt x="1124068" y="53565"/>
                  <a:pt x="1247786" y="180867"/>
                  <a:pt x="1332000" y="354889"/>
                </a:cubicBezTo>
                <a:cubicBezTo>
                  <a:pt x="1219743" y="403080"/>
                  <a:pt x="1090709" y="429800"/>
                  <a:pt x="953521" y="430954"/>
                </a:cubicBezTo>
                <a:lnTo>
                  <a:pt x="9535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136207" name="Picture 22" descr="未标题-4">
            <a:extLst>
              <a:ext uri="{FF2B5EF4-FFF2-40B4-BE49-F238E27FC236}">
                <a16:creationId xmlns:a16="http://schemas.microsoft.com/office/drawing/2014/main" id="{6C111ED8-6527-824A-820F-873736BE1D0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75463" y="68263"/>
            <a:ext cx="2230437"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矩形 3">
            <a:extLst>
              <a:ext uri="{FF2B5EF4-FFF2-40B4-BE49-F238E27FC236}">
                <a16:creationId xmlns:a16="http://schemas.microsoft.com/office/drawing/2014/main" id="{601212C8-D74B-DF43-AD7C-E54958440080}"/>
              </a:ext>
            </a:extLst>
          </p:cNvPr>
          <p:cNvSpPr>
            <a:spLocks noChangeArrowheads="1"/>
          </p:cNvSpPr>
          <p:nvPr/>
        </p:nvSpPr>
        <p:spPr bwMode="auto">
          <a:xfrm>
            <a:off x="26988" y="1060450"/>
            <a:ext cx="4800600" cy="500063"/>
          </a:xfrm>
          <a:prstGeom prst="rect">
            <a:avLst/>
          </a:prstGeom>
          <a:gradFill rotWithShape="0">
            <a:gsLst>
              <a:gs pos="0">
                <a:srgbClr val="F46200">
                  <a:alpha val="89000"/>
                </a:srgbClr>
              </a:gs>
              <a:gs pos="100000">
                <a:srgbClr val="FF6600">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1" hangingPunct="1">
              <a:buFont typeface="Arial" panose="020B0604020202020204" pitchFamily="34" charset="0"/>
              <a:buNone/>
            </a:pPr>
            <a:r>
              <a:rPr lang="zh-CN" altLang="en-US" sz="2100" b="1">
                <a:solidFill>
                  <a:schemeClr val="bg1"/>
                </a:solidFill>
                <a:latin typeface="微软雅黑" panose="020B0503020204020204" pitchFamily="34" charset="-122"/>
                <a:ea typeface="微软雅黑" panose="020B0503020204020204" pitchFamily="34" charset="-122"/>
                <a:sym typeface="MS PGothic" panose="020B0600070205080204" pitchFamily="34" charset="-128"/>
              </a:rPr>
              <a:t>       知识要点</a:t>
            </a:r>
          </a:p>
        </p:txBody>
      </p:sp>
      <p:sp>
        <p:nvSpPr>
          <p:cNvPr id="62" name="叶子 689">
            <a:extLst>
              <a:ext uri="{FF2B5EF4-FFF2-40B4-BE49-F238E27FC236}">
                <a16:creationId xmlns:a16="http://schemas.microsoft.com/office/drawing/2014/main" id="{52697655-8F97-E54E-83CD-29D7A87D47AA}"/>
              </a:ext>
            </a:extLst>
          </p:cNvPr>
          <p:cNvSpPr>
            <a:spLocks noChangeArrowheads="1"/>
          </p:cNvSpPr>
          <p:nvPr/>
        </p:nvSpPr>
        <p:spPr bwMode="auto">
          <a:xfrm>
            <a:off x="26988" y="1128713"/>
            <a:ext cx="479425" cy="431800"/>
          </a:xfrm>
          <a:custGeom>
            <a:avLst/>
            <a:gdLst>
              <a:gd name="T0" fmla="*/ 0 w 63"/>
              <a:gd name="T1" fmla="*/ 2147483646 h 57"/>
              <a:gd name="T2" fmla="*/ 2147483646 w 63"/>
              <a:gd name="T3" fmla="*/ 2147483646 h 57"/>
              <a:gd name="T4" fmla="*/ 2147483646 w 63"/>
              <a:gd name="T5" fmla="*/ 2147483646 h 57"/>
              <a:gd name="T6" fmla="*/ 2147483646 w 63"/>
              <a:gd name="T7" fmla="*/ 2147483646 h 57"/>
              <a:gd name="T8" fmla="*/ 2147483646 w 63"/>
              <a:gd name="T9" fmla="*/ 0 h 57"/>
              <a:gd name="T10" fmla="*/ 2147483646 w 63"/>
              <a:gd name="T11" fmla="*/ 2147483646 h 57"/>
              <a:gd name="T12" fmla="*/ 2147483646 w 63"/>
              <a:gd name="T13" fmla="*/ 2147483646 h 57"/>
              <a:gd name="T14" fmla="*/ 0 w 63"/>
              <a:gd name="T15" fmla="*/ 2147483646 h 5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3" h="57">
                <a:moveTo>
                  <a:pt x="0" y="55"/>
                </a:moveTo>
                <a:cubicBezTo>
                  <a:pt x="0" y="55"/>
                  <a:pt x="0" y="57"/>
                  <a:pt x="4" y="57"/>
                </a:cubicBezTo>
                <a:cubicBezTo>
                  <a:pt x="3" y="54"/>
                  <a:pt x="11" y="45"/>
                  <a:pt x="11" y="45"/>
                </a:cubicBezTo>
                <a:cubicBezTo>
                  <a:pt x="11" y="45"/>
                  <a:pt x="25" y="54"/>
                  <a:pt x="40" y="39"/>
                </a:cubicBezTo>
                <a:cubicBezTo>
                  <a:pt x="54" y="23"/>
                  <a:pt x="44" y="11"/>
                  <a:pt x="63" y="0"/>
                </a:cubicBezTo>
                <a:cubicBezTo>
                  <a:pt x="17" y="10"/>
                  <a:pt x="7" y="24"/>
                  <a:pt x="8" y="43"/>
                </a:cubicBezTo>
                <a:cubicBezTo>
                  <a:pt x="12" y="34"/>
                  <a:pt x="24" y="22"/>
                  <a:pt x="34" y="17"/>
                </a:cubicBezTo>
                <a:cubicBezTo>
                  <a:pt x="17" y="29"/>
                  <a:pt x="5" y="47"/>
                  <a:pt x="0" y="55"/>
                </a:cubicBezTo>
                <a:close/>
              </a:path>
            </a:pathLst>
          </a:custGeom>
          <a:solidFill>
            <a:srgbClr val="00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 name="文本框 1">
            <a:extLst>
              <a:ext uri="{FF2B5EF4-FFF2-40B4-BE49-F238E27FC236}">
                <a16:creationId xmlns:a16="http://schemas.microsoft.com/office/drawing/2014/main" id="{AA7EF2C2-6ECD-4EAD-85EF-89D31FA09A50}"/>
              </a:ext>
            </a:extLst>
          </p:cNvPr>
          <p:cNvSpPr txBox="1"/>
          <p:nvPr/>
        </p:nvSpPr>
        <p:spPr>
          <a:xfrm>
            <a:off x="774700" y="2101850"/>
            <a:ext cx="4016375" cy="1908175"/>
          </a:xfrm>
          <a:prstGeom prst="rect">
            <a:avLst/>
          </a:prstGeom>
          <a:noFill/>
        </p:spPr>
        <p:txBody>
          <a:bodyPr wrap="none">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1828800" indent="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286000" indent="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2743200" indent="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200400" indent="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pitchFamily="2" charset="2"/>
              <a:buChar char="v"/>
              <a:defRPr/>
            </a:pPr>
            <a:r>
              <a:rPr lang="zh-CN" altLang="en-US" sz="2000">
                <a:effectLst>
                  <a:outerShdw blurRad="38100" dist="38100" dir="2700000" algn="tl">
                    <a:srgbClr val="C0C0C0"/>
                  </a:outerShdw>
                </a:effectLst>
                <a:latin typeface="微软雅黑" panose="020B0503020204020204" pitchFamily="34" charset="-122"/>
                <a:ea typeface="微软雅黑" panose="020B0503020204020204" pitchFamily="34" charset="-122"/>
                <a:sym typeface="+mn-ea"/>
              </a:rPr>
              <a:t>硬件中断和软件中断的相同点</a:t>
            </a:r>
            <a:endParaRPr lang="zh-CN" altLang="en-US" sz="2000">
              <a:effectLst>
                <a:outerShdw blurRad="38100" dist="38100" dir="2700000" algn="tl">
                  <a:srgbClr val="C0C0C0"/>
                </a:outerShdw>
              </a:effectLst>
              <a:latin typeface="宋体" panose="02010600030101010101" pitchFamily="2" charset="-122"/>
              <a:sym typeface="+mn-ea"/>
            </a:endParaRPr>
          </a:p>
          <a:p>
            <a:pPr eaLnBrk="1" hangingPunct="1">
              <a:buFont typeface="Wingdings" pitchFamily="2" charset="2"/>
              <a:buChar char="v"/>
              <a:defRPr/>
            </a:pPr>
            <a:endParaRPr lang="zh-CN" altLang="en-US" sz="2000">
              <a:effectLst>
                <a:outerShdw blurRad="38100" dist="38100" dir="2700000" algn="tl">
                  <a:srgbClr val="C0C0C0"/>
                </a:outerShdw>
              </a:effectLst>
              <a:latin typeface="宋体" panose="02010600030101010101" pitchFamily="2" charset="-122"/>
            </a:endParaRPr>
          </a:p>
          <a:p>
            <a:pPr eaLnBrk="1" hangingPunct="1">
              <a:buFont typeface="Wingdings" pitchFamily="2" charset="2"/>
              <a:buChar char="v"/>
              <a:defRPr/>
            </a:pPr>
            <a:endParaRPr lang="zh-CN" altLang="en-US" sz="2000" noProof="1">
              <a:latin typeface="宋体" panose="02010600030101010101" pitchFamily="2" charset="-122"/>
            </a:endParaRPr>
          </a:p>
          <a:p>
            <a:pPr eaLnBrk="1" hangingPunct="1">
              <a:buFont typeface="Wingdings" pitchFamily="2" charset="2"/>
              <a:buChar char="v"/>
              <a:defRPr/>
            </a:pPr>
            <a:r>
              <a:rPr lang="zh-CN" altLang="en-US" sz="2000">
                <a:effectLst>
                  <a:outerShdw blurRad="38100" dist="38100" dir="2700000" algn="tl">
                    <a:srgbClr val="C0C0C0"/>
                  </a:outerShdw>
                </a:effectLst>
                <a:latin typeface="微软雅黑" panose="020B0503020204020204" pitchFamily="34" charset="-122"/>
                <a:ea typeface="微软雅黑" panose="020B0503020204020204" pitchFamily="34" charset="-122"/>
                <a:sym typeface="+mn-ea"/>
              </a:rPr>
              <a:t>硬件中断和软件中断的区别</a:t>
            </a:r>
            <a:endParaRPr lang="zh-CN" altLang="en-US" sz="2000" b="1">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eaLnBrk="1" hangingPunct="1">
              <a:buFont typeface="Wingdings" pitchFamily="2" charset="2"/>
              <a:buChar char="v"/>
              <a:defRPr/>
            </a:pPr>
            <a:endParaRPr lang="zh-CN" altLang="en-US" sz="2000">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eaLnBrk="1" hangingPunct="1">
              <a:buFont typeface="Arial" panose="020B0604020202020204" pitchFamily="34" charset="0"/>
              <a:buNone/>
              <a:defRPr/>
            </a:pPr>
            <a:endParaRPr lang="zh-CN" altLang="en-US" noProof="1"/>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4102"/>
                                        </p:tgtEl>
                                        <p:attrNameLst>
                                          <p:attrName>style.visibility</p:attrName>
                                        </p:attrNameLst>
                                      </p:cBhvr>
                                      <p:to>
                                        <p:strVal val="visible"/>
                                      </p:to>
                                    </p:set>
                                    <p:animEffect filter="fade">
                                      <p:cBhvr>
                                        <p:cTn id="7" dur="500"/>
                                        <p:tgtEl>
                                          <p:spTgt spid="4102"/>
                                        </p:tgtEl>
                                      </p:cBhvr>
                                    </p:animEffect>
                                  </p:childTnLst>
                                </p:cTn>
                              </p:par>
                              <p:par>
                                <p:cTn id="8" presetID="10" presetClass="entr" presetSubtype="0" fill="hold" nodeType="withEffect">
                                  <p:stCondLst>
                                    <p:cond delay="0"/>
                                  </p:stCondLst>
                                  <p:childTnLst>
                                    <p:set>
                                      <p:cBhvr>
                                        <p:cTn id="9" dur="1" fill="hold">
                                          <p:stCondLst>
                                            <p:cond delay="0"/>
                                          </p:stCondLst>
                                        </p:cTn>
                                        <p:tgtEl>
                                          <p:spTgt spid="4105"/>
                                        </p:tgtEl>
                                        <p:attrNameLst>
                                          <p:attrName>style.visibility</p:attrName>
                                        </p:attrNameLst>
                                      </p:cBhvr>
                                      <p:to>
                                        <p:strVal val="visible"/>
                                      </p:to>
                                    </p:set>
                                    <p:animEffect filter="fade">
                                      <p:cBhvr>
                                        <p:cTn id="10" dur="500"/>
                                        <p:tgtEl>
                                          <p:spTgt spid="4105"/>
                                        </p:tgtEl>
                                      </p:cBhvr>
                                    </p:animEffect>
                                  </p:childTnLst>
                                </p:cTn>
                              </p:par>
                              <p:par>
                                <p:cTn id="11" presetID="10" presetClass="entr" presetSubtype="0" fill="hold" nodeType="withEffect">
                                  <p:stCondLst>
                                    <p:cond delay="0"/>
                                  </p:stCondLst>
                                  <p:childTnLst>
                                    <p:set>
                                      <p:cBhvr>
                                        <p:cTn id="12" dur="1" fill="hold">
                                          <p:stCondLst>
                                            <p:cond delay="0"/>
                                          </p:stCondLst>
                                        </p:cTn>
                                        <p:tgtEl>
                                          <p:spTgt spid="4107"/>
                                        </p:tgtEl>
                                        <p:attrNameLst>
                                          <p:attrName>style.visibility</p:attrName>
                                        </p:attrNameLst>
                                      </p:cBhvr>
                                      <p:to>
                                        <p:strVal val="visible"/>
                                      </p:to>
                                    </p:set>
                                    <p:animEffect filter="fade">
                                      <p:cBhvr>
                                        <p:cTn id="13" dur="500"/>
                                        <p:tgtEl>
                                          <p:spTgt spid="4107"/>
                                        </p:tgtEl>
                                      </p:cBhvr>
                                    </p:animEffect>
                                  </p:childTnLst>
                                </p:cTn>
                              </p:par>
                              <p:par>
                                <p:cTn id="14" presetID="10" presetClass="entr" presetSubtype="0" fill="hold" nodeType="withEffect">
                                  <p:stCondLst>
                                    <p:cond delay="0"/>
                                  </p:stCondLst>
                                  <p:childTnLst>
                                    <p:set>
                                      <p:cBhvr>
                                        <p:cTn id="15" dur="1" fill="hold">
                                          <p:stCondLst>
                                            <p:cond delay="0"/>
                                          </p:stCondLst>
                                        </p:cTn>
                                        <p:tgtEl>
                                          <p:spTgt spid="4103"/>
                                        </p:tgtEl>
                                        <p:attrNameLst>
                                          <p:attrName>style.visibility</p:attrName>
                                        </p:attrNameLst>
                                      </p:cBhvr>
                                      <p:to>
                                        <p:strVal val="visible"/>
                                      </p:to>
                                    </p:set>
                                    <p:animEffect filter="fade">
                                      <p:cBhvr>
                                        <p:cTn id="16" dur="500"/>
                                        <p:tgtEl>
                                          <p:spTgt spid="4103"/>
                                        </p:tgtEl>
                                      </p:cBhvr>
                                    </p:animEffect>
                                  </p:childTnLst>
                                </p:cTn>
                              </p:par>
                              <p:par>
                                <p:cTn id="17" presetID="10" presetClass="entr" presetSubtype="0" fill="hold" nodeType="withEffect">
                                  <p:stCondLst>
                                    <p:cond delay="0"/>
                                  </p:stCondLst>
                                  <p:childTnLst>
                                    <p:set>
                                      <p:cBhvr>
                                        <p:cTn id="18" dur="1" fill="hold">
                                          <p:stCondLst>
                                            <p:cond delay="0"/>
                                          </p:stCondLst>
                                        </p:cTn>
                                        <p:tgtEl>
                                          <p:spTgt spid="4106"/>
                                        </p:tgtEl>
                                        <p:attrNameLst>
                                          <p:attrName>style.visibility</p:attrName>
                                        </p:attrNameLst>
                                      </p:cBhvr>
                                      <p:to>
                                        <p:strVal val="visible"/>
                                      </p:to>
                                    </p:set>
                                    <p:animEffect filter="fade">
                                      <p:cBhvr>
                                        <p:cTn id="19" dur="500"/>
                                        <p:tgtEl>
                                          <p:spTgt spid="4106"/>
                                        </p:tgtEl>
                                      </p:cBhvr>
                                    </p:animEffect>
                                  </p:childTnLst>
                                </p:cTn>
                              </p:par>
                              <p:par>
                                <p:cTn id="20" presetID="10" presetClass="entr" presetSubtype="0" fill="hold" nodeType="withEffect">
                                  <p:stCondLst>
                                    <p:cond delay="0"/>
                                  </p:stCondLst>
                                  <p:childTnLst>
                                    <p:set>
                                      <p:cBhvr>
                                        <p:cTn id="21" dur="1" fill="hold">
                                          <p:stCondLst>
                                            <p:cond delay="0"/>
                                          </p:stCondLst>
                                        </p:cTn>
                                        <p:tgtEl>
                                          <p:spTgt spid="4104"/>
                                        </p:tgtEl>
                                        <p:attrNameLst>
                                          <p:attrName>style.visibility</p:attrName>
                                        </p:attrNameLst>
                                      </p:cBhvr>
                                      <p:to>
                                        <p:strVal val="visible"/>
                                      </p:to>
                                    </p:set>
                                    <p:animEffect filter="fade">
                                      <p:cBhvr>
                                        <p:cTn id="22" dur="500"/>
                                        <p:tgtEl>
                                          <p:spTgt spid="4104"/>
                                        </p:tgtEl>
                                      </p:cBhvr>
                                    </p:animEffect>
                                  </p:childTnLst>
                                </p:cTn>
                              </p:par>
                              <p:par>
                                <p:cTn id="23" presetID="35" presetClass="path" presetSubtype="0" fill="hold" nodeType="withEffect">
                                  <p:stCondLst>
                                    <p:cond delay="0"/>
                                  </p:stCondLst>
                                  <p:childTnLst>
                                    <p:animMotion origin="layout" path="M 0 0  L -0.25 0  E" pathEditMode="relative" rAng="0" ptsTypes="">
                                      <p:cBhvr>
                                        <p:cTn id="24" dur="500" fill="hold"/>
                                        <p:tgtEl>
                                          <p:spTgt spid="4106"/>
                                        </p:tgtEl>
                                        <p:attrNameLst>
                                          <p:attrName>ppt_x,ppt_y</p:attrName>
                                        </p:attrNameLst>
                                      </p:cBhvr>
                                      <p:rCtr x="0" y="0"/>
                                    </p:animMotion>
                                  </p:childTnLst>
                                </p:cTn>
                              </p:par>
                              <p:par>
                                <p:cTn id="25" presetID="35" presetClass="path" presetSubtype="0" fill="hold" nodeType="withEffect">
                                  <p:stCondLst>
                                    <p:cond delay="0"/>
                                  </p:stCondLst>
                                  <p:childTnLst>
                                    <p:animMotion origin="layout" path="M 4.16667E-6 3.33333E-6 L -0.31632 3.33333E-6 " pathEditMode="relative" rAng="0" ptsTypes="AA">
                                      <p:cBhvr>
                                        <p:cTn id="26" dur="500" fill="hold"/>
                                        <p:tgtEl>
                                          <p:spTgt spid="4103"/>
                                        </p:tgtEl>
                                        <p:attrNameLst>
                                          <p:attrName>ppt_x,ppt_y</p:attrName>
                                        </p:attrNameLst>
                                      </p:cBhvr>
                                      <p:rCtr x="-1581100" y="0"/>
                                    </p:animMotion>
                                  </p:childTnLst>
                                </p:cTn>
                              </p:par>
                              <p:par>
                                <p:cTn id="27" presetID="35" presetClass="path" presetSubtype="0" fill="hold" nodeType="withEffect">
                                  <p:stCondLst>
                                    <p:cond delay="0"/>
                                  </p:stCondLst>
                                  <p:childTnLst>
                                    <p:animMotion origin="layout" path="M 0.00504 -1.85185E-6 L -0.46684 -1.85185E-6 " pathEditMode="relative" rAng="0" ptsTypes="AA">
                                      <p:cBhvr>
                                        <p:cTn id="28" dur="500" fill="hold"/>
                                        <p:tgtEl>
                                          <p:spTgt spid="4104"/>
                                        </p:tgtEl>
                                        <p:attrNameLst>
                                          <p:attrName>ppt_x,ppt_y</p:attrName>
                                        </p:attrNameLst>
                                      </p:cBhvr>
                                      <p:rCtr x="-2358900" y="0"/>
                                    </p:animMotion>
                                  </p:childTnLst>
                                </p:cTn>
                              </p:par>
                              <p:par>
                                <p:cTn id="29" presetID="35" presetClass="path" presetSubtype="0" fill="hold" nodeType="withEffect">
                                  <p:stCondLst>
                                    <p:cond delay="0"/>
                                  </p:stCondLst>
                                  <p:childTnLst>
                                    <p:animMotion origin="layout" path="M -3.05556E-6 1.11111E-6 L -0.19531 1.11111E-6 " pathEditMode="relative" rAng="0" ptsTypes="AA">
                                      <p:cBhvr>
                                        <p:cTn id="30" dur="500" fill="hold"/>
                                        <p:tgtEl>
                                          <p:spTgt spid="4105"/>
                                        </p:tgtEl>
                                        <p:attrNameLst>
                                          <p:attrName>ppt_x,ppt_y</p:attrName>
                                        </p:attrNameLst>
                                      </p:cBhvr>
                                      <p:rCtr x="-976900" y="0"/>
                                    </p:animMotion>
                                  </p:childTnLst>
                                </p:cTn>
                              </p:par>
                              <p:par>
                                <p:cTn id="31" presetID="35" presetClass="path" presetSubtype="0" fill="hold" nodeType="withEffect">
                                  <p:stCondLst>
                                    <p:cond delay="0"/>
                                  </p:stCondLst>
                                  <p:childTnLst>
                                    <p:animMotion origin="layout" path="M 3.05556E-6 -1.85185E-6 L -0.33577 -1.85185E-6 " pathEditMode="relative" rAng="0" ptsTypes="AA">
                                      <p:cBhvr>
                                        <p:cTn id="32" dur="500" fill="hold"/>
                                        <p:tgtEl>
                                          <p:spTgt spid="4102"/>
                                        </p:tgtEl>
                                        <p:attrNameLst>
                                          <p:attrName>ppt_x,ppt_y</p:attrName>
                                        </p:attrNameLst>
                                      </p:cBhvr>
                                      <p:rCtr x="-1678300" y="0"/>
                                    </p:animMotion>
                                  </p:childTnLst>
                                </p:cTn>
                              </p:par>
                              <p:par>
                                <p:cTn id="33" presetID="35" presetClass="path" presetSubtype="0" fill="hold" nodeType="withEffect">
                                  <p:stCondLst>
                                    <p:cond delay="0"/>
                                  </p:stCondLst>
                                  <p:childTnLst>
                                    <p:animMotion origin="layout" path="M 1.66667E-6 -1.85185E-6 L -0.57188 -1.85185E-6 " pathEditMode="relative" rAng="0" ptsTypes="AA">
                                      <p:cBhvr>
                                        <p:cTn id="34" dur="500" fill="hold"/>
                                        <p:tgtEl>
                                          <p:spTgt spid="4107"/>
                                        </p:tgtEl>
                                        <p:attrNameLst>
                                          <p:attrName>ppt_x,ppt_y</p:attrName>
                                        </p:attrNameLst>
                                      </p:cBhvr>
                                      <p:rCtr x="-2858900" y="0"/>
                                    </p:animMotion>
                                  </p:childTnLst>
                                </p:cTn>
                              </p:par>
                              <p:par>
                                <p:cTn id="35" presetID="10" presetClass="exit" presetSubtype="0" fill="hold" nodeType="withEffect">
                                  <p:stCondLst>
                                    <p:cond delay="0"/>
                                  </p:stCondLst>
                                  <p:childTnLst>
                                    <p:animEffect filter="fade">
                                      <p:cBhvr>
                                        <p:cTn id="36" dur="500"/>
                                        <p:tgtEl>
                                          <p:spTgt spid="4107"/>
                                        </p:tgtEl>
                                      </p:cBhvr>
                                    </p:animEffect>
                                    <p:set>
                                      <p:cBhvr>
                                        <p:cTn id="37" dur="1" fill="hold">
                                          <p:stCondLst>
                                            <p:cond delay="499"/>
                                          </p:stCondLst>
                                        </p:cTn>
                                        <p:tgtEl>
                                          <p:spTgt spid="4107"/>
                                        </p:tgtEl>
                                        <p:attrNameLst>
                                          <p:attrName>style.visibility</p:attrName>
                                        </p:attrNameLst>
                                      </p:cBhvr>
                                      <p:to>
                                        <p:strVal val="hidden"/>
                                      </p:to>
                                    </p:set>
                                  </p:childTnLst>
                                </p:cTn>
                              </p:par>
                              <p:par>
                                <p:cTn id="38" presetID="10" presetClass="exit" presetSubtype="0" fill="hold" nodeType="withEffect">
                                  <p:stCondLst>
                                    <p:cond delay="0"/>
                                  </p:stCondLst>
                                  <p:childTnLst>
                                    <p:animEffect filter="fade">
                                      <p:cBhvr>
                                        <p:cTn id="39" dur="500"/>
                                        <p:tgtEl>
                                          <p:spTgt spid="4105"/>
                                        </p:tgtEl>
                                      </p:cBhvr>
                                    </p:animEffect>
                                    <p:set>
                                      <p:cBhvr>
                                        <p:cTn id="40" dur="1" fill="hold">
                                          <p:stCondLst>
                                            <p:cond delay="499"/>
                                          </p:stCondLst>
                                        </p:cTn>
                                        <p:tgtEl>
                                          <p:spTgt spid="4105"/>
                                        </p:tgtEl>
                                        <p:attrNameLst>
                                          <p:attrName>style.visibility</p:attrName>
                                        </p:attrNameLst>
                                      </p:cBhvr>
                                      <p:to>
                                        <p:strVal val="hidden"/>
                                      </p:to>
                                    </p:set>
                                  </p:childTnLst>
                                </p:cTn>
                              </p:par>
                              <p:par>
                                <p:cTn id="41" presetID="10" presetClass="exit" presetSubtype="0" fill="hold" nodeType="withEffect">
                                  <p:stCondLst>
                                    <p:cond delay="0"/>
                                  </p:stCondLst>
                                  <p:childTnLst>
                                    <p:animEffect filter="fade">
                                      <p:cBhvr>
                                        <p:cTn id="42" dur="500"/>
                                        <p:tgtEl>
                                          <p:spTgt spid="4103"/>
                                        </p:tgtEl>
                                      </p:cBhvr>
                                    </p:animEffect>
                                    <p:set>
                                      <p:cBhvr>
                                        <p:cTn id="43" dur="1" fill="hold">
                                          <p:stCondLst>
                                            <p:cond delay="499"/>
                                          </p:stCondLst>
                                        </p:cTn>
                                        <p:tgtEl>
                                          <p:spTgt spid="4103"/>
                                        </p:tgtEl>
                                        <p:attrNameLst>
                                          <p:attrName>style.visibility</p:attrName>
                                        </p:attrNameLst>
                                      </p:cBhvr>
                                      <p:to>
                                        <p:strVal val="hidden"/>
                                      </p:to>
                                    </p:set>
                                  </p:childTnLst>
                                </p:cTn>
                              </p:par>
                              <p:par>
                                <p:cTn id="44" presetID="10" presetClass="exit" presetSubtype="0" fill="hold" nodeType="withEffect">
                                  <p:stCondLst>
                                    <p:cond delay="0"/>
                                  </p:stCondLst>
                                  <p:childTnLst>
                                    <p:animEffect filter="fade">
                                      <p:cBhvr>
                                        <p:cTn id="45" dur="500"/>
                                        <p:tgtEl>
                                          <p:spTgt spid="4106"/>
                                        </p:tgtEl>
                                      </p:cBhvr>
                                    </p:animEffect>
                                    <p:set>
                                      <p:cBhvr>
                                        <p:cTn id="46" dur="1" fill="hold">
                                          <p:stCondLst>
                                            <p:cond delay="499"/>
                                          </p:stCondLst>
                                        </p:cTn>
                                        <p:tgtEl>
                                          <p:spTgt spid="4106"/>
                                        </p:tgtEl>
                                        <p:attrNameLst>
                                          <p:attrName>style.visibility</p:attrName>
                                        </p:attrNameLst>
                                      </p:cBhvr>
                                      <p:to>
                                        <p:strVal val="hidden"/>
                                      </p:to>
                                    </p:set>
                                  </p:childTnLst>
                                </p:cTn>
                              </p:par>
                              <p:par>
                                <p:cTn id="47" presetID="10" presetClass="exit" presetSubtype="0" fill="hold" nodeType="withEffect">
                                  <p:stCondLst>
                                    <p:cond delay="0"/>
                                  </p:stCondLst>
                                  <p:childTnLst>
                                    <p:animEffect filter="fade">
                                      <p:cBhvr>
                                        <p:cTn id="48" dur="500"/>
                                        <p:tgtEl>
                                          <p:spTgt spid="4102"/>
                                        </p:tgtEl>
                                      </p:cBhvr>
                                    </p:animEffect>
                                    <p:set>
                                      <p:cBhvr>
                                        <p:cTn id="49" dur="1" fill="hold">
                                          <p:stCondLst>
                                            <p:cond delay="499"/>
                                          </p:stCondLst>
                                        </p:cTn>
                                        <p:tgtEl>
                                          <p:spTgt spid="4102"/>
                                        </p:tgtEl>
                                        <p:attrNameLst>
                                          <p:attrName>style.visibility</p:attrName>
                                        </p:attrNameLst>
                                      </p:cBhvr>
                                      <p:to>
                                        <p:strVal val="hidden"/>
                                      </p:to>
                                    </p:set>
                                  </p:childTnLst>
                                </p:cTn>
                              </p:par>
                              <p:par>
                                <p:cTn id="50" presetID="10" presetClass="exit" presetSubtype="0" fill="hold" nodeType="withEffect">
                                  <p:stCondLst>
                                    <p:cond delay="0"/>
                                  </p:stCondLst>
                                  <p:childTnLst>
                                    <p:animEffect filter="fade">
                                      <p:cBhvr>
                                        <p:cTn id="51" dur="500"/>
                                        <p:tgtEl>
                                          <p:spTgt spid="4104"/>
                                        </p:tgtEl>
                                      </p:cBhvr>
                                    </p:animEffect>
                                    <p:set>
                                      <p:cBhvr>
                                        <p:cTn id="52" dur="1" fill="hold">
                                          <p:stCondLst>
                                            <p:cond delay="499"/>
                                          </p:stCondLst>
                                        </p:cTn>
                                        <p:tgtEl>
                                          <p:spTgt spid="4104"/>
                                        </p:tgtEl>
                                        <p:attrNameLst>
                                          <p:attrName>style.visibility</p:attrName>
                                        </p:attrNameLst>
                                      </p:cBhvr>
                                      <p:to>
                                        <p:strVal val="hidden"/>
                                      </p:to>
                                    </p:set>
                                  </p:childTnLst>
                                </p:cTn>
                              </p:par>
                              <p:par>
                                <p:cTn id="53" presetID="10" presetClass="entr" presetSubtype="0" fill="hold" nodeType="withEffect">
                                  <p:stCondLst>
                                    <p:cond delay="0"/>
                                  </p:stCondLst>
                                  <p:childTnLst>
                                    <p:set>
                                      <p:cBhvr>
                                        <p:cTn id="54" dur="1" fill="hold">
                                          <p:stCondLst>
                                            <p:cond delay="0"/>
                                          </p:stCondLst>
                                        </p:cTn>
                                        <p:tgtEl>
                                          <p:spTgt spid="4108"/>
                                        </p:tgtEl>
                                        <p:attrNameLst>
                                          <p:attrName>style.visibility</p:attrName>
                                        </p:attrNameLst>
                                      </p:cBhvr>
                                      <p:to>
                                        <p:strVal val="visible"/>
                                      </p:to>
                                    </p:set>
                                    <p:animEffect filter="fade">
                                      <p:cBhvr>
                                        <p:cTn id="55" dur="500"/>
                                        <p:tgtEl>
                                          <p:spTgt spid="4108"/>
                                        </p:tgtEl>
                                      </p:cBhvr>
                                    </p:animEffect>
                                  </p:childTnLst>
                                </p:cTn>
                              </p:par>
                              <p:par>
                                <p:cTn id="56" presetID="10" presetClass="entr" presetSubtype="0" fill="hold" nodeType="withEffect">
                                  <p:stCondLst>
                                    <p:cond delay="0"/>
                                  </p:stCondLst>
                                  <p:childTnLst>
                                    <p:set>
                                      <p:cBhvr>
                                        <p:cTn id="57" dur="1" fill="hold">
                                          <p:stCondLst>
                                            <p:cond delay="0"/>
                                          </p:stCondLst>
                                        </p:cTn>
                                        <p:tgtEl>
                                          <p:spTgt spid="4109"/>
                                        </p:tgtEl>
                                        <p:attrNameLst>
                                          <p:attrName>style.visibility</p:attrName>
                                        </p:attrNameLst>
                                      </p:cBhvr>
                                      <p:to>
                                        <p:strVal val="visible"/>
                                      </p:to>
                                    </p:set>
                                    <p:animEffect filter="fade">
                                      <p:cBhvr>
                                        <p:cTn id="58" dur="500"/>
                                        <p:tgtEl>
                                          <p:spTgt spid="4109"/>
                                        </p:tgtEl>
                                      </p:cBhvr>
                                    </p:animEffect>
                                  </p:childTnLst>
                                </p:cTn>
                              </p:par>
                              <p:par>
                                <p:cTn id="59" presetID="10" presetClass="entr" presetSubtype="0" fill="hold" nodeType="withEffect">
                                  <p:stCondLst>
                                    <p:cond delay="0"/>
                                  </p:stCondLst>
                                  <p:childTnLst>
                                    <p:set>
                                      <p:cBhvr>
                                        <p:cTn id="60" dur="1" fill="hold">
                                          <p:stCondLst>
                                            <p:cond delay="0"/>
                                          </p:stCondLst>
                                        </p:cTn>
                                        <p:tgtEl>
                                          <p:spTgt spid="4110"/>
                                        </p:tgtEl>
                                        <p:attrNameLst>
                                          <p:attrName>style.visibility</p:attrName>
                                        </p:attrNameLst>
                                      </p:cBhvr>
                                      <p:to>
                                        <p:strVal val="visible"/>
                                      </p:to>
                                    </p:set>
                                    <p:animEffect filter="fade">
                                      <p:cBhvr>
                                        <p:cTn id="61" dur="500"/>
                                        <p:tgtEl>
                                          <p:spTgt spid="4110"/>
                                        </p:tgtEl>
                                      </p:cBhvr>
                                    </p:animEffect>
                                  </p:childTnLst>
                                </p:cTn>
                              </p:par>
                              <p:par>
                                <p:cTn id="62" presetID="10" presetClass="entr" presetSubtype="0" fill="hold" nodeType="withEffect">
                                  <p:stCondLst>
                                    <p:cond delay="0"/>
                                  </p:stCondLst>
                                  <p:childTnLst>
                                    <p:set>
                                      <p:cBhvr>
                                        <p:cTn id="63" dur="1" fill="hold">
                                          <p:stCondLst>
                                            <p:cond delay="0"/>
                                          </p:stCondLst>
                                        </p:cTn>
                                        <p:tgtEl>
                                          <p:spTgt spid="4111"/>
                                        </p:tgtEl>
                                        <p:attrNameLst>
                                          <p:attrName>style.visibility</p:attrName>
                                        </p:attrNameLst>
                                      </p:cBhvr>
                                      <p:to>
                                        <p:strVal val="visible"/>
                                      </p:to>
                                    </p:set>
                                    <p:animEffect filter="fade">
                                      <p:cBhvr>
                                        <p:cTn id="64" dur="500"/>
                                        <p:tgtEl>
                                          <p:spTgt spid="4111"/>
                                        </p:tgtEl>
                                      </p:cBhvr>
                                    </p:animEffect>
                                  </p:childTnLst>
                                </p:cTn>
                              </p:par>
                              <p:par>
                                <p:cTn id="65" presetID="53" presetClass="exit" presetSubtype="16" fill="hold" nodeType="withEffect">
                                  <p:stCondLst>
                                    <p:cond delay="0"/>
                                  </p:stCondLst>
                                  <p:childTnLst>
                                    <p:anim calcmode="lin" valueType="num">
                                      <p:cBhvr>
                                        <p:cTn id="66" dur="500"/>
                                        <p:tgtEl>
                                          <p:spTgt spid="4108"/>
                                        </p:tgtEl>
                                        <p:attrNameLst>
                                          <p:attrName>ppt_w</p:attrName>
                                        </p:attrNameLst>
                                      </p:cBhvr>
                                      <p:tavLst>
                                        <p:tav tm="0">
                                          <p:val>
                                            <p:strVal val="ppt_w"/>
                                          </p:val>
                                        </p:tav>
                                        <p:tav tm="100000">
                                          <p:val>
                                            <p:fltVal val="0"/>
                                          </p:val>
                                        </p:tav>
                                      </p:tavLst>
                                    </p:anim>
                                    <p:anim calcmode="lin" valueType="num">
                                      <p:cBhvr>
                                        <p:cTn id="67" dur="500"/>
                                        <p:tgtEl>
                                          <p:spTgt spid="4108"/>
                                        </p:tgtEl>
                                        <p:attrNameLst>
                                          <p:attrName>ppt_h</p:attrName>
                                        </p:attrNameLst>
                                      </p:cBhvr>
                                      <p:tavLst>
                                        <p:tav tm="0">
                                          <p:val>
                                            <p:strVal val="ppt_h"/>
                                          </p:val>
                                        </p:tav>
                                        <p:tav tm="100000">
                                          <p:val>
                                            <p:fltVal val="0"/>
                                          </p:val>
                                        </p:tav>
                                      </p:tavLst>
                                    </p:anim>
                                    <p:animEffect filter="fade">
                                      <p:cBhvr>
                                        <p:cTn id="68" dur="500"/>
                                        <p:tgtEl>
                                          <p:spTgt spid="4108"/>
                                        </p:tgtEl>
                                      </p:cBhvr>
                                    </p:animEffect>
                                    <p:set>
                                      <p:cBhvr>
                                        <p:cTn id="69" dur="1" fill="hold">
                                          <p:stCondLst>
                                            <p:cond delay="499"/>
                                          </p:stCondLst>
                                        </p:cTn>
                                        <p:tgtEl>
                                          <p:spTgt spid="4108"/>
                                        </p:tgtEl>
                                        <p:attrNameLst>
                                          <p:attrName>style.visibility</p:attrName>
                                        </p:attrNameLst>
                                      </p:cBhvr>
                                      <p:to>
                                        <p:strVal val="hidden"/>
                                      </p:to>
                                    </p:set>
                                  </p:childTnLst>
                                </p:cTn>
                              </p:par>
                              <p:par>
                                <p:cTn id="70" presetID="53" presetClass="exit" presetSubtype="16" fill="hold" nodeType="withEffect">
                                  <p:stCondLst>
                                    <p:cond delay="0"/>
                                  </p:stCondLst>
                                  <p:childTnLst>
                                    <p:anim calcmode="lin" valueType="num">
                                      <p:cBhvr>
                                        <p:cTn id="71" dur="500"/>
                                        <p:tgtEl>
                                          <p:spTgt spid="4109"/>
                                        </p:tgtEl>
                                        <p:attrNameLst>
                                          <p:attrName>ppt_w</p:attrName>
                                        </p:attrNameLst>
                                      </p:cBhvr>
                                      <p:tavLst>
                                        <p:tav tm="0">
                                          <p:val>
                                            <p:strVal val="ppt_w"/>
                                          </p:val>
                                        </p:tav>
                                        <p:tav tm="100000">
                                          <p:val>
                                            <p:fltVal val="0"/>
                                          </p:val>
                                        </p:tav>
                                      </p:tavLst>
                                    </p:anim>
                                    <p:anim calcmode="lin" valueType="num">
                                      <p:cBhvr>
                                        <p:cTn id="72" dur="500"/>
                                        <p:tgtEl>
                                          <p:spTgt spid="4109"/>
                                        </p:tgtEl>
                                        <p:attrNameLst>
                                          <p:attrName>ppt_h</p:attrName>
                                        </p:attrNameLst>
                                      </p:cBhvr>
                                      <p:tavLst>
                                        <p:tav tm="0">
                                          <p:val>
                                            <p:strVal val="ppt_h"/>
                                          </p:val>
                                        </p:tav>
                                        <p:tav tm="100000">
                                          <p:val>
                                            <p:fltVal val="0"/>
                                          </p:val>
                                        </p:tav>
                                      </p:tavLst>
                                    </p:anim>
                                    <p:animEffect filter="fade">
                                      <p:cBhvr>
                                        <p:cTn id="73" dur="500"/>
                                        <p:tgtEl>
                                          <p:spTgt spid="4109"/>
                                        </p:tgtEl>
                                      </p:cBhvr>
                                    </p:animEffect>
                                    <p:set>
                                      <p:cBhvr>
                                        <p:cTn id="74" dur="1" fill="hold">
                                          <p:stCondLst>
                                            <p:cond delay="499"/>
                                          </p:stCondLst>
                                        </p:cTn>
                                        <p:tgtEl>
                                          <p:spTgt spid="4109"/>
                                        </p:tgtEl>
                                        <p:attrNameLst>
                                          <p:attrName>style.visibility</p:attrName>
                                        </p:attrNameLst>
                                      </p:cBhvr>
                                      <p:to>
                                        <p:strVal val="hidden"/>
                                      </p:to>
                                    </p:set>
                                  </p:childTnLst>
                                </p:cTn>
                              </p:par>
                              <p:par>
                                <p:cTn id="75" presetID="53" presetClass="exit" presetSubtype="16" fill="hold" nodeType="withEffect">
                                  <p:stCondLst>
                                    <p:cond delay="0"/>
                                  </p:stCondLst>
                                  <p:childTnLst>
                                    <p:anim calcmode="lin" valueType="num">
                                      <p:cBhvr>
                                        <p:cTn id="76" dur="500"/>
                                        <p:tgtEl>
                                          <p:spTgt spid="4110"/>
                                        </p:tgtEl>
                                        <p:attrNameLst>
                                          <p:attrName>ppt_w</p:attrName>
                                        </p:attrNameLst>
                                      </p:cBhvr>
                                      <p:tavLst>
                                        <p:tav tm="0">
                                          <p:val>
                                            <p:strVal val="ppt_w"/>
                                          </p:val>
                                        </p:tav>
                                        <p:tav tm="100000">
                                          <p:val>
                                            <p:fltVal val="0"/>
                                          </p:val>
                                        </p:tav>
                                      </p:tavLst>
                                    </p:anim>
                                    <p:anim calcmode="lin" valueType="num">
                                      <p:cBhvr>
                                        <p:cTn id="77" dur="500"/>
                                        <p:tgtEl>
                                          <p:spTgt spid="4110"/>
                                        </p:tgtEl>
                                        <p:attrNameLst>
                                          <p:attrName>ppt_h</p:attrName>
                                        </p:attrNameLst>
                                      </p:cBhvr>
                                      <p:tavLst>
                                        <p:tav tm="0">
                                          <p:val>
                                            <p:strVal val="ppt_h"/>
                                          </p:val>
                                        </p:tav>
                                        <p:tav tm="100000">
                                          <p:val>
                                            <p:fltVal val="0"/>
                                          </p:val>
                                        </p:tav>
                                      </p:tavLst>
                                    </p:anim>
                                    <p:animEffect filter="fade">
                                      <p:cBhvr>
                                        <p:cTn id="78" dur="500"/>
                                        <p:tgtEl>
                                          <p:spTgt spid="4110"/>
                                        </p:tgtEl>
                                      </p:cBhvr>
                                    </p:animEffect>
                                    <p:set>
                                      <p:cBhvr>
                                        <p:cTn id="79" dur="1" fill="hold">
                                          <p:stCondLst>
                                            <p:cond delay="499"/>
                                          </p:stCondLst>
                                        </p:cTn>
                                        <p:tgtEl>
                                          <p:spTgt spid="4110"/>
                                        </p:tgtEl>
                                        <p:attrNameLst>
                                          <p:attrName>style.visibility</p:attrName>
                                        </p:attrNameLst>
                                      </p:cBhvr>
                                      <p:to>
                                        <p:strVal val="hidden"/>
                                      </p:to>
                                    </p:set>
                                  </p:childTnLst>
                                </p:cTn>
                              </p:par>
                              <p:par>
                                <p:cTn id="80" presetID="53" presetClass="exit" presetSubtype="16" fill="hold" nodeType="withEffect">
                                  <p:stCondLst>
                                    <p:cond delay="0"/>
                                  </p:stCondLst>
                                  <p:childTnLst>
                                    <p:anim calcmode="lin" valueType="num">
                                      <p:cBhvr>
                                        <p:cTn id="81" dur="500"/>
                                        <p:tgtEl>
                                          <p:spTgt spid="4111"/>
                                        </p:tgtEl>
                                        <p:attrNameLst>
                                          <p:attrName>ppt_w</p:attrName>
                                        </p:attrNameLst>
                                      </p:cBhvr>
                                      <p:tavLst>
                                        <p:tav tm="0">
                                          <p:val>
                                            <p:strVal val="ppt_w"/>
                                          </p:val>
                                        </p:tav>
                                        <p:tav tm="100000">
                                          <p:val>
                                            <p:fltVal val="0"/>
                                          </p:val>
                                        </p:tav>
                                      </p:tavLst>
                                    </p:anim>
                                    <p:anim calcmode="lin" valueType="num">
                                      <p:cBhvr>
                                        <p:cTn id="82" dur="500"/>
                                        <p:tgtEl>
                                          <p:spTgt spid="4111"/>
                                        </p:tgtEl>
                                        <p:attrNameLst>
                                          <p:attrName>ppt_h</p:attrName>
                                        </p:attrNameLst>
                                      </p:cBhvr>
                                      <p:tavLst>
                                        <p:tav tm="0">
                                          <p:val>
                                            <p:strVal val="ppt_h"/>
                                          </p:val>
                                        </p:tav>
                                        <p:tav tm="100000">
                                          <p:val>
                                            <p:fltVal val="0"/>
                                          </p:val>
                                        </p:tav>
                                      </p:tavLst>
                                    </p:anim>
                                    <p:animEffect filter="fade">
                                      <p:cBhvr>
                                        <p:cTn id="83" dur="500"/>
                                        <p:tgtEl>
                                          <p:spTgt spid="4111"/>
                                        </p:tgtEl>
                                      </p:cBhvr>
                                    </p:animEffect>
                                    <p:set>
                                      <p:cBhvr>
                                        <p:cTn id="84" dur="1" fill="hold">
                                          <p:stCondLst>
                                            <p:cond delay="499"/>
                                          </p:stCondLst>
                                        </p:cTn>
                                        <p:tgtEl>
                                          <p:spTgt spid="4111"/>
                                        </p:tgtEl>
                                        <p:attrNameLst>
                                          <p:attrName>style.visibility</p:attrName>
                                        </p:attrNameLst>
                                      </p:cBhvr>
                                      <p:to>
                                        <p:strVal val="hidden"/>
                                      </p:to>
                                    </p:set>
                                  </p:childTnLst>
                                </p:cTn>
                              </p:par>
                            </p:childTnLst>
                          </p:cTn>
                        </p:par>
                        <p:par>
                          <p:cTn id="85" fill="hold" nodeType="afterGroup">
                            <p:stCondLst>
                              <p:cond delay="500"/>
                            </p:stCondLst>
                            <p:childTnLst>
                              <p:par>
                                <p:cTn id="86" presetID="3" presetClass="entr" presetSubtype="10" fill="hold" grpId="0" nodeType="afterEffect">
                                  <p:stCondLst>
                                    <p:cond delay="0"/>
                                  </p:stCondLst>
                                  <p:childTnLst>
                                    <p:set>
                                      <p:cBhvr>
                                        <p:cTn id="87" dur="1" fill="hold">
                                          <p:stCondLst>
                                            <p:cond delay="0"/>
                                          </p:stCondLst>
                                        </p:cTn>
                                        <p:tgtEl>
                                          <p:spTgt spid="37"/>
                                        </p:tgtEl>
                                        <p:attrNameLst>
                                          <p:attrName>style.visibility</p:attrName>
                                        </p:attrNameLst>
                                      </p:cBhvr>
                                      <p:to>
                                        <p:strVal val="visible"/>
                                      </p:to>
                                    </p:set>
                                    <p:animEffect transition="in" filter="blinds(horizontal)">
                                      <p:cBhvr>
                                        <p:cTn id="88" dur="500"/>
                                        <p:tgtEl>
                                          <p:spTgt spid="37"/>
                                        </p:tgtEl>
                                      </p:cBhvr>
                                    </p:animEffect>
                                  </p:childTnLst>
                                </p:cTn>
                              </p:par>
                              <p:par>
                                <p:cTn id="89" presetID="3" presetClass="entr" presetSubtype="10" fill="hold" nodeType="withEffect">
                                  <p:stCondLst>
                                    <p:cond delay="0"/>
                                  </p:stCondLst>
                                  <p:childTnLst>
                                    <p:set>
                                      <p:cBhvr>
                                        <p:cTn id="90" dur="1" fill="hold">
                                          <p:stCondLst>
                                            <p:cond delay="0"/>
                                          </p:stCondLst>
                                        </p:cTn>
                                        <p:tgtEl>
                                          <p:spTgt spid="62"/>
                                        </p:tgtEl>
                                        <p:attrNameLst>
                                          <p:attrName>style.visibility</p:attrName>
                                        </p:attrNameLst>
                                      </p:cBhvr>
                                      <p:to>
                                        <p:strVal val="visible"/>
                                      </p:to>
                                    </p:set>
                                    <p:animEffect transition="in" filter="blinds(horizontal)">
                                      <p:cBhvr>
                                        <p:cTn id="91"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ldLvl="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长方形 289">
            <a:extLst>
              <a:ext uri="{FF2B5EF4-FFF2-40B4-BE49-F238E27FC236}">
                <a16:creationId xmlns:a16="http://schemas.microsoft.com/office/drawing/2014/main" id="{B517DEB7-F787-9149-9A16-428A7D139670}"/>
              </a:ext>
            </a:extLst>
          </p:cNvPr>
          <p:cNvSpPr>
            <a:spLocks noChangeArrowheads="1"/>
          </p:cNvSpPr>
          <p:nvPr/>
        </p:nvSpPr>
        <p:spPr bwMode="auto">
          <a:xfrm>
            <a:off x="-26988" y="242888"/>
            <a:ext cx="4008438" cy="606425"/>
          </a:xfrm>
          <a:prstGeom prst="rect">
            <a:avLst/>
          </a:prstGeom>
          <a:gradFill rotWithShape="0">
            <a:gsLst>
              <a:gs pos="0">
                <a:srgbClr val="990033"/>
              </a:gs>
              <a:gs pos="100000">
                <a:srgbClr val="460017">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67628" tIns="35243" rIns="67628" bIns="35243" anchor="ctr"/>
          <a:lstStyle/>
          <a:p>
            <a:pPr>
              <a:buFont typeface="Arial" panose="020B0604020202020204" pitchFamily="34" charset="0"/>
              <a:buNone/>
            </a:pPr>
            <a:endParaRPr lang="zh-CN" altLang="en-US"/>
          </a:p>
        </p:txBody>
      </p:sp>
      <p:sp>
        <p:nvSpPr>
          <p:cNvPr id="138242" name="文本框 5">
            <a:extLst>
              <a:ext uri="{FF2B5EF4-FFF2-40B4-BE49-F238E27FC236}">
                <a16:creationId xmlns:a16="http://schemas.microsoft.com/office/drawing/2014/main" id="{CAF80A11-6518-5E4D-BA1B-3BCEDE6EA0F1}"/>
              </a:ext>
            </a:extLst>
          </p:cNvPr>
          <p:cNvSpPr>
            <a:spLocks noChangeArrowheads="1"/>
          </p:cNvSpPr>
          <p:nvPr/>
        </p:nvSpPr>
        <p:spPr bwMode="auto">
          <a:xfrm>
            <a:off x="325438" y="328613"/>
            <a:ext cx="5805487"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buFont typeface="Arial" panose="020B0604020202020204" pitchFamily="34" charset="0"/>
              <a:buNone/>
            </a:pPr>
            <a:r>
              <a:rPr lang="zh-CN" altLang="en-US" sz="2400" b="1">
                <a:solidFill>
                  <a:schemeClr val="bg1"/>
                </a:solidFill>
                <a:ea typeface="微软雅黑" panose="020B0503020204020204" pitchFamily="34" charset="-122"/>
                <a:sym typeface="Arial" panose="020B0604020202020204" pitchFamily="34" charset="0"/>
              </a:rPr>
              <a:t>   </a:t>
            </a:r>
            <a:r>
              <a:rPr lang="zh-CN" altLang="en-US" sz="24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硬件中断和软件中断的区别</a:t>
            </a:r>
            <a:endParaRPr lang="zh-CN" altLang="en-US" sz="2400" b="1">
              <a:solidFill>
                <a:schemeClr val="bg1"/>
              </a:solidFill>
              <a:ea typeface="微软雅黑" panose="020B0503020204020204" pitchFamily="34" charset="-122"/>
              <a:sym typeface="Arial" panose="020B0604020202020204" pitchFamily="34" charset="0"/>
            </a:endParaRPr>
          </a:p>
        </p:txBody>
      </p:sp>
      <p:sp>
        <p:nvSpPr>
          <p:cNvPr id="138243" name="矩形 8">
            <a:extLst>
              <a:ext uri="{FF2B5EF4-FFF2-40B4-BE49-F238E27FC236}">
                <a16:creationId xmlns:a16="http://schemas.microsoft.com/office/drawing/2014/main" id="{98E92AF4-C868-634C-8BF1-6BE9FF41E809}"/>
              </a:ext>
            </a:extLst>
          </p:cNvPr>
          <p:cNvSpPr>
            <a:spLocks noChangeArrowheads="1"/>
          </p:cNvSpPr>
          <p:nvPr/>
        </p:nvSpPr>
        <p:spPr bwMode="auto">
          <a:xfrm>
            <a:off x="2411413" y="523875"/>
            <a:ext cx="20891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gn="ctr">
              <a:buFont typeface="Arial" panose="020B0604020202020204" pitchFamily="34" charset="0"/>
              <a:buNone/>
            </a:pPr>
            <a:endParaRPr lang="zh-CN" altLang="en-US" sz="15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4102" name="Picture 2" descr="PPECLOGO-eff-0-1">
            <a:extLst>
              <a:ext uri="{FF2B5EF4-FFF2-40B4-BE49-F238E27FC236}">
                <a16:creationId xmlns:a16="http://schemas.microsoft.com/office/drawing/2014/main" id="{787C0777-118B-A649-9EEA-7125F94B28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7863" y="525463"/>
            <a:ext cx="627062"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3" descr="PPECLOGO-eff-0-2">
            <a:extLst>
              <a:ext uri="{FF2B5EF4-FFF2-40B4-BE49-F238E27FC236}">
                <a16:creationId xmlns:a16="http://schemas.microsoft.com/office/drawing/2014/main" id="{596D4BF5-577B-A440-84A6-5FB679E870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6600" y="506413"/>
            <a:ext cx="5778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6" descr="PPECLOGO-eff-0-1">
            <a:extLst>
              <a:ext uri="{FF2B5EF4-FFF2-40B4-BE49-F238E27FC236}">
                <a16:creationId xmlns:a16="http://schemas.microsoft.com/office/drawing/2014/main" id="{92007A0F-7767-8C4C-B8A0-A09F5383347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6038" y="533400"/>
            <a:ext cx="23495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8" descr="PPECLOGO-eff-0-2">
            <a:extLst>
              <a:ext uri="{FF2B5EF4-FFF2-40B4-BE49-F238E27FC236}">
                <a16:creationId xmlns:a16="http://schemas.microsoft.com/office/drawing/2014/main" id="{5791394D-5C22-7B45-8222-389AD8F14AE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6200" y="377825"/>
            <a:ext cx="57943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11" descr="PPECLOGO-eff-5-4">
            <a:extLst>
              <a:ext uri="{FF2B5EF4-FFF2-40B4-BE49-F238E27FC236}">
                <a16:creationId xmlns:a16="http://schemas.microsoft.com/office/drawing/2014/main" id="{9C8BFF10-5665-7245-B866-0B248354E6B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53063" y="449263"/>
            <a:ext cx="5334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7" name="Picture 12" descr="PPECLOGO-eff-0-1">
            <a:extLst>
              <a:ext uri="{FF2B5EF4-FFF2-40B4-BE49-F238E27FC236}">
                <a16:creationId xmlns:a16="http://schemas.microsoft.com/office/drawing/2014/main" id="{F9FC2CEF-7EA4-C040-9FD9-11B18A0EC9E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89413" y="874713"/>
            <a:ext cx="309562"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Picture 15" descr="PPECLOGO-eff2-1-3">
            <a:extLst>
              <a:ext uri="{FF2B5EF4-FFF2-40B4-BE49-F238E27FC236}">
                <a16:creationId xmlns:a16="http://schemas.microsoft.com/office/drawing/2014/main" id="{0C8528C5-2833-CD4F-835F-8285255FF3A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47850" y="461963"/>
            <a:ext cx="25876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6" descr="PPECLOGO-eff2-1-4">
            <a:extLst>
              <a:ext uri="{FF2B5EF4-FFF2-40B4-BE49-F238E27FC236}">
                <a16:creationId xmlns:a16="http://schemas.microsoft.com/office/drawing/2014/main" id="{37CDA1CC-E922-664F-B40D-4083E5F37DC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30725" y="731838"/>
            <a:ext cx="4159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0" name="Picture 17" descr="PPECLOGO-eff2-1-3">
            <a:extLst>
              <a:ext uri="{FF2B5EF4-FFF2-40B4-BE49-F238E27FC236}">
                <a16:creationId xmlns:a16="http://schemas.microsoft.com/office/drawing/2014/main" id="{1CE71452-EB72-D54D-9CD6-741176CB138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45063" y="534988"/>
            <a:ext cx="211137"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18" descr="PPECLOGO-eff2-1-3">
            <a:extLst>
              <a:ext uri="{FF2B5EF4-FFF2-40B4-BE49-F238E27FC236}">
                <a16:creationId xmlns:a16="http://schemas.microsoft.com/office/drawing/2014/main" id="{A89B8172-1862-5543-A709-5A67AD5FF7F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43513" y="788988"/>
            <a:ext cx="166687" cy="11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8254" name="网络 586">
            <a:extLst>
              <a:ext uri="{FF2B5EF4-FFF2-40B4-BE49-F238E27FC236}">
                <a16:creationId xmlns:a16="http://schemas.microsoft.com/office/drawing/2014/main" id="{5DA00929-1E4F-BC4C-87AE-CC3B0CCFD31D}"/>
              </a:ext>
            </a:extLst>
          </p:cNvPr>
          <p:cNvSpPr>
            <a:spLocks noChangeArrowheads="1"/>
          </p:cNvSpPr>
          <p:nvPr/>
        </p:nvSpPr>
        <p:spPr bwMode="auto">
          <a:xfrm>
            <a:off x="19050" y="314325"/>
            <a:ext cx="506413" cy="484188"/>
          </a:xfrm>
          <a:custGeom>
            <a:avLst/>
            <a:gdLst>
              <a:gd name="T0" fmla="*/ 0 w 1889279"/>
              <a:gd name="T1" fmla="*/ 0 h 1810503"/>
              <a:gd name="T2" fmla="*/ 0 w 1889279"/>
              <a:gd name="T3" fmla="*/ 0 h 1810503"/>
              <a:gd name="T4" fmla="*/ 0 w 1889279"/>
              <a:gd name="T5" fmla="*/ 0 h 1810503"/>
              <a:gd name="T6" fmla="*/ 0 w 1889279"/>
              <a:gd name="T7" fmla="*/ 0 h 1810503"/>
              <a:gd name="T8" fmla="*/ 0 w 1889279"/>
              <a:gd name="T9" fmla="*/ 0 h 1810503"/>
              <a:gd name="T10" fmla="*/ 0 w 1889279"/>
              <a:gd name="T11" fmla="*/ 0 h 1810503"/>
              <a:gd name="T12" fmla="*/ 0 w 1889279"/>
              <a:gd name="T13" fmla="*/ 0 h 1810503"/>
              <a:gd name="T14" fmla="*/ 0 w 1889279"/>
              <a:gd name="T15" fmla="*/ 0 h 1810503"/>
              <a:gd name="T16" fmla="*/ 0 w 1889279"/>
              <a:gd name="T17" fmla="*/ 0 h 1810503"/>
              <a:gd name="T18" fmla="*/ 0 w 1889279"/>
              <a:gd name="T19" fmla="*/ 0 h 1810503"/>
              <a:gd name="T20" fmla="*/ 0 w 1889279"/>
              <a:gd name="T21" fmla="*/ 0 h 1810503"/>
              <a:gd name="T22" fmla="*/ 0 w 1889279"/>
              <a:gd name="T23" fmla="*/ 0 h 1810503"/>
              <a:gd name="T24" fmla="*/ 0 w 1889279"/>
              <a:gd name="T25" fmla="*/ 0 h 1810503"/>
              <a:gd name="T26" fmla="*/ 0 w 1889279"/>
              <a:gd name="T27" fmla="*/ 0 h 1810503"/>
              <a:gd name="T28" fmla="*/ 0 w 1889279"/>
              <a:gd name="T29" fmla="*/ 0 h 1810503"/>
              <a:gd name="T30" fmla="*/ 0 w 1889279"/>
              <a:gd name="T31" fmla="*/ 0 h 1810503"/>
              <a:gd name="T32" fmla="*/ 0 w 1889279"/>
              <a:gd name="T33" fmla="*/ 0 h 1810503"/>
              <a:gd name="T34" fmla="*/ 0 w 1889279"/>
              <a:gd name="T35" fmla="*/ 0 h 1810503"/>
              <a:gd name="T36" fmla="*/ 0 w 1889279"/>
              <a:gd name="T37" fmla="*/ 0 h 1810503"/>
              <a:gd name="T38" fmla="*/ 0 w 1889279"/>
              <a:gd name="T39" fmla="*/ 0 h 1810503"/>
              <a:gd name="T40" fmla="*/ 0 w 1889279"/>
              <a:gd name="T41" fmla="*/ 0 h 1810503"/>
              <a:gd name="T42" fmla="*/ 0 w 1889279"/>
              <a:gd name="T43" fmla="*/ 0 h 1810503"/>
              <a:gd name="T44" fmla="*/ 0 w 1889279"/>
              <a:gd name="T45" fmla="*/ 0 h 1810503"/>
              <a:gd name="T46" fmla="*/ 0 w 1889279"/>
              <a:gd name="T47" fmla="*/ 0 h 1810503"/>
              <a:gd name="T48" fmla="*/ 0 w 1889279"/>
              <a:gd name="T49" fmla="*/ 0 h 1810503"/>
              <a:gd name="T50" fmla="*/ 0 w 1889279"/>
              <a:gd name="T51" fmla="*/ 0 h 1810503"/>
              <a:gd name="T52" fmla="*/ 0 w 1889279"/>
              <a:gd name="T53" fmla="*/ 0 h 1810503"/>
              <a:gd name="T54" fmla="*/ 0 w 1889279"/>
              <a:gd name="T55" fmla="*/ 0 h 1810503"/>
              <a:gd name="T56" fmla="*/ 0 w 1889279"/>
              <a:gd name="T57" fmla="*/ 0 h 1810503"/>
              <a:gd name="T58" fmla="*/ 0 w 1889279"/>
              <a:gd name="T59" fmla="*/ 0 h 1810503"/>
              <a:gd name="T60" fmla="*/ 0 w 1889279"/>
              <a:gd name="T61" fmla="*/ 0 h 1810503"/>
              <a:gd name="T62" fmla="*/ 0 w 1889279"/>
              <a:gd name="T63" fmla="*/ 0 h 1810503"/>
              <a:gd name="T64" fmla="*/ 0 w 1889279"/>
              <a:gd name="T65" fmla="*/ 0 h 1810503"/>
              <a:gd name="T66" fmla="*/ 0 w 1889279"/>
              <a:gd name="T67" fmla="*/ 0 h 1810503"/>
              <a:gd name="T68" fmla="*/ 0 w 1889279"/>
              <a:gd name="T69" fmla="*/ 0 h 1810503"/>
              <a:gd name="T70" fmla="*/ 0 w 1889279"/>
              <a:gd name="T71" fmla="*/ 0 h 1810503"/>
              <a:gd name="T72" fmla="*/ 0 w 1889279"/>
              <a:gd name="T73" fmla="*/ 0 h 1810503"/>
              <a:gd name="T74" fmla="*/ 0 w 1889279"/>
              <a:gd name="T75" fmla="*/ 0 h 18105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lnTo>
                  <a:pt x="953521" y="1355186"/>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lnTo>
                  <a:pt x="953521" y="931303"/>
                </a:ln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lnTo>
                  <a:pt x="900586" y="1702"/>
                </a:lnTo>
                <a:close/>
                <a:moveTo>
                  <a:pt x="953521" y="0"/>
                </a:moveTo>
                <a:lnTo>
                  <a:pt x="981035" y="1330"/>
                </a:lnTo>
                <a:cubicBezTo>
                  <a:pt x="1124068" y="53565"/>
                  <a:pt x="1247786" y="180867"/>
                  <a:pt x="1332000" y="354889"/>
                </a:cubicBezTo>
                <a:cubicBezTo>
                  <a:pt x="1219743" y="403080"/>
                  <a:pt x="1090709" y="429800"/>
                  <a:pt x="953521" y="430954"/>
                </a:cubicBezTo>
                <a:lnTo>
                  <a:pt x="9535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138255" name="Picture 22" descr="未标题-4">
            <a:extLst>
              <a:ext uri="{FF2B5EF4-FFF2-40B4-BE49-F238E27FC236}">
                <a16:creationId xmlns:a16="http://schemas.microsoft.com/office/drawing/2014/main" id="{BEBA5DEB-C244-7442-842F-DCB860B8633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75463" y="68263"/>
            <a:ext cx="2230437"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矩形 3">
            <a:extLst>
              <a:ext uri="{FF2B5EF4-FFF2-40B4-BE49-F238E27FC236}">
                <a16:creationId xmlns:a16="http://schemas.microsoft.com/office/drawing/2014/main" id="{2E37CADA-B19B-684E-B2E4-EE82ED457B11}"/>
              </a:ext>
            </a:extLst>
          </p:cNvPr>
          <p:cNvSpPr>
            <a:spLocks noChangeArrowheads="1"/>
          </p:cNvSpPr>
          <p:nvPr/>
        </p:nvSpPr>
        <p:spPr bwMode="auto">
          <a:xfrm>
            <a:off x="19050" y="1060450"/>
            <a:ext cx="4800600" cy="500063"/>
          </a:xfrm>
          <a:prstGeom prst="rect">
            <a:avLst/>
          </a:prstGeom>
          <a:gradFill rotWithShape="0">
            <a:gsLst>
              <a:gs pos="0">
                <a:srgbClr val="F46200">
                  <a:alpha val="89000"/>
                </a:srgbClr>
              </a:gs>
              <a:gs pos="100000">
                <a:srgbClr val="FF6600">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buFont typeface="Arial" panose="020B0604020202020204" pitchFamily="34" charset="0"/>
              <a:buNone/>
            </a:pPr>
            <a:r>
              <a:rPr lang="zh-CN" altLang="en-US" sz="2100" b="1">
                <a:solidFill>
                  <a:schemeClr val="bg1"/>
                </a:solidFill>
                <a:latin typeface="微软雅黑" panose="020B0503020204020204" pitchFamily="34" charset="-122"/>
                <a:ea typeface="微软雅黑" panose="020B0503020204020204" pitchFamily="34" charset="-122"/>
                <a:sym typeface="MS PGothic" panose="020B0600070205080204" pitchFamily="34" charset="-128"/>
              </a:rPr>
              <a:t>    一、</a:t>
            </a:r>
            <a:r>
              <a:rPr lang="zh-CN" altLang="en-US" sz="2100" b="1">
                <a:solidFill>
                  <a:schemeClr val="bg1"/>
                </a:solidFill>
                <a:latin typeface="微软雅黑" panose="020B0503020204020204" pitchFamily="34" charset="-122"/>
                <a:ea typeface="微软雅黑" panose="020B0503020204020204" pitchFamily="34" charset="-122"/>
              </a:rPr>
              <a:t>硬件中断和软件中断的相同点</a:t>
            </a:r>
            <a:endParaRPr lang="zh-CN" altLang="en-US" sz="2100" b="1">
              <a:solidFill>
                <a:schemeClr val="bg1"/>
              </a:solidFill>
              <a:latin typeface="微软雅黑" panose="020B0503020204020204" pitchFamily="34" charset="-122"/>
              <a:ea typeface="微软雅黑" panose="020B0503020204020204" pitchFamily="34" charset="-122"/>
              <a:sym typeface="MS PGothic" panose="020B0600070205080204" pitchFamily="34" charset="-128"/>
            </a:endParaRPr>
          </a:p>
        </p:txBody>
      </p:sp>
      <p:sp>
        <p:nvSpPr>
          <p:cNvPr id="63" name="Rectangle 4">
            <a:extLst>
              <a:ext uri="{FF2B5EF4-FFF2-40B4-BE49-F238E27FC236}">
                <a16:creationId xmlns:a16="http://schemas.microsoft.com/office/drawing/2014/main" id="{AB8FE4F0-0A82-4AD5-A07E-063EBBFF65E5}"/>
              </a:ext>
            </a:extLst>
          </p:cNvPr>
          <p:cNvSpPr txBox="1">
            <a:spLocks noChangeArrowheads="1"/>
          </p:cNvSpPr>
          <p:nvPr/>
        </p:nvSpPr>
        <p:spPr bwMode="auto">
          <a:xfrm>
            <a:off x="573088" y="1854200"/>
            <a:ext cx="7947025" cy="2197100"/>
          </a:xfrm>
          <a:prstGeom prst="rect">
            <a:avLst/>
          </a:prstGeom>
          <a:noFill/>
          <a:ln>
            <a:noFill/>
          </a:ln>
        </p:spPr>
        <p:txBody>
          <a:bodyPr lIns="68580" tIns="34290" rIns="68580" bIns="34290"/>
          <a:lstStyle>
            <a:lvl1pPr marL="228600" indent="-228600">
              <a:defRPr>
                <a:solidFill>
                  <a:schemeClr val="tx1"/>
                </a:solidFill>
                <a:latin typeface="Arial" panose="020B0604020202020204" pitchFamily="34" charset="0"/>
                <a:ea typeface="宋体" panose="02010600030101010101" pitchFamily="2" charset="-122"/>
              </a:defRPr>
            </a:lvl1pPr>
            <a:lvl2pPr marL="685800" indent="-22860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20000"/>
              </a:spcBef>
              <a:buFont typeface="Arial" panose="020B0604020202020204" pitchFamily="34" charset="0"/>
              <a:buNone/>
              <a:defRPr/>
            </a:pPr>
            <a:r>
              <a:rPr lang="zh-CN" altLang="en-US" sz="2000" b="1" noProof="1">
                <a:solidFill>
                  <a:srgbClr val="0033CC"/>
                </a:solidFill>
                <a:latin typeface="宋体" panose="02010600030101010101" pitchFamily="2" charset="-122"/>
                <a:sym typeface="+mn-ea"/>
              </a:rPr>
              <a:t>（1）都会引起程序中止。</a:t>
            </a:r>
            <a:endParaRPr lang="zh-CN" altLang="en-US" sz="2000" b="1" noProof="1">
              <a:solidFill>
                <a:srgbClr val="0033CC"/>
              </a:solidFill>
              <a:latin typeface="宋体" panose="02010600030101010101" pitchFamily="2" charset="-122"/>
            </a:endParaRPr>
          </a:p>
          <a:p>
            <a:pPr eaLnBrk="1" hangingPunct="1">
              <a:lnSpc>
                <a:spcPct val="130000"/>
              </a:lnSpc>
              <a:spcBef>
                <a:spcPct val="20000"/>
              </a:spcBef>
              <a:buFont typeface="Arial" panose="020B0604020202020204" pitchFamily="34" charset="0"/>
              <a:buNone/>
              <a:defRPr/>
            </a:pPr>
            <a:r>
              <a:rPr lang="zh-CN" altLang="en-US" sz="2000" b="1" noProof="1">
                <a:solidFill>
                  <a:srgbClr val="0033CC"/>
                </a:solidFill>
                <a:latin typeface="宋体" panose="02010600030101010101" pitchFamily="2" charset="-122"/>
                <a:sym typeface="+mn-ea"/>
              </a:rPr>
              <a:t>（2）</a:t>
            </a:r>
            <a:r>
              <a:rPr lang="en-US" altLang="en-US" sz="2000" b="1" noProof="1">
                <a:solidFill>
                  <a:srgbClr val="0033CC"/>
                </a:solidFill>
                <a:latin typeface="宋体" panose="02010600030101010101" pitchFamily="2" charset="-122"/>
                <a:sym typeface="+mn-ea"/>
              </a:rPr>
              <a:t>CPU</a:t>
            </a:r>
            <a:r>
              <a:rPr lang="zh-CN" altLang="en-US" sz="2000" b="1" noProof="1">
                <a:solidFill>
                  <a:srgbClr val="0033CC"/>
                </a:solidFill>
                <a:latin typeface="宋体" panose="02010600030101010101" pitchFamily="2" charset="-122"/>
                <a:sym typeface="+mn-ea"/>
              </a:rPr>
              <a:t>获得中断类型码</a:t>
            </a:r>
            <a:r>
              <a:rPr lang="en-US" altLang="en-US" sz="2000" b="1" noProof="1">
                <a:solidFill>
                  <a:srgbClr val="0033CC"/>
                </a:solidFill>
                <a:latin typeface="宋体" panose="02010600030101010101" pitchFamily="2" charset="-122"/>
                <a:sym typeface="+mn-ea"/>
              </a:rPr>
              <a:t>n</a:t>
            </a:r>
            <a:r>
              <a:rPr lang="zh-CN" altLang="en-US" sz="2000" b="1" noProof="1">
                <a:solidFill>
                  <a:srgbClr val="0033CC"/>
                </a:solidFill>
                <a:latin typeface="宋体" panose="02010600030101010101" pitchFamily="2" charset="-122"/>
                <a:sym typeface="+mn-ea"/>
              </a:rPr>
              <a:t>后，自动从4</a:t>
            </a:r>
            <a:r>
              <a:rPr lang="zh-CN" altLang="zh-CN" sz="2000" b="1" noProof="1">
                <a:solidFill>
                  <a:srgbClr val="0033CC"/>
                </a:solidFill>
                <a:latin typeface="宋体" panose="02010600030101010101" pitchFamily="2" charset="-122"/>
                <a:sym typeface="+mn-ea"/>
              </a:rPr>
              <a:t>×</a:t>
            </a:r>
            <a:r>
              <a:rPr lang="en-US" altLang="en-US" sz="2000" b="1" noProof="1">
                <a:solidFill>
                  <a:srgbClr val="0033CC"/>
                </a:solidFill>
                <a:latin typeface="宋体" panose="02010600030101010101" pitchFamily="2" charset="-122"/>
                <a:sym typeface="+mn-ea"/>
              </a:rPr>
              <a:t>n～4</a:t>
            </a:r>
            <a:r>
              <a:rPr lang="en-US" altLang="zh-CN" sz="2000" b="1" noProof="1">
                <a:solidFill>
                  <a:srgbClr val="0033CC"/>
                </a:solidFill>
                <a:latin typeface="宋体" panose="02010600030101010101" pitchFamily="2" charset="-122"/>
                <a:sym typeface="+mn-ea"/>
              </a:rPr>
              <a:t>×</a:t>
            </a:r>
            <a:r>
              <a:rPr lang="en-US" altLang="en-US" sz="2000" b="1" noProof="1">
                <a:solidFill>
                  <a:srgbClr val="0033CC"/>
                </a:solidFill>
                <a:latin typeface="宋体" panose="02010600030101010101" pitchFamily="2" charset="-122"/>
                <a:sym typeface="+mn-ea"/>
              </a:rPr>
              <a:t>n＋3</a:t>
            </a:r>
            <a:r>
              <a:rPr lang="zh-CN" altLang="en-US" sz="2000" b="1" noProof="1">
                <a:solidFill>
                  <a:srgbClr val="0033CC"/>
                </a:solidFill>
                <a:latin typeface="宋体" panose="02010600030101010101" pitchFamily="2" charset="-122"/>
                <a:sym typeface="+mn-ea"/>
              </a:rPr>
              <a:t>单元取出该中断源的中断向量→</a:t>
            </a:r>
            <a:r>
              <a:rPr lang="en-US" altLang="en-US" sz="2000" b="1" noProof="1">
                <a:solidFill>
                  <a:srgbClr val="0033CC"/>
                </a:solidFill>
                <a:latin typeface="宋体" panose="02010600030101010101" pitchFamily="2" charset="-122"/>
                <a:sym typeface="+mn-ea"/>
              </a:rPr>
              <a:t>IP、CS,</a:t>
            </a:r>
            <a:r>
              <a:rPr lang="zh-CN" altLang="en-US" sz="2000" b="1" noProof="1">
                <a:solidFill>
                  <a:srgbClr val="0033CC"/>
                </a:solidFill>
                <a:latin typeface="宋体" panose="02010600030101010101" pitchFamily="2" charset="-122"/>
                <a:sym typeface="+mn-ea"/>
              </a:rPr>
              <a:t>从而执行该中断源的中断服务程序。</a:t>
            </a:r>
            <a:endParaRPr lang="zh-CN" altLang="en-US" sz="2000" b="1">
              <a:solidFill>
                <a:srgbClr val="0033CC"/>
              </a:solidFill>
              <a:effectLst>
                <a:outerShdw blurRad="38100" dist="38100" dir="2700000" algn="tl">
                  <a:srgbClr val="C0C0C0"/>
                </a:outerShdw>
              </a:effectLst>
              <a:latin typeface="宋体" panose="02010600030101010101" pitchFamily="2" charset="-122"/>
              <a:ea typeface="微软雅黑" panose="020B0503020204020204" pitchFamily="34"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4102"/>
                                        </p:tgtEl>
                                        <p:attrNameLst>
                                          <p:attrName>style.visibility</p:attrName>
                                        </p:attrNameLst>
                                      </p:cBhvr>
                                      <p:to>
                                        <p:strVal val="visible"/>
                                      </p:to>
                                    </p:set>
                                    <p:animEffect filter="fade">
                                      <p:cBhvr>
                                        <p:cTn id="7" dur="500"/>
                                        <p:tgtEl>
                                          <p:spTgt spid="4102"/>
                                        </p:tgtEl>
                                      </p:cBhvr>
                                    </p:animEffect>
                                  </p:childTnLst>
                                </p:cTn>
                              </p:par>
                              <p:par>
                                <p:cTn id="8" presetID="10" presetClass="entr" presetSubtype="0" fill="hold" nodeType="withEffect">
                                  <p:stCondLst>
                                    <p:cond delay="0"/>
                                  </p:stCondLst>
                                  <p:childTnLst>
                                    <p:set>
                                      <p:cBhvr>
                                        <p:cTn id="9" dur="1" fill="hold">
                                          <p:stCondLst>
                                            <p:cond delay="0"/>
                                          </p:stCondLst>
                                        </p:cTn>
                                        <p:tgtEl>
                                          <p:spTgt spid="4105"/>
                                        </p:tgtEl>
                                        <p:attrNameLst>
                                          <p:attrName>style.visibility</p:attrName>
                                        </p:attrNameLst>
                                      </p:cBhvr>
                                      <p:to>
                                        <p:strVal val="visible"/>
                                      </p:to>
                                    </p:set>
                                    <p:animEffect filter="fade">
                                      <p:cBhvr>
                                        <p:cTn id="10" dur="500"/>
                                        <p:tgtEl>
                                          <p:spTgt spid="4105"/>
                                        </p:tgtEl>
                                      </p:cBhvr>
                                    </p:animEffect>
                                  </p:childTnLst>
                                </p:cTn>
                              </p:par>
                              <p:par>
                                <p:cTn id="11" presetID="10" presetClass="entr" presetSubtype="0" fill="hold" nodeType="withEffect">
                                  <p:stCondLst>
                                    <p:cond delay="0"/>
                                  </p:stCondLst>
                                  <p:childTnLst>
                                    <p:set>
                                      <p:cBhvr>
                                        <p:cTn id="12" dur="1" fill="hold">
                                          <p:stCondLst>
                                            <p:cond delay="0"/>
                                          </p:stCondLst>
                                        </p:cTn>
                                        <p:tgtEl>
                                          <p:spTgt spid="4107"/>
                                        </p:tgtEl>
                                        <p:attrNameLst>
                                          <p:attrName>style.visibility</p:attrName>
                                        </p:attrNameLst>
                                      </p:cBhvr>
                                      <p:to>
                                        <p:strVal val="visible"/>
                                      </p:to>
                                    </p:set>
                                    <p:animEffect filter="fade">
                                      <p:cBhvr>
                                        <p:cTn id="13" dur="500"/>
                                        <p:tgtEl>
                                          <p:spTgt spid="4107"/>
                                        </p:tgtEl>
                                      </p:cBhvr>
                                    </p:animEffect>
                                  </p:childTnLst>
                                </p:cTn>
                              </p:par>
                              <p:par>
                                <p:cTn id="14" presetID="10" presetClass="entr" presetSubtype="0" fill="hold" nodeType="withEffect">
                                  <p:stCondLst>
                                    <p:cond delay="0"/>
                                  </p:stCondLst>
                                  <p:childTnLst>
                                    <p:set>
                                      <p:cBhvr>
                                        <p:cTn id="15" dur="1" fill="hold">
                                          <p:stCondLst>
                                            <p:cond delay="0"/>
                                          </p:stCondLst>
                                        </p:cTn>
                                        <p:tgtEl>
                                          <p:spTgt spid="4103"/>
                                        </p:tgtEl>
                                        <p:attrNameLst>
                                          <p:attrName>style.visibility</p:attrName>
                                        </p:attrNameLst>
                                      </p:cBhvr>
                                      <p:to>
                                        <p:strVal val="visible"/>
                                      </p:to>
                                    </p:set>
                                    <p:animEffect filter="fade">
                                      <p:cBhvr>
                                        <p:cTn id="16" dur="500"/>
                                        <p:tgtEl>
                                          <p:spTgt spid="4103"/>
                                        </p:tgtEl>
                                      </p:cBhvr>
                                    </p:animEffect>
                                  </p:childTnLst>
                                </p:cTn>
                              </p:par>
                              <p:par>
                                <p:cTn id="17" presetID="10" presetClass="entr" presetSubtype="0" fill="hold" nodeType="withEffect">
                                  <p:stCondLst>
                                    <p:cond delay="0"/>
                                  </p:stCondLst>
                                  <p:childTnLst>
                                    <p:set>
                                      <p:cBhvr>
                                        <p:cTn id="18" dur="1" fill="hold">
                                          <p:stCondLst>
                                            <p:cond delay="0"/>
                                          </p:stCondLst>
                                        </p:cTn>
                                        <p:tgtEl>
                                          <p:spTgt spid="4106"/>
                                        </p:tgtEl>
                                        <p:attrNameLst>
                                          <p:attrName>style.visibility</p:attrName>
                                        </p:attrNameLst>
                                      </p:cBhvr>
                                      <p:to>
                                        <p:strVal val="visible"/>
                                      </p:to>
                                    </p:set>
                                    <p:animEffect filter="fade">
                                      <p:cBhvr>
                                        <p:cTn id="19" dur="500"/>
                                        <p:tgtEl>
                                          <p:spTgt spid="4106"/>
                                        </p:tgtEl>
                                      </p:cBhvr>
                                    </p:animEffect>
                                  </p:childTnLst>
                                </p:cTn>
                              </p:par>
                              <p:par>
                                <p:cTn id="20" presetID="10" presetClass="entr" presetSubtype="0" fill="hold" nodeType="withEffect">
                                  <p:stCondLst>
                                    <p:cond delay="0"/>
                                  </p:stCondLst>
                                  <p:childTnLst>
                                    <p:set>
                                      <p:cBhvr>
                                        <p:cTn id="21" dur="1" fill="hold">
                                          <p:stCondLst>
                                            <p:cond delay="0"/>
                                          </p:stCondLst>
                                        </p:cTn>
                                        <p:tgtEl>
                                          <p:spTgt spid="4104"/>
                                        </p:tgtEl>
                                        <p:attrNameLst>
                                          <p:attrName>style.visibility</p:attrName>
                                        </p:attrNameLst>
                                      </p:cBhvr>
                                      <p:to>
                                        <p:strVal val="visible"/>
                                      </p:to>
                                    </p:set>
                                    <p:animEffect filter="fade">
                                      <p:cBhvr>
                                        <p:cTn id="22" dur="500"/>
                                        <p:tgtEl>
                                          <p:spTgt spid="4104"/>
                                        </p:tgtEl>
                                      </p:cBhvr>
                                    </p:animEffect>
                                  </p:childTnLst>
                                </p:cTn>
                              </p:par>
                              <p:par>
                                <p:cTn id="23" presetID="35" presetClass="path" presetSubtype="0" fill="hold" nodeType="withEffect">
                                  <p:stCondLst>
                                    <p:cond delay="0"/>
                                  </p:stCondLst>
                                  <p:childTnLst>
                                    <p:animMotion origin="layout" path="M 0 0  L -0.25 0  E" pathEditMode="relative" rAng="0" ptsTypes="">
                                      <p:cBhvr>
                                        <p:cTn id="24" dur="500" fill="hold"/>
                                        <p:tgtEl>
                                          <p:spTgt spid="4106"/>
                                        </p:tgtEl>
                                        <p:attrNameLst>
                                          <p:attrName>ppt_x,ppt_y</p:attrName>
                                        </p:attrNameLst>
                                      </p:cBhvr>
                                      <p:rCtr x="0" y="0"/>
                                    </p:animMotion>
                                  </p:childTnLst>
                                </p:cTn>
                              </p:par>
                              <p:par>
                                <p:cTn id="25" presetID="35" presetClass="path" presetSubtype="0" fill="hold" nodeType="withEffect">
                                  <p:stCondLst>
                                    <p:cond delay="0"/>
                                  </p:stCondLst>
                                  <p:childTnLst>
                                    <p:animMotion origin="layout" path="M 4.16667E-6 3.33333E-6 L -0.31632 3.33333E-6 " pathEditMode="relative" rAng="0" ptsTypes="AA">
                                      <p:cBhvr>
                                        <p:cTn id="26" dur="500" fill="hold"/>
                                        <p:tgtEl>
                                          <p:spTgt spid="4103"/>
                                        </p:tgtEl>
                                        <p:attrNameLst>
                                          <p:attrName>ppt_x,ppt_y</p:attrName>
                                        </p:attrNameLst>
                                      </p:cBhvr>
                                      <p:rCtr x="-1581100" y="0"/>
                                    </p:animMotion>
                                  </p:childTnLst>
                                </p:cTn>
                              </p:par>
                              <p:par>
                                <p:cTn id="27" presetID="35" presetClass="path" presetSubtype="0" fill="hold" nodeType="withEffect">
                                  <p:stCondLst>
                                    <p:cond delay="0"/>
                                  </p:stCondLst>
                                  <p:childTnLst>
                                    <p:animMotion origin="layout" path="M 0.00504 -1.85185E-6 L -0.46684 -1.85185E-6 " pathEditMode="relative" rAng="0" ptsTypes="AA">
                                      <p:cBhvr>
                                        <p:cTn id="28" dur="500" fill="hold"/>
                                        <p:tgtEl>
                                          <p:spTgt spid="4104"/>
                                        </p:tgtEl>
                                        <p:attrNameLst>
                                          <p:attrName>ppt_x,ppt_y</p:attrName>
                                        </p:attrNameLst>
                                      </p:cBhvr>
                                      <p:rCtr x="-2358900" y="0"/>
                                    </p:animMotion>
                                  </p:childTnLst>
                                </p:cTn>
                              </p:par>
                              <p:par>
                                <p:cTn id="29" presetID="35" presetClass="path" presetSubtype="0" fill="hold" nodeType="withEffect">
                                  <p:stCondLst>
                                    <p:cond delay="0"/>
                                  </p:stCondLst>
                                  <p:childTnLst>
                                    <p:animMotion origin="layout" path="M -3.05556E-6 1.11111E-6 L -0.19531 1.11111E-6 " pathEditMode="relative" rAng="0" ptsTypes="AA">
                                      <p:cBhvr>
                                        <p:cTn id="30" dur="500" fill="hold"/>
                                        <p:tgtEl>
                                          <p:spTgt spid="4105"/>
                                        </p:tgtEl>
                                        <p:attrNameLst>
                                          <p:attrName>ppt_x,ppt_y</p:attrName>
                                        </p:attrNameLst>
                                      </p:cBhvr>
                                      <p:rCtr x="-976900" y="0"/>
                                    </p:animMotion>
                                  </p:childTnLst>
                                </p:cTn>
                              </p:par>
                              <p:par>
                                <p:cTn id="31" presetID="35" presetClass="path" presetSubtype="0" fill="hold" nodeType="withEffect">
                                  <p:stCondLst>
                                    <p:cond delay="0"/>
                                  </p:stCondLst>
                                  <p:childTnLst>
                                    <p:animMotion origin="layout" path="M 3.05556E-6 -1.85185E-6 L -0.33577 -1.85185E-6 " pathEditMode="relative" rAng="0" ptsTypes="AA">
                                      <p:cBhvr>
                                        <p:cTn id="32" dur="500" fill="hold"/>
                                        <p:tgtEl>
                                          <p:spTgt spid="4102"/>
                                        </p:tgtEl>
                                        <p:attrNameLst>
                                          <p:attrName>ppt_x,ppt_y</p:attrName>
                                        </p:attrNameLst>
                                      </p:cBhvr>
                                      <p:rCtr x="-1678300" y="0"/>
                                    </p:animMotion>
                                  </p:childTnLst>
                                </p:cTn>
                              </p:par>
                              <p:par>
                                <p:cTn id="33" presetID="35" presetClass="path" presetSubtype="0" fill="hold" nodeType="withEffect">
                                  <p:stCondLst>
                                    <p:cond delay="0"/>
                                  </p:stCondLst>
                                  <p:childTnLst>
                                    <p:animMotion origin="layout" path="M 1.66667E-6 -1.85185E-6 L -0.57188 -1.85185E-6 " pathEditMode="relative" rAng="0" ptsTypes="AA">
                                      <p:cBhvr>
                                        <p:cTn id="34" dur="500" fill="hold"/>
                                        <p:tgtEl>
                                          <p:spTgt spid="4107"/>
                                        </p:tgtEl>
                                        <p:attrNameLst>
                                          <p:attrName>ppt_x,ppt_y</p:attrName>
                                        </p:attrNameLst>
                                      </p:cBhvr>
                                      <p:rCtr x="-2858900" y="0"/>
                                    </p:animMotion>
                                  </p:childTnLst>
                                </p:cTn>
                              </p:par>
                              <p:par>
                                <p:cTn id="35" presetID="10" presetClass="exit" presetSubtype="0" fill="hold" nodeType="withEffect">
                                  <p:stCondLst>
                                    <p:cond delay="0"/>
                                  </p:stCondLst>
                                  <p:childTnLst>
                                    <p:animEffect filter="fade">
                                      <p:cBhvr>
                                        <p:cTn id="36" dur="500"/>
                                        <p:tgtEl>
                                          <p:spTgt spid="4107"/>
                                        </p:tgtEl>
                                      </p:cBhvr>
                                    </p:animEffect>
                                    <p:set>
                                      <p:cBhvr>
                                        <p:cTn id="37" dur="1" fill="hold">
                                          <p:stCondLst>
                                            <p:cond delay="499"/>
                                          </p:stCondLst>
                                        </p:cTn>
                                        <p:tgtEl>
                                          <p:spTgt spid="4107"/>
                                        </p:tgtEl>
                                        <p:attrNameLst>
                                          <p:attrName>style.visibility</p:attrName>
                                        </p:attrNameLst>
                                      </p:cBhvr>
                                      <p:to>
                                        <p:strVal val="hidden"/>
                                      </p:to>
                                    </p:set>
                                  </p:childTnLst>
                                </p:cTn>
                              </p:par>
                              <p:par>
                                <p:cTn id="38" presetID="10" presetClass="exit" presetSubtype="0" fill="hold" nodeType="withEffect">
                                  <p:stCondLst>
                                    <p:cond delay="0"/>
                                  </p:stCondLst>
                                  <p:childTnLst>
                                    <p:animEffect filter="fade">
                                      <p:cBhvr>
                                        <p:cTn id="39" dur="500"/>
                                        <p:tgtEl>
                                          <p:spTgt spid="4105"/>
                                        </p:tgtEl>
                                      </p:cBhvr>
                                    </p:animEffect>
                                    <p:set>
                                      <p:cBhvr>
                                        <p:cTn id="40" dur="1" fill="hold">
                                          <p:stCondLst>
                                            <p:cond delay="499"/>
                                          </p:stCondLst>
                                        </p:cTn>
                                        <p:tgtEl>
                                          <p:spTgt spid="4105"/>
                                        </p:tgtEl>
                                        <p:attrNameLst>
                                          <p:attrName>style.visibility</p:attrName>
                                        </p:attrNameLst>
                                      </p:cBhvr>
                                      <p:to>
                                        <p:strVal val="hidden"/>
                                      </p:to>
                                    </p:set>
                                  </p:childTnLst>
                                </p:cTn>
                              </p:par>
                              <p:par>
                                <p:cTn id="41" presetID="10" presetClass="exit" presetSubtype="0" fill="hold" nodeType="withEffect">
                                  <p:stCondLst>
                                    <p:cond delay="0"/>
                                  </p:stCondLst>
                                  <p:childTnLst>
                                    <p:animEffect filter="fade">
                                      <p:cBhvr>
                                        <p:cTn id="42" dur="500"/>
                                        <p:tgtEl>
                                          <p:spTgt spid="4103"/>
                                        </p:tgtEl>
                                      </p:cBhvr>
                                    </p:animEffect>
                                    <p:set>
                                      <p:cBhvr>
                                        <p:cTn id="43" dur="1" fill="hold">
                                          <p:stCondLst>
                                            <p:cond delay="499"/>
                                          </p:stCondLst>
                                        </p:cTn>
                                        <p:tgtEl>
                                          <p:spTgt spid="4103"/>
                                        </p:tgtEl>
                                        <p:attrNameLst>
                                          <p:attrName>style.visibility</p:attrName>
                                        </p:attrNameLst>
                                      </p:cBhvr>
                                      <p:to>
                                        <p:strVal val="hidden"/>
                                      </p:to>
                                    </p:set>
                                  </p:childTnLst>
                                </p:cTn>
                              </p:par>
                              <p:par>
                                <p:cTn id="44" presetID="10" presetClass="exit" presetSubtype="0" fill="hold" nodeType="withEffect">
                                  <p:stCondLst>
                                    <p:cond delay="0"/>
                                  </p:stCondLst>
                                  <p:childTnLst>
                                    <p:animEffect filter="fade">
                                      <p:cBhvr>
                                        <p:cTn id="45" dur="500"/>
                                        <p:tgtEl>
                                          <p:spTgt spid="4106"/>
                                        </p:tgtEl>
                                      </p:cBhvr>
                                    </p:animEffect>
                                    <p:set>
                                      <p:cBhvr>
                                        <p:cTn id="46" dur="1" fill="hold">
                                          <p:stCondLst>
                                            <p:cond delay="499"/>
                                          </p:stCondLst>
                                        </p:cTn>
                                        <p:tgtEl>
                                          <p:spTgt spid="4106"/>
                                        </p:tgtEl>
                                        <p:attrNameLst>
                                          <p:attrName>style.visibility</p:attrName>
                                        </p:attrNameLst>
                                      </p:cBhvr>
                                      <p:to>
                                        <p:strVal val="hidden"/>
                                      </p:to>
                                    </p:set>
                                  </p:childTnLst>
                                </p:cTn>
                              </p:par>
                              <p:par>
                                <p:cTn id="47" presetID="10" presetClass="exit" presetSubtype="0" fill="hold" nodeType="withEffect">
                                  <p:stCondLst>
                                    <p:cond delay="0"/>
                                  </p:stCondLst>
                                  <p:childTnLst>
                                    <p:animEffect filter="fade">
                                      <p:cBhvr>
                                        <p:cTn id="48" dur="500"/>
                                        <p:tgtEl>
                                          <p:spTgt spid="4102"/>
                                        </p:tgtEl>
                                      </p:cBhvr>
                                    </p:animEffect>
                                    <p:set>
                                      <p:cBhvr>
                                        <p:cTn id="49" dur="1" fill="hold">
                                          <p:stCondLst>
                                            <p:cond delay="499"/>
                                          </p:stCondLst>
                                        </p:cTn>
                                        <p:tgtEl>
                                          <p:spTgt spid="4102"/>
                                        </p:tgtEl>
                                        <p:attrNameLst>
                                          <p:attrName>style.visibility</p:attrName>
                                        </p:attrNameLst>
                                      </p:cBhvr>
                                      <p:to>
                                        <p:strVal val="hidden"/>
                                      </p:to>
                                    </p:set>
                                  </p:childTnLst>
                                </p:cTn>
                              </p:par>
                              <p:par>
                                <p:cTn id="50" presetID="10" presetClass="exit" presetSubtype="0" fill="hold" nodeType="withEffect">
                                  <p:stCondLst>
                                    <p:cond delay="0"/>
                                  </p:stCondLst>
                                  <p:childTnLst>
                                    <p:animEffect filter="fade">
                                      <p:cBhvr>
                                        <p:cTn id="51" dur="500"/>
                                        <p:tgtEl>
                                          <p:spTgt spid="4104"/>
                                        </p:tgtEl>
                                      </p:cBhvr>
                                    </p:animEffect>
                                    <p:set>
                                      <p:cBhvr>
                                        <p:cTn id="52" dur="1" fill="hold">
                                          <p:stCondLst>
                                            <p:cond delay="499"/>
                                          </p:stCondLst>
                                        </p:cTn>
                                        <p:tgtEl>
                                          <p:spTgt spid="4104"/>
                                        </p:tgtEl>
                                        <p:attrNameLst>
                                          <p:attrName>style.visibility</p:attrName>
                                        </p:attrNameLst>
                                      </p:cBhvr>
                                      <p:to>
                                        <p:strVal val="hidden"/>
                                      </p:to>
                                    </p:set>
                                  </p:childTnLst>
                                </p:cTn>
                              </p:par>
                              <p:par>
                                <p:cTn id="53" presetID="10" presetClass="entr" presetSubtype="0" fill="hold" nodeType="withEffect">
                                  <p:stCondLst>
                                    <p:cond delay="0"/>
                                  </p:stCondLst>
                                  <p:childTnLst>
                                    <p:set>
                                      <p:cBhvr>
                                        <p:cTn id="54" dur="1" fill="hold">
                                          <p:stCondLst>
                                            <p:cond delay="0"/>
                                          </p:stCondLst>
                                        </p:cTn>
                                        <p:tgtEl>
                                          <p:spTgt spid="4108"/>
                                        </p:tgtEl>
                                        <p:attrNameLst>
                                          <p:attrName>style.visibility</p:attrName>
                                        </p:attrNameLst>
                                      </p:cBhvr>
                                      <p:to>
                                        <p:strVal val="visible"/>
                                      </p:to>
                                    </p:set>
                                    <p:animEffect filter="fade">
                                      <p:cBhvr>
                                        <p:cTn id="55" dur="500"/>
                                        <p:tgtEl>
                                          <p:spTgt spid="4108"/>
                                        </p:tgtEl>
                                      </p:cBhvr>
                                    </p:animEffect>
                                  </p:childTnLst>
                                </p:cTn>
                              </p:par>
                              <p:par>
                                <p:cTn id="56" presetID="10" presetClass="entr" presetSubtype="0" fill="hold" nodeType="withEffect">
                                  <p:stCondLst>
                                    <p:cond delay="0"/>
                                  </p:stCondLst>
                                  <p:childTnLst>
                                    <p:set>
                                      <p:cBhvr>
                                        <p:cTn id="57" dur="1" fill="hold">
                                          <p:stCondLst>
                                            <p:cond delay="0"/>
                                          </p:stCondLst>
                                        </p:cTn>
                                        <p:tgtEl>
                                          <p:spTgt spid="4109"/>
                                        </p:tgtEl>
                                        <p:attrNameLst>
                                          <p:attrName>style.visibility</p:attrName>
                                        </p:attrNameLst>
                                      </p:cBhvr>
                                      <p:to>
                                        <p:strVal val="visible"/>
                                      </p:to>
                                    </p:set>
                                    <p:animEffect filter="fade">
                                      <p:cBhvr>
                                        <p:cTn id="58" dur="500"/>
                                        <p:tgtEl>
                                          <p:spTgt spid="4109"/>
                                        </p:tgtEl>
                                      </p:cBhvr>
                                    </p:animEffect>
                                  </p:childTnLst>
                                </p:cTn>
                              </p:par>
                              <p:par>
                                <p:cTn id="59" presetID="10" presetClass="entr" presetSubtype="0" fill="hold" nodeType="withEffect">
                                  <p:stCondLst>
                                    <p:cond delay="0"/>
                                  </p:stCondLst>
                                  <p:childTnLst>
                                    <p:set>
                                      <p:cBhvr>
                                        <p:cTn id="60" dur="1" fill="hold">
                                          <p:stCondLst>
                                            <p:cond delay="0"/>
                                          </p:stCondLst>
                                        </p:cTn>
                                        <p:tgtEl>
                                          <p:spTgt spid="4110"/>
                                        </p:tgtEl>
                                        <p:attrNameLst>
                                          <p:attrName>style.visibility</p:attrName>
                                        </p:attrNameLst>
                                      </p:cBhvr>
                                      <p:to>
                                        <p:strVal val="visible"/>
                                      </p:to>
                                    </p:set>
                                    <p:animEffect filter="fade">
                                      <p:cBhvr>
                                        <p:cTn id="61" dur="500"/>
                                        <p:tgtEl>
                                          <p:spTgt spid="4110"/>
                                        </p:tgtEl>
                                      </p:cBhvr>
                                    </p:animEffect>
                                  </p:childTnLst>
                                </p:cTn>
                              </p:par>
                              <p:par>
                                <p:cTn id="62" presetID="10" presetClass="entr" presetSubtype="0" fill="hold" nodeType="withEffect">
                                  <p:stCondLst>
                                    <p:cond delay="0"/>
                                  </p:stCondLst>
                                  <p:childTnLst>
                                    <p:set>
                                      <p:cBhvr>
                                        <p:cTn id="63" dur="1" fill="hold">
                                          <p:stCondLst>
                                            <p:cond delay="0"/>
                                          </p:stCondLst>
                                        </p:cTn>
                                        <p:tgtEl>
                                          <p:spTgt spid="4111"/>
                                        </p:tgtEl>
                                        <p:attrNameLst>
                                          <p:attrName>style.visibility</p:attrName>
                                        </p:attrNameLst>
                                      </p:cBhvr>
                                      <p:to>
                                        <p:strVal val="visible"/>
                                      </p:to>
                                    </p:set>
                                    <p:animEffect filter="fade">
                                      <p:cBhvr>
                                        <p:cTn id="64" dur="500"/>
                                        <p:tgtEl>
                                          <p:spTgt spid="4111"/>
                                        </p:tgtEl>
                                      </p:cBhvr>
                                    </p:animEffect>
                                  </p:childTnLst>
                                </p:cTn>
                              </p:par>
                              <p:par>
                                <p:cTn id="65" presetID="53" presetClass="exit" presetSubtype="16" fill="hold" nodeType="withEffect">
                                  <p:stCondLst>
                                    <p:cond delay="0"/>
                                  </p:stCondLst>
                                  <p:childTnLst>
                                    <p:anim calcmode="lin" valueType="num">
                                      <p:cBhvr>
                                        <p:cTn id="66" dur="500"/>
                                        <p:tgtEl>
                                          <p:spTgt spid="4108"/>
                                        </p:tgtEl>
                                        <p:attrNameLst>
                                          <p:attrName>ppt_w</p:attrName>
                                        </p:attrNameLst>
                                      </p:cBhvr>
                                      <p:tavLst>
                                        <p:tav tm="0">
                                          <p:val>
                                            <p:strVal val="ppt_w"/>
                                          </p:val>
                                        </p:tav>
                                        <p:tav tm="100000">
                                          <p:val>
                                            <p:fltVal val="0"/>
                                          </p:val>
                                        </p:tav>
                                      </p:tavLst>
                                    </p:anim>
                                    <p:anim calcmode="lin" valueType="num">
                                      <p:cBhvr>
                                        <p:cTn id="67" dur="500"/>
                                        <p:tgtEl>
                                          <p:spTgt spid="4108"/>
                                        </p:tgtEl>
                                        <p:attrNameLst>
                                          <p:attrName>ppt_h</p:attrName>
                                        </p:attrNameLst>
                                      </p:cBhvr>
                                      <p:tavLst>
                                        <p:tav tm="0">
                                          <p:val>
                                            <p:strVal val="ppt_h"/>
                                          </p:val>
                                        </p:tav>
                                        <p:tav tm="100000">
                                          <p:val>
                                            <p:fltVal val="0"/>
                                          </p:val>
                                        </p:tav>
                                      </p:tavLst>
                                    </p:anim>
                                    <p:animEffect filter="fade">
                                      <p:cBhvr>
                                        <p:cTn id="68" dur="500"/>
                                        <p:tgtEl>
                                          <p:spTgt spid="4108"/>
                                        </p:tgtEl>
                                      </p:cBhvr>
                                    </p:animEffect>
                                    <p:set>
                                      <p:cBhvr>
                                        <p:cTn id="69" dur="1" fill="hold">
                                          <p:stCondLst>
                                            <p:cond delay="499"/>
                                          </p:stCondLst>
                                        </p:cTn>
                                        <p:tgtEl>
                                          <p:spTgt spid="4108"/>
                                        </p:tgtEl>
                                        <p:attrNameLst>
                                          <p:attrName>style.visibility</p:attrName>
                                        </p:attrNameLst>
                                      </p:cBhvr>
                                      <p:to>
                                        <p:strVal val="hidden"/>
                                      </p:to>
                                    </p:set>
                                  </p:childTnLst>
                                </p:cTn>
                              </p:par>
                              <p:par>
                                <p:cTn id="70" presetID="53" presetClass="exit" presetSubtype="16" fill="hold" nodeType="withEffect">
                                  <p:stCondLst>
                                    <p:cond delay="0"/>
                                  </p:stCondLst>
                                  <p:childTnLst>
                                    <p:anim calcmode="lin" valueType="num">
                                      <p:cBhvr>
                                        <p:cTn id="71" dur="500"/>
                                        <p:tgtEl>
                                          <p:spTgt spid="4109"/>
                                        </p:tgtEl>
                                        <p:attrNameLst>
                                          <p:attrName>ppt_w</p:attrName>
                                        </p:attrNameLst>
                                      </p:cBhvr>
                                      <p:tavLst>
                                        <p:tav tm="0">
                                          <p:val>
                                            <p:strVal val="ppt_w"/>
                                          </p:val>
                                        </p:tav>
                                        <p:tav tm="100000">
                                          <p:val>
                                            <p:fltVal val="0"/>
                                          </p:val>
                                        </p:tav>
                                      </p:tavLst>
                                    </p:anim>
                                    <p:anim calcmode="lin" valueType="num">
                                      <p:cBhvr>
                                        <p:cTn id="72" dur="500"/>
                                        <p:tgtEl>
                                          <p:spTgt spid="4109"/>
                                        </p:tgtEl>
                                        <p:attrNameLst>
                                          <p:attrName>ppt_h</p:attrName>
                                        </p:attrNameLst>
                                      </p:cBhvr>
                                      <p:tavLst>
                                        <p:tav tm="0">
                                          <p:val>
                                            <p:strVal val="ppt_h"/>
                                          </p:val>
                                        </p:tav>
                                        <p:tav tm="100000">
                                          <p:val>
                                            <p:fltVal val="0"/>
                                          </p:val>
                                        </p:tav>
                                      </p:tavLst>
                                    </p:anim>
                                    <p:animEffect filter="fade">
                                      <p:cBhvr>
                                        <p:cTn id="73" dur="500"/>
                                        <p:tgtEl>
                                          <p:spTgt spid="4109"/>
                                        </p:tgtEl>
                                      </p:cBhvr>
                                    </p:animEffect>
                                    <p:set>
                                      <p:cBhvr>
                                        <p:cTn id="74" dur="1" fill="hold">
                                          <p:stCondLst>
                                            <p:cond delay="499"/>
                                          </p:stCondLst>
                                        </p:cTn>
                                        <p:tgtEl>
                                          <p:spTgt spid="4109"/>
                                        </p:tgtEl>
                                        <p:attrNameLst>
                                          <p:attrName>style.visibility</p:attrName>
                                        </p:attrNameLst>
                                      </p:cBhvr>
                                      <p:to>
                                        <p:strVal val="hidden"/>
                                      </p:to>
                                    </p:set>
                                  </p:childTnLst>
                                </p:cTn>
                              </p:par>
                              <p:par>
                                <p:cTn id="75" presetID="53" presetClass="exit" presetSubtype="16" fill="hold" nodeType="withEffect">
                                  <p:stCondLst>
                                    <p:cond delay="0"/>
                                  </p:stCondLst>
                                  <p:childTnLst>
                                    <p:anim calcmode="lin" valueType="num">
                                      <p:cBhvr>
                                        <p:cTn id="76" dur="500"/>
                                        <p:tgtEl>
                                          <p:spTgt spid="4110"/>
                                        </p:tgtEl>
                                        <p:attrNameLst>
                                          <p:attrName>ppt_w</p:attrName>
                                        </p:attrNameLst>
                                      </p:cBhvr>
                                      <p:tavLst>
                                        <p:tav tm="0">
                                          <p:val>
                                            <p:strVal val="ppt_w"/>
                                          </p:val>
                                        </p:tav>
                                        <p:tav tm="100000">
                                          <p:val>
                                            <p:fltVal val="0"/>
                                          </p:val>
                                        </p:tav>
                                      </p:tavLst>
                                    </p:anim>
                                    <p:anim calcmode="lin" valueType="num">
                                      <p:cBhvr>
                                        <p:cTn id="77" dur="500"/>
                                        <p:tgtEl>
                                          <p:spTgt spid="4110"/>
                                        </p:tgtEl>
                                        <p:attrNameLst>
                                          <p:attrName>ppt_h</p:attrName>
                                        </p:attrNameLst>
                                      </p:cBhvr>
                                      <p:tavLst>
                                        <p:tav tm="0">
                                          <p:val>
                                            <p:strVal val="ppt_h"/>
                                          </p:val>
                                        </p:tav>
                                        <p:tav tm="100000">
                                          <p:val>
                                            <p:fltVal val="0"/>
                                          </p:val>
                                        </p:tav>
                                      </p:tavLst>
                                    </p:anim>
                                    <p:animEffect filter="fade">
                                      <p:cBhvr>
                                        <p:cTn id="78" dur="500"/>
                                        <p:tgtEl>
                                          <p:spTgt spid="4110"/>
                                        </p:tgtEl>
                                      </p:cBhvr>
                                    </p:animEffect>
                                    <p:set>
                                      <p:cBhvr>
                                        <p:cTn id="79" dur="1" fill="hold">
                                          <p:stCondLst>
                                            <p:cond delay="499"/>
                                          </p:stCondLst>
                                        </p:cTn>
                                        <p:tgtEl>
                                          <p:spTgt spid="4110"/>
                                        </p:tgtEl>
                                        <p:attrNameLst>
                                          <p:attrName>style.visibility</p:attrName>
                                        </p:attrNameLst>
                                      </p:cBhvr>
                                      <p:to>
                                        <p:strVal val="hidden"/>
                                      </p:to>
                                    </p:set>
                                  </p:childTnLst>
                                </p:cTn>
                              </p:par>
                              <p:par>
                                <p:cTn id="80" presetID="53" presetClass="exit" presetSubtype="16" fill="hold" nodeType="withEffect">
                                  <p:stCondLst>
                                    <p:cond delay="0"/>
                                  </p:stCondLst>
                                  <p:childTnLst>
                                    <p:anim calcmode="lin" valueType="num">
                                      <p:cBhvr>
                                        <p:cTn id="81" dur="500"/>
                                        <p:tgtEl>
                                          <p:spTgt spid="4111"/>
                                        </p:tgtEl>
                                        <p:attrNameLst>
                                          <p:attrName>ppt_w</p:attrName>
                                        </p:attrNameLst>
                                      </p:cBhvr>
                                      <p:tavLst>
                                        <p:tav tm="0">
                                          <p:val>
                                            <p:strVal val="ppt_w"/>
                                          </p:val>
                                        </p:tav>
                                        <p:tav tm="100000">
                                          <p:val>
                                            <p:fltVal val="0"/>
                                          </p:val>
                                        </p:tav>
                                      </p:tavLst>
                                    </p:anim>
                                    <p:anim calcmode="lin" valueType="num">
                                      <p:cBhvr>
                                        <p:cTn id="82" dur="500"/>
                                        <p:tgtEl>
                                          <p:spTgt spid="4111"/>
                                        </p:tgtEl>
                                        <p:attrNameLst>
                                          <p:attrName>ppt_h</p:attrName>
                                        </p:attrNameLst>
                                      </p:cBhvr>
                                      <p:tavLst>
                                        <p:tav tm="0">
                                          <p:val>
                                            <p:strVal val="ppt_h"/>
                                          </p:val>
                                        </p:tav>
                                        <p:tav tm="100000">
                                          <p:val>
                                            <p:fltVal val="0"/>
                                          </p:val>
                                        </p:tav>
                                      </p:tavLst>
                                    </p:anim>
                                    <p:animEffect filter="fade">
                                      <p:cBhvr>
                                        <p:cTn id="83" dur="500"/>
                                        <p:tgtEl>
                                          <p:spTgt spid="4111"/>
                                        </p:tgtEl>
                                      </p:cBhvr>
                                    </p:animEffect>
                                    <p:set>
                                      <p:cBhvr>
                                        <p:cTn id="84" dur="1" fill="hold">
                                          <p:stCondLst>
                                            <p:cond delay="499"/>
                                          </p:stCondLst>
                                        </p:cTn>
                                        <p:tgtEl>
                                          <p:spTgt spid="4111"/>
                                        </p:tgtEl>
                                        <p:attrNameLst>
                                          <p:attrName>style.visibility</p:attrName>
                                        </p:attrNameLst>
                                      </p:cBhvr>
                                      <p:to>
                                        <p:strVal val="hidden"/>
                                      </p:to>
                                    </p:set>
                                  </p:childTnLst>
                                </p:cTn>
                              </p:par>
                            </p:childTnLst>
                          </p:cTn>
                        </p:par>
                        <p:par>
                          <p:cTn id="85" fill="hold" nodeType="afterGroup">
                            <p:stCondLst>
                              <p:cond delay="500"/>
                            </p:stCondLst>
                            <p:childTnLst>
                              <p:par>
                                <p:cTn id="86" presetID="3" presetClass="entr" presetSubtype="10" fill="hold" grpId="0" nodeType="afterEffect">
                                  <p:stCondLst>
                                    <p:cond delay="0"/>
                                  </p:stCondLst>
                                  <p:childTnLst>
                                    <p:set>
                                      <p:cBhvr>
                                        <p:cTn id="87" dur="1" fill="hold">
                                          <p:stCondLst>
                                            <p:cond delay="0"/>
                                          </p:stCondLst>
                                        </p:cTn>
                                        <p:tgtEl>
                                          <p:spTgt spid="37"/>
                                        </p:tgtEl>
                                        <p:attrNameLst>
                                          <p:attrName>style.visibility</p:attrName>
                                        </p:attrNameLst>
                                      </p:cBhvr>
                                      <p:to>
                                        <p:strVal val="visible"/>
                                      </p:to>
                                    </p:set>
                                    <p:animEffect transition="in" filter="blinds(horizontal)">
                                      <p:cBhvr>
                                        <p:cTn id="88"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ldLvl="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长方形 289">
            <a:extLst>
              <a:ext uri="{FF2B5EF4-FFF2-40B4-BE49-F238E27FC236}">
                <a16:creationId xmlns:a16="http://schemas.microsoft.com/office/drawing/2014/main" id="{2F34437F-EDAC-E742-8CFC-9529BB10981A}"/>
              </a:ext>
            </a:extLst>
          </p:cNvPr>
          <p:cNvSpPr>
            <a:spLocks noChangeArrowheads="1"/>
          </p:cNvSpPr>
          <p:nvPr/>
        </p:nvSpPr>
        <p:spPr bwMode="auto">
          <a:xfrm>
            <a:off x="-26988" y="242888"/>
            <a:ext cx="4008438" cy="606425"/>
          </a:xfrm>
          <a:prstGeom prst="rect">
            <a:avLst/>
          </a:prstGeom>
          <a:gradFill rotWithShape="0">
            <a:gsLst>
              <a:gs pos="0">
                <a:srgbClr val="990033"/>
              </a:gs>
              <a:gs pos="100000">
                <a:srgbClr val="460017">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67628" tIns="35243" rIns="67628" bIns="35243" anchor="ctr"/>
          <a:lstStyle/>
          <a:p>
            <a:pPr>
              <a:buFont typeface="Arial" panose="020B0604020202020204" pitchFamily="34" charset="0"/>
              <a:buNone/>
            </a:pPr>
            <a:endParaRPr lang="zh-CN" altLang="en-US"/>
          </a:p>
        </p:txBody>
      </p:sp>
      <p:sp>
        <p:nvSpPr>
          <p:cNvPr id="5123" name="文本框 5">
            <a:extLst>
              <a:ext uri="{FF2B5EF4-FFF2-40B4-BE49-F238E27FC236}">
                <a16:creationId xmlns:a16="http://schemas.microsoft.com/office/drawing/2014/main" id="{B197463A-8981-476B-9845-CAA0D6B2688B}"/>
              </a:ext>
            </a:extLst>
          </p:cNvPr>
          <p:cNvSpPr/>
          <p:nvPr/>
        </p:nvSpPr>
        <p:spPr>
          <a:xfrm>
            <a:off x="325438" y="328613"/>
            <a:ext cx="5805487" cy="438150"/>
          </a:xfrm>
          <a:prstGeom prst="rect">
            <a:avLst/>
          </a:prstGeom>
          <a:noFill/>
          <a:ln w="9525">
            <a:noFill/>
          </a:ln>
        </p:spPr>
        <p:txBody>
          <a:bodyPr lIns="68580" tIns="34290" rIns="68580" bIns="34290">
            <a:spAutoFit/>
          </a:bodyPr>
          <a:lstStyle/>
          <a:p>
            <a:pPr>
              <a:buFont typeface="Arial" panose="020B0604020202020204" pitchFamily="34" charset="0"/>
              <a:buNone/>
              <a:defRPr/>
            </a:pPr>
            <a:r>
              <a:rPr lang="zh-CN" altLang="en-US" sz="2400" b="1" noProof="1">
                <a:solidFill>
                  <a:schemeClr val="bg1"/>
                </a:solidFill>
                <a:ea typeface="微软雅黑" panose="020B0503020204020204" pitchFamily="34" charset="-122"/>
                <a:sym typeface="Arial" panose="020B0604020202020204" pitchFamily="34" charset="0"/>
              </a:rPr>
              <a:t>   </a:t>
            </a:r>
            <a:r>
              <a:rPr lang="zh-CN" altLang="en-US" sz="2400" b="1" noProof="1">
                <a:solidFill>
                  <a:schemeClr val="bg1"/>
                </a:solidFill>
                <a:latin typeface="微软雅黑" panose="020B0503020204020204" pitchFamily="34" charset="-122"/>
                <a:ea typeface="微软雅黑" panose="020B0503020204020204" pitchFamily="34" charset="-122"/>
                <a:sym typeface="+mn-ea"/>
              </a:rPr>
              <a:t>硬件中断和软件中断的区别</a:t>
            </a:r>
            <a:r>
              <a:rPr kumimoji="1" lang="en-US" altLang="zh-CN" sz="2400">
                <a:effectLst>
                  <a:outerShdw blurRad="38100" dist="38100" dir="2700000" algn="tl">
                    <a:srgbClr val="C0C0C0"/>
                  </a:outerShdw>
                </a:effectLst>
                <a:latin typeface="Times New Roman" panose="02020603050405020304" pitchFamily="18" charset="0"/>
                <a:sym typeface="+mn-ea"/>
              </a:rPr>
              <a:t> </a:t>
            </a:r>
            <a:endParaRPr lang="en-US" altLang="en-US" sz="2400" b="1" noProof="1">
              <a:solidFill>
                <a:schemeClr val="bg1"/>
              </a:solidFill>
              <a:ea typeface="微软雅黑" panose="020B0503020204020204" pitchFamily="34" charset="-122"/>
              <a:sym typeface="Arial" panose="020B0604020202020204" pitchFamily="34" charset="0"/>
            </a:endParaRPr>
          </a:p>
        </p:txBody>
      </p:sp>
      <p:sp>
        <p:nvSpPr>
          <p:cNvPr id="140291" name="矩形 8">
            <a:extLst>
              <a:ext uri="{FF2B5EF4-FFF2-40B4-BE49-F238E27FC236}">
                <a16:creationId xmlns:a16="http://schemas.microsoft.com/office/drawing/2014/main" id="{A3776CF8-A8A7-3F42-800D-33DA49DF12A8}"/>
              </a:ext>
            </a:extLst>
          </p:cNvPr>
          <p:cNvSpPr>
            <a:spLocks noChangeArrowheads="1"/>
          </p:cNvSpPr>
          <p:nvPr/>
        </p:nvSpPr>
        <p:spPr bwMode="auto">
          <a:xfrm>
            <a:off x="2411413" y="523875"/>
            <a:ext cx="20891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gn="ctr">
              <a:buFont typeface="Arial" panose="020B0604020202020204" pitchFamily="34" charset="0"/>
              <a:buNone/>
            </a:pPr>
            <a:endParaRPr lang="zh-CN" altLang="en-US" sz="15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4102" name="Picture 2" descr="PPECLOGO-eff-0-1">
            <a:extLst>
              <a:ext uri="{FF2B5EF4-FFF2-40B4-BE49-F238E27FC236}">
                <a16:creationId xmlns:a16="http://schemas.microsoft.com/office/drawing/2014/main" id="{01C11762-3BC8-DE46-BC86-2FDA7FB7BA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7863" y="525463"/>
            <a:ext cx="627062"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3" descr="PPECLOGO-eff-0-2">
            <a:extLst>
              <a:ext uri="{FF2B5EF4-FFF2-40B4-BE49-F238E27FC236}">
                <a16:creationId xmlns:a16="http://schemas.microsoft.com/office/drawing/2014/main" id="{49A47A72-E85F-9741-9E63-4E7F06E5F8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6600" y="506413"/>
            <a:ext cx="5778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6" descr="PPECLOGO-eff-0-1">
            <a:extLst>
              <a:ext uri="{FF2B5EF4-FFF2-40B4-BE49-F238E27FC236}">
                <a16:creationId xmlns:a16="http://schemas.microsoft.com/office/drawing/2014/main" id="{A5CD87D2-498E-DA42-BDD3-2FF90DBB757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6038" y="533400"/>
            <a:ext cx="23495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8" descr="PPECLOGO-eff-0-2">
            <a:extLst>
              <a:ext uri="{FF2B5EF4-FFF2-40B4-BE49-F238E27FC236}">
                <a16:creationId xmlns:a16="http://schemas.microsoft.com/office/drawing/2014/main" id="{D40FC621-B245-2C4B-9217-3E5C88F02A3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6200" y="377825"/>
            <a:ext cx="57943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11" descr="PPECLOGO-eff-5-4">
            <a:extLst>
              <a:ext uri="{FF2B5EF4-FFF2-40B4-BE49-F238E27FC236}">
                <a16:creationId xmlns:a16="http://schemas.microsoft.com/office/drawing/2014/main" id="{DCE1ACBC-D8FC-2F49-AA21-DB714705298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53063" y="449263"/>
            <a:ext cx="5334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7" name="Picture 12" descr="PPECLOGO-eff-0-1">
            <a:extLst>
              <a:ext uri="{FF2B5EF4-FFF2-40B4-BE49-F238E27FC236}">
                <a16:creationId xmlns:a16="http://schemas.microsoft.com/office/drawing/2014/main" id="{9179E8EB-AB2E-244E-9024-983CCB94E81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89413" y="874713"/>
            <a:ext cx="309562"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Picture 15" descr="PPECLOGO-eff2-1-3">
            <a:extLst>
              <a:ext uri="{FF2B5EF4-FFF2-40B4-BE49-F238E27FC236}">
                <a16:creationId xmlns:a16="http://schemas.microsoft.com/office/drawing/2014/main" id="{D7D1EBB3-A12E-3142-80C7-F0730C17634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47850" y="461963"/>
            <a:ext cx="25876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6" descr="PPECLOGO-eff2-1-4">
            <a:extLst>
              <a:ext uri="{FF2B5EF4-FFF2-40B4-BE49-F238E27FC236}">
                <a16:creationId xmlns:a16="http://schemas.microsoft.com/office/drawing/2014/main" id="{9E870699-319C-A94A-98BC-825D208BC20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30725" y="731838"/>
            <a:ext cx="4159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0" name="Picture 17" descr="PPECLOGO-eff2-1-3">
            <a:extLst>
              <a:ext uri="{FF2B5EF4-FFF2-40B4-BE49-F238E27FC236}">
                <a16:creationId xmlns:a16="http://schemas.microsoft.com/office/drawing/2014/main" id="{09105673-FD4A-8C48-BA4E-7C10D5A497E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45063" y="534988"/>
            <a:ext cx="211137"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18" descr="PPECLOGO-eff2-1-3">
            <a:extLst>
              <a:ext uri="{FF2B5EF4-FFF2-40B4-BE49-F238E27FC236}">
                <a16:creationId xmlns:a16="http://schemas.microsoft.com/office/drawing/2014/main" id="{4C34DC6C-3B7A-B640-9B60-81119110AA0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43513" y="788988"/>
            <a:ext cx="166687" cy="11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0302" name="网络 586">
            <a:extLst>
              <a:ext uri="{FF2B5EF4-FFF2-40B4-BE49-F238E27FC236}">
                <a16:creationId xmlns:a16="http://schemas.microsoft.com/office/drawing/2014/main" id="{81865259-F841-3648-BDB0-8FC6C2E14B0A}"/>
              </a:ext>
            </a:extLst>
          </p:cNvPr>
          <p:cNvSpPr>
            <a:spLocks noChangeArrowheads="1"/>
          </p:cNvSpPr>
          <p:nvPr/>
        </p:nvSpPr>
        <p:spPr bwMode="auto">
          <a:xfrm>
            <a:off x="19050" y="314325"/>
            <a:ext cx="506413" cy="484188"/>
          </a:xfrm>
          <a:custGeom>
            <a:avLst/>
            <a:gdLst>
              <a:gd name="T0" fmla="*/ 0 w 1889279"/>
              <a:gd name="T1" fmla="*/ 0 h 1810503"/>
              <a:gd name="T2" fmla="*/ 0 w 1889279"/>
              <a:gd name="T3" fmla="*/ 0 h 1810503"/>
              <a:gd name="T4" fmla="*/ 0 w 1889279"/>
              <a:gd name="T5" fmla="*/ 0 h 1810503"/>
              <a:gd name="T6" fmla="*/ 0 w 1889279"/>
              <a:gd name="T7" fmla="*/ 0 h 1810503"/>
              <a:gd name="T8" fmla="*/ 0 w 1889279"/>
              <a:gd name="T9" fmla="*/ 0 h 1810503"/>
              <a:gd name="T10" fmla="*/ 0 w 1889279"/>
              <a:gd name="T11" fmla="*/ 0 h 1810503"/>
              <a:gd name="T12" fmla="*/ 0 w 1889279"/>
              <a:gd name="T13" fmla="*/ 0 h 1810503"/>
              <a:gd name="T14" fmla="*/ 0 w 1889279"/>
              <a:gd name="T15" fmla="*/ 0 h 1810503"/>
              <a:gd name="T16" fmla="*/ 0 w 1889279"/>
              <a:gd name="T17" fmla="*/ 0 h 1810503"/>
              <a:gd name="T18" fmla="*/ 0 w 1889279"/>
              <a:gd name="T19" fmla="*/ 0 h 1810503"/>
              <a:gd name="T20" fmla="*/ 0 w 1889279"/>
              <a:gd name="T21" fmla="*/ 0 h 1810503"/>
              <a:gd name="T22" fmla="*/ 0 w 1889279"/>
              <a:gd name="T23" fmla="*/ 0 h 1810503"/>
              <a:gd name="T24" fmla="*/ 0 w 1889279"/>
              <a:gd name="T25" fmla="*/ 0 h 1810503"/>
              <a:gd name="T26" fmla="*/ 0 w 1889279"/>
              <a:gd name="T27" fmla="*/ 0 h 1810503"/>
              <a:gd name="T28" fmla="*/ 0 w 1889279"/>
              <a:gd name="T29" fmla="*/ 0 h 1810503"/>
              <a:gd name="T30" fmla="*/ 0 w 1889279"/>
              <a:gd name="T31" fmla="*/ 0 h 1810503"/>
              <a:gd name="T32" fmla="*/ 0 w 1889279"/>
              <a:gd name="T33" fmla="*/ 0 h 1810503"/>
              <a:gd name="T34" fmla="*/ 0 w 1889279"/>
              <a:gd name="T35" fmla="*/ 0 h 1810503"/>
              <a:gd name="T36" fmla="*/ 0 w 1889279"/>
              <a:gd name="T37" fmla="*/ 0 h 1810503"/>
              <a:gd name="T38" fmla="*/ 0 w 1889279"/>
              <a:gd name="T39" fmla="*/ 0 h 1810503"/>
              <a:gd name="T40" fmla="*/ 0 w 1889279"/>
              <a:gd name="T41" fmla="*/ 0 h 1810503"/>
              <a:gd name="T42" fmla="*/ 0 w 1889279"/>
              <a:gd name="T43" fmla="*/ 0 h 1810503"/>
              <a:gd name="T44" fmla="*/ 0 w 1889279"/>
              <a:gd name="T45" fmla="*/ 0 h 1810503"/>
              <a:gd name="T46" fmla="*/ 0 w 1889279"/>
              <a:gd name="T47" fmla="*/ 0 h 1810503"/>
              <a:gd name="T48" fmla="*/ 0 w 1889279"/>
              <a:gd name="T49" fmla="*/ 0 h 1810503"/>
              <a:gd name="T50" fmla="*/ 0 w 1889279"/>
              <a:gd name="T51" fmla="*/ 0 h 1810503"/>
              <a:gd name="T52" fmla="*/ 0 w 1889279"/>
              <a:gd name="T53" fmla="*/ 0 h 1810503"/>
              <a:gd name="T54" fmla="*/ 0 w 1889279"/>
              <a:gd name="T55" fmla="*/ 0 h 1810503"/>
              <a:gd name="T56" fmla="*/ 0 w 1889279"/>
              <a:gd name="T57" fmla="*/ 0 h 1810503"/>
              <a:gd name="T58" fmla="*/ 0 w 1889279"/>
              <a:gd name="T59" fmla="*/ 0 h 1810503"/>
              <a:gd name="T60" fmla="*/ 0 w 1889279"/>
              <a:gd name="T61" fmla="*/ 0 h 1810503"/>
              <a:gd name="T62" fmla="*/ 0 w 1889279"/>
              <a:gd name="T63" fmla="*/ 0 h 1810503"/>
              <a:gd name="T64" fmla="*/ 0 w 1889279"/>
              <a:gd name="T65" fmla="*/ 0 h 1810503"/>
              <a:gd name="T66" fmla="*/ 0 w 1889279"/>
              <a:gd name="T67" fmla="*/ 0 h 1810503"/>
              <a:gd name="T68" fmla="*/ 0 w 1889279"/>
              <a:gd name="T69" fmla="*/ 0 h 1810503"/>
              <a:gd name="T70" fmla="*/ 0 w 1889279"/>
              <a:gd name="T71" fmla="*/ 0 h 1810503"/>
              <a:gd name="T72" fmla="*/ 0 w 1889279"/>
              <a:gd name="T73" fmla="*/ 0 h 1810503"/>
              <a:gd name="T74" fmla="*/ 0 w 1889279"/>
              <a:gd name="T75" fmla="*/ 0 h 18105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lnTo>
                  <a:pt x="953521" y="1355186"/>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lnTo>
                  <a:pt x="953521" y="931303"/>
                </a:ln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lnTo>
                  <a:pt x="900586" y="1702"/>
                </a:lnTo>
                <a:close/>
                <a:moveTo>
                  <a:pt x="953521" y="0"/>
                </a:moveTo>
                <a:lnTo>
                  <a:pt x="981035" y="1330"/>
                </a:lnTo>
                <a:cubicBezTo>
                  <a:pt x="1124068" y="53565"/>
                  <a:pt x="1247786" y="180867"/>
                  <a:pt x="1332000" y="354889"/>
                </a:cubicBezTo>
                <a:cubicBezTo>
                  <a:pt x="1219743" y="403080"/>
                  <a:pt x="1090709" y="429800"/>
                  <a:pt x="953521" y="430954"/>
                </a:cubicBezTo>
                <a:lnTo>
                  <a:pt x="9535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140303" name="Picture 22" descr="未标题-4">
            <a:extLst>
              <a:ext uri="{FF2B5EF4-FFF2-40B4-BE49-F238E27FC236}">
                <a16:creationId xmlns:a16="http://schemas.microsoft.com/office/drawing/2014/main" id="{9BC3C156-CAAF-D84E-9F82-2BC2DEDE5AF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75463" y="68263"/>
            <a:ext cx="2230437"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矩形 3">
            <a:extLst>
              <a:ext uri="{FF2B5EF4-FFF2-40B4-BE49-F238E27FC236}">
                <a16:creationId xmlns:a16="http://schemas.microsoft.com/office/drawing/2014/main" id="{CA129C77-F882-184A-9393-CEC9F076C7E2}"/>
              </a:ext>
            </a:extLst>
          </p:cNvPr>
          <p:cNvSpPr>
            <a:spLocks noChangeArrowheads="1"/>
          </p:cNvSpPr>
          <p:nvPr/>
        </p:nvSpPr>
        <p:spPr bwMode="auto">
          <a:xfrm>
            <a:off x="19050" y="1060450"/>
            <a:ext cx="4800600" cy="500063"/>
          </a:xfrm>
          <a:prstGeom prst="rect">
            <a:avLst/>
          </a:prstGeom>
          <a:gradFill rotWithShape="0">
            <a:gsLst>
              <a:gs pos="0">
                <a:srgbClr val="F46200">
                  <a:alpha val="89000"/>
                </a:srgbClr>
              </a:gs>
              <a:gs pos="100000">
                <a:srgbClr val="FF6600">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buFont typeface="Arial" panose="020B0604020202020204" pitchFamily="34" charset="0"/>
              <a:buNone/>
            </a:pPr>
            <a:r>
              <a:rPr lang="zh-CN" altLang="en-US" sz="2100" b="1">
                <a:solidFill>
                  <a:schemeClr val="bg1"/>
                </a:solidFill>
                <a:latin typeface="微软雅黑" panose="020B0503020204020204" pitchFamily="34" charset="-122"/>
                <a:ea typeface="微软雅黑" panose="020B0503020204020204" pitchFamily="34" charset="-122"/>
                <a:sym typeface="MS PGothic" panose="020B0600070205080204" pitchFamily="34" charset="-128"/>
              </a:rPr>
              <a:t>       二、</a:t>
            </a:r>
            <a:r>
              <a:rPr lang="zh-CN" altLang="en-US" sz="21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硬件中断和软件中断的区别</a:t>
            </a:r>
            <a:endParaRPr lang="zh-CN" altLang="en-US" sz="2100" b="1">
              <a:solidFill>
                <a:schemeClr val="bg1"/>
              </a:solidFill>
              <a:latin typeface="微软雅黑" panose="020B0503020204020204" pitchFamily="34" charset="-122"/>
              <a:ea typeface="微软雅黑" panose="020B0503020204020204" pitchFamily="34" charset="-122"/>
              <a:sym typeface="MS PGothic" panose="020B0600070205080204" pitchFamily="34" charset="-128"/>
            </a:endParaRPr>
          </a:p>
        </p:txBody>
      </p:sp>
      <p:sp>
        <p:nvSpPr>
          <p:cNvPr id="140305" name="文本框 1">
            <a:extLst>
              <a:ext uri="{FF2B5EF4-FFF2-40B4-BE49-F238E27FC236}">
                <a16:creationId xmlns:a16="http://schemas.microsoft.com/office/drawing/2014/main" id="{92357976-3E43-D44A-ACB1-8934624898B7}"/>
              </a:ext>
            </a:extLst>
          </p:cNvPr>
          <p:cNvSpPr txBox="1">
            <a:spLocks noChangeArrowheads="1"/>
          </p:cNvSpPr>
          <p:nvPr/>
        </p:nvSpPr>
        <p:spPr bwMode="auto">
          <a:xfrm>
            <a:off x="708025" y="1671638"/>
            <a:ext cx="33829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2000" b="1">
                <a:solidFill>
                  <a:srgbClr val="0033CC"/>
                </a:solidFill>
                <a:latin typeface="宋体" panose="02010600030101010101" pitchFamily="2" charset="-122"/>
              </a:rPr>
              <a:t>(1) 中断的引发方式不同</a:t>
            </a:r>
            <a:endParaRPr lang="zh-CN" altLang="en-US">
              <a:solidFill>
                <a:srgbClr val="0033CC"/>
              </a:solidFill>
            </a:endParaRPr>
          </a:p>
        </p:txBody>
      </p:sp>
      <p:sp>
        <p:nvSpPr>
          <p:cNvPr id="140306" name="矩形 1">
            <a:extLst>
              <a:ext uri="{FF2B5EF4-FFF2-40B4-BE49-F238E27FC236}">
                <a16:creationId xmlns:a16="http://schemas.microsoft.com/office/drawing/2014/main" id="{3F5C91C2-46CC-B24F-9440-6C78A51F7B6E}"/>
              </a:ext>
            </a:extLst>
          </p:cNvPr>
          <p:cNvSpPr>
            <a:spLocks noChangeArrowheads="1"/>
          </p:cNvSpPr>
          <p:nvPr/>
        </p:nvSpPr>
        <p:spPr bwMode="auto">
          <a:xfrm>
            <a:off x="785813" y="2119313"/>
            <a:ext cx="711676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667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1828800" indent="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286000" indent="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2743200" indent="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200400" indent="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a:buFont typeface="Arial" panose="020B0604020202020204" pitchFamily="34" charset="0"/>
              <a:buNone/>
            </a:pPr>
            <a:r>
              <a:rPr lang="zh-CN" altLang="en-US" sz="2000" b="1">
                <a:latin typeface="宋体" panose="02010600030101010101" pitchFamily="2" charset="-122"/>
                <a:cs typeface="Times New Roman" panose="02020603050405020304" pitchFamily="18" charset="0"/>
              </a:rPr>
              <a:t> 硬件中断是由</a:t>
            </a:r>
            <a:r>
              <a:rPr lang="en-US" altLang="en-US" sz="2000" b="1">
                <a:latin typeface="宋体" panose="02010600030101010101" pitchFamily="2" charset="-122"/>
                <a:cs typeface="Times New Roman" panose="02020603050405020304" pitchFamily="18" charset="0"/>
              </a:rPr>
              <a:t>CPU</a:t>
            </a:r>
            <a:r>
              <a:rPr lang="zh-CN" altLang="en-US" sz="2000" b="1">
                <a:latin typeface="宋体" panose="02010600030101010101" pitchFamily="2" charset="-122"/>
                <a:cs typeface="Times New Roman" panose="02020603050405020304" pitchFamily="18" charset="0"/>
              </a:rPr>
              <a:t>以外的设备发出的接到引脚</a:t>
            </a:r>
            <a:r>
              <a:rPr lang="en-US" altLang="en-US" sz="2000" b="1">
                <a:latin typeface="宋体" panose="02010600030101010101" pitchFamily="2" charset="-122"/>
                <a:cs typeface="Times New Roman" panose="02020603050405020304" pitchFamily="18" charset="0"/>
              </a:rPr>
              <a:t>INTR</a:t>
            </a:r>
            <a:r>
              <a:rPr lang="zh-CN" altLang="en-US" sz="2000" b="1">
                <a:latin typeface="宋体" panose="02010600030101010101" pitchFamily="2" charset="-122"/>
                <a:cs typeface="Times New Roman" panose="02020603050405020304" pitchFamily="18" charset="0"/>
              </a:rPr>
              <a:t>和</a:t>
            </a:r>
            <a:r>
              <a:rPr lang="en-US" altLang="en-US" sz="2000" b="1">
                <a:latin typeface="宋体" panose="02010600030101010101" pitchFamily="2" charset="-122"/>
                <a:cs typeface="Times New Roman" panose="02020603050405020304" pitchFamily="18" charset="0"/>
              </a:rPr>
              <a:t>NMI</a:t>
            </a:r>
            <a:r>
              <a:rPr lang="zh-CN" altLang="en-US" sz="2000" b="1">
                <a:latin typeface="宋体" panose="02010600030101010101" pitchFamily="2" charset="-122"/>
                <a:cs typeface="Times New Roman" panose="02020603050405020304" pitchFamily="18" charset="0"/>
              </a:rPr>
              <a:t>上的中断请求信号而引发的，而软件中断是由于</a:t>
            </a:r>
            <a:r>
              <a:rPr lang="en-US" altLang="en-US" sz="2000" b="1">
                <a:latin typeface="宋体" panose="02010600030101010101" pitchFamily="2" charset="-122"/>
                <a:cs typeface="Times New Roman" panose="02020603050405020304" pitchFamily="18" charset="0"/>
              </a:rPr>
              <a:t>CPU</a:t>
            </a:r>
            <a:r>
              <a:rPr lang="zh-CN" altLang="en-US" sz="2000" b="1">
                <a:latin typeface="宋体" panose="02010600030101010101" pitchFamily="2" charset="-122"/>
                <a:cs typeface="Times New Roman" panose="02020603050405020304" pitchFamily="18" charset="0"/>
              </a:rPr>
              <a:t>执行</a:t>
            </a:r>
            <a:r>
              <a:rPr lang="en-US" altLang="en-US" sz="2000" b="1">
                <a:latin typeface="宋体" panose="02010600030101010101" pitchFamily="2" charset="-122"/>
                <a:cs typeface="Times New Roman" panose="02020603050405020304" pitchFamily="18" charset="0"/>
              </a:rPr>
              <a:t>INT n</a:t>
            </a:r>
            <a:r>
              <a:rPr lang="zh-CN" altLang="en-US" sz="2000" b="1">
                <a:latin typeface="宋体" panose="02010600030101010101" pitchFamily="2" charset="-122"/>
                <a:cs typeface="Times New Roman" panose="02020603050405020304" pitchFamily="18" charset="0"/>
              </a:rPr>
              <a:t>指令而引发的。</a:t>
            </a:r>
            <a:endParaRPr lang="en-GB" altLang="en-US" sz="2000" b="1">
              <a:latin typeface="宋体" panose="02010600030101010101" pitchFamily="2"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4102"/>
                                        </p:tgtEl>
                                        <p:attrNameLst>
                                          <p:attrName>style.visibility</p:attrName>
                                        </p:attrNameLst>
                                      </p:cBhvr>
                                      <p:to>
                                        <p:strVal val="visible"/>
                                      </p:to>
                                    </p:set>
                                    <p:animEffect filter="fade">
                                      <p:cBhvr>
                                        <p:cTn id="7" dur="500"/>
                                        <p:tgtEl>
                                          <p:spTgt spid="4102"/>
                                        </p:tgtEl>
                                      </p:cBhvr>
                                    </p:animEffect>
                                  </p:childTnLst>
                                </p:cTn>
                              </p:par>
                              <p:par>
                                <p:cTn id="8" presetID="10" presetClass="entr" presetSubtype="0" fill="hold" nodeType="withEffect">
                                  <p:stCondLst>
                                    <p:cond delay="0"/>
                                  </p:stCondLst>
                                  <p:childTnLst>
                                    <p:set>
                                      <p:cBhvr>
                                        <p:cTn id="9" dur="1" fill="hold">
                                          <p:stCondLst>
                                            <p:cond delay="0"/>
                                          </p:stCondLst>
                                        </p:cTn>
                                        <p:tgtEl>
                                          <p:spTgt spid="4105"/>
                                        </p:tgtEl>
                                        <p:attrNameLst>
                                          <p:attrName>style.visibility</p:attrName>
                                        </p:attrNameLst>
                                      </p:cBhvr>
                                      <p:to>
                                        <p:strVal val="visible"/>
                                      </p:to>
                                    </p:set>
                                    <p:animEffect filter="fade">
                                      <p:cBhvr>
                                        <p:cTn id="10" dur="500"/>
                                        <p:tgtEl>
                                          <p:spTgt spid="4105"/>
                                        </p:tgtEl>
                                      </p:cBhvr>
                                    </p:animEffect>
                                  </p:childTnLst>
                                </p:cTn>
                              </p:par>
                              <p:par>
                                <p:cTn id="11" presetID="10" presetClass="entr" presetSubtype="0" fill="hold" nodeType="withEffect">
                                  <p:stCondLst>
                                    <p:cond delay="0"/>
                                  </p:stCondLst>
                                  <p:childTnLst>
                                    <p:set>
                                      <p:cBhvr>
                                        <p:cTn id="12" dur="1" fill="hold">
                                          <p:stCondLst>
                                            <p:cond delay="0"/>
                                          </p:stCondLst>
                                        </p:cTn>
                                        <p:tgtEl>
                                          <p:spTgt spid="4107"/>
                                        </p:tgtEl>
                                        <p:attrNameLst>
                                          <p:attrName>style.visibility</p:attrName>
                                        </p:attrNameLst>
                                      </p:cBhvr>
                                      <p:to>
                                        <p:strVal val="visible"/>
                                      </p:to>
                                    </p:set>
                                    <p:animEffect filter="fade">
                                      <p:cBhvr>
                                        <p:cTn id="13" dur="500"/>
                                        <p:tgtEl>
                                          <p:spTgt spid="4107"/>
                                        </p:tgtEl>
                                      </p:cBhvr>
                                    </p:animEffect>
                                  </p:childTnLst>
                                </p:cTn>
                              </p:par>
                              <p:par>
                                <p:cTn id="14" presetID="10" presetClass="entr" presetSubtype="0" fill="hold" nodeType="withEffect">
                                  <p:stCondLst>
                                    <p:cond delay="0"/>
                                  </p:stCondLst>
                                  <p:childTnLst>
                                    <p:set>
                                      <p:cBhvr>
                                        <p:cTn id="15" dur="1" fill="hold">
                                          <p:stCondLst>
                                            <p:cond delay="0"/>
                                          </p:stCondLst>
                                        </p:cTn>
                                        <p:tgtEl>
                                          <p:spTgt spid="4103"/>
                                        </p:tgtEl>
                                        <p:attrNameLst>
                                          <p:attrName>style.visibility</p:attrName>
                                        </p:attrNameLst>
                                      </p:cBhvr>
                                      <p:to>
                                        <p:strVal val="visible"/>
                                      </p:to>
                                    </p:set>
                                    <p:animEffect filter="fade">
                                      <p:cBhvr>
                                        <p:cTn id="16" dur="500"/>
                                        <p:tgtEl>
                                          <p:spTgt spid="4103"/>
                                        </p:tgtEl>
                                      </p:cBhvr>
                                    </p:animEffect>
                                  </p:childTnLst>
                                </p:cTn>
                              </p:par>
                              <p:par>
                                <p:cTn id="17" presetID="10" presetClass="entr" presetSubtype="0" fill="hold" nodeType="withEffect">
                                  <p:stCondLst>
                                    <p:cond delay="0"/>
                                  </p:stCondLst>
                                  <p:childTnLst>
                                    <p:set>
                                      <p:cBhvr>
                                        <p:cTn id="18" dur="1" fill="hold">
                                          <p:stCondLst>
                                            <p:cond delay="0"/>
                                          </p:stCondLst>
                                        </p:cTn>
                                        <p:tgtEl>
                                          <p:spTgt spid="4106"/>
                                        </p:tgtEl>
                                        <p:attrNameLst>
                                          <p:attrName>style.visibility</p:attrName>
                                        </p:attrNameLst>
                                      </p:cBhvr>
                                      <p:to>
                                        <p:strVal val="visible"/>
                                      </p:to>
                                    </p:set>
                                    <p:animEffect filter="fade">
                                      <p:cBhvr>
                                        <p:cTn id="19" dur="500"/>
                                        <p:tgtEl>
                                          <p:spTgt spid="4106"/>
                                        </p:tgtEl>
                                      </p:cBhvr>
                                    </p:animEffect>
                                  </p:childTnLst>
                                </p:cTn>
                              </p:par>
                              <p:par>
                                <p:cTn id="20" presetID="10" presetClass="entr" presetSubtype="0" fill="hold" nodeType="withEffect">
                                  <p:stCondLst>
                                    <p:cond delay="0"/>
                                  </p:stCondLst>
                                  <p:childTnLst>
                                    <p:set>
                                      <p:cBhvr>
                                        <p:cTn id="21" dur="1" fill="hold">
                                          <p:stCondLst>
                                            <p:cond delay="0"/>
                                          </p:stCondLst>
                                        </p:cTn>
                                        <p:tgtEl>
                                          <p:spTgt spid="4104"/>
                                        </p:tgtEl>
                                        <p:attrNameLst>
                                          <p:attrName>style.visibility</p:attrName>
                                        </p:attrNameLst>
                                      </p:cBhvr>
                                      <p:to>
                                        <p:strVal val="visible"/>
                                      </p:to>
                                    </p:set>
                                    <p:animEffect filter="fade">
                                      <p:cBhvr>
                                        <p:cTn id="22" dur="500"/>
                                        <p:tgtEl>
                                          <p:spTgt spid="4104"/>
                                        </p:tgtEl>
                                      </p:cBhvr>
                                    </p:animEffect>
                                  </p:childTnLst>
                                </p:cTn>
                              </p:par>
                              <p:par>
                                <p:cTn id="23" presetID="35" presetClass="path" presetSubtype="0" fill="hold" nodeType="withEffect">
                                  <p:stCondLst>
                                    <p:cond delay="0"/>
                                  </p:stCondLst>
                                  <p:childTnLst>
                                    <p:animMotion origin="layout" path="M 0 0  L -0.25 0  E" pathEditMode="relative" rAng="0" ptsTypes="">
                                      <p:cBhvr>
                                        <p:cTn id="24" dur="500" fill="hold"/>
                                        <p:tgtEl>
                                          <p:spTgt spid="4106"/>
                                        </p:tgtEl>
                                        <p:attrNameLst>
                                          <p:attrName>ppt_x,ppt_y</p:attrName>
                                        </p:attrNameLst>
                                      </p:cBhvr>
                                      <p:rCtr x="0" y="0"/>
                                    </p:animMotion>
                                  </p:childTnLst>
                                </p:cTn>
                              </p:par>
                              <p:par>
                                <p:cTn id="25" presetID="35" presetClass="path" presetSubtype="0" fill="hold" nodeType="withEffect">
                                  <p:stCondLst>
                                    <p:cond delay="0"/>
                                  </p:stCondLst>
                                  <p:childTnLst>
                                    <p:animMotion origin="layout" path="M 4.16667E-6 3.33333E-6 L -0.31632 3.33333E-6 " pathEditMode="relative" rAng="0" ptsTypes="AA">
                                      <p:cBhvr>
                                        <p:cTn id="26" dur="500" fill="hold"/>
                                        <p:tgtEl>
                                          <p:spTgt spid="4103"/>
                                        </p:tgtEl>
                                        <p:attrNameLst>
                                          <p:attrName>ppt_x,ppt_y</p:attrName>
                                        </p:attrNameLst>
                                      </p:cBhvr>
                                      <p:rCtr x="-1581100" y="0"/>
                                    </p:animMotion>
                                  </p:childTnLst>
                                </p:cTn>
                              </p:par>
                              <p:par>
                                <p:cTn id="27" presetID="35" presetClass="path" presetSubtype="0" fill="hold" nodeType="withEffect">
                                  <p:stCondLst>
                                    <p:cond delay="0"/>
                                  </p:stCondLst>
                                  <p:childTnLst>
                                    <p:animMotion origin="layout" path="M 0.00504 -1.85185E-6 L -0.46684 -1.85185E-6 " pathEditMode="relative" rAng="0" ptsTypes="AA">
                                      <p:cBhvr>
                                        <p:cTn id="28" dur="500" fill="hold"/>
                                        <p:tgtEl>
                                          <p:spTgt spid="4104"/>
                                        </p:tgtEl>
                                        <p:attrNameLst>
                                          <p:attrName>ppt_x,ppt_y</p:attrName>
                                        </p:attrNameLst>
                                      </p:cBhvr>
                                      <p:rCtr x="-2358900" y="0"/>
                                    </p:animMotion>
                                  </p:childTnLst>
                                </p:cTn>
                              </p:par>
                              <p:par>
                                <p:cTn id="29" presetID="35" presetClass="path" presetSubtype="0" fill="hold" nodeType="withEffect">
                                  <p:stCondLst>
                                    <p:cond delay="0"/>
                                  </p:stCondLst>
                                  <p:childTnLst>
                                    <p:animMotion origin="layout" path="M -3.05556E-6 1.11111E-6 L -0.19531 1.11111E-6 " pathEditMode="relative" rAng="0" ptsTypes="AA">
                                      <p:cBhvr>
                                        <p:cTn id="30" dur="500" fill="hold"/>
                                        <p:tgtEl>
                                          <p:spTgt spid="4105"/>
                                        </p:tgtEl>
                                        <p:attrNameLst>
                                          <p:attrName>ppt_x,ppt_y</p:attrName>
                                        </p:attrNameLst>
                                      </p:cBhvr>
                                      <p:rCtr x="-976900" y="0"/>
                                    </p:animMotion>
                                  </p:childTnLst>
                                </p:cTn>
                              </p:par>
                              <p:par>
                                <p:cTn id="31" presetID="35" presetClass="path" presetSubtype="0" fill="hold" nodeType="withEffect">
                                  <p:stCondLst>
                                    <p:cond delay="0"/>
                                  </p:stCondLst>
                                  <p:childTnLst>
                                    <p:animMotion origin="layout" path="M 3.05556E-6 -1.85185E-6 L -0.33577 -1.85185E-6 " pathEditMode="relative" rAng="0" ptsTypes="AA">
                                      <p:cBhvr>
                                        <p:cTn id="32" dur="500" fill="hold"/>
                                        <p:tgtEl>
                                          <p:spTgt spid="4102"/>
                                        </p:tgtEl>
                                        <p:attrNameLst>
                                          <p:attrName>ppt_x,ppt_y</p:attrName>
                                        </p:attrNameLst>
                                      </p:cBhvr>
                                      <p:rCtr x="-1678300" y="0"/>
                                    </p:animMotion>
                                  </p:childTnLst>
                                </p:cTn>
                              </p:par>
                              <p:par>
                                <p:cTn id="33" presetID="35" presetClass="path" presetSubtype="0" fill="hold" nodeType="withEffect">
                                  <p:stCondLst>
                                    <p:cond delay="0"/>
                                  </p:stCondLst>
                                  <p:childTnLst>
                                    <p:animMotion origin="layout" path="M 1.66667E-6 -1.85185E-6 L -0.57188 -1.85185E-6 " pathEditMode="relative" rAng="0" ptsTypes="AA">
                                      <p:cBhvr>
                                        <p:cTn id="34" dur="500" fill="hold"/>
                                        <p:tgtEl>
                                          <p:spTgt spid="4107"/>
                                        </p:tgtEl>
                                        <p:attrNameLst>
                                          <p:attrName>ppt_x,ppt_y</p:attrName>
                                        </p:attrNameLst>
                                      </p:cBhvr>
                                      <p:rCtr x="-2858900" y="0"/>
                                    </p:animMotion>
                                  </p:childTnLst>
                                </p:cTn>
                              </p:par>
                              <p:par>
                                <p:cTn id="35" presetID="10" presetClass="exit" presetSubtype="0" fill="hold" nodeType="withEffect">
                                  <p:stCondLst>
                                    <p:cond delay="0"/>
                                  </p:stCondLst>
                                  <p:childTnLst>
                                    <p:animEffect filter="fade">
                                      <p:cBhvr>
                                        <p:cTn id="36" dur="500"/>
                                        <p:tgtEl>
                                          <p:spTgt spid="4107"/>
                                        </p:tgtEl>
                                      </p:cBhvr>
                                    </p:animEffect>
                                    <p:set>
                                      <p:cBhvr>
                                        <p:cTn id="37" dur="1" fill="hold">
                                          <p:stCondLst>
                                            <p:cond delay="499"/>
                                          </p:stCondLst>
                                        </p:cTn>
                                        <p:tgtEl>
                                          <p:spTgt spid="4107"/>
                                        </p:tgtEl>
                                        <p:attrNameLst>
                                          <p:attrName>style.visibility</p:attrName>
                                        </p:attrNameLst>
                                      </p:cBhvr>
                                      <p:to>
                                        <p:strVal val="hidden"/>
                                      </p:to>
                                    </p:set>
                                  </p:childTnLst>
                                </p:cTn>
                              </p:par>
                              <p:par>
                                <p:cTn id="38" presetID="10" presetClass="exit" presetSubtype="0" fill="hold" nodeType="withEffect">
                                  <p:stCondLst>
                                    <p:cond delay="0"/>
                                  </p:stCondLst>
                                  <p:childTnLst>
                                    <p:animEffect filter="fade">
                                      <p:cBhvr>
                                        <p:cTn id="39" dur="500"/>
                                        <p:tgtEl>
                                          <p:spTgt spid="4105"/>
                                        </p:tgtEl>
                                      </p:cBhvr>
                                    </p:animEffect>
                                    <p:set>
                                      <p:cBhvr>
                                        <p:cTn id="40" dur="1" fill="hold">
                                          <p:stCondLst>
                                            <p:cond delay="499"/>
                                          </p:stCondLst>
                                        </p:cTn>
                                        <p:tgtEl>
                                          <p:spTgt spid="4105"/>
                                        </p:tgtEl>
                                        <p:attrNameLst>
                                          <p:attrName>style.visibility</p:attrName>
                                        </p:attrNameLst>
                                      </p:cBhvr>
                                      <p:to>
                                        <p:strVal val="hidden"/>
                                      </p:to>
                                    </p:set>
                                  </p:childTnLst>
                                </p:cTn>
                              </p:par>
                              <p:par>
                                <p:cTn id="41" presetID="10" presetClass="exit" presetSubtype="0" fill="hold" nodeType="withEffect">
                                  <p:stCondLst>
                                    <p:cond delay="0"/>
                                  </p:stCondLst>
                                  <p:childTnLst>
                                    <p:animEffect filter="fade">
                                      <p:cBhvr>
                                        <p:cTn id="42" dur="500"/>
                                        <p:tgtEl>
                                          <p:spTgt spid="4103"/>
                                        </p:tgtEl>
                                      </p:cBhvr>
                                    </p:animEffect>
                                    <p:set>
                                      <p:cBhvr>
                                        <p:cTn id="43" dur="1" fill="hold">
                                          <p:stCondLst>
                                            <p:cond delay="499"/>
                                          </p:stCondLst>
                                        </p:cTn>
                                        <p:tgtEl>
                                          <p:spTgt spid="4103"/>
                                        </p:tgtEl>
                                        <p:attrNameLst>
                                          <p:attrName>style.visibility</p:attrName>
                                        </p:attrNameLst>
                                      </p:cBhvr>
                                      <p:to>
                                        <p:strVal val="hidden"/>
                                      </p:to>
                                    </p:set>
                                  </p:childTnLst>
                                </p:cTn>
                              </p:par>
                              <p:par>
                                <p:cTn id="44" presetID="10" presetClass="exit" presetSubtype="0" fill="hold" nodeType="withEffect">
                                  <p:stCondLst>
                                    <p:cond delay="0"/>
                                  </p:stCondLst>
                                  <p:childTnLst>
                                    <p:animEffect filter="fade">
                                      <p:cBhvr>
                                        <p:cTn id="45" dur="500"/>
                                        <p:tgtEl>
                                          <p:spTgt spid="4106"/>
                                        </p:tgtEl>
                                      </p:cBhvr>
                                    </p:animEffect>
                                    <p:set>
                                      <p:cBhvr>
                                        <p:cTn id="46" dur="1" fill="hold">
                                          <p:stCondLst>
                                            <p:cond delay="499"/>
                                          </p:stCondLst>
                                        </p:cTn>
                                        <p:tgtEl>
                                          <p:spTgt spid="4106"/>
                                        </p:tgtEl>
                                        <p:attrNameLst>
                                          <p:attrName>style.visibility</p:attrName>
                                        </p:attrNameLst>
                                      </p:cBhvr>
                                      <p:to>
                                        <p:strVal val="hidden"/>
                                      </p:to>
                                    </p:set>
                                  </p:childTnLst>
                                </p:cTn>
                              </p:par>
                              <p:par>
                                <p:cTn id="47" presetID="10" presetClass="exit" presetSubtype="0" fill="hold" nodeType="withEffect">
                                  <p:stCondLst>
                                    <p:cond delay="0"/>
                                  </p:stCondLst>
                                  <p:childTnLst>
                                    <p:animEffect filter="fade">
                                      <p:cBhvr>
                                        <p:cTn id="48" dur="500"/>
                                        <p:tgtEl>
                                          <p:spTgt spid="4102"/>
                                        </p:tgtEl>
                                      </p:cBhvr>
                                    </p:animEffect>
                                    <p:set>
                                      <p:cBhvr>
                                        <p:cTn id="49" dur="1" fill="hold">
                                          <p:stCondLst>
                                            <p:cond delay="499"/>
                                          </p:stCondLst>
                                        </p:cTn>
                                        <p:tgtEl>
                                          <p:spTgt spid="4102"/>
                                        </p:tgtEl>
                                        <p:attrNameLst>
                                          <p:attrName>style.visibility</p:attrName>
                                        </p:attrNameLst>
                                      </p:cBhvr>
                                      <p:to>
                                        <p:strVal val="hidden"/>
                                      </p:to>
                                    </p:set>
                                  </p:childTnLst>
                                </p:cTn>
                              </p:par>
                              <p:par>
                                <p:cTn id="50" presetID="10" presetClass="exit" presetSubtype="0" fill="hold" nodeType="withEffect">
                                  <p:stCondLst>
                                    <p:cond delay="0"/>
                                  </p:stCondLst>
                                  <p:childTnLst>
                                    <p:animEffect filter="fade">
                                      <p:cBhvr>
                                        <p:cTn id="51" dur="500"/>
                                        <p:tgtEl>
                                          <p:spTgt spid="4104"/>
                                        </p:tgtEl>
                                      </p:cBhvr>
                                    </p:animEffect>
                                    <p:set>
                                      <p:cBhvr>
                                        <p:cTn id="52" dur="1" fill="hold">
                                          <p:stCondLst>
                                            <p:cond delay="499"/>
                                          </p:stCondLst>
                                        </p:cTn>
                                        <p:tgtEl>
                                          <p:spTgt spid="4104"/>
                                        </p:tgtEl>
                                        <p:attrNameLst>
                                          <p:attrName>style.visibility</p:attrName>
                                        </p:attrNameLst>
                                      </p:cBhvr>
                                      <p:to>
                                        <p:strVal val="hidden"/>
                                      </p:to>
                                    </p:set>
                                  </p:childTnLst>
                                </p:cTn>
                              </p:par>
                              <p:par>
                                <p:cTn id="53" presetID="10" presetClass="entr" presetSubtype="0" fill="hold" nodeType="withEffect">
                                  <p:stCondLst>
                                    <p:cond delay="0"/>
                                  </p:stCondLst>
                                  <p:childTnLst>
                                    <p:set>
                                      <p:cBhvr>
                                        <p:cTn id="54" dur="1" fill="hold">
                                          <p:stCondLst>
                                            <p:cond delay="0"/>
                                          </p:stCondLst>
                                        </p:cTn>
                                        <p:tgtEl>
                                          <p:spTgt spid="4108"/>
                                        </p:tgtEl>
                                        <p:attrNameLst>
                                          <p:attrName>style.visibility</p:attrName>
                                        </p:attrNameLst>
                                      </p:cBhvr>
                                      <p:to>
                                        <p:strVal val="visible"/>
                                      </p:to>
                                    </p:set>
                                    <p:animEffect filter="fade">
                                      <p:cBhvr>
                                        <p:cTn id="55" dur="500"/>
                                        <p:tgtEl>
                                          <p:spTgt spid="4108"/>
                                        </p:tgtEl>
                                      </p:cBhvr>
                                    </p:animEffect>
                                  </p:childTnLst>
                                </p:cTn>
                              </p:par>
                              <p:par>
                                <p:cTn id="56" presetID="10" presetClass="entr" presetSubtype="0" fill="hold" nodeType="withEffect">
                                  <p:stCondLst>
                                    <p:cond delay="0"/>
                                  </p:stCondLst>
                                  <p:childTnLst>
                                    <p:set>
                                      <p:cBhvr>
                                        <p:cTn id="57" dur="1" fill="hold">
                                          <p:stCondLst>
                                            <p:cond delay="0"/>
                                          </p:stCondLst>
                                        </p:cTn>
                                        <p:tgtEl>
                                          <p:spTgt spid="4109"/>
                                        </p:tgtEl>
                                        <p:attrNameLst>
                                          <p:attrName>style.visibility</p:attrName>
                                        </p:attrNameLst>
                                      </p:cBhvr>
                                      <p:to>
                                        <p:strVal val="visible"/>
                                      </p:to>
                                    </p:set>
                                    <p:animEffect filter="fade">
                                      <p:cBhvr>
                                        <p:cTn id="58" dur="500"/>
                                        <p:tgtEl>
                                          <p:spTgt spid="4109"/>
                                        </p:tgtEl>
                                      </p:cBhvr>
                                    </p:animEffect>
                                  </p:childTnLst>
                                </p:cTn>
                              </p:par>
                              <p:par>
                                <p:cTn id="59" presetID="10" presetClass="entr" presetSubtype="0" fill="hold" nodeType="withEffect">
                                  <p:stCondLst>
                                    <p:cond delay="0"/>
                                  </p:stCondLst>
                                  <p:childTnLst>
                                    <p:set>
                                      <p:cBhvr>
                                        <p:cTn id="60" dur="1" fill="hold">
                                          <p:stCondLst>
                                            <p:cond delay="0"/>
                                          </p:stCondLst>
                                        </p:cTn>
                                        <p:tgtEl>
                                          <p:spTgt spid="4110"/>
                                        </p:tgtEl>
                                        <p:attrNameLst>
                                          <p:attrName>style.visibility</p:attrName>
                                        </p:attrNameLst>
                                      </p:cBhvr>
                                      <p:to>
                                        <p:strVal val="visible"/>
                                      </p:to>
                                    </p:set>
                                    <p:animEffect filter="fade">
                                      <p:cBhvr>
                                        <p:cTn id="61" dur="500"/>
                                        <p:tgtEl>
                                          <p:spTgt spid="4110"/>
                                        </p:tgtEl>
                                      </p:cBhvr>
                                    </p:animEffect>
                                  </p:childTnLst>
                                </p:cTn>
                              </p:par>
                              <p:par>
                                <p:cTn id="62" presetID="10" presetClass="entr" presetSubtype="0" fill="hold" nodeType="withEffect">
                                  <p:stCondLst>
                                    <p:cond delay="0"/>
                                  </p:stCondLst>
                                  <p:childTnLst>
                                    <p:set>
                                      <p:cBhvr>
                                        <p:cTn id="63" dur="1" fill="hold">
                                          <p:stCondLst>
                                            <p:cond delay="0"/>
                                          </p:stCondLst>
                                        </p:cTn>
                                        <p:tgtEl>
                                          <p:spTgt spid="4111"/>
                                        </p:tgtEl>
                                        <p:attrNameLst>
                                          <p:attrName>style.visibility</p:attrName>
                                        </p:attrNameLst>
                                      </p:cBhvr>
                                      <p:to>
                                        <p:strVal val="visible"/>
                                      </p:to>
                                    </p:set>
                                    <p:animEffect filter="fade">
                                      <p:cBhvr>
                                        <p:cTn id="64" dur="500"/>
                                        <p:tgtEl>
                                          <p:spTgt spid="4111"/>
                                        </p:tgtEl>
                                      </p:cBhvr>
                                    </p:animEffect>
                                  </p:childTnLst>
                                </p:cTn>
                              </p:par>
                              <p:par>
                                <p:cTn id="65" presetID="53" presetClass="exit" presetSubtype="16" fill="hold" nodeType="withEffect">
                                  <p:stCondLst>
                                    <p:cond delay="0"/>
                                  </p:stCondLst>
                                  <p:childTnLst>
                                    <p:anim calcmode="lin" valueType="num">
                                      <p:cBhvr>
                                        <p:cTn id="66" dur="500"/>
                                        <p:tgtEl>
                                          <p:spTgt spid="4108"/>
                                        </p:tgtEl>
                                        <p:attrNameLst>
                                          <p:attrName>ppt_w</p:attrName>
                                        </p:attrNameLst>
                                      </p:cBhvr>
                                      <p:tavLst>
                                        <p:tav tm="0">
                                          <p:val>
                                            <p:strVal val="ppt_w"/>
                                          </p:val>
                                        </p:tav>
                                        <p:tav tm="100000">
                                          <p:val>
                                            <p:fltVal val="0"/>
                                          </p:val>
                                        </p:tav>
                                      </p:tavLst>
                                    </p:anim>
                                    <p:anim calcmode="lin" valueType="num">
                                      <p:cBhvr>
                                        <p:cTn id="67" dur="500"/>
                                        <p:tgtEl>
                                          <p:spTgt spid="4108"/>
                                        </p:tgtEl>
                                        <p:attrNameLst>
                                          <p:attrName>ppt_h</p:attrName>
                                        </p:attrNameLst>
                                      </p:cBhvr>
                                      <p:tavLst>
                                        <p:tav tm="0">
                                          <p:val>
                                            <p:strVal val="ppt_h"/>
                                          </p:val>
                                        </p:tav>
                                        <p:tav tm="100000">
                                          <p:val>
                                            <p:fltVal val="0"/>
                                          </p:val>
                                        </p:tav>
                                      </p:tavLst>
                                    </p:anim>
                                    <p:animEffect filter="fade">
                                      <p:cBhvr>
                                        <p:cTn id="68" dur="500"/>
                                        <p:tgtEl>
                                          <p:spTgt spid="4108"/>
                                        </p:tgtEl>
                                      </p:cBhvr>
                                    </p:animEffect>
                                    <p:set>
                                      <p:cBhvr>
                                        <p:cTn id="69" dur="1" fill="hold">
                                          <p:stCondLst>
                                            <p:cond delay="499"/>
                                          </p:stCondLst>
                                        </p:cTn>
                                        <p:tgtEl>
                                          <p:spTgt spid="4108"/>
                                        </p:tgtEl>
                                        <p:attrNameLst>
                                          <p:attrName>style.visibility</p:attrName>
                                        </p:attrNameLst>
                                      </p:cBhvr>
                                      <p:to>
                                        <p:strVal val="hidden"/>
                                      </p:to>
                                    </p:set>
                                  </p:childTnLst>
                                </p:cTn>
                              </p:par>
                              <p:par>
                                <p:cTn id="70" presetID="53" presetClass="exit" presetSubtype="16" fill="hold" nodeType="withEffect">
                                  <p:stCondLst>
                                    <p:cond delay="0"/>
                                  </p:stCondLst>
                                  <p:childTnLst>
                                    <p:anim calcmode="lin" valueType="num">
                                      <p:cBhvr>
                                        <p:cTn id="71" dur="500"/>
                                        <p:tgtEl>
                                          <p:spTgt spid="4109"/>
                                        </p:tgtEl>
                                        <p:attrNameLst>
                                          <p:attrName>ppt_w</p:attrName>
                                        </p:attrNameLst>
                                      </p:cBhvr>
                                      <p:tavLst>
                                        <p:tav tm="0">
                                          <p:val>
                                            <p:strVal val="ppt_w"/>
                                          </p:val>
                                        </p:tav>
                                        <p:tav tm="100000">
                                          <p:val>
                                            <p:fltVal val="0"/>
                                          </p:val>
                                        </p:tav>
                                      </p:tavLst>
                                    </p:anim>
                                    <p:anim calcmode="lin" valueType="num">
                                      <p:cBhvr>
                                        <p:cTn id="72" dur="500"/>
                                        <p:tgtEl>
                                          <p:spTgt spid="4109"/>
                                        </p:tgtEl>
                                        <p:attrNameLst>
                                          <p:attrName>ppt_h</p:attrName>
                                        </p:attrNameLst>
                                      </p:cBhvr>
                                      <p:tavLst>
                                        <p:tav tm="0">
                                          <p:val>
                                            <p:strVal val="ppt_h"/>
                                          </p:val>
                                        </p:tav>
                                        <p:tav tm="100000">
                                          <p:val>
                                            <p:fltVal val="0"/>
                                          </p:val>
                                        </p:tav>
                                      </p:tavLst>
                                    </p:anim>
                                    <p:animEffect filter="fade">
                                      <p:cBhvr>
                                        <p:cTn id="73" dur="500"/>
                                        <p:tgtEl>
                                          <p:spTgt spid="4109"/>
                                        </p:tgtEl>
                                      </p:cBhvr>
                                    </p:animEffect>
                                    <p:set>
                                      <p:cBhvr>
                                        <p:cTn id="74" dur="1" fill="hold">
                                          <p:stCondLst>
                                            <p:cond delay="499"/>
                                          </p:stCondLst>
                                        </p:cTn>
                                        <p:tgtEl>
                                          <p:spTgt spid="4109"/>
                                        </p:tgtEl>
                                        <p:attrNameLst>
                                          <p:attrName>style.visibility</p:attrName>
                                        </p:attrNameLst>
                                      </p:cBhvr>
                                      <p:to>
                                        <p:strVal val="hidden"/>
                                      </p:to>
                                    </p:set>
                                  </p:childTnLst>
                                </p:cTn>
                              </p:par>
                              <p:par>
                                <p:cTn id="75" presetID="53" presetClass="exit" presetSubtype="16" fill="hold" nodeType="withEffect">
                                  <p:stCondLst>
                                    <p:cond delay="0"/>
                                  </p:stCondLst>
                                  <p:childTnLst>
                                    <p:anim calcmode="lin" valueType="num">
                                      <p:cBhvr>
                                        <p:cTn id="76" dur="500"/>
                                        <p:tgtEl>
                                          <p:spTgt spid="4110"/>
                                        </p:tgtEl>
                                        <p:attrNameLst>
                                          <p:attrName>ppt_w</p:attrName>
                                        </p:attrNameLst>
                                      </p:cBhvr>
                                      <p:tavLst>
                                        <p:tav tm="0">
                                          <p:val>
                                            <p:strVal val="ppt_w"/>
                                          </p:val>
                                        </p:tav>
                                        <p:tav tm="100000">
                                          <p:val>
                                            <p:fltVal val="0"/>
                                          </p:val>
                                        </p:tav>
                                      </p:tavLst>
                                    </p:anim>
                                    <p:anim calcmode="lin" valueType="num">
                                      <p:cBhvr>
                                        <p:cTn id="77" dur="500"/>
                                        <p:tgtEl>
                                          <p:spTgt spid="4110"/>
                                        </p:tgtEl>
                                        <p:attrNameLst>
                                          <p:attrName>ppt_h</p:attrName>
                                        </p:attrNameLst>
                                      </p:cBhvr>
                                      <p:tavLst>
                                        <p:tav tm="0">
                                          <p:val>
                                            <p:strVal val="ppt_h"/>
                                          </p:val>
                                        </p:tav>
                                        <p:tav tm="100000">
                                          <p:val>
                                            <p:fltVal val="0"/>
                                          </p:val>
                                        </p:tav>
                                      </p:tavLst>
                                    </p:anim>
                                    <p:animEffect filter="fade">
                                      <p:cBhvr>
                                        <p:cTn id="78" dur="500"/>
                                        <p:tgtEl>
                                          <p:spTgt spid="4110"/>
                                        </p:tgtEl>
                                      </p:cBhvr>
                                    </p:animEffect>
                                    <p:set>
                                      <p:cBhvr>
                                        <p:cTn id="79" dur="1" fill="hold">
                                          <p:stCondLst>
                                            <p:cond delay="499"/>
                                          </p:stCondLst>
                                        </p:cTn>
                                        <p:tgtEl>
                                          <p:spTgt spid="4110"/>
                                        </p:tgtEl>
                                        <p:attrNameLst>
                                          <p:attrName>style.visibility</p:attrName>
                                        </p:attrNameLst>
                                      </p:cBhvr>
                                      <p:to>
                                        <p:strVal val="hidden"/>
                                      </p:to>
                                    </p:set>
                                  </p:childTnLst>
                                </p:cTn>
                              </p:par>
                              <p:par>
                                <p:cTn id="80" presetID="53" presetClass="exit" presetSubtype="16" fill="hold" nodeType="withEffect">
                                  <p:stCondLst>
                                    <p:cond delay="0"/>
                                  </p:stCondLst>
                                  <p:childTnLst>
                                    <p:anim calcmode="lin" valueType="num">
                                      <p:cBhvr>
                                        <p:cTn id="81" dur="500"/>
                                        <p:tgtEl>
                                          <p:spTgt spid="4111"/>
                                        </p:tgtEl>
                                        <p:attrNameLst>
                                          <p:attrName>ppt_w</p:attrName>
                                        </p:attrNameLst>
                                      </p:cBhvr>
                                      <p:tavLst>
                                        <p:tav tm="0">
                                          <p:val>
                                            <p:strVal val="ppt_w"/>
                                          </p:val>
                                        </p:tav>
                                        <p:tav tm="100000">
                                          <p:val>
                                            <p:fltVal val="0"/>
                                          </p:val>
                                        </p:tav>
                                      </p:tavLst>
                                    </p:anim>
                                    <p:anim calcmode="lin" valueType="num">
                                      <p:cBhvr>
                                        <p:cTn id="82" dur="500"/>
                                        <p:tgtEl>
                                          <p:spTgt spid="4111"/>
                                        </p:tgtEl>
                                        <p:attrNameLst>
                                          <p:attrName>ppt_h</p:attrName>
                                        </p:attrNameLst>
                                      </p:cBhvr>
                                      <p:tavLst>
                                        <p:tav tm="0">
                                          <p:val>
                                            <p:strVal val="ppt_h"/>
                                          </p:val>
                                        </p:tav>
                                        <p:tav tm="100000">
                                          <p:val>
                                            <p:fltVal val="0"/>
                                          </p:val>
                                        </p:tav>
                                      </p:tavLst>
                                    </p:anim>
                                    <p:animEffect filter="fade">
                                      <p:cBhvr>
                                        <p:cTn id="83" dur="500"/>
                                        <p:tgtEl>
                                          <p:spTgt spid="4111"/>
                                        </p:tgtEl>
                                      </p:cBhvr>
                                    </p:animEffect>
                                    <p:set>
                                      <p:cBhvr>
                                        <p:cTn id="84" dur="1" fill="hold">
                                          <p:stCondLst>
                                            <p:cond delay="499"/>
                                          </p:stCondLst>
                                        </p:cTn>
                                        <p:tgtEl>
                                          <p:spTgt spid="4111"/>
                                        </p:tgtEl>
                                        <p:attrNameLst>
                                          <p:attrName>style.visibility</p:attrName>
                                        </p:attrNameLst>
                                      </p:cBhvr>
                                      <p:to>
                                        <p:strVal val="hidden"/>
                                      </p:to>
                                    </p:set>
                                  </p:childTnLst>
                                </p:cTn>
                              </p:par>
                            </p:childTnLst>
                          </p:cTn>
                        </p:par>
                        <p:par>
                          <p:cTn id="85" fill="hold" nodeType="afterGroup">
                            <p:stCondLst>
                              <p:cond delay="500"/>
                            </p:stCondLst>
                            <p:childTnLst>
                              <p:par>
                                <p:cTn id="86" presetID="3" presetClass="entr" presetSubtype="10" fill="hold" grpId="0" nodeType="afterEffect">
                                  <p:stCondLst>
                                    <p:cond delay="0"/>
                                  </p:stCondLst>
                                  <p:childTnLst>
                                    <p:set>
                                      <p:cBhvr>
                                        <p:cTn id="87" dur="1" fill="hold">
                                          <p:stCondLst>
                                            <p:cond delay="0"/>
                                          </p:stCondLst>
                                        </p:cTn>
                                        <p:tgtEl>
                                          <p:spTgt spid="37"/>
                                        </p:tgtEl>
                                        <p:attrNameLst>
                                          <p:attrName>style.visibility</p:attrName>
                                        </p:attrNameLst>
                                      </p:cBhvr>
                                      <p:to>
                                        <p:strVal val="visible"/>
                                      </p:to>
                                    </p:set>
                                    <p:animEffect transition="in" filter="blinds(horizontal)">
                                      <p:cBhvr>
                                        <p:cTn id="88"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ldLvl="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长方形 289">
            <a:extLst>
              <a:ext uri="{FF2B5EF4-FFF2-40B4-BE49-F238E27FC236}">
                <a16:creationId xmlns:a16="http://schemas.microsoft.com/office/drawing/2014/main" id="{9CC8D2C6-02C6-AE41-A7AF-D30EDF12541A}"/>
              </a:ext>
            </a:extLst>
          </p:cNvPr>
          <p:cNvSpPr>
            <a:spLocks noChangeArrowheads="1"/>
          </p:cNvSpPr>
          <p:nvPr/>
        </p:nvSpPr>
        <p:spPr bwMode="auto">
          <a:xfrm>
            <a:off x="-26988" y="242888"/>
            <a:ext cx="4008438" cy="606425"/>
          </a:xfrm>
          <a:prstGeom prst="rect">
            <a:avLst/>
          </a:prstGeom>
          <a:gradFill rotWithShape="0">
            <a:gsLst>
              <a:gs pos="0">
                <a:srgbClr val="990033"/>
              </a:gs>
              <a:gs pos="100000">
                <a:srgbClr val="460017">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67628" tIns="35243" rIns="67628" bIns="35243" anchor="ctr"/>
          <a:lstStyle/>
          <a:p>
            <a:pPr>
              <a:buFont typeface="Arial" panose="020B0604020202020204" pitchFamily="34" charset="0"/>
              <a:buNone/>
            </a:pPr>
            <a:endParaRPr lang="zh-CN" altLang="en-US"/>
          </a:p>
        </p:txBody>
      </p:sp>
      <p:sp>
        <p:nvSpPr>
          <p:cNvPr id="5123" name="文本框 5">
            <a:extLst>
              <a:ext uri="{FF2B5EF4-FFF2-40B4-BE49-F238E27FC236}">
                <a16:creationId xmlns:a16="http://schemas.microsoft.com/office/drawing/2014/main" id="{E448CFBB-4BFE-421A-8723-616B9EB1944E}"/>
              </a:ext>
            </a:extLst>
          </p:cNvPr>
          <p:cNvSpPr/>
          <p:nvPr/>
        </p:nvSpPr>
        <p:spPr>
          <a:xfrm>
            <a:off x="325438" y="328613"/>
            <a:ext cx="5805487" cy="438150"/>
          </a:xfrm>
          <a:prstGeom prst="rect">
            <a:avLst/>
          </a:prstGeom>
          <a:noFill/>
          <a:ln w="9525">
            <a:noFill/>
          </a:ln>
        </p:spPr>
        <p:txBody>
          <a:bodyPr lIns="68580" tIns="34290" rIns="68580" bIns="34290">
            <a:spAutoFit/>
          </a:bodyPr>
          <a:lstStyle/>
          <a:p>
            <a:pPr>
              <a:buFont typeface="Arial" panose="020B0604020202020204" pitchFamily="34" charset="0"/>
              <a:buNone/>
              <a:defRPr/>
            </a:pPr>
            <a:r>
              <a:rPr lang="zh-CN" altLang="en-US" sz="2400" b="1" noProof="1">
                <a:solidFill>
                  <a:schemeClr val="bg1"/>
                </a:solidFill>
                <a:ea typeface="微软雅黑" panose="020B0503020204020204" pitchFamily="34" charset="-122"/>
                <a:sym typeface="Arial" panose="020B0604020202020204" pitchFamily="34" charset="0"/>
              </a:rPr>
              <a:t>   </a:t>
            </a:r>
            <a:r>
              <a:rPr lang="zh-CN" altLang="en-US" sz="2400" b="1" noProof="1">
                <a:solidFill>
                  <a:schemeClr val="bg1"/>
                </a:solidFill>
                <a:latin typeface="微软雅黑" panose="020B0503020204020204" pitchFamily="34" charset="-122"/>
                <a:ea typeface="微软雅黑" panose="020B0503020204020204" pitchFamily="34" charset="-122"/>
                <a:sym typeface="+mn-ea"/>
              </a:rPr>
              <a:t>硬件中断和软件中断的区别</a:t>
            </a:r>
            <a:r>
              <a:rPr kumimoji="1" lang="en-US" altLang="zh-CN" sz="2400">
                <a:effectLst>
                  <a:outerShdw blurRad="38100" dist="38100" dir="2700000" algn="tl">
                    <a:srgbClr val="C0C0C0"/>
                  </a:outerShdw>
                </a:effectLst>
                <a:latin typeface="Times New Roman" panose="02020603050405020304" pitchFamily="18" charset="0"/>
                <a:sym typeface="+mn-ea"/>
              </a:rPr>
              <a:t> </a:t>
            </a:r>
            <a:endParaRPr lang="en-US" altLang="en-US" sz="2400" b="1" noProof="1">
              <a:solidFill>
                <a:schemeClr val="bg1"/>
              </a:solidFill>
              <a:ea typeface="微软雅黑" panose="020B0503020204020204" pitchFamily="34" charset="-122"/>
              <a:sym typeface="Arial" panose="020B0604020202020204" pitchFamily="34" charset="0"/>
            </a:endParaRPr>
          </a:p>
        </p:txBody>
      </p:sp>
      <p:sp>
        <p:nvSpPr>
          <p:cNvPr id="142339" name="矩形 8">
            <a:extLst>
              <a:ext uri="{FF2B5EF4-FFF2-40B4-BE49-F238E27FC236}">
                <a16:creationId xmlns:a16="http://schemas.microsoft.com/office/drawing/2014/main" id="{8DB8FF6F-D71C-5143-AA78-E96CBC44BF3C}"/>
              </a:ext>
            </a:extLst>
          </p:cNvPr>
          <p:cNvSpPr>
            <a:spLocks noChangeArrowheads="1"/>
          </p:cNvSpPr>
          <p:nvPr/>
        </p:nvSpPr>
        <p:spPr bwMode="auto">
          <a:xfrm>
            <a:off x="2411413" y="523875"/>
            <a:ext cx="20891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gn="ctr">
              <a:buFont typeface="Arial" panose="020B0604020202020204" pitchFamily="34" charset="0"/>
              <a:buNone/>
            </a:pPr>
            <a:endParaRPr lang="zh-CN" altLang="en-US" sz="15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4102" name="Picture 2" descr="PPECLOGO-eff-0-1">
            <a:extLst>
              <a:ext uri="{FF2B5EF4-FFF2-40B4-BE49-F238E27FC236}">
                <a16:creationId xmlns:a16="http://schemas.microsoft.com/office/drawing/2014/main" id="{DF9EA7C1-82CB-134F-8872-77AFBAF7A4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7863" y="525463"/>
            <a:ext cx="627062"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3" descr="PPECLOGO-eff-0-2">
            <a:extLst>
              <a:ext uri="{FF2B5EF4-FFF2-40B4-BE49-F238E27FC236}">
                <a16:creationId xmlns:a16="http://schemas.microsoft.com/office/drawing/2014/main" id="{C2D47FB6-80DF-7347-907A-1D68594F70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6600" y="506413"/>
            <a:ext cx="5778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6" descr="PPECLOGO-eff-0-1">
            <a:extLst>
              <a:ext uri="{FF2B5EF4-FFF2-40B4-BE49-F238E27FC236}">
                <a16:creationId xmlns:a16="http://schemas.microsoft.com/office/drawing/2014/main" id="{84A6AEFC-8A11-684F-BB41-890FBCA3ABA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6038" y="533400"/>
            <a:ext cx="23495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8" descr="PPECLOGO-eff-0-2">
            <a:extLst>
              <a:ext uri="{FF2B5EF4-FFF2-40B4-BE49-F238E27FC236}">
                <a16:creationId xmlns:a16="http://schemas.microsoft.com/office/drawing/2014/main" id="{809FE36A-E952-9945-A456-68BF85EA9B1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6200" y="377825"/>
            <a:ext cx="57943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11" descr="PPECLOGO-eff-5-4">
            <a:extLst>
              <a:ext uri="{FF2B5EF4-FFF2-40B4-BE49-F238E27FC236}">
                <a16:creationId xmlns:a16="http://schemas.microsoft.com/office/drawing/2014/main" id="{FAE66D4F-A002-7F4D-9747-298B40553F9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53063" y="449263"/>
            <a:ext cx="5334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7" name="Picture 12" descr="PPECLOGO-eff-0-1">
            <a:extLst>
              <a:ext uri="{FF2B5EF4-FFF2-40B4-BE49-F238E27FC236}">
                <a16:creationId xmlns:a16="http://schemas.microsoft.com/office/drawing/2014/main" id="{47B1BBA9-766F-6241-B05A-8051722564E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89413" y="874713"/>
            <a:ext cx="309562"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Picture 15" descr="PPECLOGO-eff2-1-3">
            <a:extLst>
              <a:ext uri="{FF2B5EF4-FFF2-40B4-BE49-F238E27FC236}">
                <a16:creationId xmlns:a16="http://schemas.microsoft.com/office/drawing/2014/main" id="{E14684ED-15C7-FE4B-BDAE-6F3229E9DF1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47850" y="461963"/>
            <a:ext cx="25876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6" descr="PPECLOGO-eff2-1-4">
            <a:extLst>
              <a:ext uri="{FF2B5EF4-FFF2-40B4-BE49-F238E27FC236}">
                <a16:creationId xmlns:a16="http://schemas.microsoft.com/office/drawing/2014/main" id="{42DCBA24-8FF5-9C4A-88DB-466EA32F3AE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30725" y="731838"/>
            <a:ext cx="4159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0" name="Picture 17" descr="PPECLOGO-eff2-1-3">
            <a:extLst>
              <a:ext uri="{FF2B5EF4-FFF2-40B4-BE49-F238E27FC236}">
                <a16:creationId xmlns:a16="http://schemas.microsoft.com/office/drawing/2014/main" id="{C5B51586-B091-4D4B-ABEE-482EE465D30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45063" y="534988"/>
            <a:ext cx="211137"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18" descr="PPECLOGO-eff2-1-3">
            <a:extLst>
              <a:ext uri="{FF2B5EF4-FFF2-40B4-BE49-F238E27FC236}">
                <a16:creationId xmlns:a16="http://schemas.microsoft.com/office/drawing/2014/main" id="{5287EAA8-8556-394B-BE67-0F3FDA24441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43513" y="788988"/>
            <a:ext cx="166687" cy="11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2350" name="网络 586">
            <a:extLst>
              <a:ext uri="{FF2B5EF4-FFF2-40B4-BE49-F238E27FC236}">
                <a16:creationId xmlns:a16="http://schemas.microsoft.com/office/drawing/2014/main" id="{22BC7588-DB88-6D4D-BF8A-D0FA3744EA4F}"/>
              </a:ext>
            </a:extLst>
          </p:cNvPr>
          <p:cNvSpPr>
            <a:spLocks noChangeArrowheads="1"/>
          </p:cNvSpPr>
          <p:nvPr/>
        </p:nvSpPr>
        <p:spPr bwMode="auto">
          <a:xfrm>
            <a:off x="19050" y="314325"/>
            <a:ext cx="506413" cy="484188"/>
          </a:xfrm>
          <a:custGeom>
            <a:avLst/>
            <a:gdLst>
              <a:gd name="T0" fmla="*/ 0 w 1889279"/>
              <a:gd name="T1" fmla="*/ 0 h 1810503"/>
              <a:gd name="T2" fmla="*/ 0 w 1889279"/>
              <a:gd name="T3" fmla="*/ 0 h 1810503"/>
              <a:gd name="T4" fmla="*/ 0 w 1889279"/>
              <a:gd name="T5" fmla="*/ 0 h 1810503"/>
              <a:gd name="T6" fmla="*/ 0 w 1889279"/>
              <a:gd name="T7" fmla="*/ 0 h 1810503"/>
              <a:gd name="T8" fmla="*/ 0 w 1889279"/>
              <a:gd name="T9" fmla="*/ 0 h 1810503"/>
              <a:gd name="T10" fmla="*/ 0 w 1889279"/>
              <a:gd name="T11" fmla="*/ 0 h 1810503"/>
              <a:gd name="T12" fmla="*/ 0 w 1889279"/>
              <a:gd name="T13" fmla="*/ 0 h 1810503"/>
              <a:gd name="T14" fmla="*/ 0 w 1889279"/>
              <a:gd name="T15" fmla="*/ 0 h 1810503"/>
              <a:gd name="T16" fmla="*/ 0 w 1889279"/>
              <a:gd name="T17" fmla="*/ 0 h 1810503"/>
              <a:gd name="T18" fmla="*/ 0 w 1889279"/>
              <a:gd name="T19" fmla="*/ 0 h 1810503"/>
              <a:gd name="T20" fmla="*/ 0 w 1889279"/>
              <a:gd name="T21" fmla="*/ 0 h 1810503"/>
              <a:gd name="T22" fmla="*/ 0 w 1889279"/>
              <a:gd name="T23" fmla="*/ 0 h 1810503"/>
              <a:gd name="T24" fmla="*/ 0 w 1889279"/>
              <a:gd name="T25" fmla="*/ 0 h 1810503"/>
              <a:gd name="T26" fmla="*/ 0 w 1889279"/>
              <a:gd name="T27" fmla="*/ 0 h 1810503"/>
              <a:gd name="T28" fmla="*/ 0 w 1889279"/>
              <a:gd name="T29" fmla="*/ 0 h 1810503"/>
              <a:gd name="T30" fmla="*/ 0 w 1889279"/>
              <a:gd name="T31" fmla="*/ 0 h 1810503"/>
              <a:gd name="T32" fmla="*/ 0 w 1889279"/>
              <a:gd name="T33" fmla="*/ 0 h 1810503"/>
              <a:gd name="T34" fmla="*/ 0 w 1889279"/>
              <a:gd name="T35" fmla="*/ 0 h 1810503"/>
              <a:gd name="T36" fmla="*/ 0 w 1889279"/>
              <a:gd name="T37" fmla="*/ 0 h 1810503"/>
              <a:gd name="T38" fmla="*/ 0 w 1889279"/>
              <a:gd name="T39" fmla="*/ 0 h 1810503"/>
              <a:gd name="T40" fmla="*/ 0 w 1889279"/>
              <a:gd name="T41" fmla="*/ 0 h 1810503"/>
              <a:gd name="T42" fmla="*/ 0 w 1889279"/>
              <a:gd name="T43" fmla="*/ 0 h 1810503"/>
              <a:gd name="T44" fmla="*/ 0 w 1889279"/>
              <a:gd name="T45" fmla="*/ 0 h 1810503"/>
              <a:gd name="T46" fmla="*/ 0 w 1889279"/>
              <a:gd name="T47" fmla="*/ 0 h 1810503"/>
              <a:gd name="T48" fmla="*/ 0 w 1889279"/>
              <a:gd name="T49" fmla="*/ 0 h 1810503"/>
              <a:gd name="T50" fmla="*/ 0 w 1889279"/>
              <a:gd name="T51" fmla="*/ 0 h 1810503"/>
              <a:gd name="T52" fmla="*/ 0 w 1889279"/>
              <a:gd name="T53" fmla="*/ 0 h 1810503"/>
              <a:gd name="T54" fmla="*/ 0 w 1889279"/>
              <a:gd name="T55" fmla="*/ 0 h 1810503"/>
              <a:gd name="T56" fmla="*/ 0 w 1889279"/>
              <a:gd name="T57" fmla="*/ 0 h 1810503"/>
              <a:gd name="T58" fmla="*/ 0 w 1889279"/>
              <a:gd name="T59" fmla="*/ 0 h 1810503"/>
              <a:gd name="T60" fmla="*/ 0 w 1889279"/>
              <a:gd name="T61" fmla="*/ 0 h 1810503"/>
              <a:gd name="T62" fmla="*/ 0 w 1889279"/>
              <a:gd name="T63" fmla="*/ 0 h 1810503"/>
              <a:gd name="T64" fmla="*/ 0 w 1889279"/>
              <a:gd name="T65" fmla="*/ 0 h 1810503"/>
              <a:gd name="T66" fmla="*/ 0 w 1889279"/>
              <a:gd name="T67" fmla="*/ 0 h 1810503"/>
              <a:gd name="T68" fmla="*/ 0 w 1889279"/>
              <a:gd name="T69" fmla="*/ 0 h 1810503"/>
              <a:gd name="T70" fmla="*/ 0 w 1889279"/>
              <a:gd name="T71" fmla="*/ 0 h 1810503"/>
              <a:gd name="T72" fmla="*/ 0 w 1889279"/>
              <a:gd name="T73" fmla="*/ 0 h 1810503"/>
              <a:gd name="T74" fmla="*/ 0 w 1889279"/>
              <a:gd name="T75" fmla="*/ 0 h 18105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lnTo>
                  <a:pt x="953521" y="1355186"/>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lnTo>
                  <a:pt x="953521" y="931303"/>
                </a:ln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lnTo>
                  <a:pt x="900586" y="1702"/>
                </a:lnTo>
                <a:close/>
                <a:moveTo>
                  <a:pt x="953521" y="0"/>
                </a:moveTo>
                <a:lnTo>
                  <a:pt x="981035" y="1330"/>
                </a:lnTo>
                <a:cubicBezTo>
                  <a:pt x="1124068" y="53565"/>
                  <a:pt x="1247786" y="180867"/>
                  <a:pt x="1332000" y="354889"/>
                </a:cubicBezTo>
                <a:cubicBezTo>
                  <a:pt x="1219743" y="403080"/>
                  <a:pt x="1090709" y="429800"/>
                  <a:pt x="953521" y="430954"/>
                </a:cubicBezTo>
                <a:lnTo>
                  <a:pt x="9535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142351" name="Picture 22" descr="未标题-4">
            <a:extLst>
              <a:ext uri="{FF2B5EF4-FFF2-40B4-BE49-F238E27FC236}">
                <a16:creationId xmlns:a16="http://schemas.microsoft.com/office/drawing/2014/main" id="{E5D97B1E-7542-7749-B4B4-530D8480CCD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75463" y="68263"/>
            <a:ext cx="2230437"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矩形 3">
            <a:extLst>
              <a:ext uri="{FF2B5EF4-FFF2-40B4-BE49-F238E27FC236}">
                <a16:creationId xmlns:a16="http://schemas.microsoft.com/office/drawing/2014/main" id="{8142D30B-A74B-DE4C-8F5A-DCDB39090C78}"/>
              </a:ext>
            </a:extLst>
          </p:cNvPr>
          <p:cNvSpPr>
            <a:spLocks noChangeArrowheads="1"/>
          </p:cNvSpPr>
          <p:nvPr/>
        </p:nvSpPr>
        <p:spPr bwMode="auto">
          <a:xfrm>
            <a:off x="19050" y="1060450"/>
            <a:ext cx="4800600" cy="500063"/>
          </a:xfrm>
          <a:prstGeom prst="rect">
            <a:avLst/>
          </a:prstGeom>
          <a:gradFill rotWithShape="0">
            <a:gsLst>
              <a:gs pos="0">
                <a:srgbClr val="F46200">
                  <a:alpha val="89000"/>
                </a:srgbClr>
              </a:gs>
              <a:gs pos="100000">
                <a:srgbClr val="FF6600">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buFont typeface="Arial" panose="020B0604020202020204" pitchFamily="34" charset="0"/>
              <a:buNone/>
            </a:pPr>
            <a:r>
              <a:rPr lang="zh-CN" altLang="en-US" sz="2100" b="1">
                <a:solidFill>
                  <a:schemeClr val="bg1"/>
                </a:solidFill>
                <a:latin typeface="微软雅黑" panose="020B0503020204020204" pitchFamily="34" charset="-122"/>
                <a:ea typeface="微软雅黑" panose="020B0503020204020204" pitchFamily="34" charset="-122"/>
                <a:sym typeface="MS PGothic" panose="020B0600070205080204" pitchFamily="34" charset="-128"/>
              </a:rPr>
              <a:t>       二、</a:t>
            </a:r>
            <a:r>
              <a:rPr lang="zh-CN" altLang="en-US" sz="21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硬件中断和软件中断的区别</a:t>
            </a:r>
            <a:endParaRPr lang="zh-CN" altLang="en-US" sz="2100" b="1">
              <a:solidFill>
                <a:schemeClr val="bg1"/>
              </a:solidFill>
              <a:latin typeface="微软雅黑" panose="020B0503020204020204" pitchFamily="34" charset="-122"/>
              <a:ea typeface="微软雅黑" panose="020B0503020204020204" pitchFamily="34" charset="-122"/>
              <a:sym typeface="MS PGothic" panose="020B0600070205080204" pitchFamily="34" charset="-128"/>
            </a:endParaRPr>
          </a:p>
        </p:txBody>
      </p:sp>
      <p:sp>
        <p:nvSpPr>
          <p:cNvPr id="142353" name="文本框 2">
            <a:extLst>
              <a:ext uri="{FF2B5EF4-FFF2-40B4-BE49-F238E27FC236}">
                <a16:creationId xmlns:a16="http://schemas.microsoft.com/office/drawing/2014/main" id="{43AA9003-F608-5346-BD39-04E876A9028A}"/>
              </a:ext>
            </a:extLst>
          </p:cNvPr>
          <p:cNvSpPr txBox="1">
            <a:spLocks noChangeArrowheads="1"/>
          </p:cNvSpPr>
          <p:nvPr/>
        </p:nvSpPr>
        <p:spPr bwMode="auto">
          <a:xfrm>
            <a:off x="757238" y="1792288"/>
            <a:ext cx="4297362"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20000"/>
              </a:lnSpc>
              <a:buFont typeface="Arial" panose="020B0604020202020204" pitchFamily="34" charset="0"/>
              <a:buNone/>
            </a:pPr>
            <a:r>
              <a:rPr lang="zh-CN" altLang="en-US" sz="2000" b="1">
                <a:solidFill>
                  <a:srgbClr val="0033CC"/>
                </a:solidFill>
                <a:latin typeface="宋体" panose="02010600030101010101" pitchFamily="2" charset="-122"/>
              </a:rPr>
              <a:t>(2) CPU获取中断类型码的方式不同</a:t>
            </a:r>
          </a:p>
        </p:txBody>
      </p:sp>
      <p:sp>
        <p:nvSpPr>
          <p:cNvPr id="142354" name="矩形 1">
            <a:extLst>
              <a:ext uri="{FF2B5EF4-FFF2-40B4-BE49-F238E27FC236}">
                <a16:creationId xmlns:a16="http://schemas.microsoft.com/office/drawing/2014/main" id="{CF15AEF5-78F9-424F-86BA-92AC5367970E}"/>
              </a:ext>
            </a:extLst>
          </p:cNvPr>
          <p:cNvSpPr>
            <a:spLocks noChangeArrowheads="1"/>
          </p:cNvSpPr>
          <p:nvPr/>
        </p:nvSpPr>
        <p:spPr bwMode="auto">
          <a:xfrm>
            <a:off x="693738" y="2373313"/>
            <a:ext cx="7843837" cy="119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00025">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1828800" indent="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286000" indent="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2743200" indent="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200400" indent="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a:lnSpc>
                <a:spcPct val="125000"/>
              </a:lnSpc>
              <a:buFont typeface="Arial" panose="020B0604020202020204" pitchFamily="34" charset="0"/>
              <a:buNone/>
            </a:pPr>
            <a:r>
              <a:rPr lang="zh-CN" altLang="en-US" sz="2000" b="1" dirty="0">
                <a:latin typeface="宋体" panose="02010600030101010101" pitchFamily="2" charset="-122"/>
                <a:cs typeface="Times New Roman" panose="02020603050405020304" pitchFamily="18" charset="0"/>
              </a:rPr>
              <a:t> 可屏蔽硬件中断</a:t>
            </a:r>
            <a:r>
              <a:rPr lang="en-US" altLang="en-US" sz="2000" b="1" dirty="0">
                <a:latin typeface="宋体" panose="02010600030101010101" pitchFamily="2" charset="-122"/>
                <a:cs typeface="Times New Roman" panose="02020603050405020304" pitchFamily="18" charset="0"/>
              </a:rPr>
              <a:t>,</a:t>
            </a:r>
            <a:r>
              <a:rPr lang="zh-CN" altLang="en-US" sz="2000" b="1" dirty="0">
                <a:latin typeface="宋体" panose="02010600030101010101" pitchFamily="2" charset="-122"/>
                <a:cs typeface="Times New Roman" panose="02020603050405020304" pitchFamily="18" charset="0"/>
              </a:rPr>
              <a:t>中断类型码是由中断控制器</a:t>
            </a:r>
            <a:r>
              <a:rPr lang="en-US" altLang="en-US" sz="2000" b="1" dirty="0">
                <a:latin typeface="宋体" panose="02010600030101010101" pitchFamily="2" charset="-122"/>
                <a:cs typeface="Times New Roman" panose="02020603050405020304" pitchFamily="18" charset="0"/>
              </a:rPr>
              <a:t>8259A</a:t>
            </a:r>
            <a:r>
              <a:rPr lang="zh-CN" altLang="en-US" sz="2000" b="1" dirty="0">
                <a:latin typeface="宋体" panose="02010600030101010101" pitchFamily="2" charset="-122"/>
                <a:cs typeface="Times New Roman" panose="02020603050405020304" pitchFamily="18" charset="0"/>
              </a:rPr>
              <a:t>提供；非屏蔽硬件中断类型码（</a:t>
            </a:r>
            <a:r>
              <a:rPr lang="zh-CN" altLang="en-US" sz="2000" b="1" dirty="0">
                <a:solidFill>
                  <a:srgbClr val="FF0000"/>
                </a:solidFill>
                <a:latin typeface="宋体" panose="02010600030101010101" pitchFamily="2" charset="-122"/>
                <a:cs typeface="Times New Roman" panose="02020603050405020304" pitchFamily="18" charset="0"/>
              </a:rPr>
              <a:t>编号</a:t>
            </a:r>
            <a:r>
              <a:rPr lang="en-US" altLang="zh-CN" sz="2000" b="1" dirty="0">
                <a:solidFill>
                  <a:srgbClr val="FF0000"/>
                </a:solidFill>
                <a:latin typeface="宋体" panose="02010600030101010101" pitchFamily="2" charset="-122"/>
                <a:cs typeface="Times New Roman" panose="02020603050405020304" pitchFamily="18" charset="0"/>
              </a:rPr>
              <a:t>2</a:t>
            </a:r>
            <a:r>
              <a:rPr lang="zh-CN" altLang="en-US" sz="2000" b="1" dirty="0">
                <a:latin typeface="宋体" panose="02010600030101010101" pitchFamily="2" charset="-122"/>
                <a:cs typeface="Times New Roman" panose="02020603050405020304" pitchFamily="18" charset="0"/>
              </a:rPr>
              <a:t>）自动产生；</a:t>
            </a:r>
            <a:endParaRPr lang="en-US" altLang="zh-CN" sz="2000" b="1" dirty="0">
              <a:latin typeface="宋体" panose="02010600030101010101" pitchFamily="2" charset="-122"/>
              <a:cs typeface="Times New Roman" panose="02020603050405020304" pitchFamily="18" charset="0"/>
            </a:endParaRPr>
          </a:p>
          <a:p>
            <a:pPr algn="just" eaLnBrk="1">
              <a:lnSpc>
                <a:spcPct val="125000"/>
              </a:lnSpc>
              <a:buFont typeface="Arial" panose="020B0604020202020204" pitchFamily="34" charset="0"/>
              <a:buNone/>
            </a:pPr>
            <a:r>
              <a:rPr lang="zh-CN" altLang="en-US" sz="2000" b="1" dirty="0">
                <a:latin typeface="宋体" panose="02010600030101010101" pitchFamily="2" charset="-122"/>
                <a:cs typeface="Times New Roman" panose="02020603050405020304" pitchFamily="18" charset="0"/>
              </a:rPr>
              <a:t>软件中断</a:t>
            </a:r>
            <a:r>
              <a:rPr lang="en-US" altLang="en-US" sz="2000" b="1" dirty="0">
                <a:latin typeface="宋体" panose="02010600030101010101" pitchFamily="2" charset="-122"/>
                <a:cs typeface="Times New Roman" panose="02020603050405020304" pitchFamily="18" charset="0"/>
              </a:rPr>
              <a:t>,</a:t>
            </a:r>
            <a:r>
              <a:rPr lang="zh-CN" altLang="en-US" sz="2000" b="1" dirty="0">
                <a:latin typeface="宋体" panose="02010600030101010101" pitchFamily="2" charset="-122"/>
                <a:cs typeface="Times New Roman" panose="02020603050405020304" pitchFamily="18" charset="0"/>
              </a:rPr>
              <a:t>中断类型码是由软件中断指令</a:t>
            </a:r>
            <a:r>
              <a:rPr lang="en-US" altLang="en-US" sz="2000" b="1" dirty="0">
                <a:latin typeface="宋体" panose="02010600030101010101" pitchFamily="2" charset="-122"/>
                <a:cs typeface="Times New Roman" panose="02020603050405020304" pitchFamily="18" charset="0"/>
              </a:rPr>
              <a:t>INT n</a:t>
            </a:r>
            <a:r>
              <a:rPr lang="zh-CN" altLang="en-US" sz="2000" b="1" dirty="0">
                <a:latin typeface="宋体" panose="02010600030101010101" pitchFamily="2" charset="-122"/>
                <a:cs typeface="Times New Roman" panose="02020603050405020304" pitchFamily="18" charset="0"/>
              </a:rPr>
              <a:t>本身提供的。</a:t>
            </a:r>
            <a:endParaRPr lang="en-GB" altLang="en-US" sz="2000" b="1" dirty="0">
              <a:latin typeface="宋体" panose="02010600030101010101" pitchFamily="2"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4102"/>
                                        </p:tgtEl>
                                        <p:attrNameLst>
                                          <p:attrName>style.visibility</p:attrName>
                                        </p:attrNameLst>
                                      </p:cBhvr>
                                      <p:to>
                                        <p:strVal val="visible"/>
                                      </p:to>
                                    </p:set>
                                    <p:animEffect filter="fade">
                                      <p:cBhvr>
                                        <p:cTn id="7" dur="500"/>
                                        <p:tgtEl>
                                          <p:spTgt spid="4102"/>
                                        </p:tgtEl>
                                      </p:cBhvr>
                                    </p:animEffect>
                                  </p:childTnLst>
                                </p:cTn>
                              </p:par>
                              <p:par>
                                <p:cTn id="8" presetID="10" presetClass="entr" presetSubtype="0" fill="hold" nodeType="withEffect">
                                  <p:stCondLst>
                                    <p:cond delay="0"/>
                                  </p:stCondLst>
                                  <p:childTnLst>
                                    <p:set>
                                      <p:cBhvr>
                                        <p:cTn id="9" dur="1" fill="hold">
                                          <p:stCondLst>
                                            <p:cond delay="0"/>
                                          </p:stCondLst>
                                        </p:cTn>
                                        <p:tgtEl>
                                          <p:spTgt spid="4105"/>
                                        </p:tgtEl>
                                        <p:attrNameLst>
                                          <p:attrName>style.visibility</p:attrName>
                                        </p:attrNameLst>
                                      </p:cBhvr>
                                      <p:to>
                                        <p:strVal val="visible"/>
                                      </p:to>
                                    </p:set>
                                    <p:animEffect filter="fade">
                                      <p:cBhvr>
                                        <p:cTn id="10" dur="500"/>
                                        <p:tgtEl>
                                          <p:spTgt spid="4105"/>
                                        </p:tgtEl>
                                      </p:cBhvr>
                                    </p:animEffect>
                                  </p:childTnLst>
                                </p:cTn>
                              </p:par>
                              <p:par>
                                <p:cTn id="11" presetID="10" presetClass="entr" presetSubtype="0" fill="hold" nodeType="withEffect">
                                  <p:stCondLst>
                                    <p:cond delay="0"/>
                                  </p:stCondLst>
                                  <p:childTnLst>
                                    <p:set>
                                      <p:cBhvr>
                                        <p:cTn id="12" dur="1" fill="hold">
                                          <p:stCondLst>
                                            <p:cond delay="0"/>
                                          </p:stCondLst>
                                        </p:cTn>
                                        <p:tgtEl>
                                          <p:spTgt spid="4107"/>
                                        </p:tgtEl>
                                        <p:attrNameLst>
                                          <p:attrName>style.visibility</p:attrName>
                                        </p:attrNameLst>
                                      </p:cBhvr>
                                      <p:to>
                                        <p:strVal val="visible"/>
                                      </p:to>
                                    </p:set>
                                    <p:animEffect filter="fade">
                                      <p:cBhvr>
                                        <p:cTn id="13" dur="500"/>
                                        <p:tgtEl>
                                          <p:spTgt spid="4107"/>
                                        </p:tgtEl>
                                      </p:cBhvr>
                                    </p:animEffect>
                                  </p:childTnLst>
                                </p:cTn>
                              </p:par>
                              <p:par>
                                <p:cTn id="14" presetID="10" presetClass="entr" presetSubtype="0" fill="hold" nodeType="withEffect">
                                  <p:stCondLst>
                                    <p:cond delay="0"/>
                                  </p:stCondLst>
                                  <p:childTnLst>
                                    <p:set>
                                      <p:cBhvr>
                                        <p:cTn id="15" dur="1" fill="hold">
                                          <p:stCondLst>
                                            <p:cond delay="0"/>
                                          </p:stCondLst>
                                        </p:cTn>
                                        <p:tgtEl>
                                          <p:spTgt spid="4103"/>
                                        </p:tgtEl>
                                        <p:attrNameLst>
                                          <p:attrName>style.visibility</p:attrName>
                                        </p:attrNameLst>
                                      </p:cBhvr>
                                      <p:to>
                                        <p:strVal val="visible"/>
                                      </p:to>
                                    </p:set>
                                    <p:animEffect filter="fade">
                                      <p:cBhvr>
                                        <p:cTn id="16" dur="500"/>
                                        <p:tgtEl>
                                          <p:spTgt spid="4103"/>
                                        </p:tgtEl>
                                      </p:cBhvr>
                                    </p:animEffect>
                                  </p:childTnLst>
                                </p:cTn>
                              </p:par>
                              <p:par>
                                <p:cTn id="17" presetID="10" presetClass="entr" presetSubtype="0" fill="hold" nodeType="withEffect">
                                  <p:stCondLst>
                                    <p:cond delay="0"/>
                                  </p:stCondLst>
                                  <p:childTnLst>
                                    <p:set>
                                      <p:cBhvr>
                                        <p:cTn id="18" dur="1" fill="hold">
                                          <p:stCondLst>
                                            <p:cond delay="0"/>
                                          </p:stCondLst>
                                        </p:cTn>
                                        <p:tgtEl>
                                          <p:spTgt spid="4106"/>
                                        </p:tgtEl>
                                        <p:attrNameLst>
                                          <p:attrName>style.visibility</p:attrName>
                                        </p:attrNameLst>
                                      </p:cBhvr>
                                      <p:to>
                                        <p:strVal val="visible"/>
                                      </p:to>
                                    </p:set>
                                    <p:animEffect filter="fade">
                                      <p:cBhvr>
                                        <p:cTn id="19" dur="500"/>
                                        <p:tgtEl>
                                          <p:spTgt spid="4106"/>
                                        </p:tgtEl>
                                      </p:cBhvr>
                                    </p:animEffect>
                                  </p:childTnLst>
                                </p:cTn>
                              </p:par>
                              <p:par>
                                <p:cTn id="20" presetID="10" presetClass="entr" presetSubtype="0" fill="hold" nodeType="withEffect">
                                  <p:stCondLst>
                                    <p:cond delay="0"/>
                                  </p:stCondLst>
                                  <p:childTnLst>
                                    <p:set>
                                      <p:cBhvr>
                                        <p:cTn id="21" dur="1" fill="hold">
                                          <p:stCondLst>
                                            <p:cond delay="0"/>
                                          </p:stCondLst>
                                        </p:cTn>
                                        <p:tgtEl>
                                          <p:spTgt spid="4104"/>
                                        </p:tgtEl>
                                        <p:attrNameLst>
                                          <p:attrName>style.visibility</p:attrName>
                                        </p:attrNameLst>
                                      </p:cBhvr>
                                      <p:to>
                                        <p:strVal val="visible"/>
                                      </p:to>
                                    </p:set>
                                    <p:animEffect filter="fade">
                                      <p:cBhvr>
                                        <p:cTn id="22" dur="500"/>
                                        <p:tgtEl>
                                          <p:spTgt spid="4104"/>
                                        </p:tgtEl>
                                      </p:cBhvr>
                                    </p:animEffect>
                                  </p:childTnLst>
                                </p:cTn>
                              </p:par>
                              <p:par>
                                <p:cTn id="23" presetID="35" presetClass="path" presetSubtype="0" fill="hold" nodeType="withEffect">
                                  <p:stCondLst>
                                    <p:cond delay="0"/>
                                  </p:stCondLst>
                                  <p:childTnLst>
                                    <p:animMotion origin="layout" path="M 0 0  L -0.25 0  E" pathEditMode="relative" rAng="0" ptsTypes="">
                                      <p:cBhvr>
                                        <p:cTn id="24" dur="500" fill="hold"/>
                                        <p:tgtEl>
                                          <p:spTgt spid="4106"/>
                                        </p:tgtEl>
                                        <p:attrNameLst>
                                          <p:attrName>ppt_x,ppt_y</p:attrName>
                                        </p:attrNameLst>
                                      </p:cBhvr>
                                      <p:rCtr x="0" y="0"/>
                                    </p:animMotion>
                                  </p:childTnLst>
                                </p:cTn>
                              </p:par>
                              <p:par>
                                <p:cTn id="25" presetID="35" presetClass="path" presetSubtype="0" fill="hold" nodeType="withEffect">
                                  <p:stCondLst>
                                    <p:cond delay="0"/>
                                  </p:stCondLst>
                                  <p:childTnLst>
                                    <p:animMotion origin="layout" path="M 4.16667E-6 3.33333E-6 L -0.31632 3.33333E-6 " pathEditMode="relative" rAng="0" ptsTypes="AA">
                                      <p:cBhvr>
                                        <p:cTn id="26" dur="500" fill="hold"/>
                                        <p:tgtEl>
                                          <p:spTgt spid="4103"/>
                                        </p:tgtEl>
                                        <p:attrNameLst>
                                          <p:attrName>ppt_x,ppt_y</p:attrName>
                                        </p:attrNameLst>
                                      </p:cBhvr>
                                      <p:rCtr x="-1581100" y="0"/>
                                    </p:animMotion>
                                  </p:childTnLst>
                                </p:cTn>
                              </p:par>
                              <p:par>
                                <p:cTn id="27" presetID="35" presetClass="path" presetSubtype="0" fill="hold" nodeType="withEffect">
                                  <p:stCondLst>
                                    <p:cond delay="0"/>
                                  </p:stCondLst>
                                  <p:childTnLst>
                                    <p:animMotion origin="layout" path="M 0.00504 -1.85185E-6 L -0.46684 -1.85185E-6 " pathEditMode="relative" rAng="0" ptsTypes="AA">
                                      <p:cBhvr>
                                        <p:cTn id="28" dur="500" fill="hold"/>
                                        <p:tgtEl>
                                          <p:spTgt spid="4104"/>
                                        </p:tgtEl>
                                        <p:attrNameLst>
                                          <p:attrName>ppt_x,ppt_y</p:attrName>
                                        </p:attrNameLst>
                                      </p:cBhvr>
                                      <p:rCtr x="-2358900" y="0"/>
                                    </p:animMotion>
                                  </p:childTnLst>
                                </p:cTn>
                              </p:par>
                              <p:par>
                                <p:cTn id="29" presetID="35" presetClass="path" presetSubtype="0" fill="hold" nodeType="withEffect">
                                  <p:stCondLst>
                                    <p:cond delay="0"/>
                                  </p:stCondLst>
                                  <p:childTnLst>
                                    <p:animMotion origin="layout" path="M -3.05556E-6 1.11111E-6 L -0.19531 1.11111E-6 " pathEditMode="relative" rAng="0" ptsTypes="AA">
                                      <p:cBhvr>
                                        <p:cTn id="30" dur="500" fill="hold"/>
                                        <p:tgtEl>
                                          <p:spTgt spid="4105"/>
                                        </p:tgtEl>
                                        <p:attrNameLst>
                                          <p:attrName>ppt_x,ppt_y</p:attrName>
                                        </p:attrNameLst>
                                      </p:cBhvr>
                                      <p:rCtr x="-976900" y="0"/>
                                    </p:animMotion>
                                  </p:childTnLst>
                                </p:cTn>
                              </p:par>
                              <p:par>
                                <p:cTn id="31" presetID="35" presetClass="path" presetSubtype="0" fill="hold" nodeType="withEffect">
                                  <p:stCondLst>
                                    <p:cond delay="0"/>
                                  </p:stCondLst>
                                  <p:childTnLst>
                                    <p:animMotion origin="layout" path="M 3.05556E-6 -1.85185E-6 L -0.33577 -1.85185E-6 " pathEditMode="relative" rAng="0" ptsTypes="AA">
                                      <p:cBhvr>
                                        <p:cTn id="32" dur="500" fill="hold"/>
                                        <p:tgtEl>
                                          <p:spTgt spid="4102"/>
                                        </p:tgtEl>
                                        <p:attrNameLst>
                                          <p:attrName>ppt_x,ppt_y</p:attrName>
                                        </p:attrNameLst>
                                      </p:cBhvr>
                                      <p:rCtr x="-1678300" y="0"/>
                                    </p:animMotion>
                                  </p:childTnLst>
                                </p:cTn>
                              </p:par>
                              <p:par>
                                <p:cTn id="33" presetID="35" presetClass="path" presetSubtype="0" fill="hold" nodeType="withEffect">
                                  <p:stCondLst>
                                    <p:cond delay="0"/>
                                  </p:stCondLst>
                                  <p:childTnLst>
                                    <p:animMotion origin="layout" path="M 1.66667E-6 -1.85185E-6 L -0.57188 -1.85185E-6 " pathEditMode="relative" rAng="0" ptsTypes="AA">
                                      <p:cBhvr>
                                        <p:cTn id="34" dur="500" fill="hold"/>
                                        <p:tgtEl>
                                          <p:spTgt spid="4107"/>
                                        </p:tgtEl>
                                        <p:attrNameLst>
                                          <p:attrName>ppt_x,ppt_y</p:attrName>
                                        </p:attrNameLst>
                                      </p:cBhvr>
                                      <p:rCtr x="-2858900" y="0"/>
                                    </p:animMotion>
                                  </p:childTnLst>
                                </p:cTn>
                              </p:par>
                              <p:par>
                                <p:cTn id="35" presetID="10" presetClass="exit" presetSubtype="0" fill="hold" nodeType="withEffect">
                                  <p:stCondLst>
                                    <p:cond delay="0"/>
                                  </p:stCondLst>
                                  <p:childTnLst>
                                    <p:animEffect filter="fade">
                                      <p:cBhvr>
                                        <p:cTn id="36" dur="500"/>
                                        <p:tgtEl>
                                          <p:spTgt spid="4107"/>
                                        </p:tgtEl>
                                      </p:cBhvr>
                                    </p:animEffect>
                                    <p:set>
                                      <p:cBhvr>
                                        <p:cTn id="37" dur="1" fill="hold">
                                          <p:stCondLst>
                                            <p:cond delay="499"/>
                                          </p:stCondLst>
                                        </p:cTn>
                                        <p:tgtEl>
                                          <p:spTgt spid="4107"/>
                                        </p:tgtEl>
                                        <p:attrNameLst>
                                          <p:attrName>style.visibility</p:attrName>
                                        </p:attrNameLst>
                                      </p:cBhvr>
                                      <p:to>
                                        <p:strVal val="hidden"/>
                                      </p:to>
                                    </p:set>
                                  </p:childTnLst>
                                </p:cTn>
                              </p:par>
                              <p:par>
                                <p:cTn id="38" presetID="10" presetClass="exit" presetSubtype="0" fill="hold" nodeType="withEffect">
                                  <p:stCondLst>
                                    <p:cond delay="0"/>
                                  </p:stCondLst>
                                  <p:childTnLst>
                                    <p:animEffect filter="fade">
                                      <p:cBhvr>
                                        <p:cTn id="39" dur="500"/>
                                        <p:tgtEl>
                                          <p:spTgt spid="4105"/>
                                        </p:tgtEl>
                                      </p:cBhvr>
                                    </p:animEffect>
                                    <p:set>
                                      <p:cBhvr>
                                        <p:cTn id="40" dur="1" fill="hold">
                                          <p:stCondLst>
                                            <p:cond delay="499"/>
                                          </p:stCondLst>
                                        </p:cTn>
                                        <p:tgtEl>
                                          <p:spTgt spid="4105"/>
                                        </p:tgtEl>
                                        <p:attrNameLst>
                                          <p:attrName>style.visibility</p:attrName>
                                        </p:attrNameLst>
                                      </p:cBhvr>
                                      <p:to>
                                        <p:strVal val="hidden"/>
                                      </p:to>
                                    </p:set>
                                  </p:childTnLst>
                                </p:cTn>
                              </p:par>
                              <p:par>
                                <p:cTn id="41" presetID="10" presetClass="exit" presetSubtype="0" fill="hold" nodeType="withEffect">
                                  <p:stCondLst>
                                    <p:cond delay="0"/>
                                  </p:stCondLst>
                                  <p:childTnLst>
                                    <p:animEffect filter="fade">
                                      <p:cBhvr>
                                        <p:cTn id="42" dur="500"/>
                                        <p:tgtEl>
                                          <p:spTgt spid="4103"/>
                                        </p:tgtEl>
                                      </p:cBhvr>
                                    </p:animEffect>
                                    <p:set>
                                      <p:cBhvr>
                                        <p:cTn id="43" dur="1" fill="hold">
                                          <p:stCondLst>
                                            <p:cond delay="499"/>
                                          </p:stCondLst>
                                        </p:cTn>
                                        <p:tgtEl>
                                          <p:spTgt spid="4103"/>
                                        </p:tgtEl>
                                        <p:attrNameLst>
                                          <p:attrName>style.visibility</p:attrName>
                                        </p:attrNameLst>
                                      </p:cBhvr>
                                      <p:to>
                                        <p:strVal val="hidden"/>
                                      </p:to>
                                    </p:set>
                                  </p:childTnLst>
                                </p:cTn>
                              </p:par>
                              <p:par>
                                <p:cTn id="44" presetID="10" presetClass="exit" presetSubtype="0" fill="hold" nodeType="withEffect">
                                  <p:stCondLst>
                                    <p:cond delay="0"/>
                                  </p:stCondLst>
                                  <p:childTnLst>
                                    <p:animEffect filter="fade">
                                      <p:cBhvr>
                                        <p:cTn id="45" dur="500"/>
                                        <p:tgtEl>
                                          <p:spTgt spid="4106"/>
                                        </p:tgtEl>
                                      </p:cBhvr>
                                    </p:animEffect>
                                    <p:set>
                                      <p:cBhvr>
                                        <p:cTn id="46" dur="1" fill="hold">
                                          <p:stCondLst>
                                            <p:cond delay="499"/>
                                          </p:stCondLst>
                                        </p:cTn>
                                        <p:tgtEl>
                                          <p:spTgt spid="4106"/>
                                        </p:tgtEl>
                                        <p:attrNameLst>
                                          <p:attrName>style.visibility</p:attrName>
                                        </p:attrNameLst>
                                      </p:cBhvr>
                                      <p:to>
                                        <p:strVal val="hidden"/>
                                      </p:to>
                                    </p:set>
                                  </p:childTnLst>
                                </p:cTn>
                              </p:par>
                              <p:par>
                                <p:cTn id="47" presetID="10" presetClass="exit" presetSubtype="0" fill="hold" nodeType="withEffect">
                                  <p:stCondLst>
                                    <p:cond delay="0"/>
                                  </p:stCondLst>
                                  <p:childTnLst>
                                    <p:animEffect filter="fade">
                                      <p:cBhvr>
                                        <p:cTn id="48" dur="500"/>
                                        <p:tgtEl>
                                          <p:spTgt spid="4102"/>
                                        </p:tgtEl>
                                      </p:cBhvr>
                                    </p:animEffect>
                                    <p:set>
                                      <p:cBhvr>
                                        <p:cTn id="49" dur="1" fill="hold">
                                          <p:stCondLst>
                                            <p:cond delay="499"/>
                                          </p:stCondLst>
                                        </p:cTn>
                                        <p:tgtEl>
                                          <p:spTgt spid="4102"/>
                                        </p:tgtEl>
                                        <p:attrNameLst>
                                          <p:attrName>style.visibility</p:attrName>
                                        </p:attrNameLst>
                                      </p:cBhvr>
                                      <p:to>
                                        <p:strVal val="hidden"/>
                                      </p:to>
                                    </p:set>
                                  </p:childTnLst>
                                </p:cTn>
                              </p:par>
                              <p:par>
                                <p:cTn id="50" presetID="10" presetClass="exit" presetSubtype="0" fill="hold" nodeType="withEffect">
                                  <p:stCondLst>
                                    <p:cond delay="0"/>
                                  </p:stCondLst>
                                  <p:childTnLst>
                                    <p:animEffect filter="fade">
                                      <p:cBhvr>
                                        <p:cTn id="51" dur="500"/>
                                        <p:tgtEl>
                                          <p:spTgt spid="4104"/>
                                        </p:tgtEl>
                                      </p:cBhvr>
                                    </p:animEffect>
                                    <p:set>
                                      <p:cBhvr>
                                        <p:cTn id="52" dur="1" fill="hold">
                                          <p:stCondLst>
                                            <p:cond delay="499"/>
                                          </p:stCondLst>
                                        </p:cTn>
                                        <p:tgtEl>
                                          <p:spTgt spid="4104"/>
                                        </p:tgtEl>
                                        <p:attrNameLst>
                                          <p:attrName>style.visibility</p:attrName>
                                        </p:attrNameLst>
                                      </p:cBhvr>
                                      <p:to>
                                        <p:strVal val="hidden"/>
                                      </p:to>
                                    </p:set>
                                  </p:childTnLst>
                                </p:cTn>
                              </p:par>
                              <p:par>
                                <p:cTn id="53" presetID="10" presetClass="entr" presetSubtype="0" fill="hold" nodeType="withEffect">
                                  <p:stCondLst>
                                    <p:cond delay="0"/>
                                  </p:stCondLst>
                                  <p:childTnLst>
                                    <p:set>
                                      <p:cBhvr>
                                        <p:cTn id="54" dur="1" fill="hold">
                                          <p:stCondLst>
                                            <p:cond delay="0"/>
                                          </p:stCondLst>
                                        </p:cTn>
                                        <p:tgtEl>
                                          <p:spTgt spid="4108"/>
                                        </p:tgtEl>
                                        <p:attrNameLst>
                                          <p:attrName>style.visibility</p:attrName>
                                        </p:attrNameLst>
                                      </p:cBhvr>
                                      <p:to>
                                        <p:strVal val="visible"/>
                                      </p:to>
                                    </p:set>
                                    <p:animEffect filter="fade">
                                      <p:cBhvr>
                                        <p:cTn id="55" dur="500"/>
                                        <p:tgtEl>
                                          <p:spTgt spid="4108"/>
                                        </p:tgtEl>
                                      </p:cBhvr>
                                    </p:animEffect>
                                  </p:childTnLst>
                                </p:cTn>
                              </p:par>
                              <p:par>
                                <p:cTn id="56" presetID="10" presetClass="entr" presetSubtype="0" fill="hold" nodeType="withEffect">
                                  <p:stCondLst>
                                    <p:cond delay="0"/>
                                  </p:stCondLst>
                                  <p:childTnLst>
                                    <p:set>
                                      <p:cBhvr>
                                        <p:cTn id="57" dur="1" fill="hold">
                                          <p:stCondLst>
                                            <p:cond delay="0"/>
                                          </p:stCondLst>
                                        </p:cTn>
                                        <p:tgtEl>
                                          <p:spTgt spid="4109"/>
                                        </p:tgtEl>
                                        <p:attrNameLst>
                                          <p:attrName>style.visibility</p:attrName>
                                        </p:attrNameLst>
                                      </p:cBhvr>
                                      <p:to>
                                        <p:strVal val="visible"/>
                                      </p:to>
                                    </p:set>
                                    <p:animEffect filter="fade">
                                      <p:cBhvr>
                                        <p:cTn id="58" dur="500"/>
                                        <p:tgtEl>
                                          <p:spTgt spid="4109"/>
                                        </p:tgtEl>
                                      </p:cBhvr>
                                    </p:animEffect>
                                  </p:childTnLst>
                                </p:cTn>
                              </p:par>
                              <p:par>
                                <p:cTn id="59" presetID="10" presetClass="entr" presetSubtype="0" fill="hold" nodeType="withEffect">
                                  <p:stCondLst>
                                    <p:cond delay="0"/>
                                  </p:stCondLst>
                                  <p:childTnLst>
                                    <p:set>
                                      <p:cBhvr>
                                        <p:cTn id="60" dur="1" fill="hold">
                                          <p:stCondLst>
                                            <p:cond delay="0"/>
                                          </p:stCondLst>
                                        </p:cTn>
                                        <p:tgtEl>
                                          <p:spTgt spid="4110"/>
                                        </p:tgtEl>
                                        <p:attrNameLst>
                                          <p:attrName>style.visibility</p:attrName>
                                        </p:attrNameLst>
                                      </p:cBhvr>
                                      <p:to>
                                        <p:strVal val="visible"/>
                                      </p:to>
                                    </p:set>
                                    <p:animEffect filter="fade">
                                      <p:cBhvr>
                                        <p:cTn id="61" dur="500"/>
                                        <p:tgtEl>
                                          <p:spTgt spid="4110"/>
                                        </p:tgtEl>
                                      </p:cBhvr>
                                    </p:animEffect>
                                  </p:childTnLst>
                                </p:cTn>
                              </p:par>
                              <p:par>
                                <p:cTn id="62" presetID="10" presetClass="entr" presetSubtype="0" fill="hold" nodeType="withEffect">
                                  <p:stCondLst>
                                    <p:cond delay="0"/>
                                  </p:stCondLst>
                                  <p:childTnLst>
                                    <p:set>
                                      <p:cBhvr>
                                        <p:cTn id="63" dur="1" fill="hold">
                                          <p:stCondLst>
                                            <p:cond delay="0"/>
                                          </p:stCondLst>
                                        </p:cTn>
                                        <p:tgtEl>
                                          <p:spTgt spid="4111"/>
                                        </p:tgtEl>
                                        <p:attrNameLst>
                                          <p:attrName>style.visibility</p:attrName>
                                        </p:attrNameLst>
                                      </p:cBhvr>
                                      <p:to>
                                        <p:strVal val="visible"/>
                                      </p:to>
                                    </p:set>
                                    <p:animEffect filter="fade">
                                      <p:cBhvr>
                                        <p:cTn id="64" dur="500"/>
                                        <p:tgtEl>
                                          <p:spTgt spid="4111"/>
                                        </p:tgtEl>
                                      </p:cBhvr>
                                    </p:animEffect>
                                  </p:childTnLst>
                                </p:cTn>
                              </p:par>
                              <p:par>
                                <p:cTn id="65" presetID="53" presetClass="exit" presetSubtype="16" fill="hold" nodeType="withEffect">
                                  <p:stCondLst>
                                    <p:cond delay="0"/>
                                  </p:stCondLst>
                                  <p:childTnLst>
                                    <p:anim calcmode="lin" valueType="num">
                                      <p:cBhvr>
                                        <p:cTn id="66" dur="500"/>
                                        <p:tgtEl>
                                          <p:spTgt spid="4108"/>
                                        </p:tgtEl>
                                        <p:attrNameLst>
                                          <p:attrName>ppt_w</p:attrName>
                                        </p:attrNameLst>
                                      </p:cBhvr>
                                      <p:tavLst>
                                        <p:tav tm="0">
                                          <p:val>
                                            <p:strVal val="ppt_w"/>
                                          </p:val>
                                        </p:tav>
                                        <p:tav tm="100000">
                                          <p:val>
                                            <p:fltVal val="0"/>
                                          </p:val>
                                        </p:tav>
                                      </p:tavLst>
                                    </p:anim>
                                    <p:anim calcmode="lin" valueType="num">
                                      <p:cBhvr>
                                        <p:cTn id="67" dur="500"/>
                                        <p:tgtEl>
                                          <p:spTgt spid="4108"/>
                                        </p:tgtEl>
                                        <p:attrNameLst>
                                          <p:attrName>ppt_h</p:attrName>
                                        </p:attrNameLst>
                                      </p:cBhvr>
                                      <p:tavLst>
                                        <p:tav tm="0">
                                          <p:val>
                                            <p:strVal val="ppt_h"/>
                                          </p:val>
                                        </p:tav>
                                        <p:tav tm="100000">
                                          <p:val>
                                            <p:fltVal val="0"/>
                                          </p:val>
                                        </p:tav>
                                      </p:tavLst>
                                    </p:anim>
                                    <p:animEffect filter="fade">
                                      <p:cBhvr>
                                        <p:cTn id="68" dur="500"/>
                                        <p:tgtEl>
                                          <p:spTgt spid="4108"/>
                                        </p:tgtEl>
                                      </p:cBhvr>
                                    </p:animEffect>
                                    <p:set>
                                      <p:cBhvr>
                                        <p:cTn id="69" dur="1" fill="hold">
                                          <p:stCondLst>
                                            <p:cond delay="499"/>
                                          </p:stCondLst>
                                        </p:cTn>
                                        <p:tgtEl>
                                          <p:spTgt spid="4108"/>
                                        </p:tgtEl>
                                        <p:attrNameLst>
                                          <p:attrName>style.visibility</p:attrName>
                                        </p:attrNameLst>
                                      </p:cBhvr>
                                      <p:to>
                                        <p:strVal val="hidden"/>
                                      </p:to>
                                    </p:set>
                                  </p:childTnLst>
                                </p:cTn>
                              </p:par>
                              <p:par>
                                <p:cTn id="70" presetID="53" presetClass="exit" presetSubtype="16" fill="hold" nodeType="withEffect">
                                  <p:stCondLst>
                                    <p:cond delay="0"/>
                                  </p:stCondLst>
                                  <p:childTnLst>
                                    <p:anim calcmode="lin" valueType="num">
                                      <p:cBhvr>
                                        <p:cTn id="71" dur="500"/>
                                        <p:tgtEl>
                                          <p:spTgt spid="4109"/>
                                        </p:tgtEl>
                                        <p:attrNameLst>
                                          <p:attrName>ppt_w</p:attrName>
                                        </p:attrNameLst>
                                      </p:cBhvr>
                                      <p:tavLst>
                                        <p:tav tm="0">
                                          <p:val>
                                            <p:strVal val="ppt_w"/>
                                          </p:val>
                                        </p:tav>
                                        <p:tav tm="100000">
                                          <p:val>
                                            <p:fltVal val="0"/>
                                          </p:val>
                                        </p:tav>
                                      </p:tavLst>
                                    </p:anim>
                                    <p:anim calcmode="lin" valueType="num">
                                      <p:cBhvr>
                                        <p:cTn id="72" dur="500"/>
                                        <p:tgtEl>
                                          <p:spTgt spid="4109"/>
                                        </p:tgtEl>
                                        <p:attrNameLst>
                                          <p:attrName>ppt_h</p:attrName>
                                        </p:attrNameLst>
                                      </p:cBhvr>
                                      <p:tavLst>
                                        <p:tav tm="0">
                                          <p:val>
                                            <p:strVal val="ppt_h"/>
                                          </p:val>
                                        </p:tav>
                                        <p:tav tm="100000">
                                          <p:val>
                                            <p:fltVal val="0"/>
                                          </p:val>
                                        </p:tav>
                                      </p:tavLst>
                                    </p:anim>
                                    <p:animEffect filter="fade">
                                      <p:cBhvr>
                                        <p:cTn id="73" dur="500"/>
                                        <p:tgtEl>
                                          <p:spTgt spid="4109"/>
                                        </p:tgtEl>
                                      </p:cBhvr>
                                    </p:animEffect>
                                    <p:set>
                                      <p:cBhvr>
                                        <p:cTn id="74" dur="1" fill="hold">
                                          <p:stCondLst>
                                            <p:cond delay="499"/>
                                          </p:stCondLst>
                                        </p:cTn>
                                        <p:tgtEl>
                                          <p:spTgt spid="4109"/>
                                        </p:tgtEl>
                                        <p:attrNameLst>
                                          <p:attrName>style.visibility</p:attrName>
                                        </p:attrNameLst>
                                      </p:cBhvr>
                                      <p:to>
                                        <p:strVal val="hidden"/>
                                      </p:to>
                                    </p:set>
                                  </p:childTnLst>
                                </p:cTn>
                              </p:par>
                              <p:par>
                                <p:cTn id="75" presetID="53" presetClass="exit" presetSubtype="16" fill="hold" nodeType="withEffect">
                                  <p:stCondLst>
                                    <p:cond delay="0"/>
                                  </p:stCondLst>
                                  <p:childTnLst>
                                    <p:anim calcmode="lin" valueType="num">
                                      <p:cBhvr>
                                        <p:cTn id="76" dur="500"/>
                                        <p:tgtEl>
                                          <p:spTgt spid="4110"/>
                                        </p:tgtEl>
                                        <p:attrNameLst>
                                          <p:attrName>ppt_w</p:attrName>
                                        </p:attrNameLst>
                                      </p:cBhvr>
                                      <p:tavLst>
                                        <p:tav tm="0">
                                          <p:val>
                                            <p:strVal val="ppt_w"/>
                                          </p:val>
                                        </p:tav>
                                        <p:tav tm="100000">
                                          <p:val>
                                            <p:fltVal val="0"/>
                                          </p:val>
                                        </p:tav>
                                      </p:tavLst>
                                    </p:anim>
                                    <p:anim calcmode="lin" valueType="num">
                                      <p:cBhvr>
                                        <p:cTn id="77" dur="500"/>
                                        <p:tgtEl>
                                          <p:spTgt spid="4110"/>
                                        </p:tgtEl>
                                        <p:attrNameLst>
                                          <p:attrName>ppt_h</p:attrName>
                                        </p:attrNameLst>
                                      </p:cBhvr>
                                      <p:tavLst>
                                        <p:tav tm="0">
                                          <p:val>
                                            <p:strVal val="ppt_h"/>
                                          </p:val>
                                        </p:tav>
                                        <p:tav tm="100000">
                                          <p:val>
                                            <p:fltVal val="0"/>
                                          </p:val>
                                        </p:tav>
                                      </p:tavLst>
                                    </p:anim>
                                    <p:animEffect filter="fade">
                                      <p:cBhvr>
                                        <p:cTn id="78" dur="500"/>
                                        <p:tgtEl>
                                          <p:spTgt spid="4110"/>
                                        </p:tgtEl>
                                      </p:cBhvr>
                                    </p:animEffect>
                                    <p:set>
                                      <p:cBhvr>
                                        <p:cTn id="79" dur="1" fill="hold">
                                          <p:stCondLst>
                                            <p:cond delay="499"/>
                                          </p:stCondLst>
                                        </p:cTn>
                                        <p:tgtEl>
                                          <p:spTgt spid="4110"/>
                                        </p:tgtEl>
                                        <p:attrNameLst>
                                          <p:attrName>style.visibility</p:attrName>
                                        </p:attrNameLst>
                                      </p:cBhvr>
                                      <p:to>
                                        <p:strVal val="hidden"/>
                                      </p:to>
                                    </p:set>
                                  </p:childTnLst>
                                </p:cTn>
                              </p:par>
                              <p:par>
                                <p:cTn id="80" presetID="53" presetClass="exit" presetSubtype="16" fill="hold" nodeType="withEffect">
                                  <p:stCondLst>
                                    <p:cond delay="0"/>
                                  </p:stCondLst>
                                  <p:childTnLst>
                                    <p:anim calcmode="lin" valueType="num">
                                      <p:cBhvr>
                                        <p:cTn id="81" dur="500"/>
                                        <p:tgtEl>
                                          <p:spTgt spid="4111"/>
                                        </p:tgtEl>
                                        <p:attrNameLst>
                                          <p:attrName>ppt_w</p:attrName>
                                        </p:attrNameLst>
                                      </p:cBhvr>
                                      <p:tavLst>
                                        <p:tav tm="0">
                                          <p:val>
                                            <p:strVal val="ppt_w"/>
                                          </p:val>
                                        </p:tav>
                                        <p:tav tm="100000">
                                          <p:val>
                                            <p:fltVal val="0"/>
                                          </p:val>
                                        </p:tav>
                                      </p:tavLst>
                                    </p:anim>
                                    <p:anim calcmode="lin" valueType="num">
                                      <p:cBhvr>
                                        <p:cTn id="82" dur="500"/>
                                        <p:tgtEl>
                                          <p:spTgt spid="4111"/>
                                        </p:tgtEl>
                                        <p:attrNameLst>
                                          <p:attrName>ppt_h</p:attrName>
                                        </p:attrNameLst>
                                      </p:cBhvr>
                                      <p:tavLst>
                                        <p:tav tm="0">
                                          <p:val>
                                            <p:strVal val="ppt_h"/>
                                          </p:val>
                                        </p:tav>
                                        <p:tav tm="100000">
                                          <p:val>
                                            <p:fltVal val="0"/>
                                          </p:val>
                                        </p:tav>
                                      </p:tavLst>
                                    </p:anim>
                                    <p:animEffect filter="fade">
                                      <p:cBhvr>
                                        <p:cTn id="83" dur="500"/>
                                        <p:tgtEl>
                                          <p:spTgt spid="4111"/>
                                        </p:tgtEl>
                                      </p:cBhvr>
                                    </p:animEffect>
                                    <p:set>
                                      <p:cBhvr>
                                        <p:cTn id="84" dur="1" fill="hold">
                                          <p:stCondLst>
                                            <p:cond delay="499"/>
                                          </p:stCondLst>
                                        </p:cTn>
                                        <p:tgtEl>
                                          <p:spTgt spid="4111"/>
                                        </p:tgtEl>
                                        <p:attrNameLst>
                                          <p:attrName>style.visibility</p:attrName>
                                        </p:attrNameLst>
                                      </p:cBhvr>
                                      <p:to>
                                        <p:strVal val="hidden"/>
                                      </p:to>
                                    </p:set>
                                  </p:childTnLst>
                                </p:cTn>
                              </p:par>
                            </p:childTnLst>
                          </p:cTn>
                        </p:par>
                        <p:par>
                          <p:cTn id="85" fill="hold" nodeType="afterGroup">
                            <p:stCondLst>
                              <p:cond delay="500"/>
                            </p:stCondLst>
                            <p:childTnLst>
                              <p:par>
                                <p:cTn id="86" presetID="3" presetClass="entr" presetSubtype="10" fill="hold" grpId="0" nodeType="afterEffect">
                                  <p:stCondLst>
                                    <p:cond delay="0"/>
                                  </p:stCondLst>
                                  <p:childTnLst>
                                    <p:set>
                                      <p:cBhvr>
                                        <p:cTn id="87" dur="1" fill="hold">
                                          <p:stCondLst>
                                            <p:cond delay="0"/>
                                          </p:stCondLst>
                                        </p:cTn>
                                        <p:tgtEl>
                                          <p:spTgt spid="37"/>
                                        </p:tgtEl>
                                        <p:attrNameLst>
                                          <p:attrName>style.visibility</p:attrName>
                                        </p:attrNameLst>
                                      </p:cBhvr>
                                      <p:to>
                                        <p:strVal val="visible"/>
                                      </p:to>
                                    </p:set>
                                    <p:animEffect transition="in" filter="blinds(horizontal)">
                                      <p:cBhvr>
                                        <p:cTn id="88"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ldLvl="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长方形 289">
            <a:extLst>
              <a:ext uri="{FF2B5EF4-FFF2-40B4-BE49-F238E27FC236}">
                <a16:creationId xmlns:a16="http://schemas.microsoft.com/office/drawing/2014/main" id="{7FE89B4F-BB06-5C43-BEEA-DD8D53E615A0}"/>
              </a:ext>
            </a:extLst>
          </p:cNvPr>
          <p:cNvSpPr>
            <a:spLocks noChangeArrowheads="1"/>
          </p:cNvSpPr>
          <p:nvPr/>
        </p:nvSpPr>
        <p:spPr bwMode="auto">
          <a:xfrm>
            <a:off x="-26988" y="242888"/>
            <a:ext cx="4008438" cy="606425"/>
          </a:xfrm>
          <a:prstGeom prst="rect">
            <a:avLst/>
          </a:prstGeom>
          <a:gradFill rotWithShape="0">
            <a:gsLst>
              <a:gs pos="0">
                <a:srgbClr val="990033"/>
              </a:gs>
              <a:gs pos="100000">
                <a:srgbClr val="460017">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67628" tIns="35243" rIns="67628" bIns="35243" anchor="ctr"/>
          <a:lstStyle/>
          <a:p>
            <a:pPr>
              <a:buFont typeface="Arial" panose="020B0604020202020204" pitchFamily="34" charset="0"/>
              <a:buNone/>
            </a:pPr>
            <a:endParaRPr lang="zh-CN" altLang="en-US"/>
          </a:p>
        </p:txBody>
      </p:sp>
      <p:sp>
        <p:nvSpPr>
          <p:cNvPr id="5123" name="文本框 5">
            <a:extLst>
              <a:ext uri="{FF2B5EF4-FFF2-40B4-BE49-F238E27FC236}">
                <a16:creationId xmlns:a16="http://schemas.microsoft.com/office/drawing/2014/main" id="{965E5401-B892-43B8-A543-8ACA4C0D1859}"/>
              </a:ext>
            </a:extLst>
          </p:cNvPr>
          <p:cNvSpPr/>
          <p:nvPr/>
        </p:nvSpPr>
        <p:spPr>
          <a:xfrm>
            <a:off x="325438" y="328613"/>
            <a:ext cx="5805487" cy="438150"/>
          </a:xfrm>
          <a:prstGeom prst="rect">
            <a:avLst/>
          </a:prstGeom>
          <a:noFill/>
          <a:ln w="9525">
            <a:noFill/>
          </a:ln>
        </p:spPr>
        <p:txBody>
          <a:bodyPr lIns="68580" tIns="34290" rIns="68580" bIns="34290">
            <a:spAutoFit/>
          </a:bodyPr>
          <a:lstStyle/>
          <a:p>
            <a:pPr>
              <a:buFont typeface="Arial" panose="020B0604020202020204" pitchFamily="34" charset="0"/>
              <a:buNone/>
              <a:defRPr/>
            </a:pPr>
            <a:r>
              <a:rPr lang="zh-CN" altLang="en-US" sz="2400" b="1" noProof="1">
                <a:solidFill>
                  <a:schemeClr val="bg1"/>
                </a:solidFill>
                <a:ea typeface="微软雅黑" panose="020B0503020204020204" pitchFamily="34" charset="-122"/>
                <a:sym typeface="Arial" panose="020B0604020202020204" pitchFamily="34" charset="0"/>
              </a:rPr>
              <a:t>   </a:t>
            </a:r>
            <a:r>
              <a:rPr lang="zh-CN" altLang="en-US" sz="2400" b="1" noProof="1">
                <a:solidFill>
                  <a:schemeClr val="bg1"/>
                </a:solidFill>
                <a:latin typeface="微软雅黑" panose="020B0503020204020204" pitchFamily="34" charset="-122"/>
                <a:ea typeface="微软雅黑" panose="020B0503020204020204" pitchFamily="34" charset="-122"/>
                <a:sym typeface="+mn-ea"/>
              </a:rPr>
              <a:t>硬件中断和软件中断的区别</a:t>
            </a:r>
            <a:r>
              <a:rPr kumimoji="1" lang="en-US" altLang="zh-CN" sz="2400">
                <a:effectLst>
                  <a:outerShdw blurRad="38100" dist="38100" dir="2700000" algn="tl">
                    <a:srgbClr val="C0C0C0"/>
                  </a:outerShdw>
                </a:effectLst>
                <a:latin typeface="Times New Roman" panose="02020603050405020304" pitchFamily="18" charset="0"/>
                <a:sym typeface="+mn-ea"/>
              </a:rPr>
              <a:t> </a:t>
            </a:r>
            <a:endParaRPr lang="en-US" altLang="en-US" sz="2400" b="1" noProof="1">
              <a:solidFill>
                <a:schemeClr val="bg1"/>
              </a:solidFill>
              <a:ea typeface="微软雅黑" panose="020B0503020204020204" pitchFamily="34" charset="-122"/>
              <a:sym typeface="Arial" panose="020B0604020202020204" pitchFamily="34" charset="0"/>
            </a:endParaRPr>
          </a:p>
        </p:txBody>
      </p:sp>
      <p:sp>
        <p:nvSpPr>
          <p:cNvPr id="144387" name="矩形 8">
            <a:extLst>
              <a:ext uri="{FF2B5EF4-FFF2-40B4-BE49-F238E27FC236}">
                <a16:creationId xmlns:a16="http://schemas.microsoft.com/office/drawing/2014/main" id="{2B0C7385-31BB-3C46-8356-05F4948968D7}"/>
              </a:ext>
            </a:extLst>
          </p:cNvPr>
          <p:cNvSpPr>
            <a:spLocks noChangeArrowheads="1"/>
          </p:cNvSpPr>
          <p:nvPr/>
        </p:nvSpPr>
        <p:spPr bwMode="auto">
          <a:xfrm>
            <a:off x="2411413" y="523875"/>
            <a:ext cx="20891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gn="ctr">
              <a:buFont typeface="Arial" panose="020B0604020202020204" pitchFamily="34" charset="0"/>
              <a:buNone/>
            </a:pPr>
            <a:endParaRPr lang="zh-CN" altLang="en-US" sz="15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4102" name="Picture 2" descr="PPECLOGO-eff-0-1">
            <a:extLst>
              <a:ext uri="{FF2B5EF4-FFF2-40B4-BE49-F238E27FC236}">
                <a16:creationId xmlns:a16="http://schemas.microsoft.com/office/drawing/2014/main" id="{E27CE87E-5BD0-E34D-931E-7689CDE229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7863" y="525463"/>
            <a:ext cx="627062"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3" descr="PPECLOGO-eff-0-2">
            <a:extLst>
              <a:ext uri="{FF2B5EF4-FFF2-40B4-BE49-F238E27FC236}">
                <a16:creationId xmlns:a16="http://schemas.microsoft.com/office/drawing/2014/main" id="{D1D610FA-F3E5-8D4A-8B4A-1A62157AC2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6600" y="506413"/>
            <a:ext cx="5778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6" descr="PPECLOGO-eff-0-1">
            <a:extLst>
              <a:ext uri="{FF2B5EF4-FFF2-40B4-BE49-F238E27FC236}">
                <a16:creationId xmlns:a16="http://schemas.microsoft.com/office/drawing/2014/main" id="{3A6AC091-2DF2-F847-B768-2F8A2511078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6038" y="533400"/>
            <a:ext cx="23495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8" descr="PPECLOGO-eff-0-2">
            <a:extLst>
              <a:ext uri="{FF2B5EF4-FFF2-40B4-BE49-F238E27FC236}">
                <a16:creationId xmlns:a16="http://schemas.microsoft.com/office/drawing/2014/main" id="{5EC7F6E6-49FC-CF40-BB95-E73E6007539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6200" y="377825"/>
            <a:ext cx="57943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11" descr="PPECLOGO-eff-5-4">
            <a:extLst>
              <a:ext uri="{FF2B5EF4-FFF2-40B4-BE49-F238E27FC236}">
                <a16:creationId xmlns:a16="http://schemas.microsoft.com/office/drawing/2014/main" id="{33A8E01A-3D4E-4C4C-A959-37CE30D27A8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53063" y="449263"/>
            <a:ext cx="5334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7" name="Picture 12" descr="PPECLOGO-eff-0-1">
            <a:extLst>
              <a:ext uri="{FF2B5EF4-FFF2-40B4-BE49-F238E27FC236}">
                <a16:creationId xmlns:a16="http://schemas.microsoft.com/office/drawing/2014/main" id="{EB8381EC-4C4A-7C4D-9890-AF6D74B417D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89413" y="874713"/>
            <a:ext cx="309562"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Picture 15" descr="PPECLOGO-eff2-1-3">
            <a:extLst>
              <a:ext uri="{FF2B5EF4-FFF2-40B4-BE49-F238E27FC236}">
                <a16:creationId xmlns:a16="http://schemas.microsoft.com/office/drawing/2014/main" id="{4BD9FC11-A6BB-8A48-B6A3-AFE86B4A4D0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47850" y="461963"/>
            <a:ext cx="25876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6" descr="PPECLOGO-eff2-1-4">
            <a:extLst>
              <a:ext uri="{FF2B5EF4-FFF2-40B4-BE49-F238E27FC236}">
                <a16:creationId xmlns:a16="http://schemas.microsoft.com/office/drawing/2014/main" id="{DE89F770-B72D-AE48-B3F5-AF368F8D63F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30725" y="731838"/>
            <a:ext cx="4159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0" name="Picture 17" descr="PPECLOGO-eff2-1-3">
            <a:extLst>
              <a:ext uri="{FF2B5EF4-FFF2-40B4-BE49-F238E27FC236}">
                <a16:creationId xmlns:a16="http://schemas.microsoft.com/office/drawing/2014/main" id="{40224A80-5A18-A842-A475-D486FFBB00A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45063" y="534988"/>
            <a:ext cx="211137"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18" descr="PPECLOGO-eff2-1-3">
            <a:extLst>
              <a:ext uri="{FF2B5EF4-FFF2-40B4-BE49-F238E27FC236}">
                <a16:creationId xmlns:a16="http://schemas.microsoft.com/office/drawing/2014/main" id="{0808CDC1-983F-9F4B-9CEF-6DE37CEE370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43513" y="788988"/>
            <a:ext cx="166687" cy="11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4398" name="网络 586">
            <a:extLst>
              <a:ext uri="{FF2B5EF4-FFF2-40B4-BE49-F238E27FC236}">
                <a16:creationId xmlns:a16="http://schemas.microsoft.com/office/drawing/2014/main" id="{46746257-F448-114D-9300-6AB2D43E6B75}"/>
              </a:ext>
            </a:extLst>
          </p:cNvPr>
          <p:cNvSpPr>
            <a:spLocks noChangeArrowheads="1"/>
          </p:cNvSpPr>
          <p:nvPr/>
        </p:nvSpPr>
        <p:spPr bwMode="auto">
          <a:xfrm>
            <a:off x="19050" y="314325"/>
            <a:ext cx="506413" cy="484188"/>
          </a:xfrm>
          <a:custGeom>
            <a:avLst/>
            <a:gdLst>
              <a:gd name="T0" fmla="*/ 0 w 1889279"/>
              <a:gd name="T1" fmla="*/ 0 h 1810503"/>
              <a:gd name="T2" fmla="*/ 0 w 1889279"/>
              <a:gd name="T3" fmla="*/ 0 h 1810503"/>
              <a:gd name="T4" fmla="*/ 0 w 1889279"/>
              <a:gd name="T5" fmla="*/ 0 h 1810503"/>
              <a:gd name="T6" fmla="*/ 0 w 1889279"/>
              <a:gd name="T7" fmla="*/ 0 h 1810503"/>
              <a:gd name="T8" fmla="*/ 0 w 1889279"/>
              <a:gd name="T9" fmla="*/ 0 h 1810503"/>
              <a:gd name="T10" fmla="*/ 0 w 1889279"/>
              <a:gd name="T11" fmla="*/ 0 h 1810503"/>
              <a:gd name="T12" fmla="*/ 0 w 1889279"/>
              <a:gd name="T13" fmla="*/ 0 h 1810503"/>
              <a:gd name="T14" fmla="*/ 0 w 1889279"/>
              <a:gd name="T15" fmla="*/ 0 h 1810503"/>
              <a:gd name="T16" fmla="*/ 0 w 1889279"/>
              <a:gd name="T17" fmla="*/ 0 h 1810503"/>
              <a:gd name="T18" fmla="*/ 0 w 1889279"/>
              <a:gd name="T19" fmla="*/ 0 h 1810503"/>
              <a:gd name="T20" fmla="*/ 0 w 1889279"/>
              <a:gd name="T21" fmla="*/ 0 h 1810503"/>
              <a:gd name="T22" fmla="*/ 0 w 1889279"/>
              <a:gd name="T23" fmla="*/ 0 h 1810503"/>
              <a:gd name="T24" fmla="*/ 0 w 1889279"/>
              <a:gd name="T25" fmla="*/ 0 h 1810503"/>
              <a:gd name="T26" fmla="*/ 0 w 1889279"/>
              <a:gd name="T27" fmla="*/ 0 h 1810503"/>
              <a:gd name="T28" fmla="*/ 0 w 1889279"/>
              <a:gd name="T29" fmla="*/ 0 h 1810503"/>
              <a:gd name="T30" fmla="*/ 0 w 1889279"/>
              <a:gd name="T31" fmla="*/ 0 h 1810503"/>
              <a:gd name="T32" fmla="*/ 0 w 1889279"/>
              <a:gd name="T33" fmla="*/ 0 h 1810503"/>
              <a:gd name="T34" fmla="*/ 0 w 1889279"/>
              <a:gd name="T35" fmla="*/ 0 h 1810503"/>
              <a:gd name="T36" fmla="*/ 0 w 1889279"/>
              <a:gd name="T37" fmla="*/ 0 h 1810503"/>
              <a:gd name="T38" fmla="*/ 0 w 1889279"/>
              <a:gd name="T39" fmla="*/ 0 h 1810503"/>
              <a:gd name="T40" fmla="*/ 0 w 1889279"/>
              <a:gd name="T41" fmla="*/ 0 h 1810503"/>
              <a:gd name="T42" fmla="*/ 0 w 1889279"/>
              <a:gd name="T43" fmla="*/ 0 h 1810503"/>
              <a:gd name="T44" fmla="*/ 0 w 1889279"/>
              <a:gd name="T45" fmla="*/ 0 h 1810503"/>
              <a:gd name="T46" fmla="*/ 0 w 1889279"/>
              <a:gd name="T47" fmla="*/ 0 h 1810503"/>
              <a:gd name="T48" fmla="*/ 0 w 1889279"/>
              <a:gd name="T49" fmla="*/ 0 h 1810503"/>
              <a:gd name="T50" fmla="*/ 0 w 1889279"/>
              <a:gd name="T51" fmla="*/ 0 h 1810503"/>
              <a:gd name="T52" fmla="*/ 0 w 1889279"/>
              <a:gd name="T53" fmla="*/ 0 h 1810503"/>
              <a:gd name="T54" fmla="*/ 0 w 1889279"/>
              <a:gd name="T55" fmla="*/ 0 h 1810503"/>
              <a:gd name="T56" fmla="*/ 0 w 1889279"/>
              <a:gd name="T57" fmla="*/ 0 h 1810503"/>
              <a:gd name="T58" fmla="*/ 0 w 1889279"/>
              <a:gd name="T59" fmla="*/ 0 h 1810503"/>
              <a:gd name="T60" fmla="*/ 0 w 1889279"/>
              <a:gd name="T61" fmla="*/ 0 h 1810503"/>
              <a:gd name="T62" fmla="*/ 0 w 1889279"/>
              <a:gd name="T63" fmla="*/ 0 h 1810503"/>
              <a:gd name="T64" fmla="*/ 0 w 1889279"/>
              <a:gd name="T65" fmla="*/ 0 h 1810503"/>
              <a:gd name="T66" fmla="*/ 0 w 1889279"/>
              <a:gd name="T67" fmla="*/ 0 h 1810503"/>
              <a:gd name="T68" fmla="*/ 0 w 1889279"/>
              <a:gd name="T69" fmla="*/ 0 h 1810503"/>
              <a:gd name="T70" fmla="*/ 0 w 1889279"/>
              <a:gd name="T71" fmla="*/ 0 h 1810503"/>
              <a:gd name="T72" fmla="*/ 0 w 1889279"/>
              <a:gd name="T73" fmla="*/ 0 h 1810503"/>
              <a:gd name="T74" fmla="*/ 0 w 1889279"/>
              <a:gd name="T75" fmla="*/ 0 h 18105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lnTo>
                  <a:pt x="953521" y="1355186"/>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lnTo>
                  <a:pt x="953521" y="931303"/>
                </a:ln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lnTo>
                  <a:pt x="900586" y="1702"/>
                </a:lnTo>
                <a:close/>
                <a:moveTo>
                  <a:pt x="953521" y="0"/>
                </a:moveTo>
                <a:lnTo>
                  <a:pt x="981035" y="1330"/>
                </a:lnTo>
                <a:cubicBezTo>
                  <a:pt x="1124068" y="53565"/>
                  <a:pt x="1247786" y="180867"/>
                  <a:pt x="1332000" y="354889"/>
                </a:cubicBezTo>
                <a:cubicBezTo>
                  <a:pt x="1219743" y="403080"/>
                  <a:pt x="1090709" y="429800"/>
                  <a:pt x="953521" y="430954"/>
                </a:cubicBezTo>
                <a:lnTo>
                  <a:pt x="9535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144399" name="Picture 22" descr="未标题-4">
            <a:extLst>
              <a:ext uri="{FF2B5EF4-FFF2-40B4-BE49-F238E27FC236}">
                <a16:creationId xmlns:a16="http://schemas.microsoft.com/office/drawing/2014/main" id="{FB5E2C6B-B506-0246-8D46-D0E5E6C49A4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75463" y="68263"/>
            <a:ext cx="2230437"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矩形 3">
            <a:extLst>
              <a:ext uri="{FF2B5EF4-FFF2-40B4-BE49-F238E27FC236}">
                <a16:creationId xmlns:a16="http://schemas.microsoft.com/office/drawing/2014/main" id="{D66FC670-A241-EA49-8FC7-92CA09B11F7C}"/>
              </a:ext>
            </a:extLst>
          </p:cNvPr>
          <p:cNvSpPr>
            <a:spLocks noChangeArrowheads="1"/>
          </p:cNvSpPr>
          <p:nvPr/>
        </p:nvSpPr>
        <p:spPr bwMode="auto">
          <a:xfrm>
            <a:off x="19050" y="1060450"/>
            <a:ext cx="4800600" cy="500063"/>
          </a:xfrm>
          <a:prstGeom prst="rect">
            <a:avLst/>
          </a:prstGeom>
          <a:gradFill rotWithShape="0">
            <a:gsLst>
              <a:gs pos="0">
                <a:srgbClr val="F46200">
                  <a:alpha val="89000"/>
                </a:srgbClr>
              </a:gs>
              <a:gs pos="100000">
                <a:srgbClr val="FF6600">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buFont typeface="Arial" panose="020B0604020202020204" pitchFamily="34" charset="0"/>
              <a:buNone/>
            </a:pPr>
            <a:r>
              <a:rPr lang="zh-CN" altLang="en-US" sz="2100" b="1">
                <a:solidFill>
                  <a:schemeClr val="bg1"/>
                </a:solidFill>
                <a:latin typeface="微软雅黑" panose="020B0503020204020204" pitchFamily="34" charset="-122"/>
                <a:ea typeface="微软雅黑" panose="020B0503020204020204" pitchFamily="34" charset="-122"/>
                <a:sym typeface="MS PGothic" panose="020B0600070205080204" pitchFamily="34" charset="-128"/>
              </a:rPr>
              <a:t>       二、</a:t>
            </a:r>
            <a:r>
              <a:rPr lang="zh-CN" altLang="en-US" sz="21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硬件中断和软件中断的区别</a:t>
            </a:r>
            <a:endParaRPr lang="zh-CN" altLang="en-US" sz="2100" b="1">
              <a:solidFill>
                <a:schemeClr val="bg1"/>
              </a:solidFill>
              <a:latin typeface="微软雅黑" panose="020B0503020204020204" pitchFamily="34" charset="-122"/>
              <a:ea typeface="微软雅黑" panose="020B0503020204020204" pitchFamily="34" charset="-122"/>
              <a:sym typeface="MS PGothic" panose="020B0600070205080204" pitchFamily="34" charset="-128"/>
            </a:endParaRPr>
          </a:p>
        </p:txBody>
      </p:sp>
      <p:sp>
        <p:nvSpPr>
          <p:cNvPr id="63" name="Rectangle 4">
            <a:extLst>
              <a:ext uri="{FF2B5EF4-FFF2-40B4-BE49-F238E27FC236}">
                <a16:creationId xmlns:a16="http://schemas.microsoft.com/office/drawing/2014/main" id="{F59DC36E-73EA-4441-9018-222CDE6DE2BA}"/>
              </a:ext>
            </a:extLst>
          </p:cNvPr>
          <p:cNvSpPr txBox="1">
            <a:spLocks noChangeArrowheads="1"/>
          </p:cNvSpPr>
          <p:nvPr/>
        </p:nvSpPr>
        <p:spPr bwMode="auto">
          <a:xfrm>
            <a:off x="525463" y="1771650"/>
            <a:ext cx="4279900" cy="404813"/>
          </a:xfrm>
          <a:prstGeom prst="rect">
            <a:avLst/>
          </a:prstGeom>
          <a:noFill/>
          <a:ln>
            <a:noFill/>
          </a:ln>
        </p:spPr>
        <p:txBody>
          <a:bodyPr lIns="68580" tIns="34290" rIns="68580" bIns="34290"/>
          <a:lstStyle>
            <a:lvl1pPr marL="228600" indent="-228600">
              <a:defRPr>
                <a:solidFill>
                  <a:schemeClr val="tx1"/>
                </a:solidFill>
                <a:latin typeface="Arial" panose="020B0604020202020204" pitchFamily="34" charset="0"/>
                <a:ea typeface="宋体" panose="02010600030101010101" pitchFamily="2" charset="-122"/>
              </a:defRPr>
            </a:lvl1pPr>
            <a:lvl2pPr marL="685800" indent="-22860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buFont typeface="Arial" panose="020B0604020202020204" pitchFamily="34" charset="0"/>
              <a:buNone/>
              <a:defRPr/>
            </a:pPr>
            <a:r>
              <a:rPr lang="zh-CN" altLang="en-US" sz="2000" b="1" noProof="1">
                <a:latin typeface="宋体" panose="02010600030101010101" pitchFamily="2" charset="-122"/>
                <a:sym typeface="+mn-ea"/>
              </a:rPr>
              <a:t> </a:t>
            </a:r>
            <a:r>
              <a:rPr lang="en-US" altLang="en-US" sz="2000" b="1" noProof="1">
                <a:solidFill>
                  <a:srgbClr val="0033CC"/>
                </a:solidFill>
                <a:latin typeface="宋体" panose="02010600030101010101" pitchFamily="2" charset="-122"/>
                <a:sym typeface="+mn-ea"/>
              </a:rPr>
              <a:t>(3) CPU</a:t>
            </a:r>
            <a:r>
              <a:rPr lang="zh-CN" altLang="en-US" sz="2000" b="1" noProof="1">
                <a:solidFill>
                  <a:srgbClr val="0033CC"/>
                </a:solidFill>
                <a:latin typeface="宋体" panose="02010600030101010101" pitchFamily="2" charset="-122"/>
                <a:sym typeface="+mn-ea"/>
              </a:rPr>
              <a:t>响应的条件不同</a:t>
            </a:r>
            <a:endParaRPr lang="zh-CN" altLang="en-US" sz="2100">
              <a:solidFill>
                <a:srgbClr val="0033CC"/>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Arial" panose="020B0604020202020204" pitchFamily="34" charset="0"/>
            </a:endParaRPr>
          </a:p>
        </p:txBody>
      </p:sp>
      <p:sp>
        <p:nvSpPr>
          <p:cNvPr id="144402" name="矩形 1">
            <a:extLst>
              <a:ext uri="{FF2B5EF4-FFF2-40B4-BE49-F238E27FC236}">
                <a16:creationId xmlns:a16="http://schemas.microsoft.com/office/drawing/2014/main" id="{72E0F9BE-FAF5-6C4E-868A-C4B740C946F8}"/>
              </a:ext>
            </a:extLst>
          </p:cNvPr>
          <p:cNvSpPr>
            <a:spLocks noChangeArrowheads="1"/>
          </p:cNvSpPr>
          <p:nvPr/>
        </p:nvSpPr>
        <p:spPr bwMode="auto">
          <a:xfrm>
            <a:off x="830263" y="2314575"/>
            <a:ext cx="7432675"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00025">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1828800" indent="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286000" indent="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2743200" indent="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200400" indent="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a:lnSpc>
                <a:spcPct val="125000"/>
              </a:lnSpc>
              <a:buFont typeface="Arial" panose="020B0604020202020204" pitchFamily="34" charset="0"/>
              <a:buNone/>
            </a:pPr>
            <a:r>
              <a:rPr lang="zh-CN" altLang="en-US" sz="2000" b="1">
                <a:latin typeface="宋体" panose="02010600030101010101" pitchFamily="2" charset="-122"/>
                <a:cs typeface="Times New Roman" panose="02020603050405020304" pitchFamily="18" charset="0"/>
              </a:rPr>
              <a:t> 可屏蔽硬件中断是可以被屏蔽的，只有在</a:t>
            </a:r>
            <a:r>
              <a:rPr lang="en-US" altLang="en-US" sz="2000" b="1">
                <a:latin typeface="宋体" panose="02010600030101010101" pitchFamily="2" charset="-122"/>
                <a:cs typeface="Times New Roman" panose="02020603050405020304" pitchFamily="18" charset="0"/>
              </a:rPr>
              <a:t>CPU</a:t>
            </a:r>
            <a:r>
              <a:rPr lang="zh-CN" altLang="en-US" sz="2000" b="1">
                <a:latin typeface="宋体" panose="02010600030101010101" pitchFamily="2" charset="-122"/>
                <a:cs typeface="Times New Roman" panose="02020603050405020304" pitchFamily="18" charset="0"/>
              </a:rPr>
              <a:t>开中断时</a:t>
            </a:r>
            <a:r>
              <a:rPr lang="en-US" altLang="en-US" sz="2000" b="1">
                <a:latin typeface="宋体" panose="02010600030101010101" pitchFamily="2" charset="-122"/>
                <a:cs typeface="Times New Roman" panose="02020603050405020304" pitchFamily="18" charset="0"/>
              </a:rPr>
              <a:t>,</a:t>
            </a:r>
            <a:r>
              <a:rPr lang="zh-CN" altLang="en-US" sz="2000" b="1">
                <a:latin typeface="宋体" panose="02010600030101010101" pitchFamily="2" charset="-122"/>
                <a:cs typeface="Times New Roman" panose="02020603050405020304" pitchFamily="18" charset="0"/>
              </a:rPr>
              <a:t>才能响应；非屏蔽硬件中断和软件中断不能被屏蔽。</a:t>
            </a:r>
            <a:endParaRPr lang="en-GB" altLang="en-US" sz="2000" b="1">
              <a:latin typeface="宋体" panose="02010600030101010101" pitchFamily="2"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4102"/>
                                        </p:tgtEl>
                                        <p:attrNameLst>
                                          <p:attrName>style.visibility</p:attrName>
                                        </p:attrNameLst>
                                      </p:cBhvr>
                                      <p:to>
                                        <p:strVal val="visible"/>
                                      </p:to>
                                    </p:set>
                                    <p:animEffect filter="fade">
                                      <p:cBhvr>
                                        <p:cTn id="7" dur="500"/>
                                        <p:tgtEl>
                                          <p:spTgt spid="4102"/>
                                        </p:tgtEl>
                                      </p:cBhvr>
                                    </p:animEffect>
                                  </p:childTnLst>
                                </p:cTn>
                              </p:par>
                              <p:par>
                                <p:cTn id="8" presetID="10" presetClass="entr" presetSubtype="0" fill="hold" nodeType="withEffect">
                                  <p:stCondLst>
                                    <p:cond delay="0"/>
                                  </p:stCondLst>
                                  <p:childTnLst>
                                    <p:set>
                                      <p:cBhvr>
                                        <p:cTn id="9" dur="1" fill="hold">
                                          <p:stCondLst>
                                            <p:cond delay="0"/>
                                          </p:stCondLst>
                                        </p:cTn>
                                        <p:tgtEl>
                                          <p:spTgt spid="4105"/>
                                        </p:tgtEl>
                                        <p:attrNameLst>
                                          <p:attrName>style.visibility</p:attrName>
                                        </p:attrNameLst>
                                      </p:cBhvr>
                                      <p:to>
                                        <p:strVal val="visible"/>
                                      </p:to>
                                    </p:set>
                                    <p:animEffect filter="fade">
                                      <p:cBhvr>
                                        <p:cTn id="10" dur="500"/>
                                        <p:tgtEl>
                                          <p:spTgt spid="4105"/>
                                        </p:tgtEl>
                                      </p:cBhvr>
                                    </p:animEffect>
                                  </p:childTnLst>
                                </p:cTn>
                              </p:par>
                              <p:par>
                                <p:cTn id="11" presetID="10" presetClass="entr" presetSubtype="0" fill="hold" nodeType="withEffect">
                                  <p:stCondLst>
                                    <p:cond delay="0"/>
                                  </p:stCondLst>
                                  <p:childTnLst>
                                    <p:set>
                                      <p:cBhvr>
                                        <p:cTn id="12" dur="1" fill="hold">
                                          <p:stCondLst>
                                            <p:cond delay="0"/>
                                          </p:stCondLst>
                                        </p:cTn>
                                        <p:tgtEl>
                                          <p:spTgt spid="4107"/>
                                        </p:tgtEl>
                                        <p:attrNameLst>
                                          <p:attrName>style.visibility</p:attrName>
                                        </p:attrNameLst>
                                      </p:cBhvr>
                                      <p:to>
                                        <p:strVal val="visible"/>
                                      </p:to>
                                    </p:set>
                                    <p:animEffect filter="fade">
                                      <p:cBhvr>
                                        <p:cTn id="13" dur="500"/>
                                        <p:tgtEl>
                                          <p:spTgt spid="4107"/>
                                        </p:tgtEl>
                                      </p:cBhvr>
                                    </p:animEffect>
                                  </p:childTnLst>
                                </p:cTn>
                              </p:par>
                              <p:par>
                                <p:cTn id="14" presetID="10" presetClass="entr" presetSubtype="0" fill="hold" nodeType="withEffect">
                                  <p:stCondLst>
                                    <p:cond delay="0"/>
                                  </p:stCondLst>
                                  <p:childTnLst>
                                    <p:set>
                                      <p:cBhvr>
                                        <p:cTn id="15" dur="1" fill="hold">
                                          <p:stCondLst>
                                            <p:cond delay="0"/>
                                          </p:stCondLst>
                                        </p:cTn>
                                        <p:tgtEl>
                                          <p:spTgt spid="4103"/>
                                        </p:tgtEl>
                                        <p:attrNameLst>
                                          <p:attrName>style.visibility</p:attrName>
                                        </p:attrNameLst>
                                      </p:cBhvr>
                                      <p:to>
                                        <p:strVal val="visible"/>
                                      </p:to>
                                    </p:set>
                                    <p:animEffect filter="fade">
                                      <p:cBhvr>
                                        <p:cTn id="16" dur="500"/>
                                        <p:tgtEl>
                                          <p:spTgt spid="4103"/>
                                        </p:tgtEl>
                                      </p:cBhvr>
                                    </p:animEffect>
                                  </p:childTnLst>
                                </p:cTn>
                              </p:par>
                              <p:par>
                                <p:cTn id="17" presetID="10" presetClass="entr" presetSubtype="0" fill="hold" nodeType="withEffect">
                                  <p:stCondLst>
                                    <p:cond delay="0"/>
                                  </p:stCondLst>
                                  <p:childTnLst>
                                    <p:set>
                                      <p:cBhvr>
                                        <p:cTn id="18" dur="1" fill="hold">
                                          <p:stCondLst>
                                            <p:cond delay="0"/>
                                          </p:stCondLst>
                                        </p:cTn>
                                        <p:tgtEl>
                                          <p:spTgt spid="4106"/>
                                        </p:tgtEl>
                                        <p:attrNameLst>
                                          <p:attrName>style.visibility</p:attrName>
                                        </p:attrNameLst>
                                      </p:cBhvr>
                                      <p:to>
                                        <p:strVal val="visible"/>
                                      </p:to>
                                    </p:set>
                                    <p:animEffect filter="fade">
                                      <p:cBhvr>
                                        <p:cTn id="19" dur="500"/>
                                        <p:tgtEl>
                                          <p:spTgt spid="4106"/>
                                        </p:tgtEl>
                                      </p:cBhvr>
                                    </p:animEffect>
                                  </p:childTnLst>
                                </p:cTn>
                              </p:par>
                              <p:par>
                                <p:cTn id="20" presetID="10" presetClass="entr" presetSubtype="0" fill="hold" nodeType="withEffect">
                                  <p:stCondLst>
                                    <p:cond delay="0"/>
                                  </p:stCondLst>
                                  <p:childTnLst>
                                    <p:set>
                                      <p:cBhvr>
                                        <p:cTn id="21" dur="1" fill="hold">
                                          <p:stCondLst>
                                            <p:cond delay="0"/>
                                          </p:stCondLst>
                                        </p:cTn>
                                        <p:tgtEl>
                                          <p:spTgt spid="4104"/>
                                        </p:tgtEl>
                                        <p:attrNameLst>
                                          <p:attrName>style.visibility</p:attrName>
                                        </p:attrNameLst>
                                      </p:cBhvr>
                                      <p:to>
                                        <p:strVal val="visible"/>
                                      </p:to>
                                    </p:set>
                                    <p:animEffect filter="fade">
                                      <p:cBhvr>
                                        <p:cTn id="22" dur="500"/>
                                        <p:tgtEl>
                                          <p:spTgt spid="4104"/>
                                        </p:tgtEl>
                                      </p:cBhvr>
                                    </p:animEffect>
                                  </p:childTnLst>
                                </p:cTn>
                              </p:par>
                              <p:par>
                                <p:cTn id="23" presetID="35" presetClass="path" presetSubtype="0" fill="hold" nodeType="withEffect">
                                  <p:stCondLst>
                                    <p:cond delay="0"/>
                                  </p:stCondLst>
                                  <p:childTnLst>
                                    <p:animMotion origin="layout" path="M 0 0  L -0.25 0  E" pathEditMode="relative" rAng="0" ptsTypes="">
                                      <p:cBhvr>
                                        <p:cTn id="24" dur="500" fill="hold"/>
                                        <p:tgtEl>
                                          <p:spTgt spid="4106"/>
                                        </p:tgtEl>
                                        <p:attrNameLst>
                                          <p:attrName>ppt_x,ppt_y</p:attrName>
                                        </p:attrNameLst>
                                      </p:cBhvr>
                                      <p:rCtr x="0" y="0"/>
                                    </p:animMotion>
                                  </p:childTnLst>
                                </p:cTn>
                              </p:par>
                              <p:par>
                                <p:cTn id="25" presetID="35" presetClass="path" presetSubtype="0" fill="hold" nodeType="withEffect">
                                  <p:stCondLst>
                                    <p:cond delay="0"/>
                                  </p:stCondLst>
                                  <p:childTnLst>
                                    <p:animMotion origin="layout" path="M 4.16667E-6 3.33333E-6 L -0.31632 3.33333E-6 " pathEditMode="relative" rAng="0" ptsTypes="AA">
                                      <p:cBhvr>
                                        <p:cTn id="26" dur="500" fill="hold"/>
                                        <p:tgtEl>
                                          <p:spTgt spid="4103"/>
                                        </p:tgtEl>
                                        <p:attrNameLst>
                                          <p:attrName>ppt_x,ppt_y</p:attrName>
                                        </p:attrNameLst>
                                      </p:cBhvr>
                                      <p:rCtr x="-1581100" y="0"/>
                                    </p:animMotion>
                                  </p:childTnLst>
                                </p:cTn>
                              </p:par>
                              <p:par>
                                <p:cTn id="27" presetID="35" presetClass="path" presetSubtype="0" fill="hold" nodeType="withEffect">
                                  <p:stCondLst>
                                    <p:cond delay="0"/>
                                  </p:stCondLst>
                                  <p:childTnLst>
                                    <p:animMotion origin="layout" path="M 0.00504 -1.85185E-6 L -0.46684 -1.85185E-6 " pathEditMode="relative" rAng="0" ptsTypes="AA">
                                      <p:cBhvr>
                                        <p:cTn id="28" dur="500" fill="hold"/>
                                        <p:tgtEl>
                                          <p:spTgt spid="4104"/>
                                        </p:tgtEl>
                                        <p:attrNameLst>
                                          <p:attrName>ppt_x,ppt_y</p:attrName>
                                        </p:attrNameLst>
                                      </p:cBhvr>
                                      <p:rCtr x="-2358900" y="0"/>
                                    </p:animMotion>
                                  </p:childTnLst>
                                </p:cTn>
                              </p:par>
                              <p:par>
                                <p:cTn id="29" presetID="35" presetClass="path" presetSubtype="0" fill="hold" nodeType="withEffect">
                                  <p:stCondLst>
                                    <p:cond delay="0"/>
                                  </p:stCondLst>
                                  <p:childTnLst>
                                    <p:animMotion origin="layout" path="M -3.05556E-6 1.11111E-6 L -0.19531 1.11111E-6 " pathEditMode="relative" rAng="0" ptsTypes="AA">
                                      <p:cBhvr>
                                        <p:cTn id="30" dur="500" fill="hold"/>
                                        <p:tgtEl>
                                          <p:spTgt spid="4105"/>
                                        </p:tgtEl>
                                        <p:attrNameLst>
                                          <p:attrName>ppt_x,ppt_y</p:attrName>
                                        </p:attrNameLst>
                                      </p:cBhvr>
                                      <p:rCtr x="-976900" y="0"/>
                                    </p:animMotion>
                                  </p:childTnLst>
                                </p:cTn>
                              </p:par>
                              <p:par>
                                <p:cTn id="31" presetID="35" presetClass="path" presetSubtype="0" fill="hold" nodeType="withEffect">
                                  <p:stCondLst>
                                    <p:cond delay="0"/>
                                  </p:stCondLst>
                                  <p:childTnLst>
                                    <p:animMotion origin="layout" path="M 3.05556E-6 -1.85185E-6 L -0.33577 -1.85185E-6 " pathEditMode="relative" rAng="0" ptsTypes="AA">
                                      <p:cBhvr>
                                        <p:cTn id="32" dur="500" fill="hold"/>
                                        <p:tgtEl>
                                          <p:spTgt spid="4102"/>
                                        </p:tgtEl>
                                        <p:attrNameLst>
                                          <p:attrName>ppt_x,ppt_y</p:attrName>
                                        </p:attrNameLst>
                                      </p:cBhvr>
                                      <p:rCtr x="-1678300" y="0"/>
                                    </p:animMotion>
                                  </p:childTnLst>
                                </p:cTn>
                              </p:par>
                              <p:par>
                                <p:cTn id="33" presetID="35" presetClass="path" presetSubtype="0" fill="hold" nodeType="withEffect">
                                  <p:stCondLst>
                                    <p:cond delay="0"/>
                                  </p:stCondLst>
                                  <p:childTnLst>
                                    <p:animMotion origin="layout" path="M 1.66667E-6 -1.85185E-6 L -0.57188 -1.85185E-6 " pathEditMode="relative" rAng="0" ptsTypes="AA">
                                      <p:cBhvr>
                                        <p:cTn id="34" dur="500" fill="hold"/>
                                        <p:tgtEl>
                                          <p:spTgt spid="4107"/>
                                        </p:tgtEl>
                                        <p:attrNameLst>
                                          <p:attrName>ppt_x,ppt_y</p:attrName>
                                        </p:attrNameLst>
                                      </p:cBhvr>
                                      <p:rCtr x="-2858900" y="0"/>
                                    </p:animMotion>
                                  </p:childTnLst>
                                </p:cTn>
                              </p:par>
                              <p:par>
                                <p:cTn id="35" presetID="10" presetClass="exit" presetSubtype="0" fill="hold" nodeType="withEffect">
                                  <p:stCondLst>
                                    <p:cond delay="0"/>
                                  </p:stCondLst>
                                  <p:childTnLst>
                                    <p:animEffect filter="fade">
                                      <p:cBhvr>
                                        <p:cTn id="36" dur="500"/>
                                        <p:tgtEl>
                                          <p:spTgt spid="4107"/>
                                        </p:tgtEl>
                                      </p:cBhvr>
                                    </p:animEffect>
                                    <p:set>
                                      <p:cBhvr>
                                        <p:cTn id="37" dur="1" fill="hold">
                                          <p:stCondLst>
                                            <p:cond delay="499"/>
                                          </p:stCondLst>
                                        </p:cTn>
                                        <p:tgtEl>
                                          <p:spTgt spid="4107"/>
                                        </p:tgtEl>
                                        <p:attrNameLst>
                                          <p:attrName>style.visibility</p:attrName>
                                        </p:attrNameLst>
                                      </p:cBhvr>
                                      <p:to>
                                        <p:strVal val="hidden"/>
                                      </p:to>
                                    </p:set>
                                  </p:childTnLst>
                                </p:cTn>
                              </p:par>
                              <p:par>
                                <p:cTn id="38" presetID="10" presetClass="exit" presetSubtype="0" fill="hold" nodeType="withEffect">
                                  <p:stCondLst>
                                    <p:cond delay="0"/>
                                  </p:stCondLst>
                                  <p:childTnLst>
                                    <p:animEffect filter="fade">
                                      <p:cBhvr>
                                        <p:cTn id="39" dur="500"/>
                                        <p:tgtEl>
                                          <p:spTgt spid="4105"/>
                                        </p:tgtEl>
                                      </p:cBhvr>
                                    </p:animEffect>
                                    <p:set>
                                      <p:cBhvr>
                                        <p:cTn id="40" dur="1" fill="hold">
                                          <p:stCondLst>
                                            <p:cond delay="499"/>
                                          </p:stCondLst>
                                        </p:cTn>
                                        <p:tgtEl>
                                          <p:spTgt spid="4105"/>
                                        </p:tgtEl>
                                        <p:attrNameLst>
                                          <p:attrName>style.visibility</p:attrName>
                                        </p:attrNameLst>
                                      </p:cBhvr>
                                      <p:to>
                                        <p:strVal val="hidden"/>
                                      </p:to>
                                    </p:set>
                                  </p:childTnLst>
                                </p:cTn>
                              </p:par>
                              <p:par>
                                <p:cTn id="41" presetID="10" presetClass="exit" presetSubtype="0" fill="hold" nodeType="withEffect">
                                  <p:stCondLst>
                                    <p:cond delay="0"/>
                                  </p:stCondLst>
                                  <p:childTnLst>
                                    <p:animEffect filter="fade">
                                      <p:cBhvr>
                                        <p:cTn id="42" dur="500"/>
                                        <p:tgtEl>
                                          <p:spTgt spid="4103"/>
                                        </p:tgtEl>
                                      </p:cBhvr>
                                    </p:animEffect>
                                    <p:set>
                                      <p:cBhvr>
                                        <p:cTn id="43" dur="1" fill="hold">
                                          <p:stCondLst>
                                            <p:cond delay="499"/>
                                          </p:stCondLst>
                                        </p:cTn>
                                        <p:tgtEl>
                                          <p:spTgt spid="4103"/>
                                        </p:tgtEl>
                                        <p:attrNameLst>
                                          <p:attrName>style.visibility</p:attrName>
                                        </p:attrNameLst>
                                      </p:cBhvr>
                                      <p:to>
                                        <p:strVal val="hidden"/>
                                      </p:to>
                                    </p:set>
                                  </p:childTnLst>
                                </p:cTn>
                              </p:par>
                              <p:par>
                                <p:cTn id="44" presetID="10" presetClass="exit" presetSubtype="0" fill="hold" nodeType="withEffect">
                                  <p:stCondLst>
                                    <p:cond delay="0"/>
                                  </p:stCondLst>
                                  <p:childTnLst>
                                    <p:animEffect filter="fade">
                                      <p:cBhvr>
                                        <p:cTn id="45" dur="500"/>
                                        <p:tgtEl>
                                          <p:spTgt spid="4106"/>
                                        </p:tgtEl>
                                      </p:cBhvr>
                                    </p:animEffect>
                                    <p:set>
                                      <p:cBhvr>
                                        <p:cTn id="46" dur="1" fill="hold">
                                          <p:stCondLst>
                                            <p:cond delay="499"/>
                                          </p:stCondLst>
                                        </p:cTn>
                                        <p:tgtEl>
                                          <p:spTgt spid="4106"/>
                                        </p:tgtEl>
                                        <p:attrNameLst>
                                          <p:attrName>style.visibility</p:attrName>
                                        </p:attrNameLst>
                                      </p:cBhvr>
                                      <p:to>
                                        <p:strVal val="hidden"/>
                                      </p:to>
                                    </p:set>
                                  </p:childTnLst>
                                </p:cTn>
                              </p:par>
                              <p:par>
                                <p:cTn id="47" presetID="10" presetClass="exit" presetSubtype="0" fill="hold" nodeType="withEffect">
                                  <p:stCondLst>
                                    <p:cond delay="0"/>
                                  </p:stCondLst>
                                  <p:childTnLst>
                                    <p:animEffect filter="fade">
                                      <p:cBhvr>
                                        <p:cTn id="48" dur="500"/>
                                        <p:tgtEl>
                                          <p:spTgt spid="4102"/>
                                        </p:tgtEl>
                                      </p:cBhvr>
                                    </p:animEffect>
                                    <p:set>
                                      <p:cBhvr>
                                        <p:cTn id="49" dur="1" fill="hold">
                                          <p:stCondLst>
                                            <p:cond delay="499"/>
                                          </p:stCondLst>
                                        </p:cTn>
                                        <p:tgtEl>
                                          <p:spTgt spid="4102"/>
                                        </p:tgtEl>
                                        <p:attrNameLst>
                                          <p:attrName>style.visibility</p:attrName>
                                        </p:attrNameLst>
                                      </p:cBhvr>
                                      <p:to>
                                        <p:strVal val="hidden"/>
                                      </p:to>
                                    </p:set>
                                  </p:childTnLst>
                                </p:cTn>
                              </p:par>
                              <p:par>
                                <p:cTn id="50" presetID="10" presetClass="exit" presetSubtype="0" fill="hold" nodeType="withEffect">
                                  <p:stCondLst>
                                    <p:cond delay="0"/>
                                  </p:stCondLst>
                                  <p:childTnLst>
                                    <p:animEffect filter="fade">
                                      <p:cBhvr>
                                        <p:cTn id="51" dur="500"/>
                                        <p:tgtEl>
                                          <p:spTgt spid="4104"/>
                                        </p:tgtEl>
                                      </p:cBhvr>
                                    </p:animEffect>
                                    <p:set>
                                      <p:cBhvr>
                                        <p:cTn id="52" dur="1" fill="hold">
                                          <p:stCondLst>
                                            <p:cond delay="499"/>
                                          </p:stCondLst>
                                        </p:cTn>
                                        <p:tgtEl>
                                          <p:spTgt spid="4104"/>
                                        </p:tgtEl>
                                        <p:attrNameLst>
                                          <p:attrName>style.visibility</p:attrName>
                                        </p:attrNameLst>
                                      </p:cBhvr>
                                      <p:to>
                                        <p:strVal val="hidden"/>
                                      </p:to>
                                    </p:set>
                                  </p:childTnLst>
                                </p:cTn>
                              </p:par>
                              <p:par>
                                <p:cTn id="53" presetID="10" presetClass="entr" presetSubtype="0" fill="hold" nodeType="withEffect">
                                  <p:stCondLst>
                                    <p:cond delay="0"/>
                                  </p:stCondLst>
                                  <p:childTnLst>
                                    <p:set>
                                      <p:cBhvr>
                                        <p:cTn id="54" dur="1" fill="hold">
                                          <p:stCondLst>
                                            <p:cond delay="0"/>
                                          </p:stCondLst>
                                        </p:cTn>
                                        <p:tgtEl>
                                          <p:spTgt spid="4108"/>
                                        </p:tgtEl>
                                        <p:attrNameLst>
                                          <p:attrName>style.visibility</p:attrName>
                                        </p:attrNameLst>
                                      </p:cBhvr>
                                      <p:to>
                                        <p:strVal val="visible"/>
                                      </p:to>
                                    </p:set>
                                    <p:animEffect filter="fade">
                                      <p:cBhvr>
                                        <p:cTn id="55" dur="500"/>
                                        <p:tgtEl>
                                          <p:spTgt spid="4108"/>
                                        </p:tgtEl>
                                      </p:cBhvr>
                                    </p:animEffect>
                                  </p:childTnLst>
                                </p:cTn>
                              </p:par>
                              <p:par>
                                <p:cTn id="56" presetID="10" presetClass="entr" presetSubtype="0" fill="hold" nodeType="withEffect">
                                  <p:stCondLst>
                                    <p:cond delay="0"/>
                                  </p:stCondLst>
                                  <p:childTnLst>
                                    <p:set>
                                      <p:cBhvr>
                                        <p:cTn id="57" dur="1" fill="hold">
                                          <p:stCondLst>
                                            <p:cond delay="0"/>
                                          </p:stCondLst>
                                        </p:cTn>
                                        <p:tgtEl>
                                          <p:spTgt spid="4109"/>
                                        </p:tgtEl>
                                        <p:attrNameLst>
                                          <p:attrName>style.visibility</p:attrName>
                                        </p:attrNameLst>
                                      </p:cBhvr>
                                      <p:to>
                                        <p:strVal val="visible"/>
                                      </p:to>
                                    </p:set>
                                    <p:animEffect filter="fade">
                                      <p:cBhvr>
                                        <p:cTn id="58" dur="500"/>
                                        <p:tgtEl>
                                          <p:spTgt spid="4109"/>
                                        </p:tgtEl>
                                      </p:cBhvr>
                                    </p:animEffect>
                                  </p:childTnLst>
                                </p:cTn>
                              </p:par>
                              <p:par>
                                <p:cTn id="59" presetID="10" presetClass="entr" presetSubtype="0" fill="hold" nodeType="withEffect">
                                  <p:stCondLst>
                                    <p:cond delay="0"/>
                                  </p:stCondLst>
                                  <p:childTnLst>
                                    <p:set>
                                      <p:cBhvr>
                                        <p:cTn id="60" dur="1" fill="hold">
                                          <p:stCondLst>
                                            <p:cond delay="0"/>
                                          </p:stCondLst>
                                        </p:cTn>
                                        <p:tgtEl>
                                          <p:spTgt spid="4110"/>
                                        </p:tgtEl>
                                        <p:attrNameLst>
                                          <p:attrName>style.visibility</p:attrName>
                                        </p:attrNameLst>
                                      </p:cBhvr>
                                      <p:to>
                                        <p:strVal val="visible"/>
                                      </p:to>
                                    </p:set>
                                    <p:animEffect filter="fade">
                                      <p:cBhvr>
                                        <p:cTn id="61" dur="500"/>
                                        <p:tgtEl>
                                          <p:spTgt spid="4110"/>
                                        </p:tgtEl>
                                      </p:cBhvr>
                                    </p:animEffect>
                                  </p:childTnLst>
                                </p:cTn>
                              </p:par>
                              <p:par>
                                <p:cTn id="62" presetID="10" presetClass="entr" presetSubtype="0" fill="hold" nodeType="withEffect">
                                  <p:stCondLst>
                                    <p:cond delay="0"/>
                                  </p:stCondLst>
                                  <p:childTnLst>
                                    <p:set>
                                      <p:cBhvr>
                                        <p:cTn id="63" dur="1" fill="hold">
                                          <p:stCondLst>
                                            <p:cond delay="0"/>
                                          </p:stCondLst>
                                        </p:cTn>
                                        <p:tgtEl>
                                          <p:spTgt spid="4111"/>
                                        </p:tgtEl>
                                        <p:attrNameLst>
                                          <p:attrName>style.visibility</p:attrName>
                                        </p:attrNameLst>
                                      </p:cBhvr>
                                      <p:to>
                                        <p:strVal val="visible"/>
                                      </p:to>
                                    </p:set>
                                    <p:animEffect filter="fade">
                                      <p:cBhvr>
                                        <p:cTn id="64" dur="500"/>
                                        <p:tgtEl>
                                          <p:spTgt spid="4111"/>
                                        </p:tgtEl>
                                      </p:cBhvr>
                                    </p:animEffect>
                                  </p:childTnLst>
                                </p:cTn>
                              </p:par>
                              <p:par>
                                <p:cTn id="65" presetID="53" presetClass="exit" presetSubtype="16" fill="hold" nodeType="withEffect">
                                  <p:stCondLst>
                                    <p:cond delay="0"/>
                                  </p:stCondLst>
                                  <p:childTnLst>
                                    <p:anim calcmode="lin" valueType="num">
                                      <p:cBhvr>
                                        <p:cTn id="66" dur="500"/>
                                        <p:tgtEl>
                                          <p:spTgt spid="4108"/>
                                        </p:tgtEl>
                                        <p:attrNameLst>
                                          <p:attrName>ppt_w</p:attrName>
                                        </p:attrNameLst>
                                      </p:cBhvr>
                                      <p:tavLst>
                                        <p:tav tm="0">
                                          <p:val>
                                            <p:strVal val="ppt_w"/>
                                          </p:val>
                                        </p:tav>
                                        <p:tav tm="100000">
                                          <p:val>
                                            <p:fltVal val="0"/>
                                          </p:val>
                                        </p:tav>
                                      </p:tavLst>
                                    </p:anim>
                                    <p:anim calcmode="lin" valueType="num">
                                      <p:cBhvr>
                                        <p:cTn id="67" dur="500"/>
                                        <p:tgtEl>
                                          <p:spTgt spid="4108"/>
                                        </p:tgtEl>
                                        <p:attrNameLst>
                                          <p:attrName>ppt_h</p:attrName>
                                        </p:attrNameLst>
                                      </p:cBhvr>
                                      <p:tavLst>
                                        <p:tav tm="0">
                                          <p:val>
                                            <p:strVal val="ppt_h"/>
                                          </p:val>
                                        </p:tav>
                                        <p:tav tm="100000">
                                          <p:val>
                                            <p:fltVal val="0"/>
                                          </p:val>
                                        </p:tav>
                                      </p:tavLst>
                                    </p:anim>
                                    <p:animEffect filter="fade">
                                      <p:cBhvr>
                                        <p:cTn id="68" dur="500"/>
                                        <p:tgtEl>
                                          <p:spTgt spid="4108"/>
                                        </p:tgtEl>
                                      </p:cBhvr>
                                    </p:animEffect>
                                    <p:set>
                                      <p:cBhvr>
                                        <p:cTn id="69" dur="1" fill="hold">
                                          <p:stCondLst>
                                            <p:cond delay="499"/>
                                          </p:stCondLst>
                                        </p:cTn>
                                        <p:tgtEl>
                                          <p:spTgt spid="4108"/>
                                        </p:tgtEl>
                                        <p:attrNameLst>
                                          <p:attrName>style.visibility</p:attrName>
                                        </p:attrNameLst>
                                      </p:cBhvr>
                                      <p:to>
                                        <p:strVal val="hidden"/>
                                      </p:to>
                                    </p:set>
                                  </p:childTnLst>
                                </p:cTn>
                              </p:par>
                              <p:par>
                                <p:cTn id="70" presetID="53" presetClass="exit" presetSubtype="16" fill="hold" nodeType="withEffect">
                                  <p:stCondLst>
                                    <p:cond delay="0"/>
                                  </p:stCondLst>
                                  <p:childTnLst>
                                    <p:anim calcmode="lin" valueType="num">
                                      <p:cBhvr>
                                        <p:cTn id="71" dur="500"/>
                                        <p:tgtEl>
                                          <p:spTgt spid="4109"/>
                                        </p:tgtEl>
                                        <p:attrNameLst>
                                          <p:attrName>ppt_w</p:attrName>
                                        </p:attrNameLst>
                                      </p:cBhvr>
                                      <p:tavLst>
                                        <p:tav tm="0">
                                          <p:val>
                                            <p:strVal val="ppt_w"/>
                                          </p:val>
                                        </p:tav>
                                        <p:tav tm="100000">
                                          <p:val>
                                            <p:fltVal val="0"/>
                                          </p:val>
                                        </p:tav>
                                      </p:tavLst>
                                    </p:anim>
                                    <p:anim calcmode="lin" valueType="num">
                                      <p:cBhvr>
                                        <p:cTn id="72" dur="500"/>
                                        <p:tgtEl>
                                          <p:spTgt spid="4109"/>
                                        </p:tgtEl>
                                        <p:attrNameLst>
                                          <p:attrName>ppt_h</p:attrName>
                                        </p:attrNameLst>
                                      </p:cBhvr>
                                      <p:tavLst>
                                        <p:tav tm="0">
                                          <p:val>
                                            <p:strVal val="ppt_h"/>
                                          </p:val>
                                        </p:tav>
                                        <p:tav tm="100000">
                                          <p:val>
                                            <p:fltVal val="0"/>
                                          </p:val>
                                        </p:tav>
                                      </p:tavLst>
                                    </p:anim>
                                    <p:animEffect filter="fade">
                                      <p:cBhvr>
                                        <p:cTn id="73" dur="500"/>
                                        <p:tgtEl>
                                          <p:spTgt spid="4109"/>
                                        </p:tgtEl>
                                      </p:cBhvr>
                                    </p:animEffect>
                                    <p:set>
                                      <p:cBhvr>
                                        <p:cTn id="74" dur="1" fill="hold">
                                          <p:stCondLst>
                                            <p:cond delay="499"/>
                                          </p:stCondLst>
                                        </p:cTn>
                                        <p:tgtEl>
                                          <p:spTgt spid="4109"/>
                                        </p:tgtEl>
                                        <p:attrNameLst>
                                          <p:attrName>style.visibility</p:attrName>
                                        </p:attrNameLst>
                                      </p:cBhvr>
                                      <p:to>
                                        <p:strVal val="hidden"/>
                                      </p:to>
                                    </p:set>
                                  </p:childTnLst>
                                </p:cTn>
                              </p:par>
                              <p:par>
                                <p:cTn id="75" presetID="53" presetClass="exit" presetSubtype="16" fill="hold" nodeType="withEffect">
                                  <p:stCondLst>
                                    <p:cond delay="0"/>
                                  </p:stCondLst>
                                  <p:childTnLst>
                                    <p:anim calcmode="lin" valueType="num">
                                      <p:cBhvr>
                                        <p:cTn id="76" dur="500"/>
                                        <p:tgtEl>
                                          <p:spTgt spid="4110"/>
                                        </p:tgtEl>
                                        <p:attrNameLst>
                                          <p:attrName>ppt_w</p:attrName>
                                        </p:attrNameLst>
                                      </p:cBhvr>
                                      <p:tavLst>
                                        <p:tav tm="0">
                                          <p:val>
                                            <p:strVal val="ppt_w"/>
                                          </p:val>
                                        </p:tav>
                                        <p:tav tm="100000">
                                          <p:val>
                                            <p:fltVal val="0"/>
                                          </p:val>
                                        </p:tav>
                                      </p:tavLst>
                                    </p:anim>
                                    <p:anim calcmode="lin" valueType="num">
                                      <p:cBhvr>
                                        <p:cTn id="77" dur="500"/>
                                        <p:tgtEl>
                                          <p:spTgt spid="4110"/>
                                        </p:tgtEl>
                                        <p:attrNameLst>
                                          <p:attrName>ppt_h</p:attrName>
                                        </p:attrNameLst>
                                      </p:cBhvr>
                                      <p:tavLst>
                                        <p:tav tm="0">
                                          <p:val>
                                            <p:strVal val="ppt_h"/>
                                          </p:val>
                                        </p:tav>
                                        <p:tav tm="100000">
                                          <p:val>
                                            <p:fltVal val="0"/>
                                          </p:val>
                                        </p:tav>
                                      </p:tavLst>
                                    </p:anim>
                                    <p:animEffect filter="fade">
                                      <p:cBhvr>
                                        <p:cTn id="78" dur="500"/>
                                        <p:tgtEl>
                                          <p:spTgt spid="4110"/>
                                        </p:tgtEl>
                                      </p:cBhvr>
                                    </p:animEffect>
                                    <p:set>
                                      <p:cBhvr>
                                        <p:cTn id="79" dur="1" fill="hold">
                                          <p:stCondLst>
                                            <p:cond delay="499"/>
                                          </p:stCondLst>
                                        </p:cTn>
                                        <p:tgtEl>
                                          <p:spTgt spid="4110"/>
                                        </p:tgtEl>
                                        <p:attrNameLst>
                                          <p:attrName>style.visibility</p:attrName>
                                        </p:attrNameLst>
                                      </p:cBhvr>
                                      <p:to>
                                        <p:strVal val="hidden"/>
                                      </p:to>
                                    </p:set>
                                  </p:childTnLst>
                                </p:cTn>
                              </p:par>
                              <p:par>
                                <p:cTn id="80" presetID="53" presetClass="exit" presetSubtype="16" fill="hold" nodeType="withEffect">
                                  <p:stCondLst>
                                    <p:cond delay="0"/>
                                  </p:stCondLst>
                                  <p:childTnLst>
                                    <p:anim calcmode="lin" valueType="num">
                                      <p:cBhvr>
                                        <p:cTn id="81" dur="500"/>
                                        <p:tgtEl>
                                          <p:spTgt spid="4111"/>
                                        </p:tgtEl>
                                        <p:attrNameLst>
                                          <p:attrName>ppt_w</p:attrName>
                                        </p:attrNameLst>
                                      </p:cBhvr>
                                      <p:tavLst>
                                        <p:tav tm="0">
                                          <p:val>
                                            <p:strVal val="ppt_w"/>
                                          </p:val>
                                        </p:tav>
                                        <p:tav tm="100000">
                                          <p:val>
                                            <p:fltVal val="0"/>
                                          </p:val>
                                        </p:tav>
                                      </p:tavLst>
                                    </p:anim>
                                    <p:anim calcmode="lin" valueType="num">
                                      <p:cBhvr>
                                        <p:cTn id="82" dur="500"/>
                                        <p:tgtEl>
                                          <p:spTgt spid="4111"/>
                                        </p:tgtEl>
                                        <p:attrNameLst>
                                          <p:attrName>ppt_h</p:attrName>
                                        </p:attrNameLst>
                                      </p:cBhvr>
                                      <p:tavLst>
                                        <p:tav tm="0">
                                          <p:val>
                                            <p:strVal val="ppt_h"/>
                                          </p:val>
                                        </p:tav>
                                        <p:tav tm="100000">
                                          <p:val>
                                            <p:fltVal val="0"/>
                                          </p:val>
                                        </p:tav>
                                      </p:tavLst>
                                    </p:anim>
                                    <p:animEffect filter="fade">
                                      <p:cBhvr>
                                        <p:cTn id="83" dur="500"/>
                                        <p:tgtEl>
                                          <p:spTgt spid="4111"/>
                                        </p:tgtEl>
                                      </p:cBhvr>
                                    </p:animEffect>
                                    <p:set>
                                      <p:cBhvr>
                                        <p:cTn id="84" dur="1" fill="hold">
                                          <p:stCondLst>
                                            <p:cond delay="499"/>
                                          </p:stCondLst>
                                        </p:cTn>
                                        <p:tgtEl>
                                          <p:spTgt spid="4111"/>
                                        </p:tgtEl>
                                        <p:attrNameLst>
                                          <p:attrName>style.visibility</p:attrName>
                                        </p:attrNameLst>
                                      </p:cBhvr>
                                      <p:to>
                                        <p:strVal val="hidden"/>
                                      </p:to>
                                    </p:set>
                                  </p:childTnLst>
                                </p:cTn>
                              </p:par>
                            </p:childTnLst>
                          </p:cTn>
                        </p:par>
                        <p:par>
                          <p:cTn id="85" fill="hold" nodeType="afterGroup">
                            <p:stCondLst>
                              <p:cond delay="500"/>
                            </p:stCondLst>
                            <p:childTnLst>
                              <p:par>
                                <p:cTn id="86" presetID="3" presetClass="entr" presetSubtype="10" fill="hold" grpId="0" nodeType="afterEffect">
                                  <p:stCondLst>
                                    <p:cond delay="0"/>
                                  </p:stCondLst>
                                  <p:childTnLst>
                                    <p:set>
                                      <p:cBhvr>
                                        <p:cTn id="87" dur="1" fill="hold">
                                          <p:stCondLst>
                                            <p:cond delay="0"/>
                                          </p:stCondLst>
                                        </p:cTn>
                                        <p:tgtEl>
                                          <p:spTgt spid="37"/>
                                        </p:tgtEl>
                                        <p:attrNameLst>
                                          <p:attrName>style.visibility</p:attrName>
                                        </p:attrNameLst>
                                      </p:cBhvr>
                                      <p:to>
                                        <p:strVal val="visible"/>
                                      </p:to>
                                    </p:set>
                                    <p:animEffect transition="in" filter="blinds(horizontal)">
                                      <p:cBhvr>
                                        <p:cTn id="88"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ldLvl="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长方形 289">
            <a:extLst>
              <a:ext uri="{FF2B5EF4-FFF2-40B4-BE49-F238E27FC236}">
                <a16:creationId xmlns:a16="http://schemas.microsoft.com/office/drawing/2014/main" id="{7E6D6C1F-4689-F64E-9D21-AD339932F85B}"/>
              </a:ext>
            </a:extLst>
          </p:cNvPr>
          <p:cNvSpPr>
            <a:spLocks noChangeArrowheads="1"/>
          </p:cNvSpPr>
          <p:nvPr/>
        </p:nvSpPr>
        <p:spPr bwMode="auto">
          <a:xfrm>
            <a:off x="-26988" y="242888"/>
            <a:ext cx="4008438" cy="606425"/>
          </a:xfrm>
          <a:prstGeom prst="rect">
            <a:avLst/>
          </a:prstGeom>
          <a:gradFill rotWithShape="0">
            <a:gsLst>
              <a:gs pos="0">
                <a:srgbClr val="990033"/>
              </a:gs>
              <a:gs pos="100000">
                <a:srgbClr val="460017">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67628" tIns="35243" rIns="67628" bIns="35243" anchor="ctr"/>
          <a:lstStyle/>
          <a:p>
            <a:pPr>
              <a:buFont typeface="Arial" panose="020B0604020202020204" pitchFamily="34" charset="0"/>
              <a:buNone/>
            </a:pPr>
            <a:endParaRPr lang="zh-CN" altLang="en-US"/>
          </a:p>
        </p:txBody>
      </p:sp>
      <p:sp>
        <p:nvSpPr>
          <p:cNvPr id="5123" name="文本框 5">
            <a:extLst>
              <a:ext uri="{FF2B5EF4-FFF2-40B4-BE49-F238E27FC236}">
                <a16:creationId xmlns:a16="http://schemas.microsoft.com/office/drawing/2014/main" id="{58C7E189-CBD8-4482-934C-2356950414E4}"/>
              </a:ext>
            </a:extLst>
          </p:cNvPr>
          <p:cNvSpPr/>
          <p:nvPr/>
        </p:nvSpPr>
        <p:spPr>
          <a:xfrm>
            <a:off x="325438" y="328613"/>
            <a:ext cx="5805487" cy="438150"/>
          </a:xfrm>
          <a:prstGeom prst="rect">
            <a:avLst/>
          </a:prstGeom>
          <a:noFill/>
          <a:ln w="9525">
            <a:noFill/>
          </a:ln>
        </p:spPr>
        <p:txBody>
          <a:bodyPr lIns="68580" tIns="34290" rIns="68580" bIns="34290">
            <a:spAutoFit/>
          </a:bodyPr>
          <a:lstStyle/>
          <a:p>
            <a:pPr>
              <a:buFont typeface="Arial" panose="020B0604020202020204" pitchFamily="34" charset="0"/>
              <a:buNone/>
              <a:defRPr/>
            </a:pPr>
            <a:r>
              <a:rPr lang="zh-CN" altLang="en-US" sz="2400" b="1" noProof="1">
                <a:solidFill>
                  <a:schemeClr val="bg1"/>
                </a:solidFill>
                <a:ea typeface="微软雅黑" panose="020B0503020204020204" pitchFamily="34" charset="-122"/>
                <a:sym typeface="Arial" panose="020B0604020202020204" pitchFamily="34" charset="0"/>
              </a:rPr>
              <a:t>   </a:t>
            </a:r>
            <a:r>
              <a:rPr lang="zh-CN" altLang="en-US" sz="2400" b="1" noProof="1">
                <a:solidFill>
                  <a:schemeClr val="bg1"/>
                </a:solidFill>
                <a:latin typeface="微软雅黑" panose="020B0503020204020204" pitchFamily="34" charset="-122"/>
                <a:ea typeface="微软雅黑" panose="020B0503020204020204" pitchFamily="34" charset="-122"/>
                <a:sym typeface="+mn-ea"/>
              </a:rPr>
              <a:t>硬件中断和软件中断的区别</a:t>
            </a:r>
            <a:r>
              <a:rPr kumimoji="1" lang="en-US" altLang="zh-CN" sz="2400">
                <a:effectLst>
                  <a:outerShdw blurRad="38100" dist="38100" dir="2700000" algn="tl">
                    <a:srgbClr val="C0C0C0"/>
                  </a:outerShdw>
                </a:effectLst>
                <a:latin typeface="Times New Roman" panose="02020603050405020304" pitchFamily="18" charset="0"/>
                <a:sym typeface="+mn-ea"/>
              </a:rPr>
              <a:t> </a:t>
            </a:r>
            <a:endParaRPr lang="en-US" altLang="en-US" sz="2400" b="1" noProof="1">
              <a:solidFill>
                <a:schemeClr val="bg1"/>
              </a:solidFill>
              <a:ea typeface="微软雅黑" panose="020B0503020204020204" pitchFamily="34" charset="-122"/>
              <a:sym typeface="Arial" panose="020B0604020202020204" pitchFamily="34" charset="0"/>
            </a:endParaRPr>
          </a:p>
        </p:txBody>
      </p:sp>
      <p:sp>
        <p:nvSpPr>
          <p:cNvPr id="146435" name="矩形 8">
            <a:extLst>
              <a:ext uri="{FF2B5EF4-FFF2-40B4-BE49-F238E27FC236}">
                <a16:creationId xmlns:a16="http://schemas.microsoft.com/office/drawing/2014/main" id="{EC521944-9C74-854E-8598-93E99A0F70CE}"/>
              </a:ext>
            </a:extLst>
          </p:cNvPr>
          <p:cNvSpPr>
            <a:spLocks noChangeArrowheads="1"/>
          </p:cNvSpPr>
          <p:nvPr/>
        </p:nvSpPr>
        <p:spPr bwMode="auto">
          <a:xfrm>
            <a:off x="2411413" y="523875"/>
            <a:ext cx="20891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gn="ctr">
              <a:buFont typeface="Arial" panose="020B0604020202020204" pitchFamily="34" charset="0"/>
              <a:buNone/>
            </a:pPr>
            <a:endParaRPr lang="zh-CN" altLang="en-US" sz="15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4102" name="Picture 2" descr="PPECLOGO-eff-0-1">
            <a:extLst>
              <a:ext uri="{FF2B5EF4-FFF2-40B4-BE49-F238E27FC236}">
                <a16:creationId xmlns:a16="http://schemas.microsoft.com/office/drawing/2014/main" id="{CE60D39D-B230-0F42-8518-2ABF8CECE4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7863" y="525463"/>
            <a:ext cx="627062"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3" descr="PPECLOGO-eff-0-2">
            <a:extLst>
              <a:ext uri="{FF2B5EF4-FFF2-40B4-BE49-F238E27FC236}">
                <a16:creationId xmlns:a16="http://schemas.microsoft.com/office/drawing/2014/main" id="{E523B801-1CFA-754D-9B36-074CF86909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6600" y="506413"/>
            <a:ext cx="5778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6" descr="PPECLOGO-eff-0-1">
            <a:extLst>
              <a:ext uri="{FF2B5EF4-FFF2-40B4-BE49-F238E27FC236}">
                <a16:creationId xmlns:a16="http://schemas.microsoft.com/office/drawing/2014/main" id="{2CB8B437-60EF-9846-9E19-16F5FBBFD0B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6038" y="533400"/>
            <a:ext cx="23495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8" descr="PPECLOGO-eff-0-2">
            <a:extLst>
              <a:ext uri="{FF2B5EF4-FFF2-40B4-BE49-F238E27FC236}">
                <a16:creationId xmlns:a16="http://schemas.microsoft.com/office/drawing/2014/main" id="{92C9AF3B-A56C-F740-A4BF-ECB5F2078FA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6200" y="377825"/>
            <a:ext cx="57943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11" descr="PPECLOGO-eff-5-4">
            <a:extLst>
              <a:ext uri="{FF2B5EF4-FFF2-40B4-BE49-F238E27FC236}">
                <a16:creationId xmlns:a16="http://schemas.microsoft.com/office/drawing/2014/main" id="{D95E08FC-A247-8447-94AD-9DF3EEC14BF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53063" y="449263"/>
            <a:ext cx="5334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7" name="Picture 12" descr="PPECLOGO-eff-0-1">
            <a:extLst>
              <a:ext uri="{FF2B5EF4-FFF2-40B4-BE49-F238E27FC236}">
                <a16:creationId xmlns:a16="http://schemas.microsoft.com/office/drawing/2014/main" id="{A16C8C90-0E53-D74A-A89D-A18A0A132DB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89413" y="874713"/>
            <a:ext cx="309562"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Picture 15" descr="PPECLOGO-eff2-1-3">
            <a:extLst>
              <a:ext uri="{FF2B5EF4-FFF2-40B4-BE49-F238E27FC236}">
                <a16:creationId xmlns:a16="http://schemas.microsoft.com/office/drawing/2014/main" id="{A0A0D671-5D82-EA43-AD1E-B26CE089586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47850" y="461963"/>
            <a:ext cx="25876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6" descr="PPECLOGO-eff2-1-4">
            <a:extLst>
              <a:ext uri="{FF2B5EF4-FFF2-40B4-BE49-F238E27FC236}">
                <a16:creationId xmlns:a16="http://schemas.microsoft.com/office/drawing/2014/main" id="{A5F43073-C824-4946-A3E3-41F63451BA6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30725" y="731838"/>
            <a:ext cx="4159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0" name="Picture 17" descr="PPECLOGO-eff2-1-3">
            <a:extLst>
              <a:ext uri="{FF2B5EF4-FFF2-40B4-BE49-F238E27FC236}">
                <a16:creationId xmlns:a16="http://schemas.microsoft.com/office/drawing/2014/main" id="{E0B9FEF5-08B8-3F4B-8AA3-950CD0267E3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45063" y="534988"/>
            <a:ext cx="211137"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18" descr="PPECLOGO-eff2-1-3">
            <a:extLst>
              <a:ext uri="{FF2B5EF4-FFF2-40B4-BE49-F238E27FC236}">
                <a16:creationId xmlns:a16="http://schemas.microsoft.com/office/drawing/2014/main" id="{37398C93-47E7-B94B-A4E7-C38F26E99A4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43513" y="788988"/>
            <a:ext cx="166687" cy="11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6446" name="网络 586">
            <a:extLst>
              <a:ext uri="{FF2B5EF4-FFF2-40B4-BE49-F238E27FC236}">
                <a16:creationId xmlns:a16="http://schemas.microsoft.com/office/drawing/2014/main" id="{88B95D33-B0DC-274A-BB10-5F8F7FCBD821}"/>
              </a:ext>
            </a:extLst>
          </p:cNvPr>
          <p:cNvSpPr>
            <a:spLocks noChangeArrowheads="1"/>
          </p:cNvSpPr>
          <p:nvPr/>
        </p:nvSpPr>
        <p:spPr bwMode="auto">
          <a:xfrm>
            <a:off x="19050" y="314325"/>
            <a:ext cx="506413" cy="484188"/>
          </a:xfrm>
          <a:custGeom>
            <a:avLst/>
            <a:gdLst>
              <a:gd name="T0" fmla="*/ 0 w 1889279"/>
              <a:gd name="T1" fmla="*/ 0 h 1810503"/>
              <a:gd name="T2" fmla="*/ 0 w 1889279"/>
              <a:gd name="T3" fmla="*/ 0 h 1810503"/>
              <a:gd name="T4" fmla="*/ 0 w 1889279"/>
              <a:gd name="T5" fmla="*/ 0 h 1810503"/>
              <a:gd name="T6" fmla="*/ 0 w 1889279"/>
              <a:gd name="T7" fmla="*/ 0 h 1810503"/>
              <a:gd name="T8" fmla="*/ 0 w 1889279"/>
              <a:gd name="T9" fmla="*/ 0 h 1810503"/>
              <a:gd name="T10" fmla="*/ 0 w 1889279"/>
              <a:gd name="T11" fmla="*/ 0 h 1810503"/>
              <a:gd name="T12" fmla="*/ 0 w 1889279"/>
              <a:gd name="T13" fmla="*/ 0 h 1810503"/>
              <a:gd name="T14" fmla="*/ 0 w 1889279"/>
              <a:gd name="T15" fmla="*/ 0 h 1810503"/>
              <a:gd name="T16" fmla="*/ 0 w 1889279"/>
              <a:gd name="T17" fmla="*/ 0 h 1810503"/>
              <a:gd name="T18" fmla="*/ 0 w 1889279"/>
              <a:gd name="T19" fmla="*/ 0 h 1810503"/>
              <a:gd name="T20" fmla="*/ 0 w 1889279"/>
              <a:gd name="T21" fmla="*/ 0 h 1810503"/>
              <a:gd name="T22" fmla="*/ 0 w 1889279"/>
              <a:gd name="T23" fmla="*/ 0 h 1810503"/>
              <a:gd name="T24" fmla="*/ 0 w 1889279"/>
              <a:gd name="T25" fmla="*/ 0 h 1810503"/>
              <a:gd name="T26" fmla="*/ 0 w 1889279"/>
              <a:gd name="T27" fmla="*/ 0 h 1810503"/>
              <a:gd name="T28" fmla="*/ 0 w 1889279"/>
              <a:gd name="T29" fmla="*/ 0 h 1810503"/>
              <a:gd name="T30" fmla="*/ 0 w 1889279"/>
              <a:gd name="T31" fmla="*/ 0 h 1810503"/>
              <a:gd name="T32" fmla="*/ 0 w 1889279"/>
              <a:gd name="T33" fmla="*/ 0 h 1810503"/>
              <a:gd name="T34" fmla="*/ 0 w 1889279"/>
              <a:gd name="T35" fmla="*/ 0 h 1810503"/>
              <a:gd name="T36" fmla="*/ 0 w 1889279"/>
              <a:gd name="T37" fmla="*/ 0 h 1810503"/>
              <a:gd name="T38" fmla="*/ 0 w 1889279"/>
              <a:gd name="T39" fmla="*/ 0 h 1810503"/>
              <a:gd name="T40" fmla="*/ 0 w 1889279"/>
              <a:gd name="T41" fmla="*/ 0 h 1810503"/>
              <a:gd name="T42" fmla="*/ 0 w 1889279"/>
              <a:gd name="T43" fmla="*/ 0 h 1810503"/>
              <a:gd name="T44" fmla="*/ 0 w 1889279"/>
              <a:gd name="T45" fmla="*/ 0 h 1810503"/>
              <a:gd name="T46" fmla="*/ 0 w 1889279"/>
              <a:gd name="T47" fmla="*/ 0 h 1810503"/>
              <a:gd name="T48" fmla="*/ 0 w 1889279"/>
              <a:gd name="T49" fmla="*/ 0 h 1810503"/>
              <a:gd name="T50" fmla="*/ 0 w 1889279"/>
              <a:gd name="T51" fmla="*/ 0 h 1810503"/>
              <a:gd name="T52" fmla="*/ 0 w 1889279"/>
              <a:gd name="T53" fmla="*/ 0 h 1810503"/>
              <a:gd name="T54" fmla="*/ 0 w 1889279"/>
              <a:gd name="T55" fmla="*/ 0 h 1810503"/>
              <a:gd name="T56" fmla="*/ 0 w 1889279"/>
              <a:gd name="T57" fmla="*/ 0 h 1810503"/>
              <a:gd name="T58" fmla="*/ 0 w 1889279"/>
              <a:gd name="T59" fmla="*/ 0 h 1810503"/>
              <a:gd name="T60" fmla="*/ 0 w 1889279"/>
              <a:gd name="T61" fmla="*/ 0 h 1810503"/>
              <a:gd name="T62" fmla="*/ 0 w 1889279"/>
              <a:gd name="T63" fmla="*/ 0 h 1810503"/>
              <a:gd name="T64" fmla="*/ 0 w 1889279"/>
              <a:gd name="T65" fmla="*/ 0 h 1810503"/>
              <a:gd name="T66" fmla="*/ 0 w 1889279"/>
              <a:gd name="T67" fmla="*/ 0 h 1810503"/>
              <a:gd name="T68" fmla="*/ 0 w 1889279"/>
              <a:gd name="T69" fmla="*/ 0 h 1810503"/>
              <a:gd name="T70" fmla="*/ 0 w 1889279"/>
              <a:gd name="T71" fmla="*/ 0 h 1810503"/>
              <a:gd name="T72" fmla="*/ 0 w 1889279"/>
              <a:gd name="T73" fmla="*/ 0 h 1810503"/>
              <a:gd name="T74" fmla="*/ 0 w 1889279"/>
              <a:gd name="T75" fmla="*/ 0 h 18105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lnTo>
                  <a:pt x="953521" y="1355186"/>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lnTo>
                  <a:pt x="953521" y="931303"/>
                </a:ln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lnTo>
                  <a:pt x="900586" y="1702"/>
                </a:lnTo>
                <a:close/>
                <a:moveTo>
                  <a:pt x="953521" y="0"/>
                </a:moveTo>
                <a:lnTo>
                  <a:pt x="981035" y="1330"/>
                </a:lnTo>
                <a:cubicBezTo>
                  <a:pt x="1124068" y="53565"/>
                  <a:pt x="1247786" y="180867"/>
                  <a:pt x="1332000" y="354889"/>
                </a:cubicBezTo>
                <a:cubicBezTo>
                  <a:pt x="1219743" y="403080"/>
                  <a:pt x="1090709" y="429800"/>
                  <a:pt x="953521" y="430954"/>
                </a:cubicBezTo>
                <a:lnTo>
                  <a:pt x="9535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146447" name="Picture 22" descr="未标题-4">
            <a:extLst>
              <a:ext uri="{FF2B5EF4-FFF2-40B4-BE49-F238E27FC236}">
                <a16:creationId xmlns:a16="http://schemas.microsoft.com/office/drawing/2014/main" id="{58112911-E057-FB44-AD07-19D4FC1863E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75463" y="68263"/>
            <a:ext cx="2230437"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矩形 3">
            <a:extLst>
              <a:ext uri="{FF2B5EF4-FFF2-40B4-BE49-F238E27FC236}">
                <a16:creationId xmlns:a16="http://schemas.microsoft.com/office/drawing/2014/main" id="{6DE7A31F-C5D7-054E-8057-2C64F91EF016}"/>
              </a:ext>
            </a:extLst>
          </p:cNvPr>
          <p:cNvSpPr>
            <a:spLocks noChangeArrowheads="1"/>
          </p:cNvSpPr>
          <p:nvPr/>
        </p:nvSpPr>
        <p:spPr bwMode="auto">
          <a:xfrm>
            <a:off x="19050" y="1060450"/>
            <a:ext cx="4800600" cy="500063"/>
          </a:xfrm>
          <a:prstGeom prst="rect">
            <a:avLst/>
          </a:prstGeom>
          <a:gradFill rotWithShape="0">
            <a:gsLst>
              <a:gs pos="0">
                <a:srgbClr val="F46200">
                  <a:alpha val="89000"/>
                </a:srgbClr>
              </a:gs>
              <a:gs pos="100000">
                <a:srgbClr val="FF6600">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buFont typeface="Arial" panose="020B0604020202020204" pitchFamily="34" charset="0"/>
              <a:buNone/>
            </a:pPr>
            <a:r>
              <a:rPr lang="zh-CN" altLang="en-US" sz="2100" b="1">
                <a:solidFill>
                  <a:schemeClr val="bg1"/>
                </a:solidFill>
                <a:latin typeface="微软雅黑" panose="020B0503020204020204" pitchFamily="34" charset="-122"/>
                <a:ea typeface="微软雅黑" panose="020B0503020204020204" pitchFamily="34" charset="-122"/>
                <a:sym typeface="MS PGothic" panose="020B0600070205080204" pitchFamily="34" charset="-128"/>
              </a:rPr>
              <a:t>       二、</a:t>
            </a:r>
            <a:r>
              <a:rPr lang="zh-CN" altLang="en-US" sz="21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硬件中断和软件中断的区别</a:t>
            </a:r>
            <a:endParaRPr lang="zh-CN" altLang="en-US" sz="2100" b="1">
              <a:solidFill>
                <a:schemeClr val="bg1"/>
              </a:solidFill>
              <a:latin typeface="微软雅黑" panose="020B0503020204020204" pitchFamily="34" charset="-122"/>
              <a:ea typeface="微软雅黑" panose="020B0503020204020204" pitchFamily="34" charset="-122"/>
              <a:sym typeface="MS PGothic" panose="020B0600070205080204" pitchFamily="34" charset="-128"/>
            </a:endParaRPr>
          </a:p>
        </p:txBody>
      </p:sp>
      <p:sp>
        <p:nvSpPr>
          <p:cNvPr id="146449" name="文本框 3">
            <a:extLst>
              <a:ext uri="{FF2B5EF4-FFF2-40B4-BE49-F238E27FC236}">
                <a16:creationId xmlns:a16="http://schemas.microsoft.com/office/drawing/2014/main" id="{931A108A-3673-2C48-B4C1-CF116C13EE0F}"/>
              </a:ext>
            </a:extLst>
          </p:cNvPr>
          <p:cNvSpPr txBox="1">
            <a:spLocks noChangeArrowheads="1"/>
          </p:cNvSpPr>
          <p:nvPr/>
        </p:nvSpPr>
        <p:spPr bwMode="auto">
          <a:xfrm>
            <a:off x="754063" y="1854200"/>
            <a:ext cx="4081462"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1828800" indent="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286000" indent="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2743200" indent="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200400" indent="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buFont typeface="Arial" panose="020B0604020202020204" pitchFamily="34" charset="0"/>
              <a:buNone/>
            </a:pPr>
            <a:r>
              <a:rPr lang="zh-CN" altLang="en-US" sz="2000" b="1">
                <a:solidFill>
                  <a:srgbClr val="0033CC"/>
                </a:solidFill>
                <a:latin typeface="宋体" panose="02010600030101010101" pitchFamily="2" charset="-122"/>
              </a:rPr>
              <a:t>(4) 中断处理程序的结束方式不同</a:t>
            </a:r>
            <a:endParaRPr lang="zh-CN" altLang="en-US">
              <a:solidFill>
                <a:srgbClr val="0033CC"/>
              </a:solidFill>
            </a:endParaRPr>
          </a:p>
        </p:txBody>
      </p:sp>
      <p:sp>
        <p:nvSpPr>
          <p:cNvPr id="146450" name="矩形 1">
            <a:extLst>
              <a:ext uri="{FF2B5EF4-FFF2-40B4-BE49-F238E27FC236}">
                <a16:creationId xmlns:a16="http://schemas.microsoft.com/office/drawing/2014/main" id="{7D1F620A-B893-D243-BE1F-C1AE3ABF76E2}"/>
              </a:ext>
            </a:extLst>
          </p:cNvPr>
          <p:cNvSpPr>
            <a:spLocks noChangeArrowheads="1"/>
          </p:cNvSpPr>
          <p:nvPr/>
        </p:nvSpPr>
        <p:spPr bwMode="auto">
          <a:xfrm>
            <a:off x="804863" y="2540000"/>
            <a:ext cx="7751762" cy="119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1">
              <a:lnSpc>
                <a:spcPct val="125000"/>
              </a:lnSpc>
              <a:buFont typeface="Arial" panose="020B0604020202020204" pitchFamily="34" charset="0"/>
              <a:buNone/>
            </a:pPr>
            <a:r>
              <a:rPr lang="zh-CN" altLang="en-US" sz="2000" b="1">
                <a:latin typeface="宋体" panose="02010600030101010101" pitchFamily="2" charset="-122"/>
                <a:cs typeface="Times New Roman" panose="02020603050405020304" pitchFamily="18" charset="0"/>
              </a:rPr>
              <a:t>   在硬件可屏蔽中断服务程序中</a:t>
            </a:r>
            <a:r>
              <a:rPr lang="en-US" altLang="en-US" sz="2000" b="1">
                <a:latin typeface="宋体" panose="02010600030101010101" pitchFamily="2" charset="-122"/>
                <a:cs typeface="Times New Roman" panose="02020603050405020304" pitchFamily="18" charset="0"/>
              </a:rPr>
              <a:t>,</a:t>
            </a:r>
            <a:r>
              <a:rPr lang="zh-CN" altLang="en-US" sz="2000" b="1">
                <a:latin typeface="宋体" panose="02010600030101010101" pitchFamily="2" charset="-122"/>
                <a:cs typeface="Times New Roman" panose="02020603050405020304" pitchFamily="18" charset="0"/>
              </a:rPr>
              <a:t>中断处理结束后</a:t>
            </a:r>
            <a:r>
              <a:rPr lang="en-US" altLang="en-US" sz="2000" b="1">
                <a:latin typeface="宋体" panose="02010600030101010101" pitchFamily="2" charset="-122"/>
                <a:cs typeface="Times New Roman" panose="02020603050405020304" pitchFamily="18" charset="0"/>
              </a:rPr>
              <a:t>,</a:t>
            </a:r>
            <a:r>
              <a:rPr lang="zh-CN" altLang="en-US" sz="2000" b="1">
                <a:latin typeface="宋体" panose="02010600030101010101" pitchFamily="2" charset="-122"/>
                <a:cs typeface="Times New Roman" panose="02020603050405020304" pitchFamily="18" charset="0"/>
              </a:rPr>
              <a:t>首先需要向</a:t>
            </a:r>
            <a:r>
              <a:rPr lang="en-US" altLang="en-US" sz="2000" b="1">
                <a:latin typeface="宋体" panose="02010600030101010101" pitchFamily="2" charset="-122"/>
                <a:cs typeface="Times New Roman" panose="02020603050405020304" pitchFamily="18" charset="0"/>
              </a:rPr>
              <a:t>8259A</a:t>
            </a:r>
            <a:r>
              <a:rPr lang="zh-CN" altLang="en-US" sz="2000" b="1">
                <a:latin typeface="宋体" panose="02010600030101010101" pitchFamily="2" charset="-122"/>
                <a:cs typeface="Times New Roman" panose="02020603050405020304" pitchFamily="18" charset="0"/>
              </a:rPr>
              <a:t>发出中断结束命令，然后执行</a:t>
            </a:r>
            <a:r>
              <a:rPr lang="en-US" altLang="en-US" sz="2000" b="1">
                <a:latin typeface="宋体" panose="02010600030101010101" pitchFamily="2" charset="-122"/>
                <a:cs typeface="Times New Roman" panose="02020603050405020304" pitchFamily="18" charset="0"/>
              </a:rPr>
              <a:t>IRET</a:t>
            </a:r>
            <a:r>
              <a:rPr lang="zh-CN" altLang="en-US" sz="2000" b="1">
                <a:latin typeface="宋体" panose="02010600030101010101" pitchFamily="2" charset="-122"/>
                <a:cs typeface="Times New Roman" panose="02020603050405020304" pitchFamily="18" charset="0"/>
              </a:rPr>
              <a:t>指令</a:t>
            </a:r>
            <a:r>
              <a:rPr lang="en-US" altLang="en-US" sz="2000" b="1">
                <a:latin typeface="宋体" panose="02010600030101010101" pitchFamily="2" charset="-122"/>
                <a:cs typeface="Times New Roman" panose="02020603050405020304" pitchFamily="18" charset="0"/>
              </a:rPr>
              <a:t>,</a:t>
            </a:r>
            <a:r>
              <a:rPr lang="zh-CN" altLang="en-US" sz="2000" b="1">
                <a:latin typeface="宋体" panose="02010600030101010101" pitchFamily="2" charset="-122"/>
                <a:cs typeface="Times New Roman" panose="02020603050405020304" pitchFamily="18" charset="0"/>
              </a:rPr>
              <a:t>中断返回。</a:t>
            </a:r>
            <a:endParaRPr lang="en-GB" altLang="en-US" sz="2000" b="1">
              <a:latin typeface="宋体" panose="02010600030101010101" pitchFamily="2" charset="-122"/>
              <a:cs typeface="Times New Roman" panose="02020603050405020304" pitchFamily="18" charset="0"/>
            </a:endParaRPr>
          </a:p>
          <a:p>
            <a:pPr algn="just" eaLnBrk="1">
              <a:lnSpc>
                <a:spcPct val="125000"/>
              </a:lnSpc>
              <a:buFont typeface="Arial" panose="020B0604020202020204" pitchFamily="34" charset="0"/>
              <a:buNone/>
            </a:pPr>
            <a:r>
              <a:rPr lang="en-US" altLang="en-US" sz="2000" b="1">
                <a:latin typeface="宋体" panose="02010600030101010101" pitchFamily="2" charset="-122"/>
                <a:cs typeface="Times New Roman" panose="02020603050405020304" pitchFamily="18" charset="0"/>
              </a:rPr>
              <a:t>   </a:t>
            </a:r>
            <a:r>
              <a:rPr lang="zh-CN" altLang="en-US" sz="2000" b="1">
                <a:latin typeface="宋体" panose="02010600030101010101" pitchFamily="2" charset="-122"/>
                <a:cs typeface="Times New Roman" panose="02020603050405020304" pitchFamily="18" charset="0"/>
              </a:rPr>
              <a:t>在软件中断服务程序中，中断处理结束后只需执行</a:t>
            </a:r>
            <a:r>
              <a:rPr lang="en-US" altLang="en-US" sz="2000" b="1">
                <a:latin typeface="宋体" panose="02010600030101010101" pitchFamily="2" charset="-122"/>
                <a:cs typeface="Times New Roman" panose="02020603050405020304" pitchFamily="18" charset="0"/>
              </a:rPr>
              <a:t>IRET</a:t>
            </a:r>
            <a:r>
              <a:rPr lang="zh-CN" altLang="en-US" sz="2000" b="1">
                <a:latin typeface="宋体" panose="02010600030101010101" pitchFamily="2" charset="-122"/>
                <a:cs typeface="Times New Roman" panose="02020603050405020304" pitchFamily="18" charset="0"/>
              </a:rPr>
              <a:t>指令。</a:t>
            </a:r>
            <a:endParaRPr lang="en-GB" altLang="en-US" sz="2000" b="1">
              <a:latin typeface="宋体" panose="02010600030101010101" pitchFamily="2"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4102"/>
                                        </p:tgtEl>
                                        <p:attrNameLst>
                                          <p:attrName>style.visibility</p:attrName>
                                        </p:attrNameLst>
                                      </p:cBhvr>
                                      <p:to>
                                        <p:strVal val="visible"/>
                                      </p:to>
                                    </p:set>
                                    <p:animEffect filter="fade">
                                      <p:cBhvr>
                                        <p:cTn id="7" dur="500"/>
                                        <p:tgtEl>
                                          <p:spTgt spid="4102"/>
                                        </p:tgtEl>
                                      </p:cBhvr>
                                    </p:animEffect>
                                  </p:childTnLst>
                                </p:cTn>
                              </p:par>
                              <p:par>
                                <p:cTn id="8" presetID="10" presetClass="entr" presetSubtype="0" fill="hold" nodeType="withEffect">
                                  <p:stCondLst>
                                    <p:cond delay="0"/>
                                  </p:stCondLst>
                                  <p:childTnLst>
                                    <p:set>
                                      <p:cBhvr>
                                        <p:cTn id="9" dur="1" fill="hold">
                                          <p:stCondLst>
                                            <p:cond delay="0"/>
                                          </p:stCondLst>
                                        </p:cTn>
                                        <p:tgtEl>
                                          <p:spTgt spid="4105"/>
                                        </p:tgtEl>
                                        <p:attrNameLst>
                                          <p:attrName>style.visibility</p:attrName>
                                        </p:attrNameLst>
                                      </p:cBhvr>
                                      <p:to>
                                        <p:strVal val="visible"/>
                                      </p:to>
                                    </p:set>
                                    <p:animEffect filter="fade">
                                      <p:cBhvr>
                                        <p:cTn id="10" dur="500"/>
                                        <p:tgtEl>
                                          <p:spTgt spid="4105"/>
                                        </p:tgtEl>
                                      </p:cBhvr>
                                    </p:animEffect>
                                  </p:childTnLst>
                                </p:cTn>
                              </p:par>
                              <p:par>
                                <p:cTn id="11" presetID="10" presetClass="entr" presetSubtype="0" fill="hold" nodeType="withEffect">
                                  <p:stCondLst>
                                    <p:cond delay="0"/>
                                  </p:stCondLst>
                                  <p:childTnLst>
                                    <p:set>
                                      <p:cBhvr>
                                        <p:cTn id="12" dur="1" fill="hold">
                                          <p:stCondLst>
                                            <p:cond delay="0"/>
                                          </p:stCondLst>
                                        </p:cTn>
                                        <p:tgtEl>
                                          <p:spTgt spid="4107"/>
                                        </p:tgtEl>
                                        <p:attrNameLst>
                                          <p:attrName>style.visibility</p:attrName>
                                        </p:attrNameLst>
                                      </p:cBhvr>
                                      <p:to>
                                        <p:strVal val="visible"/>
                                      </p:to>
                                    </p:set>
                                    <p:animEffect filter="fade">
                                      <p:cBhvr>
                                        <p:cTn id="13" dur="500"/>
                                        <p:tgtEl>
                                          <p:spTgt spid="4107"/>
                                        </p:tgtEl>
                                      </p:cBhvr>
                                    </p:animEffect>
                                  </p:childTnLst>
                                </p:cTn>
                              </p:par>
                              <p:par>
                                <p:cTn id="14" presetID="10" presetClass="entr" presetSubtype="0" fill="hold" nodeType="withEffect">
                                  <p:stCondLst>
                                    <p:cond delay="0"/>
                                  </p:stCondLst>
                                  <p:childTnLst>
                                    <p:set>
                                      <p:cBhvr>
                                        <p:cTn id="15" dur="1" fill="hold">
                                          <p:stCondLst>
                                            <p:cond delay="0"/>
                                          </p:stCondLst>
                                        </p:cTn>
                                        <p:tgtEl>
                                          <p:spTgt spid="4103"/>
                                        </p:tgtEl>
                                        <p:attrNameLst>
                                          <p:attrName>style.visibility</p:attrName>
                                        </p:attrNameLst>
                                      </p:cBhvr>
                                      <p:to>
                                        <p:strVal val="visible"/>
                                      </p:to>
                                    </p:set>
                                    <p:animEffect filter="fade">
                                      <p:cBhvr>
                                        <p:cTn id="16" dur="500"/>
                                        <p:tgtEl>
                                          <p:spTgt spid="4103"/>
                                        </p:tgtEl>
                                      </p:cBhvr>
                                    </p:animEffect>
                                  </p:childTnLst>
                                </p:cTn>
                              </p:par>
                              <p:par>
                                <p:cTn id="17" presetID="10" presetClass="entr" presetSubtype="0" fill="hold" nodeType="withEffect">
                                  <p:stCondLst>
                                    <p:cond delay="0"/>
                                  </p:stCondLst>
                                  <p:childTnLst>
                                    <p:set>
                                      <p:cBhvr>
                                        <p:cTn id="18" dur="1" fill="hold">
                                          <p:stCondLst>
                                            <p:cond delay="0"/>
                                          </p:stCondLst>
                                        </p:cTn>
                                        <p:tgtEl>
                                          <p:spTgt spid="4106"/>
                                        </p:tgtEl>
                                        <p:attrNameLst>
                                          <p:attrName>style.visibility</p:attrName>
                                        </p:attrNameLst>
                                      </p:cBhvr>
                                      <p:to>
                                        <p:strVal val="visible"/>
                                      </p:to>
                                    </p:set>
                                    <p:animEffect filter="fade">
                                      <p:cBhvr>
                                        <p:cTn id="19" dur="500"/>
                                        <p:tgtEl>
                                          <p:spTgt spid="4106"/>
                                        </p:tgtEl>
                                      </p:cBhvr>
                                    </p:animEffect>
                                  </p:childTnLst>
                                </p:cTn>
                              </p:par>
                              <p:par>
                                <p:cTn id="20" presetID="10" presetClass="entr" presetSubtype="0" fill="hold" nodeType="withEffect">
                                  <p:stCondLst>
                                    <p:cond delay="0"/>
                                  </p:stCondLst>
                                  <p:childTnLst>
                                    <p:set>
                                      <p:cBhvr>
                                        <p:cTn id="21" dur="1" fill="hold">
                                          <p:stCondLst>
                                            <p:cond delay="0"/>
                                          </p:stCondLst>
                                        </p:cTn>
                                        <p:tgtEl>
                                          <p:spTgt spid="4104"/>
                                        </p:tgtEl>
                                        <p:attrNameLst>
                                          <p:attrName>style.visibility</p:attrName>
                                        </p:attrNameLst>
                                      </p:cBhvr>
                                      <p:to>
                                        <p:strVal val="visible"/>
                                      </p:to>
                                    </p:set>
                                    <p:animEffect filter="fade">
                                      <p:cBhvr>
                                        <p:cTn id="22" dur="500"/>
                                        <p:tgtEl>
                                          <p:spTgt spid="4104"/>
                                        </p:tgtEl>
                                      </p:cBhvr>
                                    </p:animEffect>
                                  </p:childTnLst>
                                </p:cTn>
                              </p:par>
                              <p:par>
                                <p:cTn id="23" presetID="35" presetClass="path" presetSubtype="0" fill="hold" nodeType="withEffect">
                                  <p:stCondLst>
                                    <p:cond delay="0"/>
                                  </p:stCondLst>
                                  <p:childTnLst>
                                    <p:animMotion origin="layout" path="M 0 0  L -0.25 0  E" pathEditMode="relative" rAng="0" ptsTypes="">
                                      <p:cBhvr>
                                        <p:cTn id="24" dur="500" fill="hold"/>
                                        <p:tgtEl>
                                          <p:spTgt spid="4106"/>
                                        </p:tgtEl>
                                        <p:attrNameLst>
                                          <p:attrName>ppt_x,ppt_y</p:attrName>
                                        </p:attrNameLst>
                                      </p:cBhvr>
                                      <p:rCtr x="0" y="0"/>
                                    </p:animMotion>
                                  </p:childTnLst>
                                </p:cTn>
                              </p:par>
                              <p:par>
                                <p:cTn id="25" presetID="35" presetClass="path" presetSubtype="0" fill="hold" nodeType="withEffect">
                                  <p:stCondLst>
                                    <p:cond delay="0"/>
                                  </p:stCondLst>
                                  <p:childTnLst>
                                    <p:animMotion origin="layout" path="M 4.16667E-6 3.33333E-6 L -0.31632 3.33333E-6 " pathEditMode="relative" rAng="0" ptsTypes="AA">
                                      <p:cBhvr>
                                        <p:cTn id="26" dur="500" fill="hold"/>
                                        <p:tgtEl>
                                          <p:spTgt spid="4103"/>
                                        </p:tgtEl>
                                        <p:attrNameLst>
                                          <p:attrName>ppt_x,ppt_y</p:attrName>
                                        </p:attrNameLst>
                                      </p:cBhvr>
                                      <p:rCtr x="-1581100" y="0"/>
                                    </p:animMotion>
                                  </p:childTnLst>
                                </p:cTn>
                              </p:par>
                              <p:par>
                                <p:cTn id="27" presetID="35" presetClass="path" presetSubtype="0" fill="hold" nodeType="withEffect">
                                  <p:stCondLst>
                                    <p:cond delay="0"/>
                                  </p:stCondLst>
                                  <p:childTnLst>
                                    <p:animMotion origin="layout" path="M 0.00504 -1.85185E-6 L -0.46684 -1.85185E-6 " pathEditMode="relative" rAng="0" ptsTypes="AA">
                                      <p:cBhvr>
                                        <p:cTn id="28" dur="500" fill="hold"/>
                                        <p:tgtEl>
                                          <p:spTgt spid="4104"/>
                                        </p:tgtEl>
                                        <p:attrNameLst>
                                          <p:attrName>ppt_x,ppt_y</p:attrName>
                                        </p:attrNameLst>
                                      </p:cBhvr>
                                      <p:rCtr x="-2358900" y="0"/>
                                    </p:animMotion>
                                  </p:childTnLst>
                                </p:cTn>
                              </p:par>
                              <p:par>
                                <p:cTn id="29" presetID="35" presetClass="path" presetSubtype="0" fill="hold" nodeType="withEffect">
                                  <p:stCondLst>
                                    <p:cond delay="0"/>
                                  </p:stCondLst>
                                  <p:childTnLst>
                                    <p:animMotion origin="layout" path="M -3.05556E-6 1.11111E-6 L -0.19531 1.11111E-6 " pathEditMode="relative" rAng="0" ptsTypes="AA">
                                      <p:cBhvr>
                                        <p:cTn id="30" dur="500" fill="hold"/>
                                        <p:tgtEl>
                                          <p:spTgt spid="4105"/>
                                        </p:tgtEl>
                                        <p:attrNameLst>
                                          <p:attrName>ppt_x,ppt_y</p:attrName>
                                        </p:attrNameLst>
                                      </p:cBhvr>
                                      <p:rCtr x="-976900" y="0"/>
                                    </p:animMotion>
                                  </p:childTnLst>
                                </p:cTn>
                              </p:par>
                              <p:par>
                                <p:cTn id="31" presetID="35" presetClass="path" presetSubtype="0" fill="hold" nodeType="withEffect">
                                  <p:stCondLst>
                                    <p:cond delay="0"/>
                                  </p:stCondLst>
                                  <p:childTnLst>
                                    <p:animMotion origin="layout" path="M 3.05556E-6 -1.85185E-6 L -0.33577 -1.85185E-6 " pathEditMode="relative" rAng="0" ptsTypes="AA">
                                      <p:cBhvr>
                                        <p:cTn id="32" dur="500" fill="hold"/>
                                        <p:tgtEl>
                                          <p:spTgt spid="4102"/>
                                        </p:tgtEl>
                                        <p:attrNameLst>
                                          <p:attrName>ppt_x,ppt_y</p:attrName>
                                        </p:attrNameLst>
                                      </p:cBhvr>
                                      <p:rCtr x="-1678300" y="0"/>
                                    </p:animMotion>
                                  </p:childTnLst>
                                </p:cTn>
                              </p:par>
                              <p:par>
                                <p:cTn id="33" presetID="35" presetClass="path" presetSubtype="0" fill="hold" nodeType="withEffect">
                                  <p:stCondLst>
                                    <p:cond delay="0"/>
                                  </p:stCondLst>
                                  <p:childTnLst>
                                    <p:animMotion origin="layout" path="M 1.66667E-6 -1.85185E-6 L -0.57188 -1.85185E-6 " pathEditMode="relative" rAng="0" ptsTypes="AA">
                                      <p:cBhvr>
                                        <p:cTn id="34" dur="500" fill="hold"/>
                                        <p:tgtEl>
                                          <p:spTgt spid="4107"/>
                                        </p:tgtEl>
                                        <p:attrNameLst>
                                          <p:attrName>ppt_x,ppt_y</p:attrName>
                                        </p:attrNameLst>
                                      </p:cBhvr>
                                      <p:rCtr x="-2858900" y="0"/>
                                    </p:animMotion>
                                  </p:childTnLst>
                                </p:cTn>
                              </p:par>
                              <p:par>
                                <p:cTn id="35" presetID="10" presetClass="exit" presetSubtype="0" fill="hold" nodeType="withEffect">
                                  <p:stCondLst>
                                    <p:cond delay="0"/>
                                  </p:stCondLst>
                                  <p:childTnLst>
                                    <p:animEffect filter="fade">
                                      <p:cBhvr>
                                        <p:cTn id="36" dur="500"/>
                                        <p:tgtEl>
                                          <p:spTgt spid="4107"/>
                                        </p:tgtEl>
                                      </p:cBhvr>
                                    </p:animEffect>
                                    <p:set>
                                      <p:cBhvr>
                                        <p:cTn id="37" dur="1" fill="hold">
                                          <p:stCondLst>
                                            <p:cond delay="499"/>
                                          </p:stCondLst>
                                        </p:cTn>
                                        <p:tgtEl>
                                          <p:spTgt spid="4107"/>
                                        </p:tgtEl>
                                        <p:attrNameLst>
                                          <p:attrName>style.visibility</p:attrName>
                                        </p:attrNameLst>
                                      </p:cBhvr>
                                      <p:to>
                                        <p:strVal val="hidden"/>
                                      </p:to>
                                    </p:set>
                                  </p:childTnLst>
                                </p:cTn>
                              </p:par>
                              <p:par>
                                <p:cTn id="38" presetID="10" presetClass="exit" presetSubtype="0" fill="hold" nodeType="withEffect">
                                  <p:stCondLst>
                                    <p:cond delay="0"/>
                                  </p:stCondLst>
                                  <p:childTnLst>
                                    <p:animEffect filter="fade">
                                      <p:cBhvr>
                                        <p:cTn id="39" dur="500"/>
                                        <p:tgtEl>
                                          <p:spTgt spid="4105"/>
                                        </p:tgtEl>
                                      </p:cBhvr>
                                    </p:animEffect>
                                    <p:set>
                                      <p:cBhvr>
                                        <p:cTn id="40" dur="1" fill="hold">
                                          <p:stCondLst>
                                            <p:cond delay="499"/>
                                          </p:stCondLst>
                                        </p:cTn>
                                        <p:tgtEl>
                                          <p:spTgt spid="4105"/>
                                        </p:tgtEl>
                                        <p:attrNameLst>
                                          <p:attrName>style.visibility</p:attrName>
                                        </p:attrNameLst>
                                      </p:cBhvr>
                                      <p:to>
                                        <p:strVal val="hidden"/>
                                      </p:to>
                                    </p:set>
                                  </p:childTnLst>
                                </p:cTn>
                              </p:par>
                              <p:par>
                                <p:cTn id="41" presetID="10" presetClass="exit" presetSubtype="0" fill="hold" nodeType="withEffect">
                                  <p:stCondLst>
                                    <p:cond delay="0"/>
                                  </p:stCondLst>
                                  <p:childTnLst>
                                    <p:animEffect filter="fade">
                                      <p:cBhvr>
                                        <p:cTn id="42" dur="500"/>
                                        <p:tgtEl>
                                          <p:spTgt spid="4103"/>
                                        </p:tgtEl>
                                      </p:cBhvr>
                                    </p:animEffect>
                                    <p:set>
                                      <p:cBhvr>
                                        <p:cTn id="43" dur="1" fill="hold">
                                          <p:stCondLst>
                                            <p:cond delay="499"/>
                                          </p:stCondLst>
                                        </p:cTn>
                                        <p:tgtEl>
                                          <p:spTgt spid="4103"/>
                                        </p:tgtEl>
                                        <p:attrNameLst>
                                          <p:attrName>style.visibility</p:attrName>
                                        </p:attrNameLst>
                                      </p:cBhvr>
                                      <p:to>
                                        <p:strVal val="hidden"/>
                                      </p:to>
                                    </p:set>
                                  </p:childTnLst>
                                </p:cTn>
                              </p:par>
                              <p:par>
                                <p:cTn id="44" presetID="10" presetClass="exit" presetSubtype="0" fill="hold" nodeType="withEffect">
                                  <p:stCondLst>
                                    <p:cond delay="0"/>
                                  </p:stCondLst>
                                  <p:childTnLst>
                                    <p:animEffect filter="fade">
                                      <p:cBhvr>
                                        <p:cTn id="45" dur="500"/>
                                        <p:tgtEl>
                                          <p:spTgt spid="4106"/>
                                        </p:tgtEl>
                                      </p:cBhvr>
                                    </p:animEffect>
                                    <p:set>
                                      <p:cBhvr>
                                        <p:cTn id="46" dur="1" fill="hold">
                                          <p:stCondLst>
                                            <p:cond delay="499"/>
                                          </p:stCondLst>
                                        </p:cTn>
                                        <p:tgtEl>
                                          <p:spTgt spid="4106"/>
                                        </p:tgtEl>
                                        <p:attrNameLst>
                                          <p:attrName>style.visibility</p:attrName>
                                        </p:attrNameLst>
                                      </p:cBhvr>
                                      <p:to>
                                        <p:strVal val="hidden"/>
                                      </p:to>
                                    </p:set>
                                  </p:childTnLst>
                                </p:cTn>
                              </p:par>
                              <p:par>
                                <p:cTn id="47" presetID="10" presetClass="exit" presetSubtype="0" fill="hold" nodeType="withEffect">
                                  <p:stCondLst>
                                    <p:cond delay="0"/>
                                  </p:stCondLst>
                                  <p:childTnLst>
                                    <p:animEffect filter="fade">
                                      <p:cBhvr>
                                        <p:cTn id="48" dur="500"/>
                                        <p:tgtEl>
                                          <p:spTgt spid="4102"/>
                                        </p:tgtEl>
                                      </p:cBhvr>
                                    </p:animEffect>
                                    <p:set>
                                      <p:cBhvr>
                                        <p:cTn id="49" dur="1" fill="hold">
                                          <p:stCondLst>
                                            <p:cond delay="499"/>
                                          </p:stCondLst>
                                        </p:cTn>
                                        <p:tgtEl>
                                          <p:spTgt spid="4102"/>
                                        </p:tgtEl>
                                        <p:attrNameLst>
                                          <p:attrName>style.visibility</p:attrName>
                                        </p:attrNameLst>
                                      </p:cBhvr>
                                      <p:to>
                                        <p:strVal val="hidden"/>
                                      </p:to>
                                    </p:set>
                                  </p:childTnLst>
                                </p:cTn>
                              </p:par>
                              <p:par>
                                <p:cTn id="50" presetID="10" presetClass="exit" presetSubtype="0" fill="hold" nodeType="withEffect">
                                  <p:stCondLst>
                                    <p:cond delay="0"/>
                                  </p:stCondLst>
                                  <p:childTnLst>
                                    <p:animEffect filter="fade">
                                      <p:cBhvr>
                                        <p:cTn id="51" dur="500"/>
                                        <p:tgtEl>
                                          <p:spTgt spid="4104"/>
                                        </p:tgtEl>
                                      </p:cBhvr>
                                    </p:animEffect>
                                    <p:set>
                                      <p:cBhvr>
                                        <p:cTn id="52" dur="1" fill="hold">
                                          <p:stCondLst>
                                            <p:cond delay="499"/>
                                          </p:stCondLst>
                                        </p:cTn>
                                        <p:tgtEl>
                                          <p:spTgt spid="4104"/>
                                        </p:tgtEl>
                                        <p:attrNameLst>
                                          <p:attrName>style.visibility</p:attrName>
                                        </p:attrNameLst>
                                      </p:cBhvr>
                                      <p:to>
                                        <p:strVal val="hidden"/>
                                      </p:to>
                                    </p:set>
                                  </p:childTnLst>
                                </p:cTn>
                              </p:par>
                              <p:par>
                                <p:cTn id="53" presetID="10" presetClass="entr" presetSubtype="0" fill="hold" nodeType="withEffect">
                                  <p:stCondLst>
                                    <p:cond delay="0"/>
                                  </p:stCondLst>
                                  <p:childTnLst>
                                    <p:set>
                                      <p:cBhvr>
                                        <p:cTn id="54" dur="1" fill="hold">
                                          <p:stCondLst>
                                            <p:cond delay="0"/>
                                          </p:stCondLst>
                                        </p:cTn>
                                        <p:tgtEl>
                                          <p:spTgt spid="4108"/>
                                        </p:tgtEl>
                                        <p:attrNameLst>
                                          <p:attrName>style.visibility</p:attrName>
                                        </p:attrNameLst>
                                      </p:cBhvr>
                                      <p:to>
                                        <p:strVal val="visible"/>
                                      </p:to>
                                    </p:set>
                                    <p:animEffect filter="fade">
                                      <p:cBhvr>
                                        <p:cTn id="55" dur="500"/>
                                        <p:tgtEl>
                                          <p:spTgt spid="4108"/>
                                        </p:tgtEl>
                                      </p:cBhvr>
                                    </p:animEffect>
                                  </p:childTnLst>
                                </p:cTn>
                              </p:par>
                              <p:par>
                                <p:cTn id="56" presetID="10" presetClass="entr" presetSubtype="0" fill="hold" nodeType="withEffect">
                                  <p:stCondLst>
                                    <p:cond delay="0"/>
                                  </p:stCondLst>
                                  <p:childTnLst>
                                    <p:set>
                                      <p:cBhvr>
                                        <p:cTn id="57" dur="1" fill="hold">
                                          <p:stCondLst>
                                            <p:cond delay="0"/>
                                          </p:stCondLst>
                                        </p:cTn>
                                        <p:tgtEl>
                                          <p:spTgt spid="4109"/>
                                        </p:tgtEl>
                                        <p:attrNameLst>
                                          <p:attrName>style.visibility</p:attrName>
                                        </p:attrNameLst>
                                      </p:cBhvr>
                                      <p:to>
                                        <p:strVal val="visible"/>
                                      </p:to>
                                    </p:set>
                                    <p:animEffect filter="fade">
                                      <p:cBhvr>
                                        <p:cTn id="58" dur="500"/>
                                        <p:tgtEl>
                                          <p:spTgt spid="4109"/>
                                        </p:tgtEl>
                                      </p:cBhvr>
                                    </p:animEffect>
                                  </p:childTnLst>
                                </p:cTn>
                              </p:par>
                              <p:par>
                                <p:cTn id="59" presetID="10" presetClass="entr" presetSubtype="0" fill="hold" nodeType="withEffect">
                                  <p:stCondLst>
                                    <p:cond delay="0"/>
                                  </p:stCondLst>
                                  <p:childTnLst>
                                    <p:set>
                                      <p:cBhvr>
                                        <p:cTn id="60" dur="1" fill="hold">
                                          <p:stCondLst>
                                            <p:cond delay="0"/>
                                          </p:stCondLst>
                                        </p:cTn>
                                        <p:tgtEl>
                                          <p:spTgt spid="4110"/>
                                        </p:tgtEl>
                                        <p:attrNameLst>
                                          <p:attrName>style.visibility</p:attrName>
                                        </p:attrNameLst>
                                      </p:cBhvr>
                                      <p:to>
                                        <p:strVal val="visible"/>
                                      </p:to>
                                    </p:set>
                                    <p:animEffect filter="fade">
                                      <p:cBhvr>
                                        <p:cTn id="61" dur="500"/>
                                        <p:tgtEl>
                                          <p:spTgt spid="4110"/>
                                        </p:tgtEl>
                                      </p:cBhvr>
                                    </p:animEffect>
                                  </p:childTnLst>
                                </p:cTn>
                              </p:par>
                              <p:par>
                                <p:cTn id="62" presetID="10" presetClass="entr" presetSubtype="0" fill="hold" nodeType="withEffect">
                                  <p:stCondLst>
                                    <p:cond delay="0"/>
                                  </p:stCondLst>
                                  <p:childTnLst>
                                    <p:set>
                                      <p:cBhvr>
                                        <p:cTn id="63" dur="1" fill="hold">
                                          <p:stCondLst>
                                            <p:cond delay="0"/>
                                          </p:stCondLst>
                                        </p:cTn>
                                        <p:tgtEl>
                                          <p:spTgt spid="4111"/>
                                        </p:tgtEl>
                                        <p:attrNameLst>
                                          <p:attrName>style.visibility</p:attrName>
                                        </p:attrNameLst>
                                      </p:cBhvr>
                                      <p:to>
                                        <p:strVal val="visible"/>
                                      </p:to>
                                    </p:set>
                                    <p:animEffect filter="fade">
                                      <p:cBhvr>
                                        <p:cTn id="64" dur="500"/>
                                        <p:tgtEl>
                                          <p:spTgt spid="4111"/>
                                        </p:tgtEl>
                                      </p:cBhvr>
                                    </p:animEffect>
                                  </p:childTnLst>
                                </p:cTn>
                              </p:par>
                              <p:par>
                                <p:cTn id="65" presetID="53" presetClass="exit" presetSubtype="16" fill="hold" nodeType="withEffect">
                                  <p:stCondLst>
                                    <p:cond delay="0"/>
                                  </p:stCondLst>
                                  <p:childTnLst>
                                    <p:anim calcmode="lin" valueType="num">
                                      <p:cBhvr>
                                        <p:cTn id="66" dur="500"/>
                                        <p:tgtEl>
                                          <p:spTgt spid="4108"/>
                                        </p:tgtEl>
                                        <p:attrNameLst>
                                          <p:attrName>ppt_w</p:attrName>
                                        </p:attrNameLst>
                                      </p:cBhvr>
                                      <p:tavLst>
                                        <p:tav tm="0">
                                          <p:val>
                                            <p:strVal val="ppt_w"/>
                                          </p:val>
                                        </p:tav>
                                        <p:tav tm="100000">
                                          <p:val>
                                            <p:fltVal val="0"/>
                                          </p:val>
                                        </p:tav>
                                      </p:tavLst>
                                    </p:anim>
                                    <p:anim calcmode="lin" valueType="num">
                                      <p:cBhvr>
                                        <p:cTn id="67" dur="500"/>
                                        <p:tgtEl>
                                          <p:spTgt spid="4108"/>
                                        </p:tgtEl>
                                        <p:attrNameLst>
                                          <p:attrName>ppt_h</p:attrName>
                                        </p:attrNameLst>
                                      </p:cBhvr>
                                      <p:tavLst>
                                        <p:tav tm="0">
                                          <p:val>
                                            <p:strVal val="ppt_h"/>
                                          </p:val>
                                        </p:tav>
                                        <p:tav tm="100000">
                                          <p:val>
                                            <p:fltVal val="0"/>
                                          </p:val>
                                        </p:tav>
                                      </p:tavLst>
                                    </p:anim>
                                    <p:animEffect filter="fade">
                                      <p:cBhvr>
                                        <p:cTn id="68" dur="500"/>
                                        <p:tgtEl>
                                          <p:spTgt spid="4108"/>
                                        </p:tgtEl>
                                      </p:cBhvr>
                                    </p:animEffect>
                                    <p:set>
                                      <p:cBhvr>
                                        <p:cTn id="69" dur="1" fill="hold">
                                          <p:stCondLst>
                                            <p:cond delay="499"/>
                                          </p:stCondLst>
                                        </p:cTn>
                                        <p:tgtEl>
                                          <p:spTgt spid="4108"/>
                                        </p:tgtEl>
                                        <p:attrNameLst>
                                          <p:attrName>style.visibility</p:attrName>
                                        </p:attrNameLst>
                                      </p:cBhvr>
                                      <p:to>
                                        <p:strVal val="hidden"/>
                                      </p:to>
                                    </p:set>
                                  </p:childTnLst>
                                </p:cTn>
                              </p:par>
                              <p:par>
                                <p:cTn id="70" presetID="53" presetClass="exit" presetSubtype="16" fill="hold" nodeType="withEffect">
                                  <p:stCondLst>
                                    <p:cond delay="0"/>
                                  </p:stCondLst>
                                  <p:childTnLst>
                                    <p:anim calcmode="lin" valueType="num">
                                      <p:cBhvr>
                                        <p:cTn id="71" dur="500"/>
                                        <p:tgtEl>
                                          <p:spTgt spid="4109"/>
                                        </p:tgtEl>
                                        <p:attrNameLst>
                                          <p:attrName>ppt_w</p:attrName>
                                        </p:attrNameLst>
                                      </p:cBhvr>
                                      <p:tavLst>
                                        <p:tav tm="0">
                                          <p:val>
                                            <p:strVal val="ppt_w"/>
                                          </p:val>
                                        </p:tav>
                                        <p:tav tm="100000">
                                          <p:val>
                                            <p:fltVal val="0"/>
                                          </p:val>
                                        </p:tav>
                                      </p:tavLst>
                                    </p:anim>
                                    <p:anim calcmode="lin" valueType="num">
                                      <p:cBhvr>
                                        <p:cTn id="72" dur="500"/>
                                        <p:tgtEl>
                                          <p:spTgt spid="4109"/>
                                        </p:tgtEl>
                                        <p:attrNameLst>
                                          <p:attrName>ppt_h</p:attrName>
                                        </p:attrNameLst>
                                      </p:cBhvr>
                                      <p:tavLst>
                                        <p:tav tm="0">
                                          <p:val>
                                            <p:strVal val="ppt_h"/>
                                          </p:val>
                                        </p:tav>
                                        <p:tav tm="100000">
                                          <p:val>
                                            <p:fltVal val="0"/>
                                          </p:val>
                                        </p:tav>
                                      </p:tavLst>
                                    </p:anim>
                                    <p:animEffect filter="fade">
                                      <p:cBhvr>
                                        <p:cTn id="73" dur="500"/>
                                        <p:tgtEl>
                                          <p:spTgt spid="4109"/>
                                        </p:tgtEl>
                                      </p:cBhvr>
                                    </p:animEffect>
                                    <p:set>
                                      <p:cBhvr>
                                        <p:cTn id="74" dur="1" fill="hold">
                                          <p:stCondLst>
                                            <p:cond delay="499"/>
                                          </p:stCondLst>
                                        </p:cTn>
                                        <p:tgtEl>
                                          <p:spTgt spid="4109"/>
                                        </p:tgtEl>
                                        <p:attrNameLst>
                                          <p:attrName>style.visibility</p:attrName>
                                        </p:attrNameLst>
                                      </p:cBhvr>
                                      <p:to>
                                        <p:strVal val="hidden"/>
                                      </p:to>
                                    </p:set>
                                  </p:childTnLst>
                                </p:cTn>
                              </p:par>
                              <p:par>
                                <p:cTn id="75" presetID="53" presetClass="exit" presetSubtype="16" fill="hold" nodeType="withEffect">
                                  <p:stCondLst>
                                    <p:cond delay="0"/>
                                  </p:stCondLst>
                                  <p:childTnLst>
                                    <p:anim calcmode="lin" valueType="num">
                                      <p:cBhvr>
                                        <p:cTn id="76" dur="500"/>
                                        <p:tgtEl>
                                          <p:spTgt spid="4110"/>
                                        </p:tgtEl>
                                        <p:attrNameLst>
                                          <p:attrName>ppt_w</p:attrName>
                                        </p:attrNameLst>
                                      </p:cBhvr>
                                      <p:tavLst>
                                        <p:tav tm="0">
                                          <p:val>
                                            <p:strVal val="ppt_w"/>
                                          </p:val>
                                        </p:tav>
                                        <p:tav tm="100000">
                                          <p:val>
                                            <p:fltVal val="0"/>
                                          </p:val>
                                        </p:tav>
                                      </p:tavLst>
                                    </p:anim>
                                    <p:anim calcmode="lin" valueType="num">
                                      <p:cBhvr>
                                        <p:cTn id="77" dur="500"/>
                                        <p:tgtEl>
                                          <p:spTgt spid="4110"/>
                                        </p:tgtEl>
                                        <p:attrNameLst>
                                          <p:attrName>ppt_h</p:attrName>
                                        </p:attrNameLst>
                                      </p:cBhvr>
                                      <p:tavLst>
                                        <p:tav tm="0">
                                          <p:val>
                                            <p:strVal val="ppt_h"/>
                                          </p:val>
                                        </p:tav>
                                        <p:tav tm="100000">
                                          <p:val>
                                            <p:fltVal val="0"/>
                                          </p:val>
                                        </p:tav>
                                      </p:tavLst>
                                    </p:anim>
                                    <p:animEffect filter="fade">
                                      <p:cBhvr>
                                        <p:cTn id="78" dur="500"/>
                                        <p:tgtEl>
                                          <p:spTgt spid="4110"/>
                                        </p:tgtEl>
                                      </p:cBhvr>
                                    </p:animEffect>
                                    <p:set>
                                      <p:cBhvr>
                                        <p:cTn id="79" dur="1" fill="hold">
                                          <p:stCondLst>
                                            <p:cond delay="499"/>
                                          </p:stCondLst>
                                        </p:cTn>
                                        <p:tgtEl>
                                          <p:spTgt spid="4110"/>
                                        </p:tgtEl>
                                        <p:attrNameLst>
                                          <p:attrName>style.visibility</p:attrName>
                                        </p:attrNameLst>
                                      </p:cBhvr>
                                      <p:to>
                                        <p:strVal val="hidden"/>
                                      </p:to>
                                    </p:set>
                                  </p:childTnLst>
                                </p:cTn>
                              </p:par>
                              <p:par>
                                <p:cTn id="80" presetID="53" presetClass="exit" presetSubtype="16" fill="hold" nodeType="withEffect">
                                  <p:stCondLst>
                                    <p:cond delay="0"/>
                                  </p:stCondLst>
                                  <p:childTnLst>
                                    <p:anim calcmode="lin" valueType="num">
                                      <p:cBhvr>
                                        <p:cTn id="81" dur="500"/>
                                        <p:tgtEl>
                                          <p:spTgt spid="4111"/>
                                        </p:tgtEl>
                                        <p:attrNameLst>
                                          <p:attrName>ppt_w</p:attrName>
                                        </p:attrNameLst>
                                      </p:cBhvr>
                                      <p:tavLst>
                                        <p:tav tm="0">
                                          <p:val>
                                            <p:strVal val="ppt_w"/>
                                          </p:val>
                                        </p:tav>
                                        <p:tav tm="100000">
                                          <p:val>
                                            <p:fltVal val="0"/>
                                          </p:val>
                                        </p:tav>
                                      </p:tavLst>
                                    </p:anim>
                                    <p:anim calcmode="lin" valueType="num">
                                      <p:cBhvr>
                                        <p:cTn id="82" dur="500"/>
                                        <p:tgtEl>
                                          <p:spTgt spid="4111"/>
                                        </p:tgtEl>
                                        <p:attrNameLst>
                                          <p:attrName>ppt_h</p:attrName>
                                        </p:attrNameLst>
                                      </p:cBhvr>
                                      <p:tavLst>
                                        <p:tav tm="0">
                                          <p:val>
                                            <p:strVal val="ppt_h"/>
                                          </p:val>
                                        </p:tav>
                                        <p:tav tm="100000">
                                          <p:val>
                                            <p:fltVal val="0"/>
                                          </p:val>
                                        </p:tav>
                                      </p:tavLst>
                                    </p:anim>
                                    <p:animEffect filter="fade">
                                      <p:cBhvr>
                                        <p:cTn id="83" dur="500"/>
                                        <p:tgtEl>
                                          <p:spTgt spid="4111"/>
                                        </p:tgtEl>
                                      </p:cBhvr>
                                    </p:animEffect>
                                    <p:set>
                                      <p:cBhvr>
                                        <p:cTn id="84" dur="1" fill="hold">
                                          <p:stCondLst>
                                            <p:cond delay="499"/>
                                          </p:stCondLst>
                                        </p:cTn>
                                        <p:tgtEl>
                                          <p:spTgt spid="4111"/>
                                        </p:tgtEl>
                                        <p:attrNameLst>
                                          <p:attrName>style.visibility</p:attrName>
                                        </p:attrNameLst>
                                      </p:cBhvr>
                                      <p:to>
                                        <p:strVal val="hidden"/>
                                      </p:to>
                                    </p:set>
                                  </p:childTnLst>
                                </p:cTn>
                              </p:par>
                            </p:childTnLst>
                          </p:cTn>
                        </p:par>
                        <p:par>
                          <p:cTn id="85" fill="hold" nodeType="afterGroup">
                            <p:stCondLst>
                              <p:cond delay="500"/>
                            </p:stCondLst>
                            <p:childTnLst>
                              <p:par>
                                <p:cTn id="86" presetID="3" presetClass="entr" presetSubtype="10" fill="hold" grpId="0" nodeType="afterEffect">
                                  <p:stCondLst>
                                    <p:cond delay="0"/>
                                  </p:stCondLst>
                                  <p:childTnLst>
                                    <p:set>
                                      <p:cBhvr>
                                        <p:cTn id="87" dur="1" fill="hold">
                                          <p:stCondLst>
                                            <p:cond delay="0"/>
                                          </p:stCondLst>
                                        </p:cTn>
                                        <p:tgtEl>
                                          <p:spTgt spid="37"/>
                                        </p:tgtEl>
                                        <p:attrNameLst>
                                          <p:attrName>style.visibility</p:attrName>
                                        </p:attrNameLst>
                                      </p:cBhvr>
                                      <p:to>
                                        <p:strVal val="visible"/>
                                      </p:to>
                                    </p:set>
                                    <p:animEffect transition="in" filter="blinds(horizontal)">
                                      <p:cBhvr>
                                        <p:cTn id="88"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ldLvl="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长方形 289">
            <a:extLst>
              <a:ext uri="{FF2B5EF4-FFF2-40B4-BE49-F238E27FC236}">
                <a16:creationId xmlns:a16="http://schemas.microsoft.com/office/drawing/2014/main" id="{D3945EDB-9D05-8340-8D1C-5576E352A499}"/>
              </a:ext>
            </a:extLst>
          </p:cNvPr>
          <p:cNvSpPr>
            <a:spLocks noChangeArrowheads="1"/>
          </p:cNvSpPr>
          <p:nvPr/>
        </p:nvSpPr>
        <p:spPr bwMode="auto">
          <a:xfrm>
            <a:off x="-26988" y="242888"/>
            <a:ext cx="4008438" cy="606425"/>
          </a:xfrm>
          <a:prstGeom prst="rect">
            <a:avLst/>
          </a:prstGeom>
          <a:gradFill rotWithShape="0">
            <a:gsLst>
              <a:gs pos="0">
                <a:srgbClr val="990033"/>
              </a:gs>
              <a:gs pos="100000">
                <a:srgbClr val="460017">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67628" tIns="35243" rIns="67628" bIns="35243" anchor="ctr"/>
          <a:lstStyle/>
          <a:p>
            <a:pPr>
              <a:buFont typeface="Arial" panose="020B0604020202020204" pitchFamily="34" charset="0"/>
              <a:buNone/>
            </a:pPr>
            <a:endParaRPr lang="zh-CN" altLang="en-US"/>
          </a:p>
        </p:txBody>
      </p:sp>
      <p:sp>
        <p:nvSpPr>
          <p:cNvPr id="5123" name="文本框 5">
            <a:extLst>
              <a:ext uri="{FF2B5EF4-FFF2-40B4-BE49-F238E27FC236}">
                <a16:creationId xmlns:a16="http://schemas.microsoft.com/office/drawing/2014/main" id="{FC59E02D-8F0F-48E7-A738-54D378ADB4F8}"/>
              </a:ext>
            </a:extLst>
          </p:cNvPr>
          <p:cNvSpPr/>
          <p:nvPr/>
        </p:nvSpPr>
        <p:spPr>
          <a:xfrm>
            <a:off x="325438" y="328613"/>
            <a:ext cx="5805487" cy="438150"/>
          </a:xfrm>
          <a:prstGeom prst="rect">
            <a:avLst/>
          </a:prstGeom>
          <a:noFill/>
          <a:ln w="9525">
            <a:noFill/>
          </a:ln>
        </p:spPr>
        <p:txBody>
          <a:bodyPr lIns="68580" tIns="34290" rIns="68580" bIns="34290">
            <a:spAutoFit/>
          </a:bodyPr>
          <a:lstStyle/>
          <a:p>
            <a:pPr>
              <a:buFont typeface="Arial" panose="020B0604020202020204" pitchFamily="34" charset="0"/>
              <a:buNone/>
              <a:defRPr/>
            </a:pPr>
            <a:r>
              <a:rPr lang="zh-CN" altLang="en-US" sz="2400" b="1" noProof="1">
                <a:solidFill>
                  <a:schemeClr val="bg1"/>
                </a:solidFill>
                <a:ea typeface="微软雅黑" panose="020B0503020204020204" pitchFamily="34" charset="-122"/>
                <a:sym typeface="Arial" panose="020B0604020202020204" pitchFamily="34" charset="0"/>
              </a:rPr>
              <a:t>   </a:t>
            </a:r>
            <a:r>
              <a:rPr lang="zh-CN" altLang="en-US" sz="2400" b="1" noProof="1">
                <a:solidFill>
                  <a:schemeClr val="bg1"/>
                </a:solidFill>
                <a:latin typeface="微软雅黑" panose="020B0503020204020204" pitchFamily="34" charset="-122"/>
                <a:ea typeface="微软雅黑" panose="020B0503020204020204" pitchFamily="34" charset="-122"/>
                <a:sym typeface="+mn-ea"/>
              </a:rPr>
              <a:t>硬件中断和软件中断的区别</a:t>
            </a:r>
            <a:r>
              <a:rPr kumimoji="1" lang="en-US" altLang="zh-CN" sz="2400" dirty="0">
                <a:effectLst>
                  <a:outerShdw blurRad="38100" dist="38100" dir="2700000" algn="tl">
                    <a:srgbClr val="C0C0C0"/>
                  </a:outerShdw>
                </a:effectLst>
                <a:latin typeface="Times New Roman" panose="02020603050405020304" pitchFamily="18" charset="0"/>
                <a:sym typeface="+mn-ea"/>
              </a:rPr>
              <a:t> </a:t>
            </a:r>
            <a:endParaRPr lang="en-US" altLang="en-US" sz="2400" b="1" noProof="1">
              <a:solidFill>
                <a:schemeClr val="bg1"/>
              </a:solidFill>
              <a:ea typeface="微软雅黑" panose="020B0503020204020204" pitchFamily="34" charset="-122"/>
              <a:sym typeface="Arial" panose="020B0604020202020204" pitchFamily="34" charset="0"/>
            </a:endParaRPr>
          </a:p>
        </p:txBody>
      </p:sp>
      <p:sp>
        <p:nvSpPr>
          <p:cNvPr id="148483" name="矩形 8">
            <a:extLst>
              <a:ext uri="{FF2B5EF4-FFF2-40B4-BE49-F238E27FC236}">
                <a16:creationId xmlns:a16="http://schemas.microsoft.com/office/drawing/2014/main" id="{AB6C265C-3384-A346-89EB-2C891275B22E}"/>
              </a:ext>
            </a:extLst>
          </p:cNvPr>
          <p:cNvSpPr>
            <a:spLocks noChangeArrowheads="1"/>
          </p:cNvSpPr>
          <p:nvPr/>
        </p:nvSpPr>
        <p:spPr bwMode="auto">
          <a:xfrm>
            <a:off x="2411413" y="523875"/>
            <a:ext cx="20891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gn="ctr">
              <a:buFont typeface="Arial" panose="020B0604020202020204" pitchFamily="34" charset="0"/>
              <a:buNone/>
            </a:pPr>
            <a:endParaRPr lang="zh-CN" altLang="en-US" sz="15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4102" name="Picture 2" descr="PPECLOGO-eff-0-1">
            <a:extLst>
              <a:ext uri="{FF2B5EF4-FFF2-40B4-BE49-F238E27FC236}">
                <a16:creationId xmlns:a16="http://schemas.microsoft.com/office/drawing/2014/main" id="{D05F36BC-3413-6542-863C-1C90A70A46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7863" y="525463"/>
            <a:ext cx="627062"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3" descr="PPECLOGO-eff-0-2">
            <a:extLst>
              <a:ext uri="{FF2B5EF4-FFF2-40B4-BE49-F238E27FC236}">
                <a16:creationId xmlns:a16="http://schemas.microsoft.com/office/drawing/2014/main" id="{99C3B08A-0F83-134E-A14C-E8601899B2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6600" y="506413"/>
            <a:ext cx="5778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6" descr="PPECLOGO-eff-0-1">
            <a:extLst>
              <a:ext uri="{FF2B5EF4-FFF2-40B4-BE49-F238E27FC236}">
                <a16:creationId xmlns:a16="http://schemas.microsoft.com/office/drawing/2014/main" id="{83FB7A92-CF7D-3C42-9F63-325FF10A22A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6038" y="533400"/>
            <a:ext cx="23495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8" descr="PPECLOGO-eff-0-2">
            <a:extLst>
              <a:ext uri="{FF2B5EF4-FFF2-40B4-BE49-F238E27FC236}">
                <a16:creationId xmlns:a16="http://schemas.microsoft.com/office/drawing/2014/main" id="{AC3D9A90-D5BC-B244-9068-16A57AABEE9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6200" y="377825"/>
            <a:ext cx="57943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11" descr="PPECLOGO-eff-5-4">
            <a:extLst>
              <a:ext uri="{FF2B5EF4-FFF2-40B4-BE49-F238E27FC236}">
                <a16:creationId xmlns:a16="http://schemas.microsoft.com/office/drawing/2014/main" id="{6A10478D-E8E5-4849-85C0-1B479005F7F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53063" y="449263"/>
            <a:ext cx="5334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7" name="Picture 12" descr="PPECLOGO-eff-0-1">
            <a:extLst>
              <a:ext uri="{FF2B5EF4-FFF2-40B4-BE49-F238E27FC236}">
                <a16:creationId xmlns:a16="http://schemas.microsoft.com/office/drawing/2014/main" id="{3DAAF9FB-B814-064C-8E9E-8A6F00DE157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89413" y="874713"/>
            <a:ext cx="309562"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Picture 15" descr="PPECLOGO-eff2-1-3">
            <a:extLst>
              <a:ext uri="{FF2B5EF4-FFF2-40B4-BE49-F238E27FC236}">
                <a16:creationId xmlns:a16="http://schemas.microsoft.com/office/drawing/2014/main" id="{4D9684A9-60E3-1C4B-BCC7-823D6FF3F6D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47850" y="461963"/>
            <a:ext cx="25876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6" descr="PPECLOGO-eff2-1-4">
            <a:extLst>
              <a:ext uri="{FF2B5EF4-FFF2-40B4-BE49-F238E27FC236}">
                <a16:creationId xmlns:a16="http://schemas.microsoft.com/office/drawing/2014/main" id="{050E2576-5810-E348-AC23-9AD6CB08CAC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30725" y="731838"/>
            <a:ext cx="4159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0" name="Picture 17" descr="PPECLOGO-eff2-1-3">
            <a:extLst>
              <a:ext uri="{FF2B5EF4-FFF2-40B4-BE49-F238E27FC236}">
                <a16:creationId xmlns:a16="http://schemas.microsoft.com/office/drawing/2014/main" id="{41AC035F-BBC1-C545-82D5-E95D932EFDA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45063" y="534988"/>
            <a:ext cx="211137"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18" descr="PPECLOGO-eff2-1-3">
            <a:extLst>
              <a:ext uri="{FF2B5EF4-FFF2-40B4-BE49-F238E27FC236}">
                <a16:creationId xmlns:a16="http://schemas.microsoft.com/office/drawing/2014/main" id="{3986C57B-3EC5-744C-8AB8-517D6679A8B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43513" y="788988"/>
            <a:ext cx="166687" cy="11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8494" name="网络 586">
            <a:extLst>
              <a:ext uri="{FF2B5EF4-FFF2-40B4-BE49-F238E27FC236}">
                <a16:creationId xmlns:a16="http://schemas.microsoft.com/office/drawing/2014/main" id="{D84C462B-A8F7-134E-A779-E9FD6B34E5EA}"/>
              </a:ext>
            </a:extLst>
          </p:cNvPr>
          <p:cNvSpPr>
            <a:spLocks noChangeArrowheads="1"/>
          </p:cNvSpPr>
          <p:nvPr/>
        </p:nvSpPr>
        <p:spPr bwMode="auto">
          <a:xfrm>
            <a:off x="19050" y="314325"/>
            <a:ext cx="506413" cy="484188"/>
          </a:xfrm>
          <a:custGeom>
            <a:avLst/>
            <a:gdLst>
              <a:gd name="T0" fmla="*/ 0 w 1889279"/>
              <a:gd name="T1" fmla="*/ 0 h 1810503"/>
              <a:gd name="T2" fmla="*/ 0 w 1889279"/>
              <a:gd name="T3" fmla="*/ 0 h 1810503"/>
              <a:gd name="T4" fmla="*/ 0 w 1889279"/>
              <a:gd name="T5" fmla="*/ 0 h 1810503"/>
              <a:gd name="T6" fmla="*/ 0 w 1889279"/>
              <a:gd name="T7" fmla="*/ 0 h 1810503"/>
              <a:gd name="T8" fmla="*/ 0 w 1889279"/>
              <a:gd name="T9" fmla="*/ 0 h 1810503"/>
              <a:gd name="T10" fmla="*/ 0 w 1889279"/>
              <a:gd name="T11" fmla="*/ 0 h 1810503"/>
              <a:gd name="T12" fmla="*/ 0 w 1889279"/>
              <a:gd name="T13" fmla="*/ 0 h 1810503"/>
              <a:gd name="T14" fmla="*/ 0 w 1889279"/>
              <a:gd name="T15" fmla="*/ 0 h 1810503"/>
              <a:gd name="T16" fmla="*/ 0 w 1889279"/>
              <a:gd name="T17" fmla="*/ 0 h 1810503"/>
              <a:gd name="T18" fmla="*/ 0 w 1889279"/>
              <a:gd name="T19" fmla="*/ 0 h 1810503"/>
              <a:gd name="T20" fmla="*/ 0 w 1889279"/>
              <a:gd name="T21" fmla="*/ 0 h 1810503"/>
              <a:gd name="T22" fmla="*/ 0 w 1889279"/>
              <a:gd name="T23" fmla="*/ 0 h 1810503"/>
              <a:gd name="T24" fmla="*/ 0 w 1889279"/>
              <a:gd name="T25" fmla="*/ 0 h 1810503"/>
              <a:gd name="T26" fmla="*/ 0 w 1889279"/>
              <a:gd name="T27" fmla="*/ 0 h 1810503"/>
              <a:gd name="T28" fmla="*/ 0 w 1889279"/>
              <a:gd name="T29" fmla="*/ 0 h 1810503"/>
              <a:gd name="T30" fmla="*/ 0 w 1889279"/>
              <a:gd name="T31" fmla="*/ 0 h 1810503"/>
              <a:gd name="T32" fmla="*/ 0 w 1889279"/>
              <a:gd name="T33" fmla="*/ 0 h 1810503"/>
              <a:gd name="T34" fmla="*/ 0 w 1889279"/>
              <a:gd name="T35" fmla="*/ 0 h 1810503"/>
              <a:gd name="T36" fmla="*/ 0 w 1889279"/>
              <a:gd name="T37" fmla="*/ 0 h 1810503"/>
              <a:gd name="T38" fmla="*/ 0 w 1889279"/>
              <a:gd name="T39" fmla="*/ 0 h 1810503"/>
              <a:gd name="T40" fmla="*/ 0 w 1889279"/>
              <a:gd name="T41" fmla="*/ 0 h 1810503"/>
              <a:gd name="T42" fmla="*/ 0 w 1889279"/>
              <a:gd name="T43" fmla="*/ 0 h 1810503"/>
              <a:gd name="T44" fmla="*/ 0 w 1889279"/>
              <a:gd name="T45" fmla="*/ 0 h 1810503"/>
              <a:gd name="T46" fmla="*/ 0 w 1889279"/>
              <a:gd name="T47" fmla="*/ 0 h 1810503"/>
              <a:gd name="T48" fmla="*/ 0 w 1889279"/>
              <a:gd name="T49" fmla="*/ 0 h 1810503"/>
              <a:gd name="T50" fmla="*/ 0 w 1889279"/>
              <a:gd name="T51" fmla="*/ 0 h 1810503"/>
              <a:gd name="T52" fmla="*/ 0 w 1889279"/>
              <a:gd name="T53" fmla="*/ 0 h 1810503"/>
              <a:gd name="T54" fmla="*/ 0 w 1889279"/>
              <a:gd name="T55" fmla="*/ 0 h 1810503"/>
              <a:gd name="T56" fmla="*/ 0 w 1889279"/>
              <a:gd name="T57" fmla="*/ 0 h 1810503"/>
              <a:gd name="T58" fmla="*/ 0 w 1889279"/>
              <a:gd name="T59" fmla="*/ 0 h 1810503"/>
              <a:gd name="T60" fmla="*/ 0 w 1889279"/>
              <a:gd name="T61" fmla="*/ 0 h 1810503"/>
              <a:gd name="T62" fmla="*/ 0 w 1889279"/>
              <a:gd name="T63" fmla="*/ 0 h 1810503"/>
              <a:gd name="T64" fmla="*/ 0 w 1889279"/>
              <a:gd name="T65" fmla="*/ 0 h 1810503"/>
              <a:gd name="T66" fmla="*/ 0 w 1889279"/>
              <a:gd name="T67" fmla="*/ 0 h 1810503"/>
              <a:gd name="T68" fmla="*/ 0 w 1889279"/>
              <a:gd name="T69" fmla="*/ 0 h 1810503"/>
              <a:gd name="T70" fmla="*/ 0 w 1889279"/>
              <a:gd name="T71" fmla="*/ 0 h 1810503"/>
              <a:gd name="T72" fmla="*/ 0 w 1889279"/>
              <a:gd name="T73" fmla="*/ 0 h 1810503"/>
              <a:gd name="T74" fmla="*/ 0 w 1889279"/>
              <a:gd name="T75" fmla="*/ 0 h 18105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lnTo>
                  <a:pt x="953521" y="1355186"/>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lnTo>
                  <a:pt x="953521" y="931303"/>
                </a:ln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lnTo>
                  <a:pt x="900586" y="1702"/>
                </a:lnTo>
                <a:close/>
                <a:moveTo>
                  <a:pt x="953521" y="0"/>
                </a:moveTo>
                <a:lnTo>
                  <a:pt x="981035" y="1330"/>
                </a:lnTo>
                <a:cubicBezTo>
                  <a:pt x="1124068" y="53565"/>
                  <a:pt x="1247786" y="180867"/>
                  <a:pt x="1332000" y="354889"/>
                </a:cubicBezTo>
                <a:cubicBezTo>
                  <a:pt x="1219743" y="403080"/>
                  <a:pt x="1090709" y="429800"/>
                  <a:pt x="953521" y="430954"/>
                </a:cubicBezTo>
                <a:lnTo>
                  <a:pt x="9535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148495" name="Picture 22" descr="未标题-4">
            <a:extLst>
              <a:ext uri="{FF2B5EF4-FFF2-40B4-BE49-F238E27FC236}">
                <a16:creationId xmlns:a16="http://schemas.microsoft.com/office/drawing/2014/main" id="{846F48B5-64D5-4B40-9347-A4E0194AEF7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75463" y="68263"/>
            <a:ext cx="2230437"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矩形 3">
            <a:extLst>
              <a:ext uri="{FF2B5EF4-FFF2-40B4-BE49-F238E27FC236}">
                <a16:creationId xmlns:a16="http://schemas.microsoft.com/office/drawing/2014/main" id="{C7B86BD7-BB31-2042-A6F3-88D7175F143E}"/>
              </a:ext>
            </a:extLst>
          </p:cNvPr>
          <p:cNvSpPr>
            <a:spLocks noChangeArrowheads="1"/>
          </p:cNvSpPr>
          <p:nvPr/>
        </p:nvSpPr>
        <p:spPr bwMode="auto">
          <a:xfrm>
            <a:off x="19050" y="1060450"/>
            <a:ext cx="4800600" cy="500063"/>
          </a:xfrm>
          <a:prstGeom prst="rect">
            <a:avLst/>
          </a:prstGeom>
          <a:gradFill rotWithShape="0">
            <a:gsLst>
              <a:gs pos="0">
                <a:srgbClr val="F46200">
                  <a:alpha val="89000"/>
                </a:srgbClr>
              </a:gs>
              <a:gs pos="100000">
                <a:srgbClr val="FF6600">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buFont typeface="Arial" panose="020B0604020202020204" pitchFamily="34" charset="0"/>
              <a:buNone/>
            </a:pPr>
            <a:r>
              <a:rPr lang="zh-CN" altLang="en-US" sz="2100" b="1">
                <a:solidFill>
                  <a:schemeClr val="bg1"/>
                </a:solidFill>
                <a:latin typeface="微软雅黑" panose="020B0503020204020204" pitchFamily="34" charset="-122"/>
                <a:ea typeface="微软雅黑" panose="020B0503020204020204" pitchFamily="34" charset="-122"/>
                <a:sym typeface="MS PGothic" panose="020B0600070205080204" pitchFamily="34" charset="-128"/>
              </a:rPr>
              <a:t>       知识点小结</a:t>
            </a:r>
          </a:p>
        </p:txBody>
      </p:sp>
      <p:sp>
        <p:nvSpPr>
          <p:cNvPr id="62" name="叶子 689">
            <a:extLst>
              <a:ext uri="{FF2B5EF4-FFF2-40B4-BE49-F238E27FC236}">
                <a16:creationId xmlns:a16="http://schemas.microsoft.com/office/drawing/2014/main" id="{D2F8DED7-D526-DE40-A69F-ACACD917FEA7}"/>
              </a:ext>
            </a:extLst>
          </p:cNvPr>
          <p:cNvSpPr>
            <a:spLocks noChangeArrowheads="1"/>
          </p:cNvSpPr>
          <p:nvPr/>
        </p:nvSpPr>
        <p:spPr bwMode="auto">
          <a:xfrm>
            <a:off x="26988" y="1128713"/>
            <a:ext cx="479425" cy="431800"/>
          </a:xfrm>
          <a:custGeom>
            <a:avLst/>
            <a:gdLst>
              <a:gd name="T0" fmla="*/ 0 w 63"/>
              <a:gd name="T1" fmla="*/ 2147483646 h 57"/>
              <a:gd name="T2" fmla="*/ 2147483646 w 63"/>
              <a:gd name="T3" fmla="*/ 2147483646 h 57"/>
              <a:gd name="T4" fmla="*/ 2147483646 w 63"/>
              <a:gd name="T5" fmla="*/ 2147483646 h 57"/>
              <a:gd name="T6" fmla="*/ 2147483646 w 63"/>
              <a:gd name="T7" fmla="*/ 2147483646 h 57"/>
              <a:gd name="T8" fmla="*/ 2147483646 w 63"/>
              <a:gd name="T9" fmla="*/ 0 h 57"/>
              <a:gd name="T10" fmla="*/ 2147483646 w 63"/>
              <a:gd name="T11" fmla="*/ 2147483646 h 57"/>
              <a:gd name="T12" fmla="*/ 2147483646 w 63"/>
              <a:gd name="T13" fmla="*/ 2147483646 h 57"/>
              <a:gd name="T14" fmla="*/ 0 w 63"/>
              <a:gd name="T15" fmla="*/ 2147483646 h 5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3" h="57">
                <a:moveTo>
                  <a:pt x="0" y="55"/>
                </a:moveTo>
                <a:cubicBezTo>
                  <a:pt x="0" y="55"/>
                  <a:pt x="0" y="57"/>
                  <a:pt x="4" y="57"/>
                </a:cubicBezTo>
                <a:cubicBezTo>
                  <a:pt x="3" y="54"/>
                  <a:pt x="11" y="45"/>
                  <a:pt x="11" y="45"/>
                </a:cubicBezTo>
                <a:cubicBezTo>
                  <a:pt x="11" y="45"/>
                  <a:pt x="25" y="54"/>
                  <a:pt x="40" y="39"/>
                </a:cubicBezTo>
                <a:cubicBezTo>
                  <a:pt x="54" y="23"/>
                  <a:pt x="44" y="11"/>
                  <a:pt x="63" y="0"/>
                </a:cubicBezTo>
                <a:cubicBezTo>
                  <a:pt x="17" y="10"/>
                  <a:pt x="7" y="24"/>
                  <a:pt x="8" y="43"/>
                </a:cubicBezTo>
                <a:cubicBezTo>
                  <a:pt x="12" y="34"/>
                  <a:pt x="24" y="22"/>
                  <a:pt x="34" y="17"/>
                </a:cubicBezTo>
                <a:cubicBezTo>
                  <a:pt x="17" y="29"/>
                  <a:pt x="5" y="47"/>
                  <a:pt x="0" y="55"/>
                </a:cubicBezTo>
                <a:close/>
              </a:path>
            </a:pathLst>
          </a:custGeom>
          <a:solidFill>
            <a:srgbClr val="00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498" name="Rectangle 4">
            <a:extLst>
              <a:ext uri="{FF2B5EF4-FFF2-40B4-BE49-F238E27FC236}">
                <a16:creationId xmlns:a16="http://schemas.microsoft.com/office/drawing/2014/main" id="{BD0AF6EE-CEE4-2542-B4BE-557AEA0AE72D}"/>
              </a:ext>
            </a:extLst>
          </p:cNvPr>
          <p:cNvSpPr txBox="1">
            <a:spLocks noChangeArrowheads="1"/>
          </p:cNvSpPr>
          <p:nvPr/>
        </p:nvSpPr>
        <p:spPr bwMode="auto">
          <a:xfrm>
            <a:off x="352425" y="1889125"/>
            <a:ext cx="8031163" cy="153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lvl1pPr marL="228600" indent="-2286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1828800" indent="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286000" indent="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2743200" indent="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200400" indent="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buFont typeface="Arial" panose="020B0604020202020204" pitchFamily="34" charset="0"/>
              <a:buNone/>
            </a:pPr>
            <a:r>
              <a:rPr lang="zh-CN" altLang="en-US" sz="2000" b="1">
                <a:latin typeface="宋体" panose="02010600030101010101" pitchFamily="2" charset="-122"/>
              </a:rPr>
              <a:t>      本节主要介绍了</a:t>
            </a:r>
            <a:r>
              <a:rPr lang="ja-JP" altLang="en-US" sz="2000" b="1">
                <a:latin typeface="Times New Roman" panose="02020603050405020304" pitchFamily="18" charset="0"/>
              </a:rPr>
              <a:t>硬件中断和软件中断的</a:t>
            </a:r>
            <a:r>
              <a:rPr lang="zh-CN" altLang="en-US" sz="2000" b="1">
                <a:latin typeface="Times New Roman" panose="02020603050405020304" pitchFamily="18" charset="0"/>
              </a:rPr>
              <a:t>相同点和不同点</a:t>
            </a:r>
            <a:r>
              <a:rPr lang="ja-JP" altLang="en-US" sz="2000" b="1">
                <a:latin typeface="Times New Roman" panose="02020603050405020304" pitchFamily="18" charset="0"/>
              </a:rPr>
              <a:t>。希望同学们在理解</a:t>
            </a:r>
            <a:r>
              <a:rPr lang="zh-CN" altLang="en-US" sz="2000" b="1">
                <a:latin typeface="Times New Roman" panose="02020603050405020304" pitchFamily="18" charset="0"/>
              </a:rPr>
              <a:t>中断系统</a:t>
            </a:r>
            <a:r>
              <a:rPr lang="ja-JP" altLang="en-US" sz="2000" b="1">
                <a:latin typeface="Times New Roman" panose="02020603050405020304" pitchFamily="18" charset="0"/>
              </a:rPr>
              <a:t>所学的硬件中断和软件中断原理的基础上掌握两者的相同点和不同点。</a:t>
            </a:r>
            <a:endParaRPr lang="zh-CN" altLang="en-US" sz="2000" b="1">
              <a:latin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4102"/>
                                        </p:tgtEl>
                                        <p:attrNameLst>
                                          <p:attrName>style.visibility</p:attrName>
                                        </p:attrNameLst>
                                      </p:cBhvr>
                                      <p:to>
                                        <p:strVal val="visible"/>
                                      </p:to>
                                    </p:set>
                                    <p:animEffect filter="fade">
                                      <p:cBhvr>
                                        <p:cTn id="7" dur="500"/>
                                        <p:tgtEl>
                                          <p:spTgt spid="4102"/>
                                        </p:tgtEl>
                                      </p:cBhvr>
                                    </p:animEffect>
                                  </p:childTnLst>
                                </p:cTn>
                              </p:par>
                              <p:par>
                                <p:cTn id="8" presetID="10" presetClass="entr" presetSubtype="0" fill="hold" nodeType="withEffect">
                                  <p:stCondLst>
                                    <p:cond delay="0"/>
                                  </p:stCondLst>
                                  <p:childTnLst>
                                    <p:set>
                                      <p:cBhvr>
                                        <p:cTn id="9" dur="1" fill="hold">
                                          <p:stCondLst>
                                            <p:cond delay="0"/>
                                          </p:stCondLst>
                                        </p:cTn>
                                        <p:tgtEl>
                                          <p:spTgt spid="4105"/>
                                        </p:tgtEl>
                                        <p:attrNameLst>
                                          <p:attrName>style.visibility</p:attrName>
                                        </p:attrNameLst>
                                      </p:cBhvr>
                                      <p:to>
                                        <p:strVal val="visible"/>
                                      </p:to>
                                    </p:set>
                                    <p:animEffect filter="fade">
                                      <p:cBhvr>
                                        <p:cTn id="10" dur="500"/>
                                        <p:tgtEl>
                                          <p:spTgt spid="4105"/>
                                        </p:tgtEl>
                                      </p:cBhvr>
                                    </p:animEffect>
                                  </p:childTnLst>
                                </p:cTn>
                              </p:par>
                              <p:par>
                                <p:cTn id="11" presetID="10" presetClass="entr" presetSubtype="0" fill="hold" nodeType="withEffect">
                                  <p:stCondLst>
                                    <p:cond delay="0"/>
                                  </p:stCondLst>
                                  <p:childTnLst>
                                    <p:set>
                                      <p:cBhvr>
                                        <p:cTn id="12" dur="1" fill="hold">
                                          <p:stCondLst>
                                            <p:cond delay="0"/>
                                          </p:stCondLst>
                                        </p:cTn>
                                        <p:tgtEl>
                                          <p:spTgt spid="4107"/>
                                        </p:tgtEl>
                                        <p:attrNameLst>
                                          <p:attrName>style.visibility</p:attrName>
                                        </p:attrNameLst>
                                      </p:cBhvr>
                                      <p:to>
                                        <p:strVal val="visible"/>
                                      </p:to>
                                    </p:set>
                                    <p:animEffect filter="fade">
                                      <p:cBhvr>
                                        <p:cTn id="13" dur="500"/>
                                        <p:tgtEl>
                                          <p:spTgt spid="4107"/>
                                        </p:tgtEl>
                                      </p:cBhvr>
                                    </p:animEffect>
                                  </p:childTnLst>
                                </p:cTn>
                              </p:par>
                              <p:par>
                                <p:cTn id="14" presetID="10" presetClass="entr" presetSubtype="0" fill="hold" nodeType="withEffect">
                                  <p:stCondLst>
                                    <p:cond delay="0"/>
                                  </p:stCondLst>
                                  <p:childTnLst>
                                    <p:set>
                                      <p:cBhvr>
                                        <p:cTn id="15" dur="1" fill="hold">
                                          <p:stCondLst>
                                            <p:cond delay="0"/>
                                          </p:stCondLst>
                                        </p:cTn>
                                        <p:tgtEl>
                                          <p:spTgt spid="4103"/>
                                        </p:tgtEl>
                                        <p:attrNameLst>
                                          <p:attrName>style.visibility</p:attrName>
                                        </p:attrNameLst>
                                      </p:cBhvr>
                                      <p:to>
                                        <p:strVal val="visible"/>
                                      </p:to>
                                    </p:set>
                                    <p:animEffect filter="fade">
                                      <p:cBhvr>
                                        <p:cTn id="16" dur="500"/>
                                        <p:tgtEl>
                                          <p:spTgt spid="4103"/>
                                        </p:tgtEl>
                                      </p:cBhvr>
                                    </p:animEffect>
                                  </p:childTnLst>
                                </p:cTn>
                              </p:par>
                              <p:par>
                                <p:cTn id="17" presetID="10" presetClass="entr" presetSubtype="0" fill="hold" nodeType="withEffect">
                                  <p:stCondLst>
                                    <p:cond delay="0"/>
                                  </p:stCondLst>
                                  <p:childTnLst>
                                    <p:set>
                                      <p:cBhvr>
                                        <p:cTn id="18" dur="1" fill="hold">
                                          <p:stCondLst>
                                            <p:cond delay="0"/>
                                          </p:stCondLst>
                                        </p:cTn>
                                        <p:tgtEl>
                                          <p:spTgt spid="4106"/>
                                        </p:tgtEl>
                                        <p:attrNameLst>
                                          <p:attrName>style.visibility</p:attrName>
                                        </p:attrNameLst>
                                      </p:cBhvr>
                                      <p:to>
                                        <p:strVal val="visible"/>
                                      </p:to>
                                    </p:set>
                                    <p:animEffect filter="fade">
                                      <p:cBhvr>
                                        <p:cTn id="19" dur="500"/>
                                        <p:tgtEl>
                                          <p:spTgt spid="4106"/>
                                        </p:tgtEl>
                                      </p:cBhvr>
                                    </p:animEffect>
                                  </p:childTnLst>
                                </p:cTn>
                              </p:par>
                              <p:par>
                                <p:cTn id="20" presetID="10" presetClass="entr" presetSubtype="0" fill="hold" nodeType="withEffect">
                                  <p:stCondLst>
                                    <p:cond delay="0"/>
                                  </p:stCondLst>
                                  <p:childTnLst>
                                    <p:set>
                                      <p:cBhvr>
                                        <p:cTn id="21" dur="1" fill="hold">
                                          <p:stCondLst>
                                            <p:cond delay="0"/>
                                          </p:stCondLst>
                                        </p:cTn>
                                        <p:tgtEl>
                                          <p:spTgt spid="4104"/>
                                        </p:tgtEl>
                                        <p:attrNameLst>
                                          <p:attrName>style.visibility</p:attrName>
                                        </p:attrNameLst>
                                      </p:cBhvr>
                                      <p:to>
                                        <p:strVal val="visible"/>
                                      </p:to>
                                    </p:set>
                                    <p:animEffect filter="fade">
                                      <p:cBhvr>
                                        <p:cTn id="22" dur="500"/>
                                        <p:tgtEl>
                                          <p:spTgt spid="4104"/>
                                        </p:tgtEl>
                                      </p:cBhvr>
                                    </p:animEffect>
                                  </p:childTnLst>
                                </p:cTn>
                              </p:par>
                              <p:par>
                                <p:cTn id="23" presetID="35" presetClass="path" presetSubtype="0" fill="hold" nodeType="withEffect">
                                  <p:stCondLst>
                                    <p:cond delay="0"/>
                                  </p:stCondLst>
                                  <p:childTnLst>
                                    <p:animMotion origin="layout" path="M 0 0  L -0.25 0  E" pathEditMode="relative" rAng="0" ptsTypes="">
                                      <p:cBhvr>
                                        <p:cTn id="24" dur="500" fill="hold"/>
                                        <p:tgtEl>
                                          <p:spTgt spid="4106"/>
                                        </p:tgtEl>
                                        <p:attrNameLst>
                                          <p:attrName>ppt_x,ppt_y</p:attrName>
                                        </p:attrNameLst>
                                      </p:cBhvr>
                                      <p:rCtr x="0" y="0"/>
                                    </p:animMotion>
                                  </p:childTnLst>
                                </p:cTn>
                              </p:par>
                              <p:par>
                                <p:cTn id="25" presetID="35" presetClass="path" presetSubtype="0" fill="hold" nodeType="withEffect">
                                  <p:stCondLst>
                                    <p:cond delay="0"/>
                                  </p:stCondLst>
                                  <p:childTnLst>
                                    <p:animMotion origin="layout" path="M 4.16667E-6 3.33333E-6 L -0.31632 3.33333E-6 " pathEditMode="relative" rAng="0" ptsTypes="AA">
                                      <p:cBhvr>
                                        <p:cTn id="26" dur="500" fill="hold"/>
                                        <p:tgtEl>
                                          <p:spTgt spid="4103"/>
                                        </p:tgtEl>
                                        <p:attrNameLst>
                                          <p:attrName>ppt_x,ppt_y</p:attrName>
                                        </p:attrNameLst>
                                      </p:cBhvr>
                                      <p:rCtr x="-1581100" y="0"/>
                                    </p:animMotion>
                                  </p:childTnLst>
                                </p:cTn>
                              </p:par>
                              <p:par>
                                <p:cTn id="27" presetID="35" presetClass="path" presetSubtype="0" fill="hold" nodeType="withEffect">
                                  <p:stCondLst>
                                    <p:cond delay="0"/>
                                  </p:stCondLst>
                                  <p:childTnLst>
                                    <p:animMotion origin="layout" path="M 0.00504 -1.85185E-6 L -0.46684 -1.85185E-6 " pathEditMode="relative" rAng="0" ptsTypes="AA">
                                      <p:cBhvr>
                                        <p:cTn id="28" dur="500" fill="hold"/>
                                        <p:tgtEl>
                                          <p:spTgt spid="4104"/>
                                        </p:tgtEl>
                                        <p:attrNameLst>
                                          <p:attrName>ppt_x,ppt_y</p:attrName>
                                        </p:attrNameLst>
                                      </p:cBhvr>
                                      <p:rCtr x="-2358900" y="0"/>
                                    </p:animMotion>
                                  </p:childTnLst>
                                </p:cTn>
                              </p:par>
                              <p:par>
                                <p:cTn id="29" presetID="35" presetClass="path" presetSubtype="0" fill="hold" nodeType="withEffect">
                                  <p:stCondLst>
                                    <p:cond delay="0"/>
                                  </p:stCondLst>
                                  <p:childTnLst>
                                    <p:animMotion origin="layout" path="M -3.05556E-6 1.11111E-6 L -0.19531 1.11111E-6 " pathEditMode="relative" rAng="0" ptsTypes="AA">
                                      <p:cBhvr>
                                        <p:cTn id="30" dur="500" fill="hold"/>
                                        <p:tgtEl>
                                          <p:spTgt spid="4105"/>
                                        </p:tgtEl>
                                        <p:attrNameLst>
                                          <p:attrName>ppt_x,ppt_y</p:attrName>
                                        </p:attrNameLst>
                                      </p:cBhvr>
                                      <p:rCtr x="-976900" y="0"/>
                                    </p:animMotion>
                                  </p:childTnLst>
                                </p:cTn>
                              </p:par>
                              <p:par>
                                <p:cTn id="31" presetID="35" presetClass="path" presetSubtype="0" fill="hold" nodeType="withEffect">
                                  <p:stCondLst>
                                    <p:cond delay="0"/>
                                  </p:stCondLst>
                                  <p:childTnLst>
                                    <p:animMotion origin="layout" path="M 3.05556E-6 -1.85185E-6 L -0.33577 -1.85185E-6 " pathEditMode="relative" rAng="0" ptsTypes="AA">
                                      <p:cBhvr>
                                        <p:cTn id="32" dur="500" fill="hold"/>
                                        <p:tgtEl>
                                          <p:spTgt spid="4102"/>
                                        </p:tgtEl>
                                        <p:attrNameLst>
                                          <p:attrName>ppt_x,ppt_y</p:attrName>
                                        </p:attrNameLst>
                                      </p:cBhvr>
                                      <p:rCtr x="-1678300" y="0"/>
                                    </p:animMotion>
                                  </p:childTnLst>
                                </p:cTn>
                              </p:par>
                              <p:par>
                                <p:cTn id="33" presetID="35" presetClass="path" presetSubtype="0" fill="hold" nodeType="withEffect">
                                  <p:stCondLst>
                                    <p:cond delay="0"/>
                                  </p:stCondLst>
                                  <p:childTnLst>
                                    <p:animMotion origin="layout" path="M 1.66667E-6 -1.85185E-6 L -0.57188 -1.85185E-6 " pathEditMode="relative" rAng="0" ptsTypes="AA">
                                      <p:cBhvr>
                                        <p:cTn id="34" dur="500" fill="hold"/>
                                        <p:tgtEl>
                                          <p:spTgt spid="4107"/>
                                        </p:tgtEl>
                                        <p:attrNameLst>
                                          <p:attrName>ppt_x,ppt_y</p:attrName>
                                        </p:attrNameLst>
                                      </p:cBhvr>
                                      <p:rCtr x="-2858900" y="0"/>
                                    </p:animMotion>
                                  </p:childTnLst>
                                </p:cTn>
                              </p:par>
                              <p:par>
                                <p:cTn id="35" presetID="10" presetClass="exit" presetSubtype="0" fill="hold" nodeType="withEffect">
                                  <p:stCondLst>
                                    <p:cond delay="0"/>
                                  </p:stCondLst>
                                  <p:childTnLst>
                                    <p:animEffect filter="fade">
                                      <p:cBhvr>
                                        <p:cTn id="36" dur="500"/>
                                        <p:tgtEl>
                                          <p:spTgt spid="4107"/>
                                        </p:tgtEl>
                                      </p:cBhvr>
                                    </p:animEffect>
                                    <p:set>
                                      <p:cBhvr>
                                        <p:cTn id="37" dur="1" fill="hold">
                                          <p:stCondLst>
                                            <p:cond delay="499"/>
                                          </p:stCondLst>
                                        </p:cTn>
                                        <p:tgtEl>
                                          <p:spTgt spid="4107"/>
                                        </p:tgtEl>
                                        <p:attrNameLst>
                                          <p:attrName>style.visibility</p:attrName>
                                        </p:attrNameLst>
                                      </p:cBhvr>
                                      <p:to>
                                        <p:strVal val="hidden"/>
                                      </p:to>
                                    </p:set>
                                  </p:childTnLst>
                                </p:cTn>
                              </p:par>
                              <p:par>
                                <p:cTn id="38" presetID="10" presetClass="exit" presetSubtype="0" fill="hold" nodeType="withEffect">
                                  <p:stCondLst>
                                    <p:cond delay="0"/>
                                  </p:stCondLst>
                                  <p:childTnLst>
                                    <p:animEffect filter="fade">
                                      <p:cBhvr>
                                        <p:cTn id="39" dur="500"/>
                                        <p:tgtEl>
                                          <p:spTgt spid="4105"/>
                                        </p:tgtEl>
                                      </p:cBhvr>
                                    </p:animEffect>
                                    <p:set>
                                      <p:cBhvr>
                                        <p:cTn id="40" dur="1" fill="hold">
                                          <p:stCondLst>
                                            <p:cond delay="499"/>
                                          </p:stCondLst>
                                        </p:cTn>
                                        <p:tgtEl>
                                          <p:spTgt spid="4105"/>
                                        </p:tgtEl>
                                        <p:attrNameLst>
                                          <p:attrName>style.visibility</p:attrName>
                                        </p:attrNameLst>
                                      </p:cBhvr>
                                      <p:to>
                                        <p:strVal val="hidden"/>
                                      </p:to>
                                    </p:set>
                                  </p:childTnLst>
                                </p:cTn>
                              </p:par>
                              <p:par>
                                <p:cTn id="41" presetID="10" presetClass="exit" presetSubtype="0" fill="hold" nodeType="withEffect">
                                  <p:stCondLst>
                                    <p:cond delay="0"/>
                                  </p:stCondLst>
                                  <p:childTnLst>
                                    <p:animEffect filter="fade">
                                      <p:cBhvr>
                                        <p:cTn id="42" dur="500"/>
                                        <p:tgtEl>
                                          <p:spTgt spid="4103"/>
                                        </p:tgtEl>
                                      </p:cBhvr>
                                    </p:animEffect>
                                    <p:set>
                                      <p:cBhvr>
                                        <p:cTn id="43" dur="1" fill="hold">
                                          <p:stCondLst>
                                            <p:cond delay="499"/>
                                          </p:stCondLst>
                                        </p:cTn>
                                        <p:tgtEl>
                                          <p:spTgt spid="4103"/>
                                        </p:tgtEl>
                                        <p:attrNameLst>
                                          <p:attrName>style.visibility</p:attrName>
                                        </p:attrNameLst>
                                      </p:cBhvr>
                                      <p:to>
                                        <p:strVal val="hidden"/>
                                      </p:to>
                                    </p:set>
                                  </p:childTnLst>
                                </p:cTn>
                              </p:par>
                              <p:par>
                                <p:cTn id="44" presetID="10" presetClass="exit" presetSubtype="0" fill="hold" nodeType="withEffect">
                                  <p:stCondLst>
                                    <p:cond delay="0"/>
                                  </p:stCondLst>
                                  <p:childTnLst>
                                    <p:animEffect filter="fade">
                                      <p:cBhvr>
                                        <p:cTn id="45" dur="500"/>
                                        <p:tgtEl>
                                          <p:spTgt spid="4106"/>
                                        </p:tgtEl>
                                      </p:cBhvr>
                                    </p:animEffect>
                                    <p:set>
                                      <p:cBhvr>
                                        <p:cTn id="46" dur="1" fill="hold">
                                          <p:stCondLst>
                                            <p:cond delay="499"/>
                                          </p:stCondLst>
                                        </p:cTn>
                                        <p:tgtEl>
                                          <p:spTgt spid="4106"/>
                                        </p:tgtEl>
                                        <p:attrNameLst>
                                          <p:attrName>style.visibility</p:attrName>
                                        </p:attrNameLst>
                                      </p:cBhvr>
                                      <p:to>
                                        <p:strVal val="hidden"/>
                                      </p:to>
                                    </p:set>
                                  </p:childTnLst>
                                </p:cTn>
                              </p:par>
                              <p:par>
                                <p:cTn id="47" presetID="10" presetClass="exit" presetSubtype="0" fill="hold" nodeType="withEffect">
                                  <p:stCondLst>
                                    <p:cond delay="0"/>
                                  </p:stCondLst>
                                  <p:childTnLst>
                                    <p:animEffect filter="fade">
                                      <p:cBhvr>
                                        <p:cTn id="48" dur="500"/>
                                        <p:tgtEl>
                                          <p:spTgt spid="4102"/>
                                        </p:tgtEl>
                                      </p:cBhvr>
                                    </p:animEffect>
                                    <p:set>
                                      <p:cBhvr>
                                        <p:cTn id="49" dur="1" fill="hold">
                                          <p:stCondLst>
                                            <p:cond delay="499"/>
                                          </p:stCondLst>
                                        </p:cTn>
                                        <p:tgtEl>
                                          <p:spTgt spid="4102"/>
                                        </p:tgtEl>
                                        <p:attrNameLst>
                                          <p:attrName>style.visibility</p:attrName>
                                        </p:attrNameLst>
                                      </p:cBhvr>
                                      <p:to>
                                        <p:strVal val="hidden"/>
                                      </p:to>
                                    </p:set>
                                  </p:childTnLst>
                                </p:cTn>
                              </p:par>
                              <p:par>
                                <p:cTn id="50" presetID="10" presetClass="exit" presetSubtype="0" fill="hold" nodeType="withEffect">
                                  <p:stCondLst>
                                    <p:cond delay="0"/>
                                  </p:stCondLst>
                                  <p:childTnLst>
                                    <p:animEffect filter="fade">
                                      <p:cBhvr>
                                        <p:cTn id="51" dur="500"/>
                                        <p:tgtEl>
                                          <p:spTgt spid="4104"/>
                                        </p:tgtEl>
                                      </p:cBhvr>
                                    </p:animEffect>
                                    <p:set>
                                      <p:cBhvr>
                                        <p:cTn id="52" dur="1" fill="hold">
                                          <p:stCondLst>
                                            <p:cond delay="499"/>
                                          </p:stCondLst>
                                        </p:cTn>
                                        <p:tgtEl>
                                          <p:spTgt spid="4104"/>
                                        </p:tgtEl>
                                        <p:attrNameLst>
                                          <p:attrName>style.visibility</p:attrName>
                                        </p:attrNameLst>
                                      </p:cBhvr>
                                      <p:to>
                                        <p:strVal val="hidden"/>
                                      </p:to>
                                    </p:set>
                                  </p:childTnLst>
                                </p:cTn>
                              </p:par>
                              <p:par>
                                <p:cTn id="53" presetID="10" presetClass="entr" presetSubtype="0" fill="hold" nodeType="withEffect">
                                  <p:stCondLst>
                                    <p:cond delay="0"/>
                                  </p:stCondLst>
                                  <p:childTnLst>
                                    <p:set>
                                      <p:cBhvr>
                                        <p:cTn id="54" dur="1" fill="hold">
                                          <p:stCondLst>
                                            <p:cond delay="0"/>
                                          </p:stCondLst>
                                        </p:cTn>
                                        <p:tgtEl>
                                          <p:spTgt spid="4108"/>
                                        </p:tgtEl>
                                        <p:attrNameLst>
                                          <p:attrName>style.visibility</p:attrName>
                                        </p:attrNameLst>
                                      </p:cBhvr>
                                      <p:to>
                                        <p:strVal val="visible"/>
                                      </p:to>
                                    </p:set>
                                    <p:animEffect filter="fade">
                                      <p:cBhvr>
                                        <p:cTn id="55" dur="500"/>
                                        <p:tgtEl>
                                          <p:spTgt spid="4108"/>
                                        </p:tgtEl>
                                      </p:cBhvr>
                                    </p:animEffect>
                                  </p:childTnLst>
                                </p:cTn>
                              </p:par>
                              <p:par>
                                <p:cTn id="56" presetID="10" presetClass="entr" presetSubtype="0" fill="hold" nodeType="withEffect">
                                  <p:stCondLst>
                                    <p:cond delay="0"/>
                                  </p:stCondLst>
                                  <p:childTnLst>
                                    <p:set>
                                      <p:cBhvr>
                                        <p:cTn id="57" dur="1" fill="hold">
                                          <p:stCondLst>
                                            <p:cond delay="0"/>
                                          </p:stCondLst>
                                        </p:cTn>
                                        <p:tgtEl>
                                          <p:spTgt spid="4109"/>
                                        </p:tgtEl>
                                        <p:attrNameLst>
                                          <p:attrName>style.visibility</p:attrName>
                                        </p:attrNameLst>
                                      </p:cBhvr>
                                      <p:to>
                                        <p:strVal val="visible"/>
                                      </p:to>
                                    </p:set>
                                    <p:animEffect filter="fade">
                                      <p:cBhvr>
                                        <p:cTn id="58" dur="500"/>
                                        <p:tgtEl>
                                          <p:spTgt spid="4109"/>
                                        </p:tgtEl>
                                      </p:cBhvr>
                                    </p:animEffect>
                                  </p:childTnLst>
                                </p:cTn>
                              </p:par>
                              <p:par>
                                <p:cTn id="59" presetID="10" presetClass="entr" presetSubtype="0" fill="hold" nodeType="withEffect">
                                  <p:stCondLst>
                                    <p:cond delay="0"/>
                                  </p:stCondLst>
                                  <p:childTnLst>
                                    <p:set>
                                      <p:cBhvr>
                                        <p:cTn id="60" dur="1" fill="hold">
                                          <p:stCondLst>
                                            <p:cond delay="0"/>
                                          </p:stCondLst>
                                        </p:cTn>
                                        <p:tgtEl>
                                          <p:spTgt spid="4110"/>
                                        </p:tgtEl>
                                        <p:attrNameLst>
                                          <p:attrName>style.visibility</p:attrName>
                                        </p:attrNameLst>
                                      </p:cBhvr>
                                      <p:to>
                                        <p:strVal val="visible"/>
                                      </p:to>
                                    </p:set>
                                    <p:animEffect filter="fade">
                                      <p:cBhvr>
                                        <p:cTn id="61" dur="500"/>
                                        <p:tgtEl>
                                          <p:spTgt spid="4110"/>
                                        </p:tgtEl>
                                      </p:cBhvr>
                                    </p:animEffect>
                                  </p:childTnLst>
                                </p:cTn>
                              </p:par>
                              <p:par>
                                <p:cTn id="62" presetID="10" presetClass="entr" presetSubtype="0" fill="hold" nodeType="withEffect">
                                  <p:stCondLst>
                                    <p:cond delay="0"/>
                                  </p:stCondLst>
                                  <p:childTnLst>
                                    <p:set>
                                      <p:cBhvr>
                                        <p:cTn id="63" dur="1" fill="hold">
                                          <p:stCondLst>
                                            <p:cond delay="0"/>
                                          </p:stCondLst>
                                        </p:cTn>
                                        <p:tgtEl>
                                          <p:spTgt spid="4111"/>
                                        </p:tgtEl>
                                        <p:attrNameLst>
                                          <p:attrName>style.visibility</p:attrName>
                                        </p:attrNameLst>
                                      </p:cBhvr>
                                      <p:to>
                                        <p:strVal val="visible"/>
                                      </p:to>
                                    </p:set>
                                    <p:animEffect filter="fade">
                                      <p:cBhvr>
                                        <p:cTn id="64" dur="500"/>
                                        <p:tgtEl>
                                          <p:spTgt spid="4111"/>
                                        </p:tgtEl>
                                      </p:cBhvr>
                                    </p:animEffect>
                                  </p:childTnLst>
                                </p:cTn>
                              </p:par>
                              <p:par>
                                <p:cTn id="65" presetID="53" presetClass="exit" presetSubtype="16" fill="hold" nodeType="withEffect">
                                  <p:stCondLst>
                                    <p:cond delay="0"/>
                                  </p:stCondLst>
                                  <p:childTnLst>
                                    <p:anim calcmode="lin" valueType="num">
                                      <p:cBhvr>
                                        <p:cTn id="66" dur="500"/>
                                        <p:tgtEl>
                                          <p:spTgt spid="4108"/>
                                        </p:tgtEl>
                                        <p:attrNameLst>
                                          <p:attrName>ppt_w</p:attrName>
                                        </p:attrNameLst>
                                      </p:cBhvr>
                                      <p:tavLst>
                                        <p:tav tm="0">
                                          <p:val>
                                            <p:strVal val="ppt_w"/>
                                          </p:val>
                                        </p:tav>
                                        <p:tav tm="100000">
                                          <p:val>
                                            <p:fltVal val="0"/>
                                          </p:val>
                                        </p:tav>
                                      </p:tavLst>
                                    </p:anim>
                                    <p:anim calcmode="lin" valueType="num">
                                      <p:cBhvr>
                                        <p:cTn id="67" dur="500"/>
                                        <p:tgtEl>
                                          <p:spTgt spid="4108"/>
                                        </p:tgtEl>
                                        <p:attrNameLst>
                                          <p:attrName>ppt_h</p:attrName>
                                        </p:attrNameLst>
                                      </p:cBhvr>
                                      <p:tavLst>
                                        <p:tav tm="0">
                                          <p:val>
                                            <p:strVal val="ppt_h"/>
                                          </p:val>
                                        </p:tav>
                                        <p:tav tm="100000">
                                          <p:val>
                                            <p:fltVal val="0"/>
                                          </p:val>
                                        </p:tav>
                                      </p:tavLst>
                                    </p:anim>
                                    <p:animEffect filter="fade">
                                      <p:cBhvr>
                                        <p:cTn id="68" dur="500"/>
                                        <p:tgtEl>
                                          <p:spTgt spid="4108"/>
                                        </p:tgtEl>
                                      </p:cBhvr>
                                    </p:animEffect>
                                    <p:set>
                                      <p:cBhvr>
                                        <p:cTn id="69" dur="1" fill="hold">
                                          <p:stCondLst>
                                            <p:cond delay="499"/>
                                          </p:stCondLst>
                                        </p:cTn>
                                        <p:tgtEl>
                                          <p:spTgt spid="4108"/>
                                        </p:tgtEl>
                                        <p:attrNameLst>
                                          <p:attrName>style.visibility</p:attrName>
                                        </p:attrNameLst>
                                      </p:cBhvr>
                                      <p:to>
                                        <p:strVal val="hidden"/>
                                      </p:to>
                                    </p:set>
                                  </p:childTnLst>
                                </p:cTn>
                              </p:par>
                              <p:par>
                                <p:cTn id="70" presetID="53" presetClass="exit" presetSubtype="16" fill="hold" nodeType="withEffect">
                                  <p:stCondLst>
                                    <p:cond delay="0"/>
                                  </p:stCondLst>
                                  <p:childTnLst>
                                    <p:anim calcmode="lin" valueType="num">
                                      <p:cBhvr>
                                        <p:cTn id="71" dur="500"/>
                                        <p:tgtEl>
                                          <p:spTgt spid="4109"/>
                                        </p:tgtEl>
                                        <p:attrNameLst>
                                          <p:attrName>ppt_w</p:attrName>
                                        </p:attrNameLst>
                                      </p:cBhvr>
                                      <p:tavLst>
                                        <p:tav tm="0">
                                          <p:val>
                                            <p:strVal val="ppt_w"/>
                                          </p:val>
                                        </p:tav>
                                        <p:tav tm="100000">
                                          <p:val>
                                            <p:fltVal val="0"/>
                                          </p:val>
                                        </p:tav>
                                      </p:tavLst>
                                    </p:anim>
                                    <p:anim calcmode="lin" valueType="num">
                                      <p:cBhvr>
                                        <p:cTn id="72" dur="500"/>
                                        <p:tgtEl>
                                          <p:spTgt spid="4109"/>
                                        </p:tgtEl>
                                        <p:attrNameLst>
                                          <p:attrName>ppt_h</p:attrName>
                                        </p:attrNameLst>
                                      </p:cBhvr>
                                      <p:tavLst>
                                        <p:tav tm="0">
                                          <p:val>
                                            <p:strVal val="ppt_h"/>
                                          </p:val>
                                        </p:tav>
                                        <p:tav tm="100000">
                                          <p:val>
                                            <p:fltVal val="0"/>
                                          </p:val>
                                        </p:tav>
                                      </p:tavLst>
                                    </p:anim>
                                    <p:animEffect filter="fade">
                                      <p:cBhvr>
                                        <p:cTn id="73" dur="500"/>
                                        <p:tgtEl>
                                          <p:spTgt spid="4109"/>
                                        </p:tgtEl>
                                      </p:cBhvr>
                                    </p:animEffect>
                                    <p:set>
                                      <p:cBhvr>
                                        <p:cTn id="74" dur="1" fill="hold">
                                          <p:stCondLst>
                                            <p:cond delay="499"/>
                                          </p:stCondLst>
                                        </p:cTn>
                                        <p:tgtEl>
                                          <p:spTgt spid="4109"/>
                                        </p:tgtEl>
                                        <p:attrNameLst>
                                          <p:attrName>style.visibility</p:attrName>
                                        </p:attrNameLst>
                                      </p:cBhvr>
                                      <p:to>
                                        <p:strVal val="hidden"/>
                                      </p:to>
                                    </p:set>
                                  </p:childTnLst>
                                </p:cTn>
                              </p:par>
                              <p:par>
                                <p:cTn id="75" presetID="53" presetClass="exit" presetSubtype="16" fill="hold" nodeType="withEffect">
                                  <p:stCondLst>
                                    <p:cond delay="0"/>
                                  </p:stCondLst>
                                  <p:childTnLst>
                                    <p:anim calcmode="lin" valueType="num">
                                      <p:cBhvr>
                                        <p:cTn id="76" dur="500"/>
                                        <p:tgtEl>
                                          <p:spTgt spid="4110"/>
                                        </p:tgtEl>
                                        <p:attrNameLst>
                                          <p:attrName>ppt_w</p:attrName>
                                        </p:attrNameLst>
                                      </p:cBhvr>
                                      <p:tavLst>
                                        <p:tav tm="0">
                                          <p:val>
                                            <p:strVal val="ppt_w"/>
                                          </p:val>
                                        </p:tav>
                                        <p:tav tm="100000">
                                          <p:val>
                                            <p:fltVal val="0"/>
                                          </p:val>
                                        </p:tav>
                                      </p:tavLst>
                                    </p:anim>
                                    <p:anim calcmode="lin" valueType="num">
                                      <p:cBhvr>
                                        <p:cTn id="77" dur="500"/>
                                        <p:tgtEl>
                                          <p:spTgt spid="4110"/>
                                        </p:tgtEl>
                                        <p:attrNameLst>
                                          <p:attrName>ppt_h</p:attrName>
                                        </p:attrNameLst>
                                      </p:cBhvr>
                                      <p:tavLst>
                                        <p:tav tm="0">
                                          <p:val>
                                            <p:strVal val="ppt_h"/>
                                          </p:val>
                                        </p:tav>
                                        <p:tav tm="100000">
                                          <p:val>
                                            <p:fltVal val="0"/>
                                          </p:val>
                                        </p:tav>
                                      </p:tavLst>
                                    </p:anim>
                                    <p:animEffect filter="fade">
                                      <p:cBhvr>
                                        <p:cTn id="78" dur="500"/>
                                        <p:tgtEl>
                                          <p:spTgt spid="4110"/>
                                        </p:tgtEl>
                                      </p:cBhvr>
                                    </p:animEffect>
                                    <p:set>
                                      <p:cBhvr>
                                        <p:cTn id="79" dur="1" fill="hold">
                                          <p:stCondLst>
                                            <p:cond delay="499"/>
                                          </p:stCondLst>
                                        </p:cTn>
                                        <p:tgtEl>
                                          <p:spTgt spid="4110"/>
                                        </p:tgtEl>
                                        <p:attrNameLst>
                                          <p:attrName>style.visibility</p:attrName>
                                        </p:attrNameLst>
                                      </p:cBhvr>
                                      <p:to>
                                        <p:strVal val="hidden"/>
                                      </p:to>
                                    </p:set>
                                  </p:childTnLst>
                                </p:cTn>
                              </p:par>
                              <p:par>
                                <p:cTn id="80" presetID="53" presetClass="exit" presetSubtype="16" fill="hold" nodeType="withEffect">
                                  <p:stCondLst>
                                    <p:cond delay="0"/>
                                  </p:stCondLst>
                                  <p:childTnLst>
                                    <p:anim calcmode="lin" valueType="num">
                                      <p:cBhvr>
                                        <p:cTn id="81" dur="500"/>
                                        <p:tgtEl>
                                          <p:spTgt spid="4111"/>
                                        </p:tgtEl>
                                        <p:attrNameLst>
                                          <p:attrName>ppt_w</p:attrName>
                                        </p:attrNameLst>
                                      </p:cBhvr>
                                      <p:tavLst>
                                        <p:tav tm="0">
                                          <p:val>
                                            <p:strVal val="ppt_w"/>
                                          </p:val>
                                        </p:tav>
                                        <p:tav tm="100000">
                                          <p:val>
                                            <p:fltVal val="0"/>
                                          </p:val>
                                        </p:tav>
                                      </p:tavLst>
                                    </p:anim>
                                    <p:anim calcmode="lin" valueType="num">
                                      <p:cBhvr>
                                        <p:cTn id="82" dur="500"/>
                                        <p:tgtEl>
                                          <p:spTgt spid="4111"/>
                                        </p:tgtEl>
                                        <p:attrNameLst>
                                          <p:attrName>ppt_h</p:attrName>
                                        </p:attrNameLst>
                                      </p:cBhvr>
                                      <p:tavLst>
                                        <p:tav tm="0">
                                          <p:val>
                                            <p:strVal val="ppt_h"/>
                                          </p:val>
                                        </p:tav>
                                        <p:tav tm="100000">
                                          <p:val>
                                            <p:fltVal val="0"/>
                                          </p:val>
                                        </p:tav>
                                      </p:tavLst>
                                    </p:anim>
                                    <p:animEffect filter="fade">
                                      <p:cBhvr>
                                        <p:cTn id="83" dur="500"/>
                                        <p:tgtEl>
                                          <p:spTgt spid="4111"/>
                                        </p:tgtEl>
                                      </p:cBhvr>
                                    </p:animEffect>
                                    <p:set>
                                      <p:cBhvr>
                                        <p:cTn id="84" dur="1" fill="hold">
                                          <p:stCondLst>
                                            <p:cond delay="499"/>
                                          </p:stCondLst>
                                        </p:cTn>
                                        <p:tgtEl>
                                          <p:spTgt spid="4111"/>
                                        </p:tgtEl>
                                        <p:attrNameLst>
                                          <p:attrName>style.visibility</p:attrName>
                                        </p:attrNameLst>
                                      </p:cBhvr>
                                      <p:to>
                                        <p:strVal val="hidden"/>
                                      </p:to>
                                    </p:set>
                                  </p:childTnLst>
                                </p:cTn>
                              </p:par>
                            </p:childTnLst>
                          </p:cTn>
                        </p:par>
                        <p:par>
                          <p:cTn id="85" fill="hold" nodeType="afterGroup">
                            <p:stCondLst>
                              <p:cond delay="500"/>
                            </p:stCondLst>
                            <p:childTnLst>
                              <p:par>
                                <p:cTn id="86" presetID="3" presetClass="entr" presetSubtype="10" fill="hold" grpId="0" nodeType="afterEffect">
                                  <p:stCondLst>
                                    <p:cond delay="0"/>
                                  </p:stCondLst>
                                  <p:childTnLst>
                                    <p:set>
                                      <p:cBhvr>
                                        <p:cTn id="87" dur="1" fill="hold">
                                          <p:stCondLst>
                                            <p:cond delay="0"/>
                                          </p:stCondLst>
                                        </p:cTn>
                                        <p:tgtEl>
                                          <p:spTgt spid="37"/>
                                        </p:tgtEl>
                                        <p:attrNameLst>
                                          <p:attrName>style.visibility</p:attrName>
                                        </p:attrNameLst>
                                      </p:cBhvr>
                                      <p:to>
                                        <p:strVal val="visible"/>
                                      </p:to>
                                    </p:set>
                                    <p:animEffect transition="in" filter="blinds(horizontal)">
                                      <p:cBhvr>
                                        <p:cTn id="88" dur="500"/>
                                        <p:tgtEl>
                                          <p:spTgt spid="37"/>
                                        </p:tgtEl>
                                      </p:cBhvr>
                                    </p:animEffect>
                                  </p:childTnLst>
                                </p:cTn>
                              </p:par>
                              <p:par>
                                <p:cTn id="89" presetID="3" presetClass="entr" presetSubtype="10" fill="hold" nodeType="withEffect">
                                  <p:stCondLst>
                                    <p:cond delay="0"/>
                                  </p:stCondLst>
                                  <p:childTnLst>
                                    <p:set>
                                      <p:cBhvr>
                                        <p:cTn id="90" dur="1" fill="hold">
                                          <p:stCondLst>
                                            <p:cond delay="0"/>
                                          </p:stCondLst>
                                        </p:cTn>
                                        <p:tgtEl>
                                          <p:spTgt spid="62"/>
                                        </p:tgtEl>
                                        <p:attrNameLst>
                                          <p:attrName>style.visibility</p:attrName>
                                        </p:attrNameLst>
                                      </p:cBhvr>
                                      <p:to>
                                        <p:strVal val="visible"/>
                                      </p:to>
                                    </p:set>
                                    <p:animEffect transition="in" filter="blinds(horizontal)">
                                      <p:cBhvr>
                                        <p:cTn id="91"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ldLvl="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8C5F02F4-3DBE-5B4D-8473-6084B8CB192D}"/>
              </a:ext>
            </a:extLst>
          </p:cNvPr>
          <p:cNvSpPr txBox="1">
            <a:spLocks noChangeArrowheads="1"/>
          </p:cNvSpPr>
          <p:nvPr/>
        </p:nvSpPr>
        <p:spPr bwMode="auto">
          <a:xfrm>
            <a:off x="566738" y="1154109"/>
            <a:ext cx="3838575" cy="2960687"/>
          </a:xfrm>
          <a:prstGeom prst="rect">
            <a:avLst/>
          </a:prstGeom>
          <a:noFill/>
          <a:ln>
            <a:noFill/>
          </a:ln>
        </p:spPr>
        <p:txBody>
          <a:bodyPr lIns="68580" tIns="34290" rIns="68580" bIns="34290"/>
          <a:lstStyle>
            <a:lvl1pPr marL="342900" indent="-342900">
              <a:defRPr>
                <a:solidFill>
                  <a:schemeClr val="tx1"/>
                </a:solidFill>
                <a:latin typeface="Arial" panose="020B0604020202020204" pitchFamily="34" charset="0"/>
                <a:ea typeface="宋体" panose="02010600030101010101" pitchFamily="2" charset="-122"/>
              </a:defRPr>
            </a:lvl1pPr>
            <a:lvl2pPr marL="685800" indent="-22860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Wingdings" pitchFamily="2" charset="2"/>
              <a:buChar char="v"/>
              <a:defRPr/>
            </a:pPr>
            <a:r>
              <a:rPr lang="zh-CN" altLang="en-US" sz="2000" noProof="1">
                <a:latin typeface="微软雅黑" panose="020B0503020204020204" pitchFamily="34" charset="-122"/>
                <a:ea typeface="微软雅黑" panose="020B0503020204020204" pitchFamily="34" charset="-122"/>
                <a:sym typeface="+mn-ea"/>
              </a:rPr>
              <a:t>实时时钟中断</a:t>
            </a:r>
            <a:endParaRPr lang="en-US" altLang="zh-CN" sz="2000" noProof="1">
              <a:latin typeface="微软雅黑" panose="020B0503020204020204" pitchFamily="34" charset="-122"/>
              <a:ea typeface="微软雅黑" panose="020B0503020204020204" pitchFamily="34" charset="-122"/>
              <a:sym typeface="+mn-ea"/>
            </a:endParaRPr>
          </a:p>
          <a:p>
            <a:pPr>
              <a:buFont typeface="Wingdings" pitchFamily="2" charset="2"/>
              <a:buChar char="v"/>
              <a:defRPr/>
            </a:pPr>
            <a:endParaRPr lang="zh-CN" altLang="zh-CN" sz="2000" noProof="1">
              <a:latin typeface="微软雅黑" panose="020B0503020204020204" pitchFamily="34" charset="-122"/>
              <a:ea typeface="微软雅黑" panose="020B0503020204020204" pitchFamily="34" charset="-122"/>
              <a:sym typeface="+mn-ea"/>
            </a:endParaRPr>
          </a:p>
          <a:p>
            <a:pPr>
              <a:buFont typeface="Wingdings" pitchFamily="2" charset="2"/>
              <a:buChar char="v"/>
              <a:defRPr/>
            </a:pPr>
            <a:r>
              <a:rPr lang="zh-CN" altLang="en-US" sz="2000" dirty="0">
                <a:latin typeface="微软雅黑" panose="020B0503020204020204" pitchFamily="34" charset="-122"/>
                <a:ea typeface="微软雅黑" panose="020B0503020204020204" pitchFamily="34" charset="-122"/>
              </a:rPr>
              <a:t>系统用户中断源</a:t>
            </a:r>
            <a:endParaRPr lang="en-US" altLang="zh-CN" sz="2000" dirty="0">
              <a:latin typeface="微软雅黑" panose="020B0503020204020204" pitchFamily="34" charset="-122"/>
              <a:ea typeface="微软雅黑" panose="020B0503020204020204" pitchFamily="34" charset="-122"/>
            </a:endParaRPr>
          </a:p>
          <a:p>
            <a:pPr>
              <a:buFont typeface="Wingdings" pitchFamily="2" charset="2"/>
              <a:buChar char="v"/>
              <a:defRPr/>
            </a:pPr>
            <a:endParaRPr lang="en-US" altLang="zh-CN" sz="2000" noProof="1">
              <a:latin typeface="微软雅黑" panose="020B0503020204020204" pitchFamily="34" charset="-122"/>
              <a:ea typeface="微软雅黑" panose="020B0503020204020204" pitchFamily="34" charset="-122"/>
              <a:sym typeface="+mn-ea"/>
            </a:endParaRPr>
          </a:p>
          <a:p>
            <a:pPr>
              <a:buFont typeface="Wingdings" pitchFamily="2" charset="2"/>
              <a:buChar char="v"/>
              <a:defRPr/>
            </a:pPr>
            <a:r>
              <a:rPr lang="zh-CN" altLang="en-US" sz="2000" dirty="0">
                <a:latin typeface="微软雅黑" panose="020B0503020204020204" pitchFamily="34" charset="-122"/>
                <a:ea typeface="微软雅黑" panose="020B0503020204020204" pitchFamily="34" charset="-122"/>
              </a:rPr>
              <a:t>系统用户中断类型</a:t>
            </a:r>
            <a:endParaRPr lang="en-US" altLang="zh-CN" sz="2000" dirty="0">
              <a:latin typeface="微软雅黑" panose="020B0503020204020204" pitchFamily="34" charset="-122"/>
              <a:ea typeface="微软雅黑" panose="020B0503020204020204" pitchFamily="34" charset="-122"/>
            </a:endParaRPr>
          </a:p>
          <a:p>
            <a:pPr>
              <a:buFont typeface="Wingdings" pitchFamily="2" charset="2"/>
              <a:buChar char="v"/>
              <a:defRPr/>
            </a:pPr>
            <a:endParaRPr lang="en-US" altLang="zh-CN" sz="2000" dirty="0">
              <a:latin typeface="微软雅黑" panose="020B0503020204020204" pitchFamily="34" charset="-122"/>
              <a:ea typeface="微软雅黑" panose="020B0503020204020204" pitchFamily="34" charset="-122"/>
            </a:endParaRPr>
          </a:p>
          <a:p>
            <a:pPr>
              <a:buFont typeface="Wingdings" pitchFamily="2" charset="2"/>
              <a:buChar char="v"/>
              <a:defRPr/>
            </a:pPr>
            <a:r>
              <a:rPr lang="zh-CN" altLang="en-US" sz="2000" dirty="0">
                <a:latin typeface="微软雅黑" panose="020B0503020204020204" pitchFamily="34" charset="-122"/>
                <a:ea typeface="微软雅黑" panose="020B0503020204020204" pitchFamily="34" charset="-122"/>
              </a:rPr>
              <a:t>系统用户中断处理流程</a:t>
            </a:r>
            <a:endParaRPr lang="en-US" altLang="zh-CN" sz="2000" dirty="0">
              <a:latin typeface="微软雅黑" panose="020B0503020204020204" pitchFamily="34" charset="-122"/>
              <a:ea typeface="微软雅黑" panose="020B0503020204020204" pitchFamily="34" charset="-122"/>
            </a:endParaRPr>
          </a:p>
          <a:p>
            <a:pPr>
              <a:buFont typeface="Wingdings" pitchFamily="2" charset="2"/>
              <a:buChar char="v"/>
              <a:defRPr/>
            </a:pPr>
            <a:endParaRPr lang="en-US" altLang="zh-CN" sz="2000" dirty="0">
              <a:latin typeface="微软雅黑" panose="020B0503020204020204" pitchFamily="34" charset="-122"/>
              <a:ea typeface="微软雅黑" panose="020B0503020204020204" pitchFamily="34" charset="-122"/>
            </a:endParaRPr>
          </a:p>
          <a:p>
            <a:pPr>
              <a:buFont typeface="Wingdings" pitchFamily="2" charset="2"/>
              <a:buChar char="v"/>
              <a:defRPr/>
            </a:pPr>
            <a:r>
              <a:rPr lang="zh-CN" altLang="en-US" sz="2000" dirty="0">
                <a:latin typeface="微软雅黑" panose="020B0503020204020204" pitchFamily="34" charset="-122"/>
                <a:ea typeface="微软雅黑" panose="020B0503020204020204" pitchFamily="34" charset="-122"/>
              </a:rPr>
              <a:t>系统用户中断开发应用</a:t>
            </a:r>
            <a:endParaRPr lang="en-US" altLang="zh-CN" sz="2000" dirty="0">
              <a:latin typeface="微软雅黑" panose="020B0503020204020204" pitchFamily="34" charset="-122"/>
              <a:ea typeface="微软雅黑" panose="020B0503020204020204" pitchFamily="34" charset="-122"/>
            </a:endParaRPr>
          </a:p>
          <a:p>
            <a:pPr>
              <a:buFont typeface="Wingdings" pitchFamily="2" charset="2"/>
              <a:buChar char="v"/>
              <a:defRPr/>
            </a:pPr>
            <a:endParaRPr lang="en-US" altLang="zh-CN" sz="2000" dirty="0">
              <a:latin typeface="微软雅黑" panose="020B0503020204020204" pitchFamily="34" charset="-122"/>
              <a:ea typeface="微软雅黑" panose="020B0503020204020204" pitchFamily="34" charset="-122"/>
            </a:endParaRPr>
          </a:p>
          <a:p>
            <a:pPr>
              <a:buFont typeface="Wingdings" pitchFamily="2" charset="2"/>
              <a:buChar char="v"/>
              <a:defRPr/>
            </a:pPr>
            <a:endParaRPr lang="zh-CN" altLang="en-US" sz="2000" dirty="0">
              <a:latin typeface="微软雅黑" panose="020B0503020204020204" pitchFamily="34" charset="-122"/>
              <a:ea typeface="微软雅黑" panose="020B0503020204020204" pitchFamily="34" charset="-122"/>
            </a:endParaRPr>
          </a:p>
          <a:p>
            <a:pPr>
              <a:buFont typeface="Arial" panose="020B0604020202020204" pitchFamily="34" charset="0"/>
              <a:buNone/>
              <a:defRPr/>
            </a:pPr>
            <a:endParaRPr lang="zh-CN" altLang="en-US" sz="2000"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mn-ea"/>
            </a:endParaRPr>
          </a:p>
        </p:txBody>
      </p:sp>
      <p:sp>
        <p:nvSpPr>
          <p:cNvPr id="150530" name="文本框 5">
            <a:extLst>
              <a:ext uri="{FF2B5EF4-FFF2-40B4-BE49-F238E27FC236}">
                <a16:creationId xmlns:a16="http://schemas.microsoft.com/office/drawing/2014/main" id="{C4A76400-067E-204C-9536-D32FF0A96121}"/>
              </a:ext>
            </a:extLst>
          </p:cNvPr>
          <p:cNvSpPr>
            <a:spLocks noChangeArrowheads="1"/>
          </p:cNvSpPr>
          <p:nvPr/>
        </p:nvSpPr>
        <p:spPr bwMode="auto">
          <a:xfrm>
            <a:off x="477838" y="328613"/>
            <a:ext cx="5805487"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buFont typeface="Arial" panose="020B0604020202020204" pitchFamily="34" charset="0"/>
              <a:buNone/>
            </a:pPr>
            <a:r>
              <a:rPr lang="zh-CN" altLang="en-US" sz="2400" b="1" noProof="1">
                <a:solidFill>
                  <a:schemeClr val="bg1"/>
                </a:solidFill>
                <a:ea typeface="微软雅黑" panose="020B0503020204020204" pitchFamily="34" charset="-122"/>
                <a:sym typeface="Arial" panose="020B0604020202020204" pitchFamily="34" charset="0"/>
              </a:rPr>
              <a:t>  总 结</a:t>
            </a:r>
          </a:p>
        </p:txBody>
      </p:sp>
      <p:sp>
        <p:nvSpPr>
          <p:cNvPr id="4" name="Rectangle 4">
            <a:extLst>
              <a:ext uri="{FF2B5EF4-FFF2-40B4-BE49-F238E27FC236}">
                <a16:creationId xmlns:a16="http://schemas.microsoft.com/office/drawing/2014/main" id="{B25709D6-2761-A04C-928A-4B9FD56225FC}"/>
              </a:ext>
            </a:extLst>
          </p:cNvPr>
          <p:cNvSpPr txBox="1">
            <a:spLocks noChangeArrowheads="1"/>
          </p:cNvSpPr>
          <p:nvPr/>
        </p:nvSpPr>
        <p:spPr bwMode="auto">
          <a:xfrm>
            <a:off x="4364038" y="1293813"/>
            <a:ext cx="4208462" cy="2757487"/>
          </a:xfrm>
          <a:prstGeom prst="rect">
            <a:avLst/>
          </a:prstGeom>
          <a:noFill/>
          <a:ln>
            <a:noFill/>
          </a:ln>
        </p:spPr>
        <p:txBody>
          <a:bodyPr lIns="68580" tIns="34290" rIns="68580" bIns="34290"/>
          <a:lstStyle>
            <a:lvl1pPr marL="342900" indent="-342900">
              <a:defRPr>
                <a:solidFill>
                  <a:schemeClr val="tx1"/>
                </a:solidFill>
                <a:latin typeface="Arial" panose="020B0604020202020204" pitchFamily="34" charset="0"/>
                <a:ea typeface="宋体" panose="02010600030101010101" pitchFamily="2" charset="-122"/>
              </a:defRPr>
            </a:lvl1pPr>
            <a:lvl2pPr marL="685800" indent="-22860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Wingdings" pitchFamily="2" charset="2"/>
              <a:buChar char="v"/>
              <a:defRPr/>
            </a:pPr>
            <a:endParaRPr lang="zh-CN" altLang="zh-CN" sz="2000" noProof="1">
              <a:solidFill>
                <a:srgbClr val="0070C0"/>
              </a:solidFill>
              <a:latin typeface="微软雅黑" panose="020B0503020204020204" pitchFamily="34" charset="-122"/>
              <a:ea typeface="微软雅黑" panose="020B0503020204020204" pitchFamily="34" charset="-122"/>
              <a:sym typeface="+mn-ea"/>
            </a:endParaRPr>
          </a:p>
          <a:p>
            <a:pPr>
              <a:buFont typeface="Wingdings" pitchFamily="2" charset="2"/>
              <a:buChar char="v"/>
              <a:defRPr/>
            </a:pPr>
            <a:r>
              <a:rPr lang="en-US" altLang="zh-CN" sz="2000" noProof="1">
                <a:solidFill>
                  <a:srgbClr val="0070C0"/>
                </a:solidFill>
                <a:latin typeface="微软雅黑" panose="020B0503020204020204" pitchFamily="34" charset="-122"/>
                <a:ea typeface="微软雅黑" panose="020B0503020204020204" pitchFamily="34" charset="-122"/>
                <a:sym typeface="+mn-ea"/>
              </a:rPr>
              <a:t>0AH</a:t>
            </a:r>
            <a:r>
              <a:rPr lang="zh-CN" altLang="en-US" sz="2000" noProof="1">
                <a:solidFill>
                  <a:srgbClr val="0070C0"/>
                </a:solidFill>
                <a:latin typeface="微软雅黑" panose="020B0503020204020204" pitchFamily="34" charset="-122"/>
                <a:ea typeface="微软雅黑" panose="020B0503020204020204" pitchFamily="34" charset="-122"/>
                <a:sym typeface="+mn-ea"/>
              </a:rPr>
              <a:t>型中断的开发设计思路</a:t>
            </a:r>
            <a:endParaRPr lang="zh-CN" altLang="zh-CN" sz="2000" noProof="1">
              <a:solidFill>
                <a:srgbClr val="0070C0"/>
              </a:solidFill>
              <a:latin typeface="微软雅黑" panose="020B0503020204020204" pitchFamily="34" charset="-122"/>
              <a:ea typeface="微软雅黑" panose="020B0503020204020204" pitchFamily="34" charset="-122"/>
              <a:sym typeface="+mn-ea"/>
            </a:endParaRPr>
          </a:p>
          <a:p>
            <a:pPr>
              <a:buFont typeface="Wingdings" pitchFamily="2" charset="2"/>
              <a:buChar char="v"/>
              <a:defRPr/>
            </a:pPr>
            <a:endParaRPr lang="zh-CN" altLang="zh-CN" sz="2000" noProof="1">
              <a:solidFill>
                <a:srgbClr val="0070C0"/>
              </a:solidFill>
              <a:latin typeface="微软雅黑" panose="020B0503020204020204" pitchFamily="34" charset="-122"/>
              <a:ea typeface="微软雅黑" panose="020B0503020204020204" pitchFamily="34" charset="-122"/>
              <a:sym typeface="+mn-ea"/>
            </a:endParaRPr>
          </a:p>
          <a:p>
            <a:pPr>
              <a:buFont typeface="Wingdings" pitchFamily="2" charset="2"/>
              <a:buChar char="v"/>
              <a:defRPr/>
            </a:pPr>
            <a:r>
              <a:rPr lang="en-US" altLang="zh-CN" sz="2000" noProof="1">
                <a:solidFill>
                  <a:srgbClr val="0070C0"/>
                </a:solidFill>
                <a:latin typeface="微软雅黑" panose="020B0503020204020204" pitchFamily="34" charset="-122"/>
                <a:ea typeface="微软雅黑" panose="020B0503020204020204" pitchFamily="34" charset="-122"/>
                <a:sym typeface="+mn-ea"/>
              </a:rPr>
              <a:t>0AH</a:t>
            </a:r>
            <a:r>
              <a:rPr lang="zh-CN" altLang="en-US" sz="2000" noProof="1">
                <a:solidFill>
                  <a:srgbClr val="0070C0"/>
                </a:solidFill>
                <a:latin typeface="微软雅黑" panose="020B0503020204020204" pitchFamily="34" charset="-122"/>
                <a:ea typeface="微软雅黑" panose="020B0503020204020204" pitchFamily="34" charset="-122"/>
                <a:sym typeface="+mn-ea"/>
              </a:rPr>
              <a:t>型中断的应用程序流程图</a:t>
            </a:r>
            <a:endParaRPr lang="zh-CN" altLang="zh-CN" sz="2000" noProof="1">
              <a:solidFill>
                <a:srgbClr val="0070C0"/>
              </a:solidFill>
              <a:latin typeface="微软雅黑" panose="020B0503020204020204" pitchFamily="34" charset="-122"/>
              <a:ea typeface="微软雅黑" panose="020B0503020204020204" pitchFamily="34" charset="-122"/>
              <a:sym typeface="+mn-ea"/>
            </a:endParaRPr>
          </a:p>
          <a:p>
            <a:pPr>
              <a:buFont typeface="Wingdings" pitchFamily="2" charset="2"/>
              <a:buChar char="v"/>
              <a:defRPr/>
            </a:pPr>
            <a:endParaRPr lang="zh-CN" altLang="zh-CN" sz="2000" noProof="1">
              <a:solidFill>
                <a:srgbClr val="0070C0"/>
              </a:solidFill>
              <a:latin typeface="微软雅黑" panose="020B0503020204020204" pitchFamily="34" charset="-122"/>
              <a:ea typeface="微软雅黑" panose="020B0503020204020204" pitchFamily="34" charset="-122"/>
              <a:sym typeface="+mn-ea"/>
            </a:endParaRPr>
          </a:p>
          <a:p>
            <a:pPr>
              <a:buFont typeface="Wingdings" pitchFamily="2" charset="2"/>
              <a:buChar char="v"/>
              <a:defRPr/>
            </a:pPr>
            <a:r>
              <a:rPr lang="en-US" altLang="zh-CN" sz="2000" noProof="1">
                <a:solidFill>
                  <a:srgbClr val="0070C0"/>
                </a:solidFill>
                <a:latin typeface="微软雅黑" panose="020B0503020204020204" pitchFamily="34" charset="-122"/>
                <a:ea typeface="微软雅黑" panose="020B0503020204020204" pitchFamily="34" charset="-122"/>
                <a:sym typeface="+mn-ea"/>
              </a:rPr>
              <a:t>0AH</a:t>
            </a:r>
            <a:r>
              <a:rPr lang="zh-CN" altLang="en-US" sz="2000" noProof="1">
                <a:solidFill>
                  <a:srgbClr val="0070C0"/>
                </a:solidFill>
                <a:latin typeface="微软雅黑" panose="020B0503020204020204" pitchFamily="34" charset="-122"/>
                <a:ea typeface="微软雅黑" panose="020B0503020204020204" pitchFamily="34" charset="-122"/>
                <a:sym typeface="+mn-ea"/>
              </a:rPr>
              <a:t>型中断的应用程序清单</a:t>
            </a:r>
            <a:endParaRPr lang="zh-CN" altLang="zh-CN" sz="2000" noProof="1">
              <a:solidFill>
                <a:srgbClr val="0070C0"/>
              </a:solidFill>
              <a:latin typeface="微软雅黑" panose="020B0503020204020204" pitchFamily="34" charset="-122"/>
              <a:ea typeface="微软雅黑" panose="020B0503020204020204" pitchFamily="34" charset="-122"/>
              <a:sym typeface="+mn-ea"/>
            </a:endParaRPr>
          </a:p>
          <a:p>
            <a:pPr>
              <a:buFont typeface="Wingdings" pitchFamily="2" charset="2"/>
              <a:buChar char="v"/>
              <a:defRPr/>
            </a:pPr>
            <a:endParaRPr lang="zh-CN" altLang="zh-CN" sz="2000" noProof="1">
              <a:solidFill>
                <a:srgbClr val="0070C0"/>
              </a:solidFill>
              <a:latin typeface="微软雅黑" panose="020B0503020204020204" pitchFamily="34" charset="-122"/>
              <a:ea typeface="微软雅黑" panose="020B0503020204020204" pitchFamily="34" charset="-122"/>
              <a:sym typeface="+mn-ea"/>
            </a:endParaRPr>
          </a:p>
          <a:p>
            <a:pPr>
              <a:buFont typeface="Wingdings" pitchFamily="2" charset="2"/>
              <a:buChar char="v"/>
              <a:defRPr/>
            </a:pPr>
            <a:r>
              <a:rPr lang="en-US" altLang="zh-CN" sz="2000" noProof="1">
                <a:solidFill>
                  <a:srgbClr val="0070C0"/>
                </a:solidFill>
                <a:latin typeface="微软雅黑" panose="020B0503020204020204" pitchFamily="34" charset="-122"/>
                <a:ea typeface="微软雅黑" panose="020B0503020204020204" pitchFamily="34" charset="-122"/>
                <a:sym typeface="+mn-ea"/>
              </a:rPr>
              <a:t>0AH</a:t>
            </a:r>
            <a:r>
              <a:rPr lang="zh-CN" altLang="en-US" sz="2000" noProof="1">
                <a:solidFill>
                  <a:srgbClr val="0070C0"/>
                </a:solidFill>
                <a:latin typeface="微软雅黑" panose="020B0503020204020204" pitchFamily="34" charset="-122"/>
                <a:ea typeface="微软雅黑" panose="020B0503020204020204" pitchFamily="34" charset="-122"/>
                <a:sym typeface="+mn-ea"/>
              </a:rPr>
              <a:t>型中断的应用程序分析</a:t>
            </a:r>
            <a:endParaRPr lang="zh-CN" altLang="zh-CN" sz="2000" noProof="1">
              <a:solidFill>
                <a:srgbClr val="0070C0"/>
              </a:solidFill>
              <a:latin typeface="微软雅黑" panose="020B0503020204020204" pitchFamily="34" charset="-122"/>
              <a:ea typeface="微软雅黑" panose="020B0503020204020204" pitchFamily="34" charset="-122"/>
              <a:sym typeface="+mn-ea"/>
            </a:endParaRPr>
          </a:p>
          <a:p>
            <a:pPr>
              <a:buFont typeface="Wingdings" pitchFamily="2" charset="2"/>
              <a:buChar char="v"/>
              <a:defRPr/>
            </a:pPr>
            <a:endParaRPr lang="zh-CN" altLang="zh-CN" sz="2000" noProof="1">
              <a:solidFill>
                <a:srgbClr val="0070C0"/>
              </a:solidFill>
              <a:latin typeface="微软雅黑" panose="020B0503020204020204" pitchFamily="34" charset="-122"/>
              <a:ea typeface="微软雅黑" panose="020B0503020204020204" pitchFamily="34" charset="-122"/>
              <a:sym typeface="+mn-ea"/>
            </a:endParaRPr>
          </a:p>
          <a:p>
            <a:pPr>
              <a:buFont typeface="Wingdings" pitchFamily="2" charset="2"/>
              <a:buChar char="v"/>
              <a:defRPr/>
            </a:pPr>
            <a:endParaRPr lang="zh-CN" altLang="zh-CN" sz="2000" noProof="1">
              <a:solidFill>
                <a:srgbClr val="0070C0"/>
              </a:solidFill>
              <a:latin typeface="微软雅黑" panose="020B0503020204020204" pitchFamily="34" charset="-122"/>
              <a:ea typeface="微软雅黑" panose="020B0503020204020204" pitchFamily="34" charset="-122"/>
              <a:sym typeface="+mn-ea"/>
            </a:endParaRPr>
          </a:p>
          <a:p>
            <a:pPr>
              <a:defRPr/>
            </a:pPr>
            <a:endParaRPr lang="zh-CN" altLang="zh-CN" sz="2000" noProof="1">
              <a:solidFill>
                <a:srgbClr val="0070C0"/>
              </a:solidFill>
              <a:latin typeface="微软雅黑" panose="020B0503020204020204" pitchFamily="34" charset="-122"/>
              <a:ea typeface="微软雅黑" panose="020B0503020204020204" pitchFamily="34" charset="-122"/>
              <a:sym typeface="+mn-ea"/>
            </a:endParaRPr>
          </a:p>
          <a:p>
            <a:pPr>
              <a:buFont typeface="Wingdings" pitchFamily="2" charset="2"/>
              <a:buChar char="v"/>
              <a:defRPr/>
            </a:pPr>
            <a:endParaRPr lang="zh-CN" altLang="zh-CN" sz="2000" noProof="1">
              <a:solidFill>
                <a:srgbClr val="0070C0"/>
              </a:solidFill>
              <a:latin typeface="微软雅黑" panose="020B0503020204020204" pitchFamily="34" charset="-122"/>
              <a:ea typeface="微软雅黑" panose="020B0503020204020204" pitchFamily="34" charset="-122"/>
              <a:sym typeface="+mn-ea"/>
            </a:endParaRPr>
          </a:p>
          <a:p>
            <a:pPr>
              <a:buFont typeface="Wingdings" pitchFamily="2" charset="2"/>
              <a:buChar char="v"/>
              <a:defRPr/>
            </a:pPr>
            <a:endParaRPr lang="zh-CN" altLang="zh-CN" sz="2000" noProof="1">
              <a:solidFill>
                <a:srgbClr val="0070C0"/>
              </a:solidFill>
              <a:latin typeface="微软雅黑" panose="020B0503020204020204" pitchFamily="34" charset="-122"/>
              <a:ea typeface="微软雅黑" panose="020B0503020204020204" pitchFamily="34" charset="-122"/>
              <a:sym typeface="+mn-ea"/>
            </a:endParaRPr>
          </a:p>
          <a:p>
            <a:pPr>
              <a:buFont typeface="Wingdings" pitchFamily="2" charset="2"/>
              <a:buChar char="v"/>
              <a:defRPr/>
            </a:pPr>
            <a:endParaRPr lang="zh-CN" altLang="zh-CN" sz="2000" noProof="1">
              <a:solidFill>
                <a:srgbClr val="0070C0"/>
              </a:solidFill>
              <a:latin typeface="微软雅黑" panose="020B0503020204020204" pitchFamily="34" charset="-122"/>
              <a:ea typeface="微软雅黑" panose="020B0503020204020204" pitchFamily="34" charset="-122"/>
              <a:sym typeface="+mn-ea"/>
            </a:endParaRPr>
          </a:p>
          <a:p>
            <a:pPr>
              <a:buFont typeface="Arial" panose="020B0604020202020204" pitchFamily="34" charset="0"/>
              <a:buNone/>
              <a:defRPr/>
            </a:pPr>
            <a:endParaRPr lang="zh-CN" altLang="en-US" sz="2000" dirty="0">
              <a:solidFill>
                <a:srgbClr val="0070C0"/>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mn-ea"/>
            </a:endParaRPr>
          </a:p>
        </p:txBody>
      </p:sp>
      <p:sp>
        <p:nvSpPr>
          <p:cNvPr id="150532" name="文本框 5">
            <a:extLst>
              <a:ext uri="{FF2B5EF4-FFF2-40B4-BE49-F238E27FC236}">
                <a16:creationId xmlns:a16="http://schemas.microsoft.com/office/drawing/2014/main" id="{2EE4598F-9C92-5841-8490-EF1C7525EB9B}"/>
              </a:ext>
            </a:extLst>
          </p:cNvPr>
          <p:cNvSpPr>
            <a:spLocks noChangeArrowheads="1"/>
          </p:cNvSpPr>
          <p:nvPr/>
        </p:nvSpPr>
        <p:spPr bwMode="auto">
          <a:xfrm>
            <a:off x="566738" y="4240213"/>
            <a:ext cx="5805487"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1828800" indent="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286000" indent="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2743200" indent="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200400" indent="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Wingdings" pitchFamily="2" charset="2"/>
              <a:buChar char="v"/>
            </a:pPr>
            <a:r>
              <a:rPr lang="zh-CN" altLang="en-US" sz="2000" noProof="1">
                <a:solidFill>
                  <a:srgbClr val="C00000"/>
                </a:solidFill>
                <a:latin typeface="微软雅黑" panose="020B0503020204020204" pitchFamily="34" charset="-122"/>
                <a:ea typeface="微软雅黑" panose="020B0503020204020204" pitchFamily="34" charset="-122"/>
                <a:sym typeface="+mn-ea"/>
              </a:rPr>
              <a:t>硬件中断和软件中断的区别</a:t>
            </a:r>
            <a:r>
              <a:rPr lang="en-US" altLang="zh-CN" sz="2000">
                <a:solidFill>
                  <a:srgbClr val="C00000"/>
                </a:solidFill>
                <a:latin typeface="微软雅黑" panose="020B0503020204020204" pitchFamily="34" charset="-122"/>
                <a:ea typeface="微软雅黑" panose="020B0503020204020204" pitchFamily="34" charset="-122"/>
                <a:sym typeface="+mn-ea"/>
              </a:rPr>
              <a:t> </a:t>
            </a:r>
            <a:endParaRPr lang="en-US" altLang="en-US" sz="2000" noProof="1">
              <a:solidFill>
                <a:srgbClr val="C00000"/>
              </a:solidFill>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5">
            <a:extLst>
              <a:ext uri="{FF2B5EF4-FFF2-40B4-BE49-F238E27FC236}">
                <a16:creationId xmlns:a16="http://schemas.microsoft.com/office/drawing/2014/main" id="{53FF66C9-E0AA-FE41-A7FD-A3B717133768}"/>
              </a:ext>
            </a:extLst>
          </p:cNvPr>
          <p:cNvSpPr>
            <a:spLocks noChangeArrowheads="1"/>
          </p:cNvSpPr>
          <p:nvPr/>
        </p:nvSpPr>
        <p:spPr bwMode="auto">
          <a:xfrm>
            <a:off x="477838" y="328613"/>
            <a:ext cx="5805487"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buFont typeface="Arial" panose="020B0604020202020204" pitchFamily="34" charset="0"/>
              <a:buNone/>
            </a:pPr>
            <a:r>
              <a:rPr lang="zh-CN" altLang="en-US" sz="2400" b="1" noProof="1">
                <a:solidFill>
                  <a:schemeClr val="bg1"/>
                </a:solidFill>
                <a:ea typeface="微软雅黑" panose="020B0503020204020204" pitchFamily="34" charset="-122"/>
                <a:sym typeface="Arial" panose="020B0604020202020204" pitchFamily="34" charset="0"/>
              </a:rPr>
              <a:t>  课后作业</a:t>
            </a:r>
          </a:p>
        </p:txBody>
      </p:sp>
      <p:pic>
        <p:nvPicPr>
          <p:cNvPr id="4" name="图片 3">
            <a:extLst>
              <a:ext uri="{FF2B5EF4-FFF2-40B4-BE49-F238E27FC236}">
                <a16:creationId xmlns:a16="http://schemas.microsoft.com/office/drawing/2014/main" id="{3F3A42A6-6258-2A44-94E2-36346008131D}"/>
              </a:ext>
            </a:extLst>
          </p:cNvPr>
          <p:cNvPicPr>
            <a:picLocks noChangeAspect="1"/>
          </p:cNvPicPr>
          <p:nvPr/>
        </p:nvPicPr>
        <p:blipFill>
          <a:blip r:embed="rId2"/>
          <a:stretch>
            <a:fillRect/>
          </a:stretch>
        </p:blipFill>
        <p:spPr>
          <a:xfrm>
            <a:off x="1575601" y="0"/>
            <a:ext cx="5992798" cy="5143500"/>
          </a:xfrm>
          <a:prstGeom prst="rect">
            <a:avLst/>
          </a:prstGeom>
        </p:spPr>
      </p:pic>
    </p:spTree>
    <p:extLst>
      <p:ext uri="{BB962C8B-B14F-4D97-AF65-F5344CB8AC3E}">
        <p14:creationId xmlns:p14="http://schemas.microsoft.com/office/powerpoint/2010/main" val="951275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87308"/>
  <p:tag name="KSO_WM_TEMPLATE_THUMBS_INDEX" val="1、2、3、6、8、10、11、12、15"/>
</p:tagLst>
</file>

<file path=ppt/theme/theme1.xml><?xml version="1.0" encoding="utf-8"?>
<a:theme xmlns:a="http://schemas.openxmlformats.org/drawingml/2006/main" name="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Impact"/>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txDef>
      <a:spPr bwMode="auto">
        <a:noFill/>
        <a:ln w="9525">
          <a:noFill/>
          <a:miter lim="800000"/>
          <a:headEnd/>
          <a:tailEnd/>
        </a:ln>
      </a:spPr>
      <a:bodyPr wrap="square">
        <a:spAutoFit/>
      </a:bodyPr>
      <a:lstStyle>
        <a:defPPr algn="ctr" eaLnBrk="1" hangingPunct="1">
          <a:spcBef>
            <a:spcPct val="0"/>
          </a:spcBef>
          <a:defRPr sz="1600" dirty="0" smtClean="0">
            <a:solidFill>
              <a:srgbClr val="C00000"/>
            </a:solidFill>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txDef>
      <a:spPr>
        <a:noFill/>
        <a:ln w="15875">
          <a:solidFill>
            <a:schemeClr val="tx1"/>
          </a:solidFill>
          <a:prstDash val="sysDash"/>
        </a:ln>
      </a:spPr>
      <a:bodyPr wrap="square" rtlCol="0">
        <a:noAutofit/>
      </a:bodyPr>
      <a:lstStyle>
        <a:defPPr algn="just">
          <a:defRPr b="1" dirty="0" smtClean="0">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9707</TotalTime>
  <Words>7096</Words>
  <Application>Microsoft Macintosh PowerPoint</Application>
  <PresentationFormat>全屏显示(16:9)</PresentationFormat>
  <Paragraphs>1092</Paragraphs>
  <Slides>98</Slides>
  <Notes>93</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98</vt:i4>
      </vt:variant>
    </vt:vector>
  </HeadingPairs>
  <TitlesOfParts>
    <vt:vector size="113" baseType="lpstr">
      <vt:lpstr>等线</vt:lpstr>
      <vt:lpstr>等线 Light</vt:lpstr>
      <vt:lpstr>宋体</vt:lpstr>
      <vt:lpstr>微软雅黑</vt:lpstr>
      <vt:lpstr>LingWai SC Medium</vt:lpstr>
      <vt:lpstr>MS PGothic</vt:lpstr>
      <vt:lpstr>Arial</vt:lpstr>
      <vt:lpstr>Calibri</vt:lpstr>
      <vt:lpstr>Calibri Light</vt:lpstr>
      <vt:lpstr>Impact</vt:lpstr>
      <vt:lpstr>Tahoma</vt:lpstr>
      <vt:lpstr>Times New Roman</vt:lpstr>
      <vt:lpstr>Wingdings</vt:lpstr>
      <vt:lpstr>Office 主题</vt:lpstr>
      <vt:lpstr>2_Office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XieYong</cp:lastModifiedBy>
  <cp:revision>606</cp:revision>
  <dcterms:modified xsi:type="dcterms:W3CDTF">2021-12-02T03:23:05Z</dcterms:modified>
</cp:coreProperties>
</file>