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2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5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0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4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8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4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5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0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561C9-11D9-4AA1-8378-D91E2A37056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53C2-CC6A-4C7A-94F5-932ED551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9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0036" y="499183"/>
            <a:ext cx="6096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设有文法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G[S]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kern="100" dirty="0" smtClean="0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r>
              <a:rPr lang="en-US" altLang="zh-CN" b="1" dirty="0"/>
              <a:t>S∷</a:t>
            </a:r>
            <a:r>
              <a:rPr lang="zh-CN" altLang="en-US" b="1" dirty="0"/>
              <a:t>＝</a:t>
            </a:r>
            <a:r>
              <a:rPr lang="en-US" altLang="zh-CN" b="1" dirty="0"/>
              <a:t>A</a:t>
            </a:r>
            <a:endParaRPr lang="en-US" altLang="zh-CN" dirty="0"/>
          </a:p>
          <a:p>
            <a:r>
              <a:rPr lang="en-US" altLang="zh-CN" b="1" dirty="0"/>
              <a:t>A∷</a:t>
            </a:r>
            <a:r>
              <a:rPr lang="zh-CN" altLang="en-US" b="1" dirty="0"/>
              <a:t>＝</a:t>
            </a:r>
            <a:r>
              <a:rPr lang="en-US" altLang="zh-CN" b="1" dirty="0"/>
              <a:t>B | IF A THEN A ELSE A</a:t>
            </a:r>
            <a:endParaRPr lang="en-US" altLang="zh-CN" dirty="0"/>
          </a:p>
          <a:p>
            <a:r>
              <a:rPr lang="en-US" altLang="zh-CN" b="1" dirty="0"/>
              <a:t>B∷</a:t>
            </a:r>
            <a:r>
              <a:rPr lang="zh-CN" altLang="en-US" b="1" dirty="0"/>
              <a:t>＝</a:t>
            </a:r>
            <a:r>
              <a:rPr lang="en-US" altLang="zh-CN" b="1" dirty="0"/>
              <a:t>C | B+C | +C</a:t>
            </a:r>
            <a:endParaRPr lang="en-US" altLang="zh-CN" dirty="0"/>
          </a:p>
          <a:p>
            <a:r>
              <a:rPr lang="en-US" altLang="zh-CN" b="1" dirty="0"/>
              <a:t>C∷</a:t>
            </a:r>
            <a:r>
              <a:rPr lang="zh-CN" altLang="en-US" b="1" dirty="0"/>
              <a:t>＝</a:t>
            </a:r>
            <a:r>
              <a:rPr lang="en-US" altLang="zh-CN" b="1" dirty="0"/>
              <a:t>D | C*D | *D</a:t>
            </a:r>
            <a:endParaRPr lang="en-US" altLang="zh-CN" dirty="0"/>
          </a:p>
          <a:p>
            <a:r>
              <a:rPr lang="en-US" altLang="zh-CN" b="1" dirty="0"/>
              <a:t>D∷</a:t>
            </a:r>
            <a:r>
              <a:rPr lang="zh-CN" altLang="en-US" b="1" dirty="0"/>
              <a:t>＝</a:t>
            </a:r>
            <a:r>
              <a:rPr lang="en-US" altLang="zh-CN" b="1" dirty="0"/>
              <a:t>X | (A) | -D             </a:t>
            </a:r>
            <a:r>
              <a:rPr lang="zh-CN" altLang="en-US" b="1" dirty="0"/>
              <a:t>试写出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N</a:t>
            </a:r>
            <a:r>
              <a:rPr lang="zh-CN" altLang="en-US" b="1" dirty="0"/>
              <a:t>和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T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330036" y="34015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试</a:t>
            </a:r>
            <a:r>
              <a:rPr lang="zh-CN" altLang="en-US" dirty="0">
                <a:solidFill>
                  <a:srgbClr val="C00000"/>
                </a:solidFill>
              </a:rPr>
              <a:t>分别描述下列文法所产生的语言（文法开始符号为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	</a:t>
            </a:r>
            <a:r>
              <a:rPr lang="en-US" altLang="zh-CN" dirty="0">
                <a:solidFill>
                  <a:srgbClr val="C00000"/>
                </a:solidFill>
              </a:rPr>
              <a:t>S∷=0S|01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	</a:t>
            </a:r>
            <a:r>
              <a:rPr lang="en-US" altLang="zh-CN" dirty="0">
                <a:solidFill>
                  <a:srgbClr val="C00000"/>
                </a:solidFill>
              </a:rPr>
              <a:t>S∷=</a:t>
            </a:r>
            <a:r>
              <a:rPr lang="en-US" altLang="zh-CN" dirty="0" err="1">
                <a:solidFill>
                  <a:srgbClr val="C00000"/>
                </a:solidFill>
              </a:rPr>
              <a:t>aaS|bc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58" y="961352"/>
            <a:ext cx="4381880" cy="899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58" y="2322759"/>
            <a:ext cx="4892464" cy="39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3</cp:revision>
  <dcterms:created xsi:type="dcterms:W3CDTF">2021-03-03T01:38:23Z</dcterms:created>
  <dcterms:modified xsi:type="dcterms:W3CDTF">2021-03-11T13:38:18Z</dcterms:modified>
</cp:coreProperties>
</file>