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C75C-4D8C-42D5-89B8-AF48173C60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6" y="22773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</a:t>
            </a:r>
            <a:r>
              <a:rPr lang="zh-CN" altLang="en-US" dirty="0" smtClean="0"/>
              <a:t>框图法描述识别下面文法句子的递归子程序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文法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G[A]:</a:t>
            </a: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A::=[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B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B::=X] | BA    </a:t>
            </a: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X::=Xa | </a:t>
            </a:r>
            <a:r>
              <a:rPr lang="en-US" altLang="zh-CN" dirty="0" err="1">
                <a:latin typeface="仿宋_GB2312" pitchFamily="49" charset="-122"/>
                <a:ea typeface="仿宋_GB2312" pitchFamily="49" charset="-122"/>
              </a:rPr>
              <a:t>Xb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| a |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611313" y="66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利用下面分析表分析符号串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+)</a:t>
            </a: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是否为文法所定义的句子</a:t>
            </a:r>
            <a:endParaRPr lang="zh-CN" altLang="en-US" sz="2400" b="1" dirty="0">
              <a:solidFill>
                <a:srgbClr val="011893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1828800" y="952501"/>
            <a:ext cx="8472488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有文法</a:t>
            </a:r>
            <a:r>
              <a:rPr lang="en-US" altLang="zh-CN" sz="3000" b="1" dirty="0">
                <a:latin typeface="Times New Roman" panose="02020603050405020304" pitchFamily="18" charset="0"/>
              </a:rPr>
              <a:t>G[E]: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E→TE’                      E’→+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TE’|ε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           T→FT’ </a:t>
            </a: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T’→*FT’ |ε             F→(E) | 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51238"/>
            <a:ext cx="87820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1841500" y="2946401"/>
            <a:ext cx="416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LL(1)</a:t>
            </a:r>
            <a:r>
              <a:rPr lang="zh-CN" altLang="en-US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分析表如下</a:t>
            </a: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41996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92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仿宋_GB2312</vt:lpstr>
      <vt:lpstr>楷体_GB2312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4</cp:revision>
  <dcterms:created xsi:type="dcterms:W3CDTF">2021-04-09T01:17:58Z</dcterms:created>
  <dcterms:modified xsi:type="dcterms:W3CDTF">2021-04-20T14:10:29Z</dcterms:modified>
</cp:coreProperties>
</file>