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6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9770-A2D4-4085-ACC7-AF0E2F98EA8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CCCD-C443-4DBD-802B-351EAC4CB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927" y="889098"/>
            <a:ext cx="6096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、证明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下述文法不是简单优先文法：</a:t>
            </a:r>
            <a:endParaRPr lang="zh-CN" altLang="de-DE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 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S∷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bEb      E∷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E+T | T</a:t>
            </a:r>
          </a:p>
        </p:txBody>
      </p:sp>
      <p:sp>
        <p:nvSpPr>
          <p:cNvPr id="5" name="矩形 4"/>
          <p:cNvSpPr/>
          <p:nvPr/>
        </p:nvSpPr>
        <p:spPr>
          <a:xfrm>
            <a:off x="1597891" y="1918994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(2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 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S∷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bEb</a:t>
            </a:r>
          </a:p>
          <a:p>
            <a:pPr>
              <a:lnSpc>
                <a:spcPct val="90000"/>
              </a:lnSpc>
            </a:pP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E∷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 | F+T | T | i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T∷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| (E)</a:t>
            </a:r>
          </a:p>
        </p:txBody>
      </p:sp>
      <p:sp>
        <p:nvSpPr>
          <p:cNvPr id="6" name="矩形 5"/>
          <p:cNvSpPr/>
          <p:nvPr/>
        </p:nvSpPr>
        <p:spPr>
          <a:xfrm>
            <a:off x="1240032" y="3761570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利用简单优先分析法分析</a:t>
            </a:r>
            <a:r>
              <a:rPr lang="zh-CN" altLang="de-DE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符号串</a:t>
            </a:r>
            <a:r>
              <a:rPr lang="de-DE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((aa)a)#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9330" y="3309138"/>
            <a:ext cx="538160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lang="en-US" altLang="zh-CN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、已知文法</a:t>
            </a:r>
            <a:r>
              <a:rPr lang="en-US" altLang="zh-CN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::= </a:t>
            </a:r>
            <a:r>
              <a:rPr lang="en-US" altLang="zh-CN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bMb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      M::= (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Ｌ｜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      L::= 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Ｍ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a)</a:t>
            </a:r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35" y="3427558"/>
            <a:ext cx="39211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54" y="3638118"/>
            <a:ext cx="21288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15961" y="1290838"/>
            <a:ext cx="353622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de-DE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de-DE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） </a:t>
            </a: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S∷</a:t>
            </a:r>
            <a:r>
              <a:rPr lang="zh-CN" altLang="de-DE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bEb      E∷</a:t>
            </a:r>
            <a:r>
              <a:rPr lang="zh-CN" altLang="de-DE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E+T | T</a:t>
            </a:r>
            <a:endParaRPr lang="de-DE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344" y="3244334"/>
            <a:ext cx="3509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   E 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之间存在等于和大于关系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3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6799" y="3309126"/>
            <a:ext cx="72782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de-DE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因该文法中含</a:t>
            </a:r>
          </a:p>
          <a:p>
            <a:r>
              <a:rPr lang="zh-CN" altLang="de-DE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	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de-DE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E∷</a:t>
            </a:r>
            <a:r>
              <a:rPr lang="de-DE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=i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∷=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两个产生式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右部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相同，故该文法不是简单优先文法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874982" y="1152376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(2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 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S∷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bEb</a:t>
            </a:r>
          </a:p>
          <a:p>
            <a:pPr>
              <a:lnSpc>
                <a:spcPct val="90000"/>
              </a:lnSpc>
            </a:pP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E∷</a:t>
            </a:r>
            <a:r>
              <a:rPr lang="zh-CN" altLang="de-DE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de-DE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 | F+T | T | i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T∷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| (E)</a:t>
            </a:r>
          </a:p>
        </p:txBody>
      </p:sp>
    </p:spTree>
    <p:extLst>
      <p:ext uri="{BB962C8B-B14F-4D97-AF65-F5344CB8AC3E}">
        <p14:creationId xmlns:p14="http://schemas.microsoft.com/office/powerpoint/2010/main" val="350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73175"/>
            <a:ext cx="57610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40" y="3140364"/>
            <a:ext cx="4627612" cy="24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91405" y="422639"/>
            <a:ext cx="4907113" cy="422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srgbClr val="011893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文法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Z::= </a:t>
            </a:r>
            <a:r>
              <a:rPr lang="en-US" altLang="zh-CN" b="1" dirty="0" err="1">
                <a:solidFill>
                  <a:srgbClr val="011893"/>
                </a:solidFill>
                <a:latin typeface="Times New Roman" panose="02020603050405020304" pitchFamily="18" charset="0"/>
              </a:rPr>
              <a:t>bMb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      M::= (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Ｌ｜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      L::= </a:t>
            </a:r>
            <a:r>
              <a:rPr lang="zh-CN" altLang="en-US" b="1" dirty="0">
                <a:solidFill>
                  <a:srgbClr val="011893"/>
                </a:solidFill>
                <a:latin typeface="Times New Roman" panose="02020603050405020304" pitchFamily="18" charset="0"/>
              </a:rPr>
              <a:t>Ｍ</a:t>
            </a:r>
            <a:r>
              <a:rPr lang="en-US" altLang="zh-CN" b="1" dirty="0">
                <a:solidFill>
                  <a:srgbClr val="011893"/>
                </a:solidFill>
                <a:latin typeface="Times New Roman" panose="02020603050405020304" pitchFamily="18" charset="0"/>
              </a:rPr>
              <a:t>a)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70161" y="633850"/>
            <a:ext cx="44953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符号串</a:t>
            </a:r>
            <a:r>
              <a:rPr lang="de-DE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#((aa)a)#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de-DE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G[E</a:t>
            </a:r>
            <a:r>
              <a:rPr lang="de-DE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de-DE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de-DE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句子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7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4</cp:revision>
  <dcterms:created xsi:type="dcterms:W3CDTF">2021-04-27T15:08:07Z</dcterms:created>
  <dcterms:modified xsi:type="dcterms:W3CDTF">2021-05-07T23:08:24Z</dcterms:modified>
</cp:coreProperties>
</file>