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4FE-0BAB-414F-8B5C-8FA0402D9FF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5EC5-F4BC-4661-AE71-928593585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39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4FE-0BAB-414F-8B5C-8FA0402D9FF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5EC5-F4BC-4661-AE71-928593585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0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4FE-0BAB-414F-8B5C-8FA0402D9FF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5EC5-F4BC-4661-AE71-928593585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7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4FE-0BAB-414F-8B5C-8FA0402D9FF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5EC5-F4BC-4661-AE71-928593585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9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4FE-0BAB-414F-8B5C-8FA0402D9FF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5EC5-F4BC-4661-AE71-928593585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82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4FE-0BAB-414F-8B5C-8FA0402D9FF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5EC5-F4BC-4661-AE71-928593585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82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4FE-0BAB-414F-8B5C-8FA0402D9FF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5EC5-F4BC-4661-AE71-928593585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47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4FE-0BAB-414F-8B5C-8FA0402D9FF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5EC5-F4BC-4661-AE71-928593585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0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4FE-0BAB-414F-8B5C-8FA0402D9FF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5EC5-F4BC-4661-AE71-928593585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43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4FE-0BAB-414F-8B5C-8FA0402D9FF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5EC5-F4BC-4661-AE71-928593585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66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4FE-0BAB-414F-8B5C-8FA0402D9FF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5EC5-F4BC-4661-AE71-928593585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14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684FE-0BAB-414F-8B5C-8FA0402D9FF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65EC5-F4BC-4661-AE71-928593585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36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5527" y="58449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、画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出下列文法的状态图：</a:t>
            </a:r>
            <a:endParaRPr lang="zh-CN" altLang="en-US" dirty="0">
              <a:latin typeface="Garamond" panose="02020404030301010803" pitchFamily="18" charset="0"/>
            </a:endParaRPr>
          </a:p>
          <a:p>
            <a:pPr eaLnBrk="0" hangingPunct="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=Be   </a:t>
            </a:r>
            <a:endParaRPr lang="en-US" altLang="zh-CN" dirty="0">
              <a:latin typeface="Garamond" panose="02020404030301010803" pitchFamily="18" charset="0"/>
            </a:endParaRPr>
          </a:p>
          <a:p>
            <a:pPr eaLnBrk="0" hangingPunct="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dirty="0">
              <a:latin typeface="Garamond" panose="02020404030301010803" pitchFamily="18" charset="0"/>
            </a:endParaRPr>
          </a:p>
          <a:p>
            <a:pPr eaLnBrk="0" hangingPunct="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e|Ae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并使用该状态图检查下列句子是否该文法的合法句子：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eeff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eefe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85455" y="2900218"/>
            <a:ext cx="721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2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、设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右线性文法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G=({S, A, B}, {a, b}, S, P)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组成如下：</a:t>
            </a:r>
            <a:endParaRPr lang="zh-CN" altLang="en-US" dirty="0">
              <a:latin typeface="Garamond" panose="02020404030301010803" pitchFamily="18" charset="0"/>
            </a:endParaRPr>
          </a:p>
          <a:p>
            <a:pPr eaLnBrk="0" hangingPunct="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endParaRPr lang="en-US" altLang="zh-CN" dirty="0">
              <a:latin typeface="Garamond" panose="02020404030301010803" pitchFamily="18" charset="0"/>
            </a:endParaRPr>
          </a:p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画出该文法的状态转换图。</a:t>
            </a:r>
            <a:endParaRPr lang="zh-CN" altLang="en-US" dirty="0">
              <a:latin typeface="Garamond" panose="02020404030301010803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95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Garamond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jly</dc:creator>
  <cp:lastModifiedBy>jly</cp:lastModifiedBy>
  <cp:revision>1</cp:revision>
  <dcterms:created xsi:type="dcterms:W3CDTF">2021-03-22T02:02:32Z</dcterms:created>
  <dcterms:modified xsi:type="dcterms:W3CDTF">2021-03-22T02:03:20Z</dcterms:modified>
</cp:coreProperties>
</file>