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684FE-0BAB-414F-8B5C-8FA0402D9FF5}" type="datetimeFigureOut">
              <a:rPr lang="zh-CN" altLang="en-US" smtClean="0"/>
              <a:t>2021/3/26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65EC5-F4BC-4661-AE71-928593585A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398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684FE-0BAB-414F-8B5C-8FA0402D9FF5}" type="datetimeFigureOut">
              <a:rPr lang="zh-CN" altLang="en-US" smtClean="0"/>
              <a:t>2021/3/26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65EC5-F4BC-4661-AE71-928593585A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604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684FE-0BAB-414F-8B5C-8FA0402D9FF5}" type="datetimeFigureOut">
              <a:rPr lang="zh-CN" altLang="en-US" smtClean="0"/>
              <a:t>2021/3/26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65EC5-F4BC-4661-AE71-928593585A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374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684FE-0BAB-414F-8B5C-8FA0402D9FF5}" type="datetimeFigureOut">
              <a:rPr lang="zh-CN" altLang="en-US" smtClean="0"/>
              <a:t>2021/3/26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65EC5-F4BC-4661-AE71-928593585A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796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684FE-0BAB-414F-8B5C-8FA0402D9FF5}" type="datetimeFigureOut">
              <a:rPr lang="zh-CN" altLang="en-US" smtClean="0"/>
              <a:t>2021/3/26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65EC5-F4BC-4661-AE71-928593585A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821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684FE-0BAB-414F-8B5C-8FA0402D9FF5}" type="datetimeFigureOut">
              <a:rPr lang="zh-CN" altLang="en-US" smtClean="0"/>
              <a:t>2021/3/26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65EC5-F4BC-4661-AE71-928593585A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0827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684FE-0BAB-414F-8B5C-8FA0402D9FF5}" type="datetimeFigureOut">
              <a:rPr lang="zh-CN" altLang="en-US" smtClean="0"/>
              <a:t>2021/3/26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65EC5-F4BC-4661-AE71-928593585A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5474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684FE-0BAB-414F-8B5C-8FA0402D9FF5}" type="datetimeFigureOut">
              <a:rPr lang="zh-CN" altLang="en-US" smtClean="0"/>
              <a:t>2021/3/26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65EC5-F4BC-4661-AE71-928593585A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3903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684FE-0BAB-414F-8B5C-8FA0402D9FF5}" type="datetimeFigureOut">
              <a:rPr lang="zh-CN" altLang="en-US" smtClean="0"/>
              <a:t>2021/3/26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65EC5-F4BC-4661-AE71-928593585A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4435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684FE-0BAB-414F-8B5C-8FA0402D9FF5}" type="datetimeFigureOut">
              <a:rPr lang="zh-CN" altLang="en-US" smtClean="0"/>
              <a:t>2021/3/26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65EC5-F4BC-4661-AE71-928593585A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3667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684FE-0BAB-414F-8B5C-8FA0402D9FF5}" type="datetimeFigureOut">
              <a:rPr lang="zh-CN" altLang="en-US" smtClean="0"/>
              <a:t>2021/3/26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65EC5-F4BC-4661-AE71-928593585A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4144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684FE-0BAB-414F-8B5C-8FA0402D9FF5}" type="datetimeFigureOut">
              <a:rPr lang="zh-CN" altLang="en-US" smtClean="0"/>
              <a:t>2021/3/26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65EC5-F4BC-4661-AE71-928593585A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1364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505527" y="584492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、写出下列文法的等价的右线性文法：</a:t>
            </a:r>
            <a:endParaRPr lang="zh-CN" altLang="en-US" dirty="0">
              <a:latin typeface="Garamond" panose="02020404030301010803" pitchFamily="18" charset="0"/>
            </a:endParaRPr>
          </a:p>
          <a:p>
            <a:pPr eaLnBrk="0" hangingPunct="0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：：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=Be   </a:t>
            </a:r>
            <a:endParaRPr lang="en-US" altLang="zh-CN" dirty="0">
              <a:latin typeface="Garamond" panose="02020404030301010803" pitchFamily="18" charset="0"/>
            </a:endParaRPr>
          </a:p>
          <a:p>
            <a:pPr eaLnBrk="0" hangingPunct="0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：：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Af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en-US" altLang="zh-CN" dirty="0">
              <a:latin typeface="Garamond" panose="02020404030301010803" pitchFamily="18" charset="0"/>
            </a:endParaRPr>
          </a:p>
          <a:p>
            <a:pPr eaLnBrk="0" hangingPunct="0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：：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e|Ae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hangingPunct="0"/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B::=Zf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85455" y="2900218"/>
            <a:ext cx="8756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2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、构造下述文法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G[Z]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的自动机，该自动机是确定的吗？它相应的语言是什么？</a:t>
            </a:r>
          </a:p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：：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=A0    A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：：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=A0|Z1|0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4950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66</Words>
  <Application>Microsoft Office PowerPoint</Application>
  <PresentationFormat>宽屏</PresentationFormat>
  <Paragraphs>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Garamond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jly</dc:creator>
  <cp:lastModifiedBy>jly</cp:lastModifiedBy>
  <cp:revision>3</cp:revision>
  <dcterms:created xsi:type="dcterms:W3CDTF">2021-03-22T02:02:32Z</dcterms:created>
  <dcterms:modified xsi:type="dcterms:W3CDTF">2021-03-26T08:52:30Z</dcterms:modified>
</cp:coreProperties>
</file>