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EB87A-EA88-4CA0-94BB-269AE7C339B5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0AA47-2F0F-4458-9353-2AC16147D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25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6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9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35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3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61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3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0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0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3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F0926-7D08-4230-89CD-8E8CDBB77580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65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6945" y="858982"/>
            <a:ext cx="65670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zh-CN" altLang="pt-BR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设有文法</a:t>
            </a:r>
            <a:r>
              <a:rPr lang="pt-BR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G[Z]:</a:t>
            </a:r>
          </a:p>
          <a:p>
            <a:pPr marL="609600" indent="-609600"/>
            <a:r>
              <a:rPr lang="pt-BR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Z∷</a:t>
            </a:r>
            <a:r>
              <a:rPr lang="zh-CN" altLang="pt-BR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pt-BR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 | B</a:t>
            </a:r>
          </a:p>
          <a:p>
            <a:pPr marL="609600" indent="-609600"/>
            <a:r>
              <a:rPr lang="pt-BR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A∷</a:t>
            </a:r>
            <a:r>
              <a:rPr lang="zh-CN" altLang="pt-BR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pt-BR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aAb | c</a:t>
            </a:r>
          </a:p>
          <a:p>
            <a:pPr marL="609600" indent="-609600"/>
            <a:r>
              <a:rPr lang="pt-BR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B∷</a:t>
            </a:r>
            <a:r>
              <a:rPr lang="zh-CN" altLang="pt-BR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pt-BR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aBb | d</a:t>
            </a:r>
          </a:p>
          <a:p>
            <a:pPr marL="609600" indent="-609600"/>
            <a:r>
              <a:rPr lang="pt-BR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pt-BR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试构造能识别此文法的全部活前缀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DFA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pPr marL="609600" indent="-60960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试构造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LR(0)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分析表；</a:t>
            </a:r>
          </a:p>
        </p:txBody>
      </p:sp>
      <p:sp>
        <p:nvSpPr>
          <p:cNvPr id="5" name="矩形 4"/>
          <p:cNvSpPr/>
          <p:nvPr/>
        </p:nvSpPr>
        <p:spPr>
          <a:xfrm>
            <a:off x="8793018" y="140685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规则顺序：</a:t>
            </a:r>
          </a:p>
          <a:p>
            <a:endParaRPr lang="zh-CN" altLang="en-US" b="1" dirty="0"/>
          </a:p>
          <a:p>
            <a:r>
              <a:rPr lang="en-US" altLang="zh-CN" b="1" dirty="0"/>
              <a:t>r1</a:t>
            </a:r>
            <a:r>
              <a:rPr lang="zh-CN" altLang="en-US" b="1" dirty="0"/>
              <a:t>：</a:t>
            </a:r>
            <a:r>
              <a:rPr lang="en-US" altLang="zh-CN" b="1" dirty="0"/>
              <a:t>Z→A </a:t>
            </a:r>
          </a:p>
          <a:p>
            <a:r>
              <a:rPr lang="en-US" altLang="zh-CN" b="1" dirty="0"/>
              <a:t>   </a:t>
            </a:r>
          </a:p>
          <a:p>
            <a:r>
              <a:rPr lang="en-US" altLang="zh-CN" b="1" dirty="0"/>
              <a:t>r2</a:t>
            </a:r>
            <a:r>
              <a:rPr lang="zh-CN" altLang="en-US" b="1" dirty="0"/>
              <a:t>：</a:t>
            </a:r>
            <a:r>
              <a:rPr lang="en-US" altLang="zh-CN" b="1" dirty="0"/>
              <a:t>Z→B</a:t>
            </a:r>
          </a:p>
          <a:p>
            <a:endParaRPr lang="en-US" altLang="zh-CN" b="1" dirty="0"/>
          </a:p>
          <a:p>
            <a:r>
              <a:rPr lang="en-US" altLang="zh-CN" b="1" dirty="0"/>
              <a:t>r3: </a:t>
            </a:r>
            <a:r>
              <a:rPr lang="en-US" altLang="zh-CN" b="1" dirty="0" err="1"/>
              <a:t>A→aAb</a:t>
            </a:r>
            <a:endParaRPr lang="en-US" altLang="zh-CN" b="1" dirty="0"/>
          </a:p>
          <a:p>
            <a:r>
              <a:rPr lang="en-US" altLang="zh-CN" b="1" dirty="0"/>
              <a:t>        </a:t>
            </a:r>
            <a:endParaRPr lang="pt-BR" altLang="zh-CN" b="1" dirty="0"/>
          </a:p>
          <a:p>
            <a:r>
              <a:rPr lang="pt-BR" altLang="zh-CN" b="1" dirty="0"/>
              <a:t>r4: A→C </a:t>
            </a:r>
          </a:p>
          <a:p>
            <a:endParaRPr lang="pt-BR" altLang="zh-CN" b="1" dirty="0"/>
          </a:p>
          <a:p>
            <a:r>
              <a:rPr lang="pt-BR" altLang="zh-CN" b="1" dirty="0"/>
              <a:t>r5: B→aBb</a:t>
            </a:r>
          </a:p>
          <a:p>
            <a:endParaRPr lang="pt-BR" altLang="zh-CN" b="1" dirty="0"/>
          </a:p>
          <a:p>
            <a:r>
              <a:rPr lang="pt-BR" altLang="zh-CN" b="1" dirty="0"/>
              <a:t>r6: B→d</a:t>
            </a:r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2435258" y="36902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在上述文法中引入新的开始符号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Z’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，并将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Z’::=Z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作为第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个规则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22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763000" cy="5081588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给定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文法：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E∷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EE+ | EE* | a</a:t>
            </a:r>
          </a:p>
          <a:p>
            <a:pPr marL="609600" indent="-609600"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）构造它的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LR(0)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识别活前缀的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DFA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	它是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SLR(1)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文法吗？若是，构造它的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SLR(1)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分析表；</a:t>
            </a:r>
          </a:p>
          <a:p>
            <a:pPr marL="609600" indent="-609600">
              <a:buNone/>
            </a:pP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在上述文法中引入新的开始符号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E’,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并将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E’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作为第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个规则</a:t>
            </a:r>
          </a:p>
          <a:p>
            <a:pPr marL="609600" indent="-609600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r1:E∷=EE+   </a:t>
            </a:r>
          </a:p>
          <a:p>
            <a:pPr marL="609600" indent="-60960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r2: E∷=EE*   </a:t>
            </a:r>
          </a:p>
          <a:p>
            <a:pPr marL="609600" indent="-60960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r3: E∷=a</a:t>
            </a:r>
          </a:p>
        </p:txBody>
      </p:sp>
    </p:spTree>
    <p:extLst>
      <p:ext uri="{BB962C8B-B14F-4D97-AF65-F5344CB8AC3E}">
        <p14:creationId xmlns:p14="http://schemas.microsoft.com/office/powerpoint/2010/main" val="21169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139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华文楷体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13</cp:revision>
  <dcterms:created xsi:type="dcterms:W3CDTF">2020-12-03T08:47:52Z</dcterms:created>
  <dcterms:modified xsi:type="dcterms:W3CDTF">2021-05-19T08:36:28Z</dcterms:modified>
</cp:coreProperties>
</file>