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EB87A-EA88-4CA0-94BB-269AE7C339B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0AA47-2F0F-4458-9353-2AC16147D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3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3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0926-7D08-4230-89CD-8E8CDBB77580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3591-6324-4C82-9335-44E38DA43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5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6334" y="17955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对如下文法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S(S)     S∷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项目规范集以及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LR(1)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引入开始符号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S’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。则拓广文法：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S’-&gt;S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S-&gt;S(S)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S-&gt;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。其中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r1: S-&gt;S(S)   r2: S-&gt;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22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华文楷体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15</cp:revision>
  <dcterms:created xsi:type="dcterms:W3CDTF">2020-12-03T08:47:52Z</dcterms:created>
  <dcterms:modified xsi:type="dcterms:W3CDTF">2021-05-25T03:00:46Z</dcterms:modified>
</cp:coreProperties>
</file>