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DC75C-4D8C-42D5-89B8-AF48173C60E8}" type="datetimeFigureOut">
              <a:rPr lang="zh-CN" altLang="en-US" smtClean="0"/>
              <a:t>2021/4/9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C9B6D-FE1B-4FEA-8ED1-9962A533CF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6595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DC75C-4D8C-42D5-89B8-AF48173C60E8}" type="datetimeFigureOut">
              <a:rPr lang="zh-CN" altLang="en-US" smtClean="0"/>
              <a:t>2021/4/9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C9B6D-FE1B-4FEA-8ED1-9962A533CF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100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DC75C-4D8C-42D5-89B8-AF48173C60E8}" type="datetimeFigureOut">
              <a:rPr lang="zh-CN" altLang="en-US" smtClean="0"/>
              <a:t>2021/4/9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C9B6D-FE1B-4FEA-8ED1-9962A533CF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8193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DC75C-4D8C-42D5-89B8-AF48173C60E8}" type="datetimeFigureOut">
              <a:rPr lang="zh-CN" altLang="en-US" smtClean="0"/>
              <a:t>2021/4/9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C9B6D-FE1B-4FEA-8ED1-9962A533CF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1300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DC75C-4D8C-42D5-89B8-AF48173C60E8}" type="datetimeFigureOut">
              <a:rPr lang="zh-CN" altLang="en-US" smtClean="0"/>
              <a:t>2021/4/9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C9B6D-FE1B-4FEA-8ED1-9962A533CF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9069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DC75C-4D8C-42D5-89B8-AF48173C60E8}" type="datetimeFigureOut">
              <a:rPr lang="zh-CN" altLang="en-US" smtClean="0"/>
              <a:t>2021/4/9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C9B6D-FE1B-4FEA-8ED1-9962A533CF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4548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DC75C-4D8C-42D5-89B8-AF48173C60E8}" type="datetimeFigureOut">
              <a:rPr lang="zh-CN" altLang="en-US" smtClean="0"/>
              <a:t>2021/4/9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C9B6D-FE1B-4FEA-8ED1-9962A533CF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8830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DC75C-4D8C-42D5-89B8-AF48173C60E8}" type="datetimeFigureOut">
              <a:rPr lang="zh-CN" altLang="en-US" smtClean="0"/>
              <a:t>2021/4/9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C9B6D-FE1B-4FEA-8ED1-9962A533CF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5069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DC75C-4D8C-42D5-89B8-AF48173C60E8}" type="datetimeFigureOut">
              <a:rPr lang="zh-CN" altLang="en-US" smtClean="0"/>
              <a:t>2021/4/9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C9B6D-FE1B-4FEA-8ED1-9962A533CF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5744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DC75C-4D8C-42D5-89B8-AF48173C60E8}" type="datetimeFigureOut">
              <a:rPr lang="zh-CN" altLang="en-US" smtClean="0"/>
              <a:t>2021/4/9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C9B6D-FE1B-4FEA-8ED1-9962A533CF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4937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DC75C-4D8C-42D5-89B8-AF48173C60E8}" type="datetimeFigureOut">
              <a:rPr lang="zh-CN" altLang="en-US" smtClean="0"/>
              <a:t>2021/4/9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C9B6D-FE1B-4FEA-8ED1-9962A533CF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4958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5DC75C-4D8C-42D5-89B8-AF48173C60E8}" type="datetimeFigureOut">
              <a:rPr lang="zh-CN" altLang="en-US" smtClean="0"/>
              <a:t>2021/4/9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AC9B6D-FE1B-4FEA-8ED1-9962A533CF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9048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290619" y="953836"/>
            <a:ext cx="6096000" cy="325012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1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、试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分别消除下列文法的间接左递归</a:t>
            </a:r>
          </a:p>
          <a:p>
            <a:pPr>
              <a:lnSpc>
                <a:spcPct val="90000"/>
              </a:lnSpc>
              <a:defRPr/>
            </a:pP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G[Z</a:t>
            </a:r>
            <a:r>
              <a:rPr lang="en-US" altLang="zh-CN" b="1" dirty="0">
                <a:latin typeface="华文楷体" pitchFamily="2" charset="-122"/>
                <a:ea typeface="华文楷体" pitchFamily="2" charset="-122"/>
              </a:rPr>
              <a:t>]:</a:t>
            </a:r>
          </a:p>
          <a:p>
            <a:pPr>
              <a:lnSpc>
                <a:spcPct val="90000"/>
              </a:lnSpc>
              <a:defRPr/>
            </a:pPr>
            <a:r>
              <a:rPr lang="en-US" altLang="zh-CN" b="1" dirty="0">
                <a:latin typeface="华文楷体" pitchFamily="2" charset="-122"/>
                <a:ea typeface="华文楷体" pitchFamily="2" charset="-122"/>
              </a:rPr>
              <a:t>            Z::=AZ | b   ……①</a:t>
            </a:r>
          </a:p>
          <a:p>
            <a:pPr>
              <a:lnSpc>
                <a:spcPct val="90000"/>
              </a:lnSpc>
              <a:defRPr/>
            </a:pPr>
            <a:r>
              <a:rPr lang="en-US" altLang="zh-CN" b="1" dirty="0">
                <a:latin typeface="华文楷体" pitchFamily="2" charset="-122"/>
                <a:ea typeface="华文楷体" pitchFamily="2" charset="-122"/>
              </a:rPr>
              <a:t>            A::=Z A | a   ……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②</a:t>
            </a:r>
          </a:p>
          <a:p>
            <a:pPr>
              <a:lnSpc>
                <a:spcPct val="90000"/>
              </a:lnSpc>
              <a:defRPr/>
            </a:pPr>
            <a:endParaRPr lang="en-US" altLang="zh-CN" b="1" dirty="0">
              <a:latin typeface="华文楷体" pitchFamily="2" charset="-122"/>
              <a:ea typeface="华文楷体" pitchFamily="2" charset="-122"/>
            </a:endParaRPr>
          </a:p>
          <a:p>
            <a:pPr>
              <a:defRPr/>
            </a:pP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2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、</a:t>
            </a: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下列文法</a:t>
            </a:r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，求每个非终结符的</a:t>
            </a:r>
            <a:r>
              <a:rPr lang="en-US" altLang="zh-CN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FIRST</a:t>
            </a:r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  <a:endParaRPr lang="zh-CN" altLang="en-US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defRPr/>
            </a:pPr>
            <a:r>
              <a:rPr lang="en-US" altLang="zh-CN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     A</a:t>
            </a:r>
            <a: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∷</a:t>
            </a: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＝</a:t>
            </a:r>
            <a:r>
              <a:rPr lang="en-US" altLang="zh-CN" b="1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BCc</a:t>
            </a:r>
            <a: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| </a:t>
            </a:r>
            <a:r>
              <a:rPr lang="en-US" altLang="zh-CN" b="1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gDB</a:t>
            </a:r>
            <a:endParaRPr lang="en-US" altLang="zh-CN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defRPr/>
            </a:pPr>
            <a: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   B∷</a:t>
            </a: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＝</a:t>
            </a:r>
            <a: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ε| </a:t>
            </a:r>
            <a:r>
              <a:rPr lang="en-US" altLang="zh-CN" b="1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bCDE</a:t>
            </a:r>
            <a:endParaRPr lang="en-US" altLang="zh-CN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defRPr/>
            </a:pPr>
            <a: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   C∷</a:t>
            </a: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＝</a:t>
            </a:r>
            <a:r>
              <a:rPr lang="en-US" altLang="zh-CN" b="1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DaB</a:t>
            </a:r>
            <a: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| ca</a:t>
            </a:r>
          </a:p>
          <a:p>
            <a:pPr>
              <a:defRPr/>
            </a:pPr>
            <a: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   D∷</a:t>
            </a: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＝</a:t>
            </a:r>
            <a: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ε| </a:t>
            </a:r>
            <a:r>
              <a:rPr lang="en-US" altLang="zh-CN" b="1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dD</a:t>
            </a:r>
            <a: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</a:p>
          <a:p>
            <a:pPr>
              <a:defRPr/>
            </a:pPr>
            <a: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   E∷</a:t>
            </a: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＝</a:t>
            </a:r>
            <a:r>
              <a:rPr lang="en-US" altLang="zh-CN" b="1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gAf</a:t>
            </a:r>
            <a:r>
              <a:rPr lang="en-US" altLang="zh-CN" b="1" dirty="0">
                <a:latin typeface="华文楷体" pitchFamily="2" charset="-122"/>
                <a:ea typeface="华文楷体" pitchFamily="2" charset="-122"/>
              </a:rPr>
              <a:t> | c</a:t>
            </a:r>
          </a:p>
          <a:p>
            <a:pPr>
              <a:lnSpc>
                <a:spcPct val="90000"/>
              </a:lnSpc>
              <a:defRPr/>
            </a:pPr>
            <a:endParaRPr lang="en-US" altLang="zh-CN" b="1" dirty="0">
              <a:latin typeface="华文楷体" pitchFamily="2" charset="-122"/>
              <a:ea typeface="华文楷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981791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76</Words>
  <Application>Microsoft Office PowerPoint</Application>
  <PresentationFormat>宽屏</PresentationFormat>
  <Paragraphs>11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华文楷体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jly</dc:creator>
  <cp:lastModifiedBy>jly</cp:lastModifiedBy>
  <cp:revision>1</cp:revision>
  <dcterms:created xsi:type="dcterms:W3CDTF">2021-04-09T01:17:58Z</dcterms:created>
  <dcterms:modified xsi:type="dcterms:W3CDTF">2021-04-09T01:19:35Z</dcterms:modified>
</cp:coreProperties>
</file>