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0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9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5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4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2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6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9770-A2D4-4085-ACC7-AF0E2F98EA8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0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927" y="889098"/>
            <a:ext cx="6096000" cy="544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证明下面文法不是算符优先文法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S∷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A[ ] | [          A∷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B]               B∷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3086" y="4204915"/>
            <a:ext cx="5742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利用算符优先分析法分析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）是不是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文法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G[E]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的句子；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6053" y="2496338"/>
            <a:ext cx="1454244" cy="1444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lang="en-US" altLang="zh-CN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、已知</a:t>
            </a:r>
            <a:r>
              <a:rPr lang="zh-CN" altLang="en-US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文法</a:t>
            </a:r>
            <a:endParaRPr lang="en-US" altLang="zh-CN" b="1" dirty="0" smtClean="0">
              <a:solidFill>
                <a:srgbClr val="011893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::=E+T | T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T::=T*F | F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F::=(E) |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47" y="2773933"/>
            <a:ext cx="3040364" cy="24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2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华文楷体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2</cp:revision>
  <dcterms:created xsi:type="dcterms:W3CDTF">2021-04-27T15:08:07Z</dcterms:created>
  <dcterms:modified xsi:type="dcterms:W3CDTF">2021-05-07T12:42:49Z</dcterms:modified>
</cp:coreProperties>
</file>