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8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1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2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963B-F399-45AE-9D10-4130181E8ABB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4545" y="751344"/>
            <a:ext cx="79894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、设有穷自动机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({S, A, E}, {a, b, c}, M, S, {E})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(S, c) = A     M (A, b) = A      M (A, a) = E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请构造一个左线性文法。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(NFA) M = ( {A, B}, {a, b}, M, {A}, {B} 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</a:t>
            </a:r>
            <a:endParaRPr lang="zh-CN" altLang="en-US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(A, a) = {A, B}  M (A, b) = {B}  M (B, a) = </a:t>
            </a:r>
            <a:r>
              <a:rPr lang="en-US" altLang="zh-CN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(B, b) = {A, B}</a:t>
            </a: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请构造相应确定有穷自动机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(DFA) M</a:t>
            </a:r>
            <a:r>
              <a:rPr lang="en-US" altLang="zh-CN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、已知正规文法</a:t>
            </a:r>
            <a:r>
              <a:rPr lang="en-US" altLang="zh-CN" b="1" dirty="0" smtClean="0"/>
              <a:t>G = ({S, B, C}, {a, b, c}, P, S)</a:t>
            </a:r>
            <a:r>
              <a:rPr lang="zh-CN" altLang="en-US" b="1" dirty="0" smtClean="0"/>
              <a:t>，其中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内包含如下产生式： </a:t>
            </a: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S::=aS | </a:t>
            </a:r>
            <a:r>
              <a:rPr lang="en-US" altLang="zh-CN" b="1" dirty="0" err="1" smtClean="0"/>
              <a:t>aB</a:t>
            </a:r>
            <a:r>
              <a:rPr lang="en-US" altLang="zh-CN" b="1" dirty="0" smtClean="0"/>
              <a:t>     </a:t>
            </a:r>
            <a:r>
              <a:rPr lang="en-US" altLang="zh-CN" b="1" dirty="0" smtClean="0">
                <a:latin typeface="Arial" panose="020B0604020202020204" pitchFamily="34" charset="0"/>
              </a:rPr>
              <a:t>……</a:t>
            </a:r>
            <a:r>
              <a:rPr lang="en-US" altLang="zh-CN" b="1" dirty="0" smtClean="0"/>
              <a:t>①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B::=bB | </a:t>
            </a:r>
            <a:r>
              <a:rPr lang="en-US" altLang="zh-CN" b="1" dirty="0" err="1" smtClean="0"/>
              <a:t>bC</a:t>
            </a:r>
            <a:r>
              <a:rPr lang="en-US" altLang="zh-CN" b="1" dirty="0" smtClean="0"/>
              <a:t>    </a:t>
            </a:r>
            <a:r>
              <a:rPr lang="en-US" altLang="zh-CN" b="1" dirty="0" smtClean="0">
                <a:latin typeface="Arial" panose="020B0604020202020204" pitchFamily="34" charset="0"/>
              </a:rPr>
              <a:t>……</a:t>
            </a:r>
            <a:r>
              <a:rPr lang="en-US" altLang="zh-CN" b="1" dirty="0" smtClean="0"/>
              <a:t>②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C::=cC | c      </a:t>
            </a:r>
            <a:r>
              <a:rPr lang="en-US" altLang="zh-CN" b="1" dirty="0" smtClean="0">
                <a:latin typeface="Arial" panose="020B0604020202020204" pitchFamily="34" charset="0"/>
              </a:rPr>
              <a:t>……</a:t>
            </a:r>
            <a:r>
              <a:rPr lang="en-US" altLang="zh-CN" b="1" dirty="0" smtClean="0"/>
              <a:t>③       </a:t>
            </a:r>
            <a:r>
              <a:rPr lang="zh-CN" altLang="en-US" b="1" dirty="0" smtClean="0"/>
              <a:t>请构造一个等价的有穷自动机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endParaRPr lang="en-US" altLang="zh-CN" b="1" dirty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已知</a:t>
            </a:r>
            <a:r>
              <a:rPr lang="en-US" altLang="zh-CN" b="1" dirty="0">
                <a:solidFill>
                  <a:srgbClr val="C00000"/>
                </a:solidFill>
              </a:rPr>
              <a:t>e1= (</a:t>
            </a:r>
            <a:r>
              <a:rPr lang="en-US" altLang="zh-CN" b="1" dirty="0" err="1">
                <a:solidFill>
                  <a:srgbClr val="C00000"/>
                </a:solidFill>
              </a:rPr>
              <a:t>a|b</a:t>
            </a:r>
            <a:r>
              <a:rPr lang="en-US" altLang="zh-CN" b="1" dirty="0">
                <a:solidFill>
                  <a:srgbClr val="C00000"/>
                </a:solidFill>
              </a:rPr>
              <a:t>)*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e2=(a*b*)*</a:t>
            </a:r>
            <a:r>
              <a:rPr lang="zh-CN" altLang="en-US" b="1" dirty="0">
                <a:solidFill>
                  <a:srgbClr val="C00000"/>
                </a:solidFill>
              </a:rPr>
              <a:t>，试证明</a:t>
            </a:r>
            <a:r>
              <a:rPr lang="en-US" altLang="zh-CN" b="1" dirty="0">
                <a:solidFill>
                  <a:srgbClr val="C00000"/>
                </a:solidFill>
              </a:rPr>
              <a:t>e1= e2 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8072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2</cp:revision>
  <dcterms:created xsi:type="dcterms:W3CDTF">2021-03-30T13:38:09Z</dcterms:created>
  <dcterms:modified xsi:type="dcterms:W3CDTF">2021-03-30T15:05:24Z</dcterms:modified>
</cp:coreProperties>
</file>