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7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7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9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7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7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4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0EDD-B5F3-4BD2-8AA5-85CDF6EEE066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864D-FA19-489E-AB93-01BB23FA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5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9418" y="797158"/>
            <a:ext cx="96058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、已知</a:t>
            </a:r>
            <a:r>
              <a:rPr lang="en-US" altLang="zh-CN" b="1" dirty="0">
                <a:solidFill>
                  <a:srgbClr val="C00000"/>
                </a:solidFill>
              </a:rPr>
              <a:t>e=(a*b*)*</a:t>
            </a:r>
            <a:r>
              <a:rPr lang="zh-CN" altLang="en-US" b="1" dirty="0">
                <a:solidFill>
                  <a:srgbClr val="C00000"/>
                </a:solidFill>
              </a:rPr>
              <a:t>，画出其对应的转换系统 ，并用子集法将其转换成</a:t>
            </a:r>
            <a:r>
              <a:rPr lang="en-US" altLang="zh-CN" b="1" dirty="0">
                <a:solidFill>
                  <a:srgbClr val="C00000"/>
                </a:solidFill>
              </a:rPr>
              <a:t>DFA</a:t>
            </a:r>
            <a:r>
              <a:rPr lang="zh-CN" altLang="en-US" b="1" dirty="0" smtClean="0">
                <a:solidFill>
                  <a:srgbClr val="C00000"/>
                </a:solidFill>
              </a:rPr>
              <a:t>，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>
                <a:solidFill>
                  <a:srgbClr val="C00000"/>
                </a:solidFill>
              </a:rPr>
              <a:t>、已知</a:t>
            </a:r>
            <a:r>
              <a:rPr lang="en-US" altLang="zh-CN" b="1" dirty="0">
                <a:solidFill>
                  <a:srgbClr val="C00000"/>
                </a:solidFill>
              </a:rPr>
              <a:t>e=(0|11*0)* </a:t>
            </a:r>
            <a:r>
              <a:rPr lang="zh-CN" altLang="en-US" b="1" dirty="0">
                <a:solidFill>
                  <a:srgbClr val="C00000"/>
                </a:solidFill>
              </a:rPr>
              <a:t>，画出其对应的转换系统 ，并用子集法将其转换成</a:t>
            </a:r>
            <a:r>
              <a:rPr lang="en-US" altLang="zh-CN" b="1" dirty="0">
                <a:solidFill>
                  <a:srgbClr val="C00000"/>
                </a:solidFill>
              </a:rPr>
              <a:t>DFA</a:t>
            </a:r>
            <a:r>
              <a:rPr lang="zh-CN" altLang="en-US" b="1" dirty="0" smtClean="0">
                <a:solidFill>
                  <a:srgbClr val="C00000"/>
                </a:solidFill>
              </a:rPr>
              <a:t>，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、根据下面正规文法构造等价的正规表达式：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Z</a:t>
            </a:r>
            <a:r>
              <a:rPr lang="zh-CN" altLang="en-US" b="1" dirty="0">
                <a:solidFill>
                  <a:srgbClr val="C00000"/>
                </a:solidFill>
              </a:rPr>
              <a:t>：：</a:t>
            </a:r>
            <a:r>
              <a:rPr lang="en-US" altLang="zh-CN" b="1" dirty="0">
                <a:solidFill>
                  <a:srgbClr val="C00000"/>
                </a:solidFill>
              </a:rPr>
              <a:t>=A0    A</a:t>
            </a:r>
            <a:r>
              <a:rPr lang="zh-CN" altLang="en-US" b="1" dirty="0">
                <a:solidFill>
                  <a:srgbClr val="C00000"/>
                </a:solidFill>
              </a:rPr>
              <a:t>：：</a:t>
            </a:r>
            <a:r>
              <a:rPr lang="en-US" altLang="zh-CN" b="1" dirty="0">
                <a:solidFill>
                  <a:srgbClr val="C00000"/>
                </a:solidFill>
              </a:rPr>
              <a:t>=A0|Z1|0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4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4</cp:revision>
  <dcterms:created xsi:type="dcterms:W3CDTF">2021-04-06T13:56:52Z</dcterms:created>
  <dcterms:modified xsi:type="dcterms:W3CDTF">2021-04-07T07:49:53Z</dcterms:modified>
</cp:coreProperties>
</file>