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B87A-EA88-4CA0-94BB-269AE7C339B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0AA47-2F0F-4458-9353-2AC16147D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0926-7D08-4230-89CD-8E8CDBB77580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413163"/>
            <a:ext cx="5105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8218" y="256578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设有文法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 [ Z ]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Z::=bMb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M::=(L|a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L::=Ma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zh-CN" altLang="zh-CN" b="1" dirty="0"/>
              <a:t>用优先函数表分析字符串</a:t>
            </a:r>
            <a:r>
              <a:rPr lang="en-US" altLang="zh-CN" b="1" dirty="0"/>
              <a:t>b(b)</a:t>
            </a:r>
            <a:endParaRPr lang="zh-CN" altLang="zh-CN" dirty="0"/>
          </a:p>
          <a:p>
            <a:pPr>
              <a:spcBef>
                <a:spcPct val="50000"/>
              </a:spcBef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9664"/>
              </p:ext>
            </p:extLst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423810" y="124963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、利用分析表分析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bcd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是否是文法所定义的句子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303</Words>
  <Application>Microsoft Office PowerPoint</Application>
  <PresentationFormat>宽屏</PresentationFormat>
  <Paragraphs>181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9</cp:revision>
  <dcterms:created xsi:type="dcterms:W3CDTF">2020-12-03T08:47:52Z</dcterms:created>
  <dcterms:modified xsi:type="dcterms:W3CDTF">2021-05-12T13:07:35Z</dcterms:modified>
</cp:coreProperties>
</file>