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83" r:id="rId3"/>
    <p:sldId id="285" r:id="rId4"/>
    <p:sldId id="284" r:id="rId5"/>
    <p:sldId id="289" r:id="rId6"/>
    <p:sldId id="286" r:id="rId7"/>
    <p:sldId id="287" r:id="rId8"/>
    <p:sldId id="288" r:id="rId9"/>
    <p:sldId id="267"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8B4"/>
    <a:srgbClr val="1EC8FF"/>
    <a:srgbClr val="DC4646"/>
    <a:srgbClr val="666666"/>
    <a:srgbClr val="999999"/>
    <a:srgbClr val="FFFFFF"/>
    <a:srgbClr val="E6E6E6"/>
    <a:srgbClr val="FAAA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07" autoAdjust="0"/>
    <p:restoredTop sz="91238" autoAdjust="0"/>
  </p:normalViewPr>
  <p:slideViewPr>
    <p:cSldViewPr snapToGrid="0" showGuides="1">
      <p:cViewPr varScale="1">
        <p:scale>
          <a:sx n="104" d="100"/>
          <a:sy n="104" d="100"/>
        </p:scale>
        <p:origin x="882" y="114"/>
      </p:cViewPr>
      <p:guideLst>
        <p:guide orient="horz" pos="2160"/>
        <p:guide pos="3840"/>
      </p:guideLst>
    </p:cSldViewPr>
  </p:slideViewPr>
  <p:notesTextViewPr>
    <p:cViewPr>
      <p:scale>
        <a:sx n="1" d="1"/>
        <a:sy n="1" d="1"/>
      </p:scale>
      <p:origin x="0" y="0"/>
    </p:cViewPr>
  </p:notesTextViewPr>
  <p:notesViewPr>
    <p:cSldViewPr snapToGrid="0"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4D94D9-807F-43CE-9794-82828DCB4AD1}" type="datetimeFigureOut">
              <a:rPr lang="zh-CN" altLang="en-US" smtClean="0"/>
              <a:t>2022/3/21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FEBA8F-BD25-4BFC-8B3E-5607DA613431}" type="slidenum">
              <a:rPr lang="zh-CN" altLang="en-US" smtClean="0"/>
              <a:t>‹#›</a:t>
            </a:fld>
            <a:endParaRPr lang="zh-CN" altLang="en-US"/>
          </a:p>
        </p:txBody>
      </p:sp>
    </p:spTree>
    <p:extLst>
      <p:ext uri="{BB962C8B-B14F-4D97-AF65-F5344CB8AC3E}">
        <p14:creationId xmlns:p14="http://schemas.microsoft.com/office/powerpoint/2010/main" val="1885534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FEBA8F-BD25-4BFC-8B3E-5607DA613431}" type="slidenum">
              <a:rPr lang="zh-CN" altLang="en-US" smtClean="0"/>
              <a:t>2</a:t>
            </a:fld>
            <a:endParaRPr lang="zh-CN" altLang="en-US"/>
          </a:p>
        </p:txBody>
      </p:sp>
    </p:spTree>
    <p:extLst>
      <p:ext uri="{BB962C8B-B14F-4D97-AF65-F5344CB8AC3E}">
        <p14:creationId xmlns:p14="http://schemas.microsoft.com/office/powerpoint/2010/main" val="3982311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FEBA8F-BD25-4BFC-8B3E-5607DA613431}" type="slidenum">
              <a:rPr lang="zh-CN" altLang="en-US" smtClean="0"/>
              <a:t>3</a:t>
            </a:fld>
            <a:endParaRPr lang="zh-CN" altLang="en-US"/>
          </a:p>
        </p:txBody>
      </p:sp>
    </p:spTree>
    <p:extLst>
      <p:ext uri="{BB962C8B-B14F-4D97-AF65-F5344CB8AC3E}">
        <p14:creationId xmlns:p14="http://schemas.microsoft.com/office/powerpoint/2010/main" val="1376908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FEBA8F-BD25-4BFC-8B3E-5607DA613431}" type="slidenum">
              <a:rPr lang="zh-CN" altLang="en-US" smtClean="0"/>
              <a:t>4</a:t>
            </a:fld>
            <a:endParaRPr lang="zh-CN" altLang="en-US"/>
          </a:p>
        </p:txBody>
      </p:sp>
    </p:spTree>
    <p:extLst>
      <p:ext uri="{BB962C8B-B14F-4D97-AF65-F5344CB8AC3E}">
        <p14:creationId xmlns:p14="http://schemas.microsoft.com/office/powerpoint/2010/main" val="91122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FEBA8F-BD25-4BFC-8B3E-5607DA613431}" type="slidenum">
              <a:rPr lang="zh-CN" altLang="en-US" smtClean="0"/>
              <a:t>5</a:t>
            </a:fld>
            <a:endParaRPr lang="zh-CN" altLang="en-US"/>
          </a:p>
        </p:txBody>
      </p:sp>
    </p:spTree>
    <p:extLst>
      <p:ext uri="{BB962C8B-B14F-4D97-AF65-F5344CB8AC3E}">
        <p14:creationId xmlns:p14="http://schemas.microsoft.com/office/powerpoint/2010/main" val="3198087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FEBA8F-BD25-4BFC-8B3E-5607DA613431}" type="slidenum">
              <a:rPr lang="zh-CN" altLang="en-US" smtClean="0"/>
              <a:t>6</a:t>
            </a:fld>
            <a:endParaRPr lang="zh-CN" altLang="en-US"/>
          </a:p>
        </p:txBody>
      </p:sp>
    </p:spTree>
    <p:extLst>
      <p:ext uri="{BB962C8B-B14F-4D97-AF65-F5344CB8AC3E}">
        <p14:creationId xmlns:p14="http://schemas.microsoft.com/office/powerpoint/2010/main" val="2500001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FEBA8F-BD25-4BFC-8B3E-5607DA613431}" type="slidenum">
              <a:rPr lang="zh-CN" altLang="en-US" smtClean="0"/>
              <a:t>7</a:t>
            </a:fld>
            <a:endParaRPr lang="zh-CN" altLang="en-US"/>
          </a:p>
        </p:txBody>
      </p:sp>
    </p:spTree>
    <p:extLst>
      <p:ext uri="{BB962C8B-B14F-4D97-AF65-F5344CB8AC3E}">
        <p14:creationId xmlns:p14="http://schemas.microsoft.com/office/powerpoint/2010/main" val="1388095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FEBA8F-BD25-4BFC-8B3E-5607DA613431}" type="slidenum">
              <a:rPr lang="zh-CN" altLang="en-US" smtClean="0"/>
              <a:t>8</a:t>
            </a:fld>
            <a:endParaRPr lang="zh-CN" altLang="en-US"/>
          </a:p>
        </p:txBody>
      </p:sp>
    </p:spTree>
    <p:extLst>
      <p:ext uri="{BB962C8B-B14F-4D97-AF65-F5344CB8AC3E}">
        <p14:creationId xmlns:p14="http://schemas.microsoft.com/office/powerpoint/2010/main" val="324268578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4.svg"/><Relationship Id="rId3" Type="http://schemas.openxmlformats.org/officeDocument/2006/relationships/image" Target="../media/image14.svg"/><Relationship Id="rId7" Type="http://schemas.openxmlformats.org/officeDocument/2006/relationships/image" Target="../media/image18.svg"/><Relationship Id="rId12"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22.svg"/><Relationship Id="rId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image" Target="../media/image20.sv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4.svg"/><Relationship Id="rId3" Type="http://schemas.openxmlformats.org/officeDocument/2006/relationships/image" Target="../media/image14.svg"/><Relationship Id="rId7" Type="http://schemas.openxmlformats.org/officeDocument/2006/relationships/image" Target="../media/image18.svg"/><Relationship Id="rId12"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22.svg"/><Relationship Id="rId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image" Target="../media/image20.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4.svg"/><Relationship Id="rId3" Type="http://schemas.openxmlformats.org/officeDocument/2006/relationships/image" Target="../media/image14.svg"/><Relationship Id="rId7" Type="http://schemas.openxmlformats.org/officeDocument/2006/relationships/image" Target="../media/image18.svg"/><Relationship Id="rId12"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22.svg"/><Relationship Id="rId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image" Target="../media/image20.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首页">
    <p:spTree>
      <p:nvGrpSpPr>
        <p:cNvPr id="1" name=""/>
        <p:cNvGrpSpPr/>
        <p:nvPr/>
      </p:nvGrpSpPr>
      <p:grpSpPr>
        <a:xfrm>
          <a:off x="0" y="0"/>
          <a:ext cx="0" cy="0"/>
          <a:chOff x="0" y="0"/>
          <a:chExt cx="0" cy="0"/>
        </a:xfrm>
      </p:grpSpPr>
      <p:grpSp>
        <p:nvGrpSpPr>
          <p:cNvPr id="129" name="组合 128"/>
          <p:cNvGrpSpPr/>
          <p:nvPr userDrawn="1"/>
        </p:nvGrpSpPr>
        <p:grpSpPr>
          <a:xfrm>
            <a:off x="7700788" y="2391131"/>
            <a:ext cx="4491212" cy="4466869"/>
            <a:chOff x="6353175" y="1071683"/>
            <a:chExt cx="5941996" cy="5909790"/>
          </a:xfrm>
          <a:solidFill>
            <a:schemeClr val="bg1">
              <a:lumMod val="75000"/>
              <a:alpha val="50000"/>
            </a:schemeClr>
          </a:solidFill>
        </p:grpSpPr>
        <p:pic>
          <p:nvPicPr>
            <p:cNvPr id="130" name="图形 129"/>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9864116" y="1802365"/>
              <a:ext cx="465815" cy="353377"/>
            </a:xfrm>
            <a:prstGeom prst="rect">
              <a:avLst/>
            </a:prstGeom>
          </p:spPr>
        </p:pic>
        <p:pic>
          <p:nvPicPr>
            <p:cNvPr id="131" name="图形 130"/>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0575730" y="2988485"/>
              <a:ext cx="451780" cy="422154"/>
            </a:xfrm>
            <a:prstGeom prst="rect">
              <a:avLst/>
            </a:prstGeom>
          </p:spPr>
        </p:pic>
        <p:pic>
          <p:nvPicPr>
            <p:cNvPr id="132" name="图形 131"/>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a:off x="10012405" y="4793122"/>
              <a:ext cx="574844" cy="451663"/>
            </a:xfrm>
            <a:prstGeom prst="rect">
              <a:avLst/>
            </a:prstGeom>
          </p:spPr>
        </p:pic>
        <p:pic>
          <p:nvPicPr>
            <p:cNvPr id="133" name="图形 132"/>
            <p:cNvPicPr>
              <a:picLocks noChangeAspect="1"/>
            </p:cNvPicPr>
            <p:nvPr userDrawn="1"/>
          </p:nvPicPr>
          <p:blipFill>
            <a:blip r:embed="rId8">
              <a:extLst>
                <a:ext uri="{96DAC541-7B7A-43D3-8B79-37D633B846F1}">
                  <asvg:svgBlip xmlns:asvg="http://schemas.microsoft.com/office/drawing/2016/SVG/main" xmlns="" r:embed="rId9"/>
                </a:ext>
              </a:extLst>
            </a:blip>
            <a:stretch>
              <a:fillRect/>
            </a:stretch>
          </p:blipFill>
          <p:spPr>
            <a:xfrm>
              <a:off x="8181869" y="3661852"/>
              <a:ext cx="571500" cy="390525"/>
            </a:xfrm>
            <a:prstGeom prst="rect">
              <a:avLst/>
            </a:prstGeom>
          </p:spPr>
        </p:pic>
        <p:pic>
          <p:nvPicPr>
            <p:cNvPr id="134" name="图形 133"/>
            <p:cNvPicPr>
              <a:picLocks noChangeAspect="1"/>
            </p:cNvPicPr>
            <p:nvPr userDrawn="1"/>
          </p:nvPicPr>
          <p:blipFill>
            <a:blip r:embed="rId10">
              <a:extLst>
                <a:ext uri="{96DAC541-7B7A-43D3-8B79-37D633B846F1}">
                  <asvg:svgBlip xmlns:asvg="http://schemas.microsoft.com/office/drawing/2016/SVG/main" xmlns="" r:embed="rId11"/>
                </a:ext>
              </a:extLst>
            </a:blip>
            <a:stretch>
              <a:fillRect/>
            </a:stretch>
          </p:blipFill>
          <p:spPr>
            <a:xfrm>
              <a:off x="9516493" y="3728191"/>
              <a:ext cx="314165" cy="254729"/>
            </a:xfrm>
            <a:prstGeom prst="rect">
              <a:avLst/>
            </a:prstGeom>
          </p:spPr>
        </p:pic>
        <p:pic>
          <p:nvPicPr>
            <p:cNvPr id="135" name="图形 134"/>
            <p:cNvPicPr>
              <a:picLocks noChangeAspect="1"/>
            </p:cNvPicPr>
            <p:nvPr userDrawn="1"/>
          </p:nvPicPr>
          <p:blipFill>
            <a:blip r:embed="rId12">
              <a:extLst>
                <a:ext uri="{96DAC541-7B7A-43D3-8B79-37D633B846F1}">
                  <asvg:svgBlip xmlns:asvg="http://schemas.microsoft.com/office/drawing/2016/SVG/main" xmlns="" r:embed="rId13"/>
                </a:ext>
              </a:extLst>
            </a:blip>
            <a:stretch>
              <a:fillRect/>
            </a:stretch>
          </p:blipFill>
          <p:spPr>
            <a:xfrm>
              <a:off x="7380925" y="5028238"/>
              <a:ext cx="283313" cy="256072"/>
            </a:xfrm>
            <a:prstGeom prst="rect">
              <a:avLst/>
            </a:prstGeom>
          </p:spPr>
        </p:pic>
        <p:grpSp>
          <p:nvGrpSpPr>
            <p:cNvPr id="136" name="组合 135"/>
            <p:cNvGrpSpPr/>
            <p:nvPr userDrawn="1"/>
          </p:nvGrpSpPr>
          <p:grpSpPr>
            <a:xfrm>
              <a:off x="6353175" y="1071683"/>
              <a:ext cx="5941996" cy="5909790"/>
              <a:chOff x="3776558" y="-12472"/>
              <a:chExt cx="5235081" cy="5206706"/>
            </a:xfrm>
            <a:grpFill/>
          </p:grpSpPr>
          <p:sp>
            <p:nvSpPr>
              <p:cNvPr id="146" name="AutoShape 12"/>
              <p:cNvSpPr/>
              <p:nvPr/>
            </p:nvSpPr>
            <p:spPr bwMode="auto">
              <a:xfrm>
                <a:off x="8110751" y="4931771"/>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7" name="AutoShape 13"/>
              <p:cNvSpPr/>
              <p:nvPr/>
            </p:nvSpPr>
            <p:spPr bwMode="auto">
              <a:xfrm>
                <a:off x="8344840" y="439265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8" name="AutoShape 16"/>
              <p:cNvSpPr/>
              <p:nvPr/>
            </p:nvSpPr>
            <p:spPr bwMode="auto">
              <a:xfrm>
                <a:off x="3960992" y="299521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6" y="1270"/>
                      <a:pt x="1271" y="5545"/>
                      <a:pt x="1271" y="10799"/>
                    </a:cubicBezTo>
                    <a:cubicBezTo>
                      <a:pt x="1271" y="16053"/>
                      <a:pt x="5546" y="20329"/>
                      <a:pt x="10800" y="20329"/>
                    </a:cubicBezTo>
                    <a:cubicBezTo>
                      <a:pt x="16055" y="20329"/>
                      <a:pt x="20330" y="16053"/>
                      <a:pt x="20330" y="10799"/>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9" name="AutoShape 18"/>
              <p:cNvSpPr/>
              <p:nvPr/>
            </p:nvSpPr>
            <p:spPr bwMode="auto">
              <a:xfrm>
                <a:off x="6096167" y="923884"/>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0" name="AutoShape 21"/>
              <p:cNvSpPr/>
              <p:nvPr/>
            </p:nvSpPr>
            <p:spPr bwMode="auto">
              <a:xfrm>
                <a:off x="6472128" y="394575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1" name="AutoShape 22"/>
              <p:cNvSpPr/>
              <p:nvPr/>
            </p:nvSpPr>
            <p:spPr bwMode="auto">
              <a:xfrm>
                <a:off x="8614396" y="3321522"/>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2" name="AutoShape 24"/>
              <p:cNvSpPr/>
              <p:nvPr/>
            </p:nvSpPr>
            <p:spPr bwMode="auto">
              <a:xfrm>
                <a:off x="7451045" y="30090"/>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4"/>
                      <a:pt x="5545" y="20329"/>
                      <a:pt x="10800" y="20329"/>
                    </a:cubicBezTo>
                    <a:cubicBezTo>
                      <a:pt x="16055" y="20329"/>
                      <a:pt x="20330" y="16054"/>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3" name="AutoShape 25"/>
              <p:cNvSpPr/>
              <p:nvPr/>
            </p:nvSpPr>
            <p:spPr bwMode="auto">
              <a:xfrm>
                <a:off x="5911733" y="2654722"/>
                <a:ext cx="1027686" cy="666798"/>
              </a:xfrm>
              <a:custGeom>
                <a:avLst/>
                <a:gdLst/>
                <a:ahLst/>
                <a:cxnLst/>
                <a:rect l="0" t="0" r="r" b="b"/>
                <a:pathLst>
                  <a:path w="21538" h="21552">
                    <a:moveTo>
                      <a:pt x="21315" y="21552"/>
                    </a:moveTo>
                    <a:cubicBezTo>
                      <a:pt x="21274" y="21552"/>
                      <a:pt x="21232" y="21535"/>
                      <a:pt x="21195" y="21498"/>
                    </a:cubicBezTo>
                    <a:lnTo>
                      <a:pt x="103" y="634"/>
                    </a:lnTo>
                    <a:cubicBezTo>
                      <a:pt x="-1" y="532"/>
                      <a:pt x="-31" y="319"/>
                      <a:pt x="35" y="159"/>
                    </a:cubicBezTo>
                    <a:cubicBezTo>
                      <a:pt x="102" y="-1"/>
                      <a:pt x="239" y="-48"/>
                      <a:pt x="343" y="55"/>
                    </a:cubicBezTo>
                    <a:lnTo>
                      <a:pt x="21435" y="20919"/>
                    </a:lnTo>
                    <a:cubicBezTo>
                      <a:pt x="21539" y="21021"/>
                      <a:pt x="21569" y="21234"/>
                      <a:pt x="21503" y="21394"/>
                    </a:cubicBezTo>
                    <a:cubicBezTo>
                      <a:pt x="21460" y="21496"/>
                      <a:pt x="21388" y="21552"/>
                      <a:pt x="21315" y="21552"/>
                    </a:cubicBezTo>
                    <a:close/>
                    <a:moveTo>
                      <a:pt x="21315"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4" name="AutoShape 29"/>
              <p:cNvSpPr/>
              <p:nvPr/>
            </p:nvSpPr>
            <p:spPr bwMode="auto">
              <a:xfrm>
                <a:off x="6301881" y="159777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5" name="AutoShape 30"/>
              <p:cNvSpPr/>
              <p:nvPr/>
            </p:nvSpPr>
            <p:spPr bwMode="auto">
              <a:xfrm>
                <a:off x="8082375" y="3740044"/>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6" name="AutoShape 31"/>
              <p:cNvSpPr/>
              <p:nvPr/>
            </p:nvSpPr>
            <p:spPr bwMode="auto">
              <a:xfrm>
                <a:off x="4627790" y="244900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7" name="AutoShape 34"/>
              <p:cNvSpPr/>
              <p:nvPr/>
            </p:nvSpPr>
            <p:spPr bwMode="auto">
              <a:xfrm>
                <a:off x="3776558" y="344211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8" name="AutoShape 35"/>
              <p:cNvSpPr/>
              <p:nvPr/>
            </p:nvSpPr>
            <p:spPr bwMode="auto">
              <a:xfrm>
                <a:off x="6046512" y="3200930"/>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2" y="18783"/>
                      <a:pt x="18783" y="15201"/>
                      <a:pt x="18783" y="10800"/>
                    </a:cubicBezTo>
                    <a:cubicBezTo>
                      <a:pt x="18783" y="6399"/>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9" name="AutoShape 36"/>
              <p:cNvSpPr/>
              <p:nvPr/>
            </p:nvSpPr>
            <p:spPr bwMode="auto">
              <a:xfrm>
                <a:off x="5769861" y="150555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0" name="AutoShape 38"/>
              <p:cNvSpPr/>
              <p:nvPr/>
            </p:nvSpPr>
            <p:spPr bwMode="auto">
              <a:xfrm>
                <a:off x="8848486" y="295974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1" y="18783"/>
                      <a:pt x="18783" y="15201"/>
                      <a:pt x="18783" y="10800"/>
                    </a:cubicBezTo>
                    <a:cubicBezTo>
                      <a:pt x="18783" y="6399"/>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1" name="AutoShape 39"/>
              <p:cNvSpPr/>
              <p:nvPr/>
            </p:nvSpPr>
            <p:spPr bwMode="auto">
              <a:xfrm>
                <a:off x="8813017" y="151265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2" name="AutoShape 41"/>
              <p:cNvSpPr/>
              <p:nvPr/>
            </p:nvSpPr>
            <p:spPr bwMode="auto">
              <a:xfrm>
                <a:off x="6819714" y="1590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3" name="AutoShape 42"/>
              <p:cNvSpPr/>
              <p:nvPr/>
            </p:nvSpPr>
            <p:spPr bwMode="auto">
              <a:xfrm>
                <a:off x="7153114" y="497433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4" name="AutoShape 43"/>
              <p:cNvSpPr/>
              <p:nvPr/>
            </p:nvSpPr>
            <p:spPr bwMode="auto">
              <a:xfrm>
                <a:off x="5720205" y="461255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5" name="AutoShape 44"/>
              <p:cNvSpPr/>
              <p:nvPr/>
            </p:nvSpPr>
            <p:spPr bwMode="auto">
              <a:xfrm>
                <a:off x="3925524" y="413019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6" name="AutoShape 46"/>
              <p:cNvSpPr/>
              <p:nvPr/>
            </p:nvSpPr>
            <p:spPr bwMode="auto">
              <a:xfrm>
                <a:off x="8408681" y="-1247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7" name="AutoShape 47"/>
              <p:cNvSpPr/>
              <p:nvPr/>
            </p:nvSpPr>
            <p:spPr bwMode="auto">
              <a:xfrm>
                <a:off x="7692228" y="1065755"/>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8" name="AutoShape 48"/>
              <p:cNvSpPr/>
              <p:nvPr/>
            </p:nvSpPr>
            <p:spPr bwMode="auto">
              <a:xfrm>
                <a:off x="8642770" y="228585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9" name="AutoShape 49"/>
              <p:cNvSpPr/>
              <p:nvPr/>
            </p:nvSpPr>
            <p:spPr bwMode="auto">
              <a:xfrm>
                <a:off x="5847891" y="1725461"/>
                <a:ext cx="503646" cy="418523"/>
              </a:xfrm>
              <a:custGeom>
                <a:avLst/>
                <a:gdLst/>
                <a:ahLst/>
                <a:cxnLst/>
                <a:rect l="0" t="0" r="r" b="b"/>
                <a:pathLst>
                  <a:path w="21488" h="21532">
                    <a:moveTo>
                      <a:pt x="454" y="21532"/>
                    </a:moveTo>
                    <a:cubicBezTo>
                      <a:pt x="323" y="21532"/>
                      <a:pt x="193" y="21464"/>
                      <a:pt x="103" y="21333"/>
                    </a:cubicBezTo>
                    <a:cubicBezTo>
                      <a:pt x="-56" y="21099"/>
                      <a:pt x="-28" y="20754"/>
                      <a:pt x="165" y="20562"/>
                    </a:cubicBezTo>
                    <a:lnTo>
                      <a:pt x="20746" y="125"/>
                    </a:lnTo>
                    <a:cubicBezTo>
                      <a:pt x="20939" y="-68"/>
                      <a:pt x="21225" y="-34"/>
                      <a:pt x="21385" y="199"/>
                    </a:cubicBezTo>
                    <a:cubicBezTo>
                      <a:pt x="21544" y="433"/>
                      <a:pt x="21516" y="778"/>
                      <a:pt x="21323" y="970"/>
                    </a:cubicBezTo>
                    <a:lnTo>
                      <a:pt x="742" y="21407"/>
                    </a:lnTo>
                    <a:cubicBezTo>
                      <a:pt x="658" y="21491"/>
                      <a:pt x="556" y="21532"/>
                      <a:pt x="454" y="21532"/>
                    </a:cubicBezTo>
                    <a:close/>
                    <a:moveTo>
                      <a:pt x="454" y="2153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0" name="AutoShape 50"/>
              <p:cNvSpPr/>
              <p:nvPr/>
            </p:nvSpPr>
            <p:spPr bwMode="auto">
              <a:xfrm>
                <a:off x="6429566" y="1009006"/>
                <a:ext cx="516947" cy="630444"/>
              </a:xfrm>
              <a:custGeom>
                <a:avLst/>
                <a:gdLst/>
                <a:ahLst/>
                <a:cxnLst/>
                <a:rect l="0" t="0" r="r" b="b"/>
                <a:pathLst>
                  <a:path w="21490" h="21555">
                    <a:moveTo>
                      <a:pt x="441" y="21555"/>
                    </a:moveTo>
                    <a:cubicBezTo>
                      <a:pt x="343" y="21555"/>
                      <a:pt x="244" y="21528"/>
                      <a:pt x="163" y="21474"/>
                    </a:cubicBezTo>
                    <a:cubicBezTo>
                      <a:pt x="-27" y="21347"/>
                      <a:pt x="-55" y="21118"/>
                      <a:pt x="99" y="20963"/>
                    </a:cubicBezTo>
                    <a:lnTo>
                      <a:pt x="20706" y="134"/>
                    </a:lnTo>
                    <a:cubicBezTo>
                      <a:pt x="20860" y="-22"/>
                      <a:pt x="21138" y="-45"/>
                      <a:pt x="21327" y="81"/>
                    </a:cubicBezTo>
                    <a:cubicBezTo>
                      <a:pt x="21516" y="208"/>
                      <a:pt x="21545" y="437"/>
                      <a:pt x="21391" y="592"/>
                    </a:cubicBezTo>
                    <a:lnTo>
                      <a:pt x="784" y="21421"/>
                    </a:lnTo>
                    <a:cubicBezTo>
                      <a:pt x="697" y="21509"/>
                      <a:pt x="569" y="21555"/>
                      <a:pt x="441" y="21555"/>
                    </a:cubicBezTo>
                    <a:close/>
                    <a:moveTo>
                      <a:pt x="441" y="2155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1" name="AutoShape 51"/>
              <p:cNvSpPr/>
              <p:nvPr/>
            </p:nvSpPr>
            <p:spPr bwMode="auto">
              <a:xfrm>
                <a:off x="6003950" y="2392260"/>
                <a:ext cx="486799" cy="62956"/>
              </a:xfrm>
              <a:custGeom>
                <a:avLst/>
                <a:gdLst/>
                <a:ahLst/>
                <a:cxnLst/>
                <a:rect l="0" t="0" r="r" b="b"/>
                <a:pathLst>
                  <a:path w="21600" h="21600">
                    <a:moveTo>
                      <a:pt x="64" y="0"/>
                    </a:moveTo>
                    <a:lnTo>
                      <a:pt x="21600" y="16821"/>
                    </a:lnTo>
                    <a:lnTo>
                      <a:pt x="21536" y="21600"/>
                    </a:lnTo>
                    <a:lnTo>
                      <a:pt x="0" y="4779"/>
                    </a:lnTo>
                    <a:close/>
                    <a:moveTo>
                      <a:pt x="6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2" name="AutoShape 52"/>
              <p:cNvSpPr/>
              <p:nvPr/>
            </p:nvSpPr>
            <p:spPr bwMode="auto">
              <a:xfrm>
                <a:off x="6415379" y="1746742"/>
                <a:ext cx="204828" cy="524041"/>
              </a:xfrm>
              <a:custGeom>
                <a:avLst/>
                <a:gdLst/>
                <a:ahLst/>
                <a:cxnLst/>
                <a:rect l="0" t="0" r="r" b="b"/>
                <a:pathLst>
                  <a:path w="21600" h="21600">
                    <a:moveTo>
                      <a:pt x="20082" y="21600"/>
                    </a:moveTo>
                    <a:lnTo>
                      <a:pt x="0" y="195"/>
                    </a:lnTo>
                    <a:lnTo>
                      <a:pt x="1517" y="0"/>
                    </a:lnTo>
                    <a:lnTo>
                      <a:pt x="21600" y="21405"/>
                    </a:lnTo>
                    <a:close/>
                    <a:moveTo>
                      <a:pt x="20082"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3" name="AutoShape 53"/>
              <p:cNvSpPr/>
              <p:nvPr/>
            </p:nvSpPr>
            <p:spPr bwMode="auto">
              <a:xfrm>
                <a:off x="6876463" y="1973737"/>
                <a:ext cx="553301" cy="373301"/>
              </a:xfrm>
              <a:custGeom>
                <a:avLst/>
                <a:gdLst/>
                <a:ahLst/>
                <a:cxnLst/>
                <a:rect l="0" t="0" r="r" b="b"/>
                <a:pathLst>
                  <a:path w="21600" h="21600">
                    <a:moveTo>
                      <a:pt x="21295" y="0"/>
                    </a:moveTo>
                    <a:lnTo>
                      <a:pt x="21600" y="684"/>
                    </a:lnTo>
                    <a:lnTo>
                      <a:pt x="305" y="21600"/>
                    </a:lnTo>
                    <a:lnTo>
                      <a:pt x="0" y="20916"/>
                    </a:lnTo>
                    <a:close/>
                    <a:moveTo>
                      <a:pt x="2129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4" name="AutoShape 54"/>
              <p:cNvSpPr/>
              <p:nvPr/>
            </p:nvSpPr>
            <p:spPr bwMode="auto">
              <a:xfrm>
                <a:off x="6351536" y="852948"/>
                <a:ext cx="458425" cy="176454"/>
              </a:xfrm>
              <a:custGeom>
                <a:avLst/>
                <a:gdLst/>
                <a:ahLst/>
                <a:cxnLst/>
                <a:rect l="0" t="0" r="r" b="b"/>
                <a:pathLst>
                  <a:path w="21600" h="21600">
                    <a:moveTo>
                      <a:pt x="21374" y="0"/>
                    </a:moveTo>
                    <a:lnTo>
                      <a:pt x="21600" y="1634"/>
                    </a:lnTo>
                    <a:lnTo>
                      <a:pt x="226" y="21600"/>
                    </a:lnTo>
                    <a:lnTo>
                      <a:pt x="0" y="19966"/>
                    </a:lnTo>
                    <a:close/>
                    <a:moveTo>
                      <a:pt x="21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5" name="AutoShape 55"/>
              <p:cNvSpPr/>
              <p:nvPr/>
            </p:nvSpPr>
            <p:spPr bwMode="auto">
              <a:xfrm>
                <a:off x="7230257" y="249991"/>
                <a:ext cx="266010" cy="292611"/>
              </a:xfrm>
              <a:custGeom>
                <a:avLst/>
                <a:gdLst/>
                <a:ahLst/>
                <a:cxnLst/>
                <a:rect l="0" t="0" r="r" b="b"/>
                <a:pathLst>
                  <a:path w="21600" h="21600">
                    <a:moveTo>
                      <a:pt x="20743" y="0"/>
                    </a:moveTo>
                    <a:lnTo>
                      <a:pt x="21600" y="699"/>
                    </a:lnTo>
                    <a:lnTo>
                      <a:pt x="857" y="21600"/>
                    </a:lnTo>
                    <a:lnTo>
                      <a:pt x="0" y="20901"/>
                    </a:lnTo>
                    <a:close/>
                    <a:moveTo>
                      <a:pt x="2074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6" name="AutoShape 56"/>
              <p:cNvSpPr/>
              <p:nvPr/>
            </p:nvSpPr>
            <p:spPr bwMode="auto">
              <a:xfrm>
                <a:off x="7351735" y="604671"/>
                <a:ext cx="641971" cy="148079"/>
              </a:xfrm>
              <a:custGeom>
                <a:avLst/>
                <a:gdLst/>
                <a:ahLst/>
                <a:cxnLst/>
                <a:rect l="0" t="0" r="r" b="b"/>
                <a:pathLst>
                  <a:path w="21600" h="21600">
                    <a:moveTo>
                      <a:pt x="100" y="21600"/>
                    </a:moveTo>
                    <a:lnTo>
                      <a:pt x="0" y="19584"/>
                    </a:lnTo>
                    <a:lnTo>
                      <a:pt x="21501" y="0"/>
                    </a:lnTo>
                    <a:lnTo>
                      <a:pt x="21600" y="2016"/>
                    </a:lnTo>
                    <a:close/>
                    <a:moveTo>
                      <a:pt x="100"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7" name="AutoShape 57"/>
              <p:cNvSpPr/>
              <p:nvPr/>
            </p:nvSpPr>
            <p:spPr bwMode="auto">
              <a:xfrm>
                <a:off x="5627989" y="2817875"/>
                <a:ext cx="61183" cy="937242"/>
              </a:xfrm>
              <a:custGeom>
                <a:avLst/>
                <a:gdLst/>
                <a:ahLst/>
                <a:cxnLst/>
                <a:rect l="0" t="0" r="r" b="b"/>
                <a:pathLst>
                  <a:path w="21600" h="21600">
                    <a:moveTo>
                      <a:pt x="4950" y="0"/>
                    </a:moveTo>
                    <a:lnTo>
                      <a:pt x="21600" y="21583"/>
                    </a:lnTo>
                    <a:lnTo>
                      <a:pt x="16650" y="21600"/>
                    </a:lnTo>
                    <a:lnTo>
                      <a:pt x="0" y="17"/>
                    </a:lnTo>
                    <a:close/>
                    <a:moveTo>
                      <a:pt x="49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8" name="AutoShape 58"/>
              <p:cNvSpPr/>
              <p:nvPr/>
            </p:nvSpPr>
            <p:spPr bwMode="auto">
              <a:xfrm>
                <a:off x="4975378" y="3676203"/>
                <a:ext cx="481479" cy="246503"/>
              </a:xfrm>
              <a:custGeom>
                <a:avLst/>
                <a:gdLst/>
                <a:ahLst/>
                <a:cxnLst/>
                <a:rect l="0" t="0" r="r" b="b"/>
                <a:pathLst>
                  <a:path w="21600" h="21600">
                    <a:moveTo>
                      <a:pt x="281" y="0"/>
                    </a:moveTo>
                    <a:lnTo>
                      <a:pt x="21600" y="20486"/>
                    </a:lnTo>
                    <a:lnTo>
                      <a:pt x="21319" y="21600"/>
                    </a:lnTo>
                    <a:lnTo>
                      <a:pt x="0" y="1114"/>
                    </a:lnTo>
                    <a:close/>
                    <a:moveTo>
                      <a:pt x="2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9" name="AutoShape 59"/>
              <p:cNvSpPr/>
              <p:nvPr/>
            </p:nvSpPr>
            <p:spPr bwMode="auto">
              <a:xfrm>
                <a:off x="4187987" y="3179649"/>
                <a:ext cx="453991" cy="295272"/>
              </a:xfrm>
              <a:custGeom>
                <a:avLst/>
                <a:gdLst/>
                <a:ahLst/>
                <a:cxnLst/>
                <a:rect l="0" t="0" r="r" b="b"/>
                <a:pathLst>
                  <a:path w="21600" h="21600">
                    <a:moveTo>
                      <a:pt x="361" y="0"/>
                    </a:moveTo>
                    <a:lnTo>
                      <a:pt x="21600" y="20726"/>
                    </a:lnTo>
                    <a:lnTo>
                      <a:pt x="21239" y="21600"/>
                    </a:lnTo>
                    <a:lnTo>
                      <a:pt x="0" y="874"/>
                    </a:lnTo>
                    <a:close/>
                    <a:moveTo>
                      <a:pt x="36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0" name="AutoShape 60"/>
              <p:cNvSpPr/>
              <p:nvPr/>
            </p:nvSpPr>
            <p:spPr bwMode="auto">
              <a:xfrm>
                <a:off x="5110156" y="4243691"/>
                <a:ext cx="421183" cy="448671"/>
              </a:xfrm>
              <a:custGeom>
                <a:avLst/>
                <a:gdLst/>
                <a:ahLst/>
                <a:cxnLst/>
                <a:rect l="0" t="0" r="r" b="b"/>
                <a:pathLst>
                  <a:path w="21600" h="21600">
                    <a:moveTo>
                      <a:pt x="21069" y="0"/>
                    </a:moveTo>
                    <a:lnTo>
                      <a:pt x="21600" y="466"/>
                    </a:lnTo>
                    <a:lnTo>
                      <a:pt x="531" y="21600"/>
                    </a:lnTo>
                    <a:lnTo>
                      <a:pt x="0" y="21134"/>
                    </a:lnTo>
                    <a:close/>
                    <a:moveTo>
                      <a:pt x="210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1" name="AutoShape 61"/>
              <p:cNvSpPr/>
              <p:nvPr/>
            </p:nvSpPr>
            <p:spPr bwMode="auto">
              <a:xfrm>
                <a:off x="4414983" y="3789700"/>
                <a:ext cx="345812" cy="716453"/>
              </a:xfrm>
              <a:custGeom>
                <a:avLst/>
                <a:gdLst/>
                <a:ahLst/>
                <a:cxnLst/>
                <a:rect l="0" t="0" r="r" b="b"/>
                <a:pathLst>
                  <a:path w="21600" h="21600">
                    <a:moveTo>
                      <a:pt x="821" y="21600"/>
                    </a:moveTo>
                    <a:lnTo>
                      <a:pt x="0" y="21421"/>
                    </a:lnTo>
                    <a:lnTo>
                      <a:pt x="20779" y="0"/>
                    </a:lnTo>
                    <a:lnTo>
                      <a:pt x="21600" y="179"/>
                    </a:lnTo>
                    <a:close/>
                    <a:moveTo>
                      <a:pt x="821"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2" name="AutoShape 62"/>
              <p:cNvSpPr/>
              <p:nvPr/>
            </p:nvSpPr>
            <p:spPr bwMode="auto">
              <a:xfrm>
                <a:off x="4464638" y="4640933"/>
                <a:ext cx="323646" cy="133005"/>
              </a:xfrm>
              <a:custGeom>
                <a:avLst/>
                <a:gdLst/>
                <a:ahLst/>
                <a:cxnLst/>
                <a:rect l="0" t="0" r="r" b="b"/>
                <a:pathLst>
                  <a:path w="21600" h="21600">
                    <a:moveTo>
                      <a:pt x="334" y="0"/>
                    </a:moveTo>
                    <a:lnTo>
                      <a:pt x="21600" y="19458"/>
                    </a:lnTo>
                    <a:lnTo>
                      <a:pt x="21266" y="21600"/>
                    </a:lnTo>
                    <a:lnTo>
                      <a:pt x="0" y="2142"/>
                    </a:lnTo>
                    <a:close/>
                    <a:moveTo>
                      <a:pt x="3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3" name="AutoShape 63"/>
              <p:cNvSpPr/>
              <p:nvPr/>
            </p:nvSpPr>
            <p:spPr bwMode="auto">
              <a:xfrm>
                <a:off x="7351735" y="3881917"/>
                <a:ext cx="197735" cy="557735"/>
              </a:xfrm>
              <a:custGeom>
                <a:avLst/>
                <a:gdLst/>
                <a:ahLst/>
                <a:cxnLst/>
                <a:rect l="0" t="0" r="r" b="b"/>
                <a:pathLst>
                  <a:path w="21600" h="21600">
                    <a:moveTo>
                      <a:pt x="1469" y="0"/>
                    </a:moveTo>
                    <a:lnTo>
                      <a:pt x="21600" y="21426"/>
                    </a:lnTo>
                    <a:lnTo>
                      <a:pt x="20131" y="21600"/>
                    </a:lnTo>
                    <a:lnTo>
                      <a:pt x="0" y="174"/>
                    </a:lnTo>
                    <a:close/>
                    <a:moveTo>
                      <a:pt x="14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4" name="AutoShape 64"/>
              <p:cNvSpPr/>
              <p:nvPr/>
            </p:nvSpPr>
            <p:spPr bwMode="auto">
              <a:xfrm>
                <a:off x="7805726" y="4513248"/>
                <a:ext cx="540888" cy="85123"/>
              </a:xfrm>
              <a:custGeom>
                <a:avLst/>
                <a:gdLst/>
                <a:ahLst/>
                <a:cxnLst/>
                <a:rect l="0" t="0" r="r" b="b"/>
                <a:pathLst>
                  <a:path w="21600" h="21600">
                    <a:moveTo>
                      <a:pt x="21525" y="0"/>
                    </a:moveTo>
                    <a:lnTo>
                      <a:pt x="21600" y="3585"/>
                    </a:lnTo>
                    <a:lnTo>
                      <a:pt x="75" y="21600"/>
                    </a:lnTo>
                    <a:lnTo>
                      <a:pt x="0" y="18015"/>
                    </a:lnTo>
                    <a:close/>
                    <a:moveTo>
                      <a:pt x="215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5" name="AutoShape 65"/>
              <p:cNvSpPr/>
              <p:nvPr/>
            </p:nvSpPr>
            <p:spPr bwMode="auto">
              <a:xfrm>
                <a:off x="7791539" y="4726055"/>
                <a:ext cx="357341" cy="266010"/>
              </a:xfrm>
              <a:custGeom>
                <a:avLst/>
                <a:gdLst/>
                <a:ahLst/>
                <a:cxnLst/>
                <a:rect l="0" t="0" r="r" b="b"/>
                <a:pathLst>
                  <a:path w="21600" h="21600">
                    <a:moveTo>
                      <a:pt x="517" y="0"/>
                    </a:moveTo>
                    <a:lnTo>
                      <a:pt x="21600" y="20647"/>
                    </a:lnTo>
                    <a:lnTo>
                      <a:pt x="21083" y="21600"/>
                    </a:lnTo>
                    <a:lnTo>
                      <a:pt x="0" y="953"/>
                    </a:lnTo>
                    <a:close/>
                    <a:moveTo>
                      <a:pt x="51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6" name="AutoShape 66"/>
              <p:cNvSpPr/>
              <p:nvPr/>
            </p:nvSpPr>
            <p:spPr bwMode="auto">
              <a:xfrm>
                <a:off x="6926119" y="4648026"/>
                <a:ext cx="491232" cy="84237"/>
              </a:xfrm>
              <a:custGeom>
                <a:avLst/>
                <a:gdLst/>
                <a:ahLst/>
                <a:cxnLst/>
                <a:rect l="0" t="0" r="r" b="b"/>
                <a:pathLst>
                  <a:path w="21600" h="21600">
                    <a:moveTo>
                      <a:pt x="21511" y="0"/>
                    </a:moveTo>
                    <a:lnTo>
                      <a:pt x="21600" y="3564"/>
                    </a:lnTo>
                    <a:lnTo>
                      <a:pt x="89" y="21600"/>
                    </a:lnTo>
                    <a:lnTo>
                      <a:pt x="0" y="18036"/>
                    </a:lnTo>
                    <a:close/>
                    <a:moveTo>
                      <a:pt x="2151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7" name="AutoShape 67"/>
              <p:cNvSpPr/>
              <p:nvPr/>
            </p:nvSpPr>
            <p:spPr bwMode="auto">
              <a:xfrm>
                <a:off x="7557450" y="3186743"/>
                <a:ext cx="407882" cy="133892"/>
              </a:xfrm>
              <a:custGeom>
                <a:avLst/>
                <a:gdLst/>
                <a:ahLst/>
                <a:cxnLst/>
                <a:rect l="0" t="0" r="r" b="b"/>
                <a:pathLst>
                  <a:path w="21600" h="21600">
                    <a:moveTo>
                      <a:pt x="21385" y="0"/>
                    </a:moveTo>
                    <a:lnTo>
                      <a:pt x="21600" y="2186"/>
                    </a:lnTo>
                    <a:lnTo>
                      <a:pt x="215" y="21600"/>
                    </a:lnTo>
                    <a:lnTo>
                      <a:pt x="0" y="19414"/>
                    </a:lnTo>
                    <a:close/>
                    <a:moveTo>
                      <a:pt x="2138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8" name="AutoShape 68"/>
              <p:cNvSpPr/>
              <p:nvPr/>
            </p:nvSpPr>
            <p:spPr bwMode="auto">
              <a:xfrm>
                <a:off x="7954691" y="1738762"/>
                <a:ext cx="465518" cy="49655"/>
              </a:xfrm>
              <a:custGeom>
                <a:avLst/>
                <a:gdLst/>
                <a:ahLst/>
                <a:cxnLst/>
                <a:rect l="0" t="0" r="r" b="b"/>
                <a:pathLst>
                  <a:path w="21600" h="21600">
                    <a:moveTo>
                      <a:pt x="21550" y="0"/>
                    </a:moveTo>
                    <a:lnTo>
                      <a:pt x="21600" y="6154"/>
                    </a:lnTo>
                    <a:lnTo>
                      <a:pt x="50" y="21600"/>
                    </a:lnTo>
                    <a:lnTo>
                      <a:pt x="0" y="15446"/>
                    </a:lnTo>
                    <a:close/>
                    <a:moveTo>
                      <a:pt x="215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9" name="AutoShape 69"/>
              <p:cNvSpPr/>
              <p:nvPr/>
            </p:nvSpPr>
            <p:spPr bwMode="auto">
              <a:xfrm>
                <a:off x="7316267" y="2136890"/>
                <a:ext cx="324533" cy="1017932"/>
              </a:xfrm>
              <a:custGeom>
                <a:avLst/>
                <a:gdLst/>
                <a:ahLst/>
                <a:cxnLst/>
                <a:rect l="0" t="0" r="r" b="b"/>
                <a:pathLst>
                  <a:path w="21600" h="21600">
                    <a:moveTo>
                      <a:pt x="20699" y="0"/>
                    </a:moveTo>
                    <a:lnTo>
                      <a:pt x="21600" y="88"/>
                    </a:lnTo>
                    <a:lnTo>
                      <a:pt x="901" y="21600"/>
                    </a:lnTo>
                    <a:lnTo>
                      <a:pt x="0" y="21512"/>
                    </a:lnTo>
                    <a:close/>
                    <a:moveTo>
                      <a:pt x="2069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0" name="AutoShape 71"/>
              <p:cNvSpPr/>
              <p:nvPr/>
            </p:nvSpPr>
            <p:spPr bwMode="auto">
              <a:xfrm>
                <a:off x="8082376" y="3271867"/>
                <a:ext cx="91330" cy="481479"/>
              </a:xfrm>
              <a:custGeom>
                <a:avLst/>
                <a:gdLst/>
                <a:ahLst/>
                <a:cxnLst/>
                <a:rect l="0" t="0" r="r" b="b"/>
                <a:pathLst>
                  <a:path w="21600" h="21600">
                    <a:moveTo>
                      <a:pt x="18316" y="21600"/>
                    </a:moveTo>
                    <a:lnTo>
                      <a:pt x="0" y="109"/>
                    </a:lnTo>
                    <a:lnTo>
                      <a:pt x="3284" y="0"/>
                    </a:lnTo>
                    <a:lnTo>
                      <a:pt x="21600" y="21491"/>
                    </a:lnTo>
                    <a:close/>
                    <a:moveTo>
                      <a:pt x="18316"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1" name="AutoShape 72"/>
              <p:cNvSpPr/>
              <p:nvPr/>
            </p:nvSpPr>
            <p:spPr bwMode="auto">
              <a:xfrm>
                <a:off x="7727696" y="3881917"/>
                <a:ext cx="394582" cy="574582"/>
              </a:xfrm>
              <a:custGeom>
                <a:avLst/>
                <a:gdLst/>
                <a:ahLst/>
                <a:cxnLst/>
                <a:rect l="0" t="0" r="r" b="b"/>
                <a:pathLst>
                  <a:path w="21600" h="21600">
                    <a:moveTo>
                      <a:pt x="20956" y="0"/>
                    </a:moveTo>
                    <a:lnTo>
                      <a:pt x="21600" y="298"/>
                    </a:lnTo>
                    <a:lnTo>
                      <a:pt x="644" y="21600"/>
                    </a:lnTo>
                    <a:lnTo>
                      <a:pt x="0" y="21302"/>
                    </a:lnTo>
                    <a:close/>
                    <a:moveTo>
                      <a:pt x="2095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2" name="AutoShape 73"/>
              <p:cNvSpPr/>
              <p:nvPr/>
            </p:nvSpPr>
            <p:spPr bwMode="auto">
              <a:xfrm>
                <a:off x="7805726" y="674721"/>
                <a:ext cx="283744" cy="419408"/>
              </a:xfrm>
              <a:custGeom>
                <a:avLst/>
                <a:gdLst/>
                <a:ahLst/>
                <a:cxnLst/>
                <a:rect l="0" t="0" r="r" b="b"/>
                <a:pathLst>
                  <a:path w="21378" h="21524">
                    <a:moveTo>
                      <a:pt x="801" y="21524"/>
                    </a:moveTo>
                    <a:cubicBezTo>
                      <a:pt x="650" y="21524"/>
                      <a:pt x="496" y="21495"/>
                      <a:pt x="360" y="21433"/>
                    </a:cubicBezTo>
                    <a:cubicBezTo>
                      <a:pt x="-10" y="21266"/>
                      <a:pt x="-111" y="20927"/>
                      <a:pt x="133" y="20675"/>
                    </a:cubicBezTo>
                    <a:lnTo>
                      <a:pt x="19907" y="246"/>
                    </a:lnTo>
                    <a:cubicBezTo>
                      <a:pt x="20152" y="-7"/>
                      <a:pt x="20649" y="-76"/>
                      <a:pt x="21018" y="91"/>
                    </a:cubicBezTo>
                    <a:cubicBezTo>
                      <a:pt x="21387" y="257"/>
                      <a:pt x="21489" y="597"/>
                      <a:pt x="21245" y="849"/>
                    </a:cubicBezTo>
                    <a:lnTo>
                      <a:pt x="1471" y="21278"/>
                    </a:lnTo>
                    <a:cubicBezTo>
                      <a:pt x="1316" y="21438"/>
                      <a:pt x="1061" y="21524"/>
                      <a:pt x="801" y="21524"/>
                    </a:cubicBezTo>
                    <a:close/>
                    <a:moveTo>
                      <a:pt x="801" y="2152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3" name="AutoShape 74"/>
              <p:cNvSpPr/>
              <p:nvPr/>
            </p:nvSpPr>
            <p:spPr bwMode="auto">
              <a:xfrm>
                <a:off x="7309173" y="930978"/>
                <a:ext cx="397242" cy="191527"/>
              </a:xfrm>
              <a:custGeom>
                <a:avLst/>
                <a:gdLst/>
                <a:ahLst/>
                <a:cxnLst/>
                <a:rect l="0" t="0" r="r" b="b"/>
                <a:pathLst>
                  <a:path w="21441" h="21434">
                    <a:moveTo>
                      <a:pt x="20866" y="21434"/>
                    </a:moveTo>
                    <a:cubicBezTo>
                      <a:pt x="20786" y="21434"/>
                      <a:pt x="20706" y="21400"/>
                      <a:pt x="20629" y="21328"/>
                    </a:cubicBezTo>
                    <a:lnTo>
                      <a:pt x="337" y="2276"/>
                    </a:lnTo>
                    <a:cubicBezTo>
                      <a:pt x="48" y="2005"/>
                      <a:pt x="-80" y="1299"/>
                      <a:pt x="51" y="700"/>
                    </a:cubicBezTo>
                    <a:cubicBezTo>
                      <a:pt x="182" y="101"/>
                      <a:pt x="521" y="-166"/>
                      <a:pt x="811" y="107"/>
                    </a:cubicBezTo>
                    <a:lnTo>
                      <a:pt x="21103" y="19159"/>
                    </a:lnTo>
                    <a:cubicBezTo>
                      <a:pt x="21392" y="19430"/>
                      <a:pt x="21520" y="20135"/>
                      <a:pt x="21389" y="20735"/>
                    </a:cubicBezTo>
                    <a:cubicBezTo>
                      <a:pt x="21293" y="21174"/>
                      <a:pt x="21084" y="21434"/>
                      <a:pt x="20866" y="21434"/>
                    </a:cubicBezTo>
                    <a:close/>
                    <a:moveTo>
                      <a:pt x="20866"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4" name="AutoShape 75"/>
              <p:cNvSpPr/>
              <p:nvPr/>
            </p:nvSpPr>
            <p:spPr bwMode="auto">
              <a:xfrm>
                <a:off x="7699322" y="1207629"/>
                <a:ext cx="85123" cy="382168"/>
              </a:xfrm>
              <a:custGeom>
                <a:avLst/>
                <a:gdLst/>
                <a:ahLst/>
                <a:cxnLst/>
                <a:rect l="0" t="0" r="r" b="b"/>
                <a:pathLst>
                  <a:path w="21176" h="21552">
                    <a:moveTo>
                      <a:pt x="2652" y="21552"/>
                    </a:moveTo>
                    <a:cubicBezTo>
                      <a:pt x="2498" y="21552"/>
                      <a:pt x="2343" y="21549"/>
                      <a:pt x="2188" y="21543"/>
                    </a:cubicBezTo>
                    <a:cubicBezTo>
                      <a:pt x="750" y="21485"/>
                      <a:pt x="-212" y="21175"/>
                      <a:pt x="40" y="20849"/>
                    </a:cubicBezTo>
                    <a:lnTo>
                      <a:pt x="15921" y="494"/>
                    </a:lnTo>
                    <a:cubicBezTo>
                      <a:pt x="16177" y="168"/>
                      <a:pt x="17559" y="-48"/>
                      <a:pt x="18988" y="9"/>
                    </a:cubicBezTo>
                    <a:cubicBezTo>
                      <a:pt x="20426" y="66"/>
                      <a:pt x="21388" y="377"/>
                      <a:pt x="21136" y="702"/>
                    </a:cubicBezTo>
                    <a:lnTo>
                      <a:pt x="5255" y="21057"/>
                    </a:lnTo>
                    <a:cubicBezTo>
                      <a:pt x="5029" y="21347"/>
                      <a:pt x="3912" y="21552"/>
                      <a:pt x="2652" y="21552"/>
                    </a:cubicBezTo>
                    <a:close/>
                    <a:moveTo>
                      <a:pt x="2652"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5" name="AutoShape 76"/>
              <p:cNvSpPr/>
              <p:nvPr/>
            </p:nvSpPr>
            <p:spPr bwMode="auto">
              <a:xfrm>
                <a:off x="8330653" y="604671"/>
                <a:ext cx="397242" cy="396355"/>
              </a:xfrm>
              <a:custGeom>
                <a:avLst/>
                <a:gdLst/>
                <a:ahLst/>
                <a:cxnLst/>
                <a:rect l="0" t="0" r="r" b="b"/>
                <a:pathLst>
                  <a:path w="21488" h="21544">
                    <a:moveTo>
                      <a:pt x="20912" y="21544"/>
                    </a:moveTo>
                    <a:cubicBezTo>
                      <a:pt x="20765" y="21544"/>
                      <a:pt x="20618" y="21488"/>
                      <a:pt x="20505" y="21375"/>
                    </a:cubicBezTo>
                    <a:lnTo>
                      <a:pt x="169" y="985"/>
                    </a:lnTo>
                    <a:cubicBezTo>
                      <a:pt x="-56" y="760"/>
                      <a:pt x="-56" y="394"/>
                      <a:pt x="169" y="169"/>
                    </a:cubicBezTo>
                    <a:cubicBezTo>
                      <a:pt x="394" y="-56"/>
                      <a:pt x="758" y="-56"/>
                      <a:pt x="983" y="169"/>
                    </a:cubicBezTo>
                    <a:lnTo>
                      <a:pt x="21319" y="20559"/>
                    </a:lnTo>
                    <a:cubicBezTo>
                      <a:pt x="21544" y="20784"/>
                      <a:pt x="21544" y="21150"/>
                      <a:pt x="21319" y="21375"/>
                    </a:cubicBezTo>
                    <a:cubicBezTo>
                      <a:pt x="21207" y="21488"/>
                      <a:pt x="21060" y="21544"/>
                      <a:pt x="20912" y="21544"/>
                    </a:cubicBezTo>
                    <a:close/>
                    <a:moveTo>
                      <a:pt x="20912"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6" name="AutoShape 77"/>
              <p:cNvSpPr/>
              <p:nvPr/>
            </p:nvSpPr>
            <p:spPr bwMode="auto">
              <a:xfrm>
                <a:off x="8273904" y="121420"/>
                <a:ext cx="176454" cy="220788"/>
              </a:xfrm>
              <a:custGeom>
                <a:avLst/>
                <a:gdLst/>
                <a:ahLst/>
                <a:cxnLst/>
                <a:rect l="0" t="0" r="r" b="b"/>
                <a:pathLst>
                  <a:path w="21274" h="21467">
                    <a:moveTo>
                      <a:pt x="1276" y="21467"/>
                    </a:moveTo>
                    <a:cubicBezTo>
                      <a:pt x="1000" y="21467"/>
                      <a:pt x="722" y="21395"/>
                      <a:pt x="488" y="21245"/>
                    </a:cubicBezTo>
                    <a:cubicBezTo>
                      <a:pt x="-66" y="20891"/>
                      <a:pt x="-163" y="20238"/>
                      <a:pt x="273" y="19786"/>
                    </a:cubicBezTo>
                    <a:lnTo>
                      <a:pt x="18994" y="397"/>
                    </a:lnTo>
                    <a:cubicBezTo>
                      <a:pt x="19430" y="-54"/>
                      <a:pt x="20233" y="-133"/>
                      <a:pt x="20786" y="222"/>
                    </a:cubicBezTo>
                    <a:cubicBezTo>
                      <a:pt x="21340" y="576"/>
                      <a:pt x="21437" y="1229"/>
                      <a:pt x="21001" y="1680"/>
                    </a:cubicBezTo>
                    <a:lnTo>
                      <a:pt x="2280" y="21070"/>
                    </a:lnTo>
                    <a:cubicBezTo>
                      <a:pt x="2029" y="21331"/>
                      <a:pt x="1654" y="21467"/>
                      <a:pt x="1276" y="21467"/>
                    </a:cubicBezTo>
                    <a:close/>
                    <a:moveTo>
                      <a:pt x="1276" y="2146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7" name="AutoShape 81"/>
              <p:cNvSpPr/>
              <p:nvPr/>
            </p:nvSpPr>
            <p:spPr bwMode="auto">
              <a:xfrm>
                <a:off x="4769663" y="2491570"/>
                <a:ext cx="510740" cy="48769"/>
              </a:xfrm>
              <a:custGeom>
                <a:avLst/>
                <a:gdLst/>
                <a:ahLst/>
                <a:cxnLst/>
                <a:rect l="0" t="0" r="r" b="b"/>
                <a:pathLst>
                  <a:path w="21573" h="21486">
                    <a:moveTo>
                      <a:pt x="449" y="21486"/>
                    </a:moveTo>
                    <a:cubicBezTo>
                      <a:pt x="213" y="21486"/>
                      <a:pt x="14" y="19595"/>
                      <a:pt x="0" y="17149"/>
                    </a:cubicBezTo>
                    <a:cubicBezTo>
                      <a:pt x="-14" y="14610"/>
                      <a:pt x="175" y="12431"/>
                      <a:pt x="423" y="12284"/>
                    </a:cubicBezTo>
                    <a:lnTo>
                      <a:pt x="21097" y="6"/>
                    </a:lnTo>
                    <a:cubicBezTo>
                      <a:pt x="21347" y="-114"/>
                      <a:pt x="21558" y="1798"/>
                      <a:pt x="21572" y="4337"/>
                    </a:cubicBezTo>
                    <a:cubicBezTo>
                      <a:pt x="21586" y="6875"/>
                      <a:pt x="21397" y="9055"/>
                      <a:pt x="21149" y="9202"/>
                    </a:cubicBezTo>
                    <a:lnTo>
                      <a:pt x="475" y="21480"/>
                    </a:lnTo>
                    <a:cubicBezTo>
                      <a:pt x="466" y="21483"/>
                      <a:pt x="458" y="21486"/>
                      <a:pt x="449" y="21486"/>
                    </a:cubicBezTo>
                    <a:close/>
                    <a:moveTo>
                      <a:pt x="449" y="2148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8" name="AutoShape 82"/>
              <p:cNvSpPr/>
              <p:nvPr/>
            </p:nvSpPr>
            <p:spPr bwMode="auto">
              <a:xfrm>
                <a:off x="4698727" y="2590881"/>
                <a:ext cx="85123" cy="808671"/>
              </a:xfrm>
              <a:custGeom>
                <a:avLst/>
                <a:gdLst/>
                <a:ahLst/>
                <a:cxnLst/>
                <a:rect l="0" t="0" r="r" b="b"/>
                <a:pathLst>
                  <a:path w="21379" h="21588">
                    <a:moveTo>
                      <a:pt x="18705" y="21588"/>
                    </a:moveTo>
                    <a:cubicBezTo>
                      <a:pt x="17328" y="21588"/>
                      <a:pt x="16158" y="21475"/>
                      <a:pt x="16044" y="21327"/>
                    </a:cubicBezTo>
                    <a:lnTo>
                      <a:pt x="9" y="307"/>
                    </a:lnTo>
                    <a:cubicBezTo>
                      <a:pt x="-110" y="150"/>
                      <a:pt x="986" y="13"/>
                      <a:pt x="2457" y="1"/>
                    </a:cubicBezTo>
                    <a:cubicBezTo>
                      <a:pt x="3927" y="-12"/>
                      <a:pt x="5217" y="104"/>
                      <a:pt x="5336" y="261"/>
                    </a:cubicBezTo>
                    <a:lnTo>
                      <a:pt x="21371" y="21281"/>
                    </a:lnTo>
                    <a:cubicBezTo>
                      <a:pt x="21490" y="21437"/>
                      <a:pt x="20394" y="21574"/>
                      <a:pt x="18923" y="21587"/>
                    </a:cubicBezTo>
                    <a:cubicBezTo>
                      <a:pt x="18851" y="21588"/>
                      <a:pt x="18778" y="21588"/>
                      <a:pt x="18705" y="21588"/>
                    </a:cubicBezTo>
                    <a:close/>
                    <a:moveTo>
                      <a:pt x="18705" y="2158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9" name="AutoShape 83"/>
              <p:cNvSpPr/>
              <p:nvPr/>
            </p:nvSpPr>
            <p:spPr bwMode="auto">
              <a:xfrm>
                <a:off x="4152519" y="2569600"/>
                <a:ext cx="503646" cy="454878"/>
              </a:xfrm>
              <a:custGeom>
                <a:avLst/>
                <a:gdLst/>
                <a:ahLst/>
                <a:cxnLst/>
                <a:rect l="0" t="0" r="r" b="b"/>
                <a:pathLst>
                  <a:path w="21499" h="21544">
                    <a:moveTo>
                      <a:pt x="448" y="21544"/>
                    </a:moveTo>
                    <a:cubicBezTo>
                      <a:pt x="325" y="21544"/>
                      <a:pt x="203" y="21488"/>
                      <a:pt x="114" y="21379"/>
                    </a:cubicBezTo>
                    <a:cubicBezTo>
                      <a:pt x="-51" y="21175"/>
                      <a:pt x="-36" y="20860"/>
                      <a:pt x="148" y="20677"/>
                    </a:cubicBezTo>
                    <a:lnTo>
                      <a:pt x="20751" y="128"/>
                    </a:lnTo>
                    <a:cubicBezTo>
                      <a:pt x="20935" y="-56"/>
                      <a:pt x="21218" y="-39"/>
                      <a:pt x="21384" y="165"/>
                    </a:cubicBezTo>
                    <a:cubicBezTo>
                      <a:pt x="21549" y="370"/>
                      <a:pt x="21534" y="684"/>
                      <a:pt x="21350" y="867"/>
                    </a:cubicBezTo>
                    <a:lnTo>
                      <a:pt x="747" y="21417"/>
                    </a:lnTo>
                    <a:cubicBezTo>
                      <a:pt x="662" y="21502"/>
                      <a:pt x="555" y="21544"/>
                      <a:pt x="448" y="21544"/>
                    </a:cubicBezTo>
                    <a:close/>
                    <a:moveTo>
                      <a:pt x="448"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0" name="AutoShape 84"/>
              <p:cNvSpPr/>
              <p:nvPr/>
            </p:nvSpPr>
            <p:spPr bwMode="auto">
              <a:xfrm>
                <a:off x="6663655" y="3718764"/>
                <a:ext cx="277538" cy="256257"/>
              </a:xfrm>
              <a:custGeom>
                <a:avLst/>
                <a:gdLst/>
                <a:ahLst/>
                <a:cxnLst/>
                <a:rect l="0" t="0" r="r" b="b"/>
                <a:pathLst>
                  <a:path w="21423" h="21504">
                    <a:moveTo>
                      <a:pt x="804" y="21504"/>
                    </a:moveTo>
                    <a:cubicBezTo>
                      <a:pt x="587" y="21504"/>
                      <a:pt x="370" y="21409"/>
                      <a:pt x="212" y="21222"/>
                    </a:cubicBezTo>
                    <a:cubicBezTo>
                      <a:pt x="-88" y="20868"/>
                      <a:pt x="-67" y="20316"/>
                      <a:pt x="260" y="19990"/>
                    </a:cubicBezTo>
                    <a:lnTo>
                      <a:pt x="20076" y="230"/>
                    </a:lnTo>
                    <a:cubicBezTo>
                      <a:pt x="20403" y="-96"/>
                      <a:pt x="20910" y="-73"/>
                      <a:pt x="21212" y="283"/>
                    </a:cubicBezTo>
                    <a:cubicBezTo>
                      <a:pt x="21512" y="637"/>
                      <a:pt x="21490" y="1188"/>
                      <a:pt x="21163" y="1514"/>
                    </a:cubicBezTo>
                    <a:lnTo>
                      <a:pt x="1346" y="21275"/>
                    </a:lnTo>
                    <a:cubicBezTo>
                      <a:pt x="1192" y="21428"/>
                      <a:pt x="998" y="21504"/>
                      <a:pt x="804" y="21504"/>
                    </a:cubicBezTo>
                    <a:close/>
                    <a:moveTo>
                      <a:pt x="804" y="2150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1" name="AutoShape 85"/>
              <p:cNvSpPr/>
              <p:nvPr/>
            </p:nvSpPr>
            <p:spPr bwMode="auto">
              <a:xfrm>
                <a:off x="5982670" y="4023789"/>
                <a:ext cx="493005" cy="56749"/>
              </a:xfrm>
              <a:custGeom>
                <a:avLst/>
                <a:gdLst/>
                <a:ahLst/>
                <a:cxnLst/>
                <a:rect l="0" t="0" r="r" b="b"/>
                <a:pathLst>
                  <a:path w="21564" h="21434">
                    <a:moveTo>
                      <a:pt x="21100" y="21434"/>
                    </a:moveTo>
                    <a:cubicBezTo>
                      <a:pt x="21088" y="21434"/>
                      <a:pt x="21076" y="21431"/>
                      <a:pt x="21064" y="21423"/>
                    </a:cubicBezTo>
                    <a:lnTo>
                      <a:pt x="430" y="8008"/>
                    </a:lnTo>
                    <a:cubicBezTo>
                      <a:pt x="174" y="7843"/>
                      <a:pt x="-18" y="5916"/>
                      <a:pt x="1" y="3709"/>
                    </a:cubicBezTo>
                    <a:cubicBezTo>
                      <a:pt x="20" y="1504"/>
                      <a:pt x="242" y="-166"/>
                      <a:pt x="500" y="13"/>
                    </a:cubicBezTo>
                    <a:lnTo>
                      <a:pt x="21134" y="13425"/>
                    </a:lnTo>
                    <a:cubicBezTo>
                      <a:pt x="21390" y="13591"/>
                      <a:pt x="21582" y="15518"/>
                      <a:pt x="21563" y="17725"/>
                    </a:cubicBezTo>
                    <a:cubicBezTo>
                      <a:pt x="21545" y="19833"/>
                      <a:pt x="21340" y="21434"/>
                      <a:pt x="21100" y="21434"/>
                    </a:cubicBezTo>
                    <a:close/>
                    <a:moveTo>
                      <a:pt x="21100"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2" name="AutoShape 86"/>
              <p:cNvSpPr/>
              <p:nvPr/>
            </p:nvSpPr>
            <p:spPr bwMode="auto">
              <a:xfrm>
                <a:off x="4918629" y="2732753"/>
                <a:ext cx="503646" cy="709361"/>
              </a:xfrm>
              <a:custGeom>
                <a:avLst/>
                <a:gdLst/>
                <a:ahLst/>
                <a:cxnLst/>
                <a:rect l="0" t="0" r="r" b="b"/>
                <a:pathLst>
                  <a:path w="21477" h="21556">
                    <a:moveTo>
                      <a:pt x="453" y="21556"/>
                    </a:moveTo>
                    <a:cubicBezTo>
                      <a:pt x="363" y="21556"/>
                      <a:pt x="272" y="21537"/>
                      <a:pt x="193" y="21498"/>
                    </a:cubicBezTo>
                    <a:cubicBezTo>
                      <a:pt x="-12" y="21395"/>
                      <a:pt x="-62" y="21193"/>
                      <a:pt x="82" y="21047"/>
                    </a:cubicBezTo>
                    <a:lnTo>
                      <a:pt x="20651" y="138"/>
                    </a:lnTo>
                    <a:cubicBezTo>
                      <a:pt x="20795" y="-8"/>
                      <a:pt x="21078" y="-44"/>
                      <a:pt x="21283" y="59"/>
                    </a:cubicBezTo>
                    <a:cubicBezTo>
                      <a:pt x="21488" y="161"/>
                      <a:pt x="21538" y="363"/>
                      <a:pt x="21394" y="509"/>
                    </a:cubicBezTo>
                    <a:lnTo>
                      <a:pt x="825" y="21418"/>
                    </a:lnTo>
                    <a:cubicBezTo>
                      <a:pt x="737" y="21508"/>
                      <a:pt x="596" y="21556"/>
                      <a:pt x="453" y="21556"/>
                    </a:cubicBezTo>
                    <a:close/>
                    <a:moveTo>
                      <a:pt x="453"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3" name="AutoShape 88"/>
              <p:cNvSpPr/>
              <p:nvPr/>
            </p:nvSpPr>
            <p:spPr bwMode="auto">
              <a:xfrm>
                <a:off x="8160406" y="2413541"/>
                <a:ext cx="531134" cy="652612"/>
              </a:xfrm>
              <a:custGeom>
                <a:avLst/>
                <a:gdLst/>
                <a:ahLst/>
                <a:cxnLst/>
                <a:rect l="0" t="0" r="r" b="b"/>
                <a:pathLst>
                  <a:path w="21493" h="21556">
                    <a:moveTo>
                      <a:pt x="429" y="21556"/>
                    </a:moveTo>
                    <a:cubicBezTo>
                      <a:pt x="334" y="21556"/>
                      <a:pt x="239" y="21530"/>
                      <a:pt x="159" y="21478"/>
                    </a:cubicBezTo>
                    <a:cubicBezTo>
                      <a:pt x="-25" y="21356"/>
                      <a:pt x="-54" y="21134"/>
                      <a:pt x="95" y="20984"/>
                    </a:cubicBezTo>
                    <a:lnTo>
                      <a:pt x="20728" y="131"/>
                    </a:lnTo>
                    <a:cubicBezTo>
                      <a:pt x="20877" y="-20"/>
                      <a:pt x="21149" y="-44"/>
                      <a:pt x="21333" y="78"/>
                    </a:cubicBezTo>
                    <a:cubicBezTo>
                      <a:pt x="21518" y="200"/>
                      <a:pt x="21546" y="422"/>
                      <a:pt x="21397" y="572"/>
                    </a:cubicBezTo>
                    <a:lnTo>
                      <a:pt x="764" y="21425"/>
                    </a:lnTo>
                    <a:cubicBezTo>
                      <a:pt x="679" y="21511"/>
                      <a:pt x="554" y="21556"/>
                      <a:pt x="429" y="21556"/>
                    </a:cubicBezTo>
                    <a:close/>
                    <a:moveTo>
                      <a:pt x="429"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4" name="AutoShape 89"/>
              <p:cNvSpPr/>
              <p:nvPr/>
            </p:nvSpPr>
            <p:spPr bwMode="auto">
              <a:xfrm>
                <a:off x="8188780" y="3186743"/>
                <a:ext cx="453104" cy="213695"/>
              </a:xfrm>
              <a:custGeom>
                <a:avLst/>
                <a:gdLst/>
                <a:ahLst/>
                <a:cxnLst/>
                <a:rect l="0" t="0" r="r" b="b"/>
                <a:pathLst>
                  <a:path w="21459" h="21452">
                    <a:moveTo>
                      <a:pt x="20947" y="21452"/>
                    </a:moveTo>
                    <a:cubicBezTo>
                      <a:pt x="20877" y="21452"/>
                      <a:pt x="20806" y="21422"/>
                      <a:pt x="20738" y="21358"/>
                    </a:cubicBezTo>
                    <a:lnTo>
                      <a:pt x="301" y="2052"/>
                    </a:lnTo>
                    <a:cubicBezTo>
                      <a:pt x="44" y="1808"/>
                      <a:pt x="-71" y="1173"/>
                      <a:pt x="45" y="633"/>
                    </a:cubicBezTo>
                    <a:cubicBezTo>
                      <a:pt x="160" y="93"/>
                      <a:pt x="464" y="-148"/>
                      <a:pt x="720" y="95"/>
                    </a:cubicBezTo>
                    <a:lnTo>
                      <a:pt x="21157" y="19401"/>
                    </a:lnTo>
                    <a:cubicBezTo>
                      <a:pt x="21414" y="19644"/>
                      <a:pt x="21529" y="20279"/>
                      <a:pt x="21413" y="20819"/>
                    </a:cubicBezTo>
                    <a:cubicBezTo>
                      <a:pt x="21328" y="21217"/>
                      <a:pt x="21142" y="21452"/>
                      <a:pt x="20947" y="21452"/>
                    </a:cubicBezTo>
                    <a:close/>
                    <a:moveTo>
                      <a:pt x="20947" y="214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5" name="AutoShape 90"/>
              <p:cNvSpPr/>
              <p:nvPr/>
            </p:nvSpPr>
            <p:spPr bwMode="auto">
              <a:xfrm>
                <a:off x="8217155" y="3505955"/>
                <a:ext cx="422956" cy="284631"/>
              </a:xfrm>
              <a:custGeom>
                <a:avLst/>
                <a:gdLst/>
                <a:ahLst/>
                <a:cxnLst/>
                <a:rect l="0" t="0" r="r" b="b"/>
                <a:pathLst>
                  <a:path w="21453" h="21491">
                    <a:moveTo>
                      <a:pt x="528" y="21491"/>
                    </a:moveTo>
                    <a:cubicBezTo>
                      <a:pt x="356" y="21491"/>
                      <a:pt x="188" y="21366"/>
                      <a:pt x="87" y="21136"/>
                    </a:cubicBezTo>
                    <a:cubicBezTo>
                      <a:pt x="-73" y="20772"/>
                      <a:pt x="-5" y="20285"/>
                      <a:pt x="239" y="20047"/>
                    </a:cubicBezTo>
                    <a:lnTo>
                      <a:pt x="20637" y="128"/>
                    </a:lnTo>
                    <a:cubicBezTo>
                      <a:pt x="20881" y="-109"/>
                      <a:pt x="21208" y="-9"/>
                      <a:pt x="21367" y="355"/>
                    </a:cubicBezTo>
                    <a:cubicBezTo>
                      <a:pt x="21527" y="718"/>
                      <a:pt x="21459" y="1205"/>
                      <a:pt x="21215" y="1443"/>
                    </a:cubicBezTo>
                    <a:lnTo>
                      <a:pt x="817" y="21363"/>
                    </a:lnTo>
                    <a:cubicBezTo>
                      <a:pt x="728" y="21450"/>
                      <a:pt x="627" y="21491"/>
                      <a:pt x="528" y="21491"/>
                    </a:cubicBezTo>
                    <a:close/>
                    <a:moveTo>
                      <a:pt x="528" y="2149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6" name="AutoShape 91"/>
              <p:cNvSpPr/>
              <p:nvPr/>
            </p:nvSpPr>
            <p:spPr bwMode="auto">
              <a:xfrm>
                <a:off x="5911734" y="4208223"/>
                <a:ext cx="794484" cy="524927"/>
              </a:xfrm>
              <a:custGeom>
                <a:avLst/>
                <a:gdLst/>
                <a:ahLst/>
                <a:cxnLst/>
                <a:rect l="0" t="0" r="r" b="b"/>
                <a:pathLst>
                  <a:path w="21520" h="21539">
                    <a:moveTo>
                      <a:pt x="21231" y="21539"/>
                    </a:moveTo>
                    <a:cubicBezTo>
                      <a:pt x="21177" y="21539"/>
                      <a:pt x="21123" y="21516"/>
                      <a:pt x="21074" y="21468"/>
                    </a:cubicBezTo>
                    <a:lnTo>
                      <a:pt x="131" y="803"/>
                    </a:lnTo>
                    <a:cubicBezTo>
                      <a:pt x="-2" y="671"/>
                      <a:pt x="-40" y="400"/>
                      <a:pt x="47" y="199"/>
                    </a:cubicBezTo>
                    <a:cubicBezTo>
                      <a:pt x="134" y="-3"/>
                      <a:pt x="312" y="-61"/>
                      <a:pt x="446" y="71"/>
                    </a:cubicBezTo>
                    <a:lnTo>
                      <a:pt x="21389" y="20737"/>
                    </a:lnTo>
                    <a:cubicBezTo>
                      <a:pt x="21522" y="20868"/>
                      <a:pt x="21560" y="21139"/>
                      <a:pt x="21473" y="21341"/>
                    </a:cubicBezTo>
                    <a:cubicBezTo>
                      <a:pt x="21418" y="21469"/>
                      <a:pt x="21325" y="21539"/>
                      <a:pt x="21231" y="21539"/>
                    </a:cubicBezTo>
                    <a:close/>
                    <a:moveTo>
                      <a:pt x="21231" y="2153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7" name="AutoShape 93"/>
              <p:cNvSpPr/>
              <p:nvPr/>
            </p:nvSpPr>
            <p:spPr bwMode="auto">
              <a:xfrm>
                <a:off x="6394099" y="335115"/>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8" name="AutoShape 95"/>
              <p:cNvSpPr/>
              <p:nvPr/>
            </p:nvSpPr>
            <p:spPr bwMode="auto">
              <a:xfrm>
                <a:off x="3882962" y="500270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9" name="AutoShape 100"/>
              <p:cNvSpPr/>
              <p:nvPr/>
            </p:nvSpPr>
            <p:spPr bwMode="auto">
              <a:xfrm>
                <a:off x="8791737" y="3825168"/>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0" name="AutoShape 101"/>
              <p:cNvSpPr/>
              <p:nvPr/>
            </p:nvSpPr>
            <p:spPr bwMode="auto">
              <a:xfrm>
                <a:off x="8614397" y="483245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1" name="AutoShape 102"/>
              <p:cNvSpPr/>
              <p:nvPr/>
            </p:nvSpPr>
            <p:spPr bwMode="auto">
              <a:xfrm>
                <a:off x="8238435" y="110831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2" name="AutoShape 103"/>
              <p:cNvSpPr/>
              <p:nvPr/>
            </p:nvSpPr>
            <p:spPr bwMode="auto">
              <a:xfrm>
                <a:off x="8869766" y="12939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3" name="AutoShape 104"/>
              <p:cNvSpPr/>
              <p:nvPr/>
            </p:nvSpPr>
            <p:spPr bwMode="auto">
              <a:xfrm>
                <a:off x="8359026" y="186149"/>
                <a:ext cx="572809" cy="267784"/>
              </a:xfrm>
              <a:custGeom>
                <a:avLst/>
                <a:gdLst/>
                <a:ahLst/>
                <a:cxnLst/>
                <a:rect l="0" t="0" r="r" b="b"/>
                <a:pathLst>
                  <a:path w="21600" h="21600">
                    <a:moveTo>
                      <a:pt x="21381" y="0"/>
                    </a:moveTo>
                    <a:lnTo>
                      <a:pt x="21600" y="1042"/>
                    </a:lnTo>
                    <a:lnTo>
                      <a:pt x="219" y="21600"/>
                    </a:lnTo>
                    <a:lnTo>
                      <a:pt x="0" y="20558"/>
                    </a:lnTo>
                    <a:close/>
                    <a:moveTo>
                      <a:pt x="213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4" name="AutoShape 105"/>
              <p:cNvSpPr/>
              <p:nvPr/>
            </p:nvSpPr>
            <p:spPr bwMode="auto">
              <a:xfrm>
                <a:off x="6897744" y="164868"/>
                <a:ext cx="126799" cy="337833"/>
              </a:xfrm>
              <a:custGeom>
                <a:avLst/>
                <a:gdLst/>
                <a:ahLst/>
                <a:cxnLst/>
                <a:rect l="0" t="0" r="r" b="b"/>
                <a:pathLst>
                  <a:path w="21600" h="21600">
                    <a:moveTo>
                      <a:pt x="2284" y="0"/>
                    </a:moveTo>
                    <a:lnTo>
                      <a:pt x="21600" y="21308"/>
                    </a:lnTo>
                    <a:lnTo>
                      <a:pt x="19316" y="21600"/>
                    </a:lnTo>
                    <a:lnTo>
                      <a:pt x="0" y="292"/>
                    </a:lnTo>
                    <a:close/>
                    <a:moveTo>
                      <a:pt x="228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5" name="AutoShape 106"/>
              <p:cNvSpPr/>
              <p:nvPr/>
            </p:nvSpPr>
            <p:spPr bwMode="auto">
              <a:xfrm>
                <a:off x="6465034" y="420237"/>
                <a:ext cx="382168" cy="211035"/>
              </a:xfrm>
              <a:custGeom>
                <a:avLst/>
                <a:gdLst/>
                <a:ahLst/>
                <a:cxnLst/>
                <a:rect l="0" t="0" r="r" b="b"/>
                <a:pathLst>
                  <a:path w="21600" h="21600">
                    <a:moveTo>
                      <a:pt x="374" y="0"/>
                    </a:moveTo>
                    <a:lnTo>
                      <a:pt x="21600" y="20317"/>
                    </a:lnTo>
                    <a:lnTo>
                      <a:pt x="21226" y="21600"/>
                    </a:lnTo>
                    <a:lnTo>
                      <a:pt x="0" y="1283"/>
                    </a:lnTo>
                    <a:close/>
                    <a:moveTo>
                      <a:pt x="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6" name="AutoShape 107"/>
              <p:cNvSpPr/>
              <p:nvPr/>
            </p:nvSpPr>
            <p:spPr bwMode="auto">
              <a:xfrm>
                <a:off x="5713112" y="1646545"/>
                <a:ext cx="126799" cy="422956"/>
              </a:xfrm>
              <a:custGeom>
                <a:avLst/>
                <a:gdLst/>
                <a:ahLst/>
                <a:cxnLst/>
                <a:rect l="0" t="0" r="r" b="b"/>
                <a:pathLst>
                  <a:path w="21600" h="21600">
                    <a:moveTo>
                      <a:pt x="19274" y="0"/>
                    </a:moveTo>
                    <a:lnTo>
                      <a:pt x="21600" y="190"/>
                    </a:lnTo>
                    <a:lnTo>
                      <a:pt x="2326" y="21600"/>
                    </a:lnTo>
                    <a:lnTo>
                      <a:pt x="0" y="21410"/>
                    </a:lnTo>
                    <a:close/>
                    <a:moveTo>
                      <a:pt x="192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7" name="AutoShape 111"/>
              <p:cNvSpPr/>
              <p:nvPr/>
            </p:nvSpPr>
            <p:spPr bwMode="auto">
              <a:xfrm>
                <a:off x="4046115" y="4257877"/>
                <a:ext cx="237636" cy="250050"/>
              </a:xfrm>
              <a:custGeom>
                <a:avLst/>
                <a:gdLst/>
                <a:ahLst/>
                <a:cxnLst/>
                <a:rect l="0" t="0" r="r" b="b"/>
                <a:pathLst>
                  <a:path w="21600" h="21600">
                    <a:moveTo>
                      <a:pt x="20664" y="21600"/>
                    </a:moveTo>
                    <a:lnTo>
                      <a:pt x="0" y="839"/>
                    </a:lnTo>
                    <a:lnTo>
                      <a:pt x="935" y="0"/>
                    </a:lnTo>
                    <a:lnTo>
                      <a:pt x="21600" y="20761"/>
                    </a:lnTo>
                    <a:close/>
                    <a:moveTo>
                      <a:pt x="2066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8" name="AutoShape 112"/>
              <p:cNvSpPr/>
              <p:nvPr/>
            </p:nvSpPr>
            <p:spPr bwMode="auto">
              <a:xfrm>
                <a:off x="3939711" y="4683493"/>
                <a:ext cx="313006" cy="386602"/>
              </a:xfrm>
              <a:custGeom>
                <a:avLst/>
                <a:gdLst/>
                <a:ahLst/>
                <a:cxnLst/>
                <a:rect l="0" t="0" r="r" b="b"/>
                <a:pathLst>
                  <a:path w="21600" h="21600">
                    <a:moveTo>
                      <a:pt x="777" y="21600"/>
                    </a:moveTo>
                    <a:lnTo>
                      <a:pt x="0" y="21105"/>
                    </a:lnTo>
                    <a:lnTo>
                      <a:pt x="20823" y="0"/>
                    </a:lnTo>
                    <a:lnTo>
                      <a:pt x="21600" y="495"/>
                    </a:lnTo>
                    <a:close/>
                    <a:moveTo>
                      <a:pt x="777"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9" name="AutoShape 113"/>
              <p:cNvSpPr/>
              <p:nvPr/>
            </p:nvSpPr>
            <p:spPr bwMode="auto">
              <a:xfrm>
                <a:off x="5755674" y="4307532"/>
                <a:ext cx="41675" cy="308572"/>
              </a:xfrm>
              <a:custGeom>
                <a:avLst/>
                <a:gdLst/>
                <a:ahLst/>
                <a:cxnLst/>
                <a:rect l="0" t="0" r="r" b="b"/>
                <a:pathLst>
                  <a:path w="21600" h="21600">
                    <a:moveTo>
                      <a:pt x="14424" y="21600"/>
                    </a:moveTo>
                    <a:lnTo>
                      <a:pt x="0" y="101"/>
                    </a:lnTo>
                    <a:lnTo>
                      <a:pt x="7176" y="0"/>
                    </a:lnTo>
                    <a:lnTo>
                      <a:pt x="21600" y="21499"/>
                    </a:lnTo>
                    <a:close/>
                    <a:moveTo>
                      <a:pt x="1442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0" name="AutoShape 114"/>
              <p:cNvSpPr/>
              <p:nvPr/>
            </p:nvSpPr>
            <p:spPr bwMode="auto">
              <a:xfrm>
                <a:off x="7280799" y="4804085"/>
                <a:ext cx="250050" cy="209261"/>
              </a:xfrm>
              <a:custGeom>
                <a:avLst/>
                <a:gdLst/>
                <a:ahLst/>
                <a:cxnLst/>
                <a:rect l="0" t="0" r="r" b="b"/>
                <a:pathLst>
                  <a:path w="21600" h="21600">
                    <a:moveTo>
                      <a:pt x="20821" y="0"/>
                    </a:moveTo>
                    <a:lnTo>
                      <a:pt x="21600" y="1128"/>
                    </a:lnTo>
                    <a:lnTo>
                      <a:pt x="779" y="21600"/>
                    </a:lnTo>
                    <a:lnTo>
                      <a:pt x="0" y="20472"/>
                    </a:lnTo>
                    <a:close/>
                    <a:moveTo>
                      <a:pt x="2082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1" name="AutoShape 115"/>
              <p:cNvSpPr/>
              <p:nvPr/>
            </p:nvSpPr>
            <p:spPr bwMode="auto">
              <a:xfrm>
                <a:off x="8763362" y="3576891"/>
                <a:ext cx="91330" cy="307686"/>
              </a:xfrm>
              <a:custGeom>
                <a:avLst/>
                <a:gdLst/>
                <a:ahLst/>
                <a:cxnLst/>
                <a:rect l="0" t="0" r="r" b="b"/>
                <a:pathLst>
                  <a:path w="21600" h="21600">
                    <a:moveTo>
                      <a:pt x="3235" y="0"/>
                    </a:moveTo>
                    <a:lnTo>
                      <a:pt x="21600" y="21354"/>
                    </a:lnTo>
                    <a:lnTo>
                      <a:pt x="18365" y="21600"/>
                    </a:lnTo>
                    <a:lnTo>
                      <a:pt x="0" y="246"/>
                    </a:lnTo>
                    <a:close/>
                    <a:moveTo>
                      <a:pt x="323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2" name="AutoShape 116"/>
              <p:cNvSpPr/>
              <p:nvPr/>
            </p:nvSpPr>
            <p:spPr bwMode="auto">
              <a:xfrm>
                <a:off x="8543460" y="4633838"/>
                <a:ext cx="140099" cy="261577"/>
              </a:xfrm>
              <a:custGeom>
                <a:avLst/>
                <a:gdLst/>
                <a:ahLst/>
                <a:cxnLst/>
                <a:rect l="0" t="0" r="r" b="b"/>
                <a:pathLst>
                  <a:path w="21600" h="21600">
                    <a:moveTo>
                      <a:pt x="1953" y="0"/>
                    </a:moveTo>
                    <a:lnTo>
                      <a:pt x="21600" y="21076"/>
                    </a:lnTo>
                    <a:lnTo>
                      <a:pt x="19647" y="21600"/>
                    </a:lnTo>
                    <a:lnTo>
                      <a:pt x="0" y="524"/>
                    </a:lnTo>
                    <a:close/>
                    <a:moveTo>
                      <a:pt x="195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3" name="AutoShape 117"/>
              <p:cNvSpPr/>
              <p:nvPr/>
            </p:nvSpPr>
            <p:spPr bwMode="auto">
              <a:xfrm>
                <a:off x="7819913" y="2094327"/>
                <a:ext cx="161380" cy="345812"/>
              </a:xfrm>
              <a:custGeom>
                <a:avLst/>
                <a:gdLst/>
                <a:ahLst/>
                <a:cxnLst/>
                <a:rect l="0" t="0" r="r" b="b"/>
                <a:pathLst>
                  <a:path w="21600" h="21600">
                    <a:moveTo>
                      <a:pt x="1734" y="0"/>
                    </a:moveTo>
                    <a:lnTo>
                      <a:pt x="21600" y="21245"/>
                    </a:lnTo>
                    <a:lnTo>
                      <a:pt x="19866" y="21600"/>
                    </a:lnTo>
                    <a:lnTo>
                      <a:pt x="0" y="355"/>
                    </a:lnTo>
                    <a:close/>
                    <a:moveTo>
                      <a:pt x="17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4" name="AutoShape 118"/>
              <p:cNvSpPr/>
              <p:nvPr/>
            </p:nvSpPr>
            <p:spPr bwMode="auto">
              <a:xfrm>
                <a:off x="7869568" y="1165066"/>
                <a:ext cx="435370" cy="484139"/>
              </a:xfrm>
              <a:custGeom>
                <a:avLst/>
                <a:gdLst/>
                <a:ahLst/>
                <a:cxnLst/>
                <a:rect l="0" t="0" r="r" b="b"/>
                <a:pathLst>
                  <a:path w="21600" h="21600">
                    <a:moveTo>
                      <a:pt x="21076" y="0"/>
                    </a:moveTo>
                    <a:lnTo>
                      <a:pt x="21600" y="422"/>
                    </a:lnTo>
                    <a:lnTo>
                      <a:pt x="524" y="21600"/>
                    </a:lnTo>
                    <a:lnTo>
                      <a:pt x="0" y="21178"/>
                    </a:lnTo>
                    <a:close/>
                    <a:moveTo>
                      <a:pt x="2107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5" name="AutoShape 119"/>
              <p:cNvSpPr/>
              <p:nvPr/>
            </p:nvSpPr>
            <p:spPr bwMode="auto">
              <a:xfrm>
                <a:off x="7201883" y="1037381"/>
                <a:ext cx="345812" cy="581676"/>
              </a:xfrm>
              <a:custGeom>
                <a:avLst/>
                <a:gdLst/>
                <a:ahLst/>
                <a:cxnLst/>
                <a:rect l="0" t="0" r="r" b="b"/>
                <a:pathLst>
                  <a:path w="21600" h="21600">
                    <a:moveTo>
                      <a:pt x="767" y="0"/>
                    </a:moveTo>
                    <a:lnTo>
                      <a:pt x="21600" y="21335"/>
                    </a:lnTo>
                    <a:lnTo>
                      <a:pt x="20833" y="21600"/>
                    </a:lnTo>
                    <a:lnTo>
                      <a:pt x="0" y="265"/>
                    </a:lnTo>
                    <a:close/>
                    <a:moveTo>
                      <a:pt x="76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6" name="AutoShape 120"/>
              <p:cNvSpPr/>
              <p:nvPr/>
            </p:nvSpPr>
            <p:spPr bwMode="auto">
              <a:xfrm>
                <a:off x="6791340" y="2633442"/>
                <a:ext cx="296158" cy="573695"/>
              </a:xfrm>
              <a:custGeom>
                <a:avLst/>
                <a:gdLst/>
                <a:ahLst/>
                <a:cxnLst/>
                <a:rect l="0" t="0" r="r" b="b"/>
                <a:pathLst>
                  <a:path w="21600" h="21600">
                    <a:moveTo>
                      <a:pt x="925" y="0"/>
                    </a:moveTo>
                    <a:lnTo>
                      <a:pt x="21600" y="21361"/>
                    </a:lnTo>
                    <a:lnTo>
                      <a:pt x="20675" y="21600"/>
                    </a:lnTo>
                    <a:lnTo>
                      <a:pt x="0" y="239"/>
                    </a:lnTo>
                    <a:close/>
                    <a:moveTo>
                      <a:pt x="9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7" name="AutoShape 122"/>
              <p:cNvSpPr/>
              <p:nvPr/>
            </p:nvSpPr>
            <p:spPr bwMode="auto">
              <a:xfrm>
                <a:off x="8188780" y="3030684"/>
                <a:ext cx="673006" cy="77143"/>
              </a:xfrm>
              <a:custGeom>
                <a:avLst/>
                <a:gdLst/>
                <a:ahLst/>
                <a:cxnLst/>
                <a:rect l="0" t="0" r="r" b="b"/>
                <a:pathLst>
                  <a:path w="21578" h="21510">
                    <a:moveTo>
                      <a:pt x="227" y="21510"/>
                    </a:moveTo>
                    <a:cubicBezTo>
                      <a:pt x="111" y="21510"/>
                      <a:pt x="13" y="20753"/>
                      <a:pt x="1" y="19744"/>
                    </a:cubicBezTo>
                    <a:cubicBezTo>
                      <a:pt x="-11" y="18668"/>
                      <a:pt x="81" y="17712"/>
                      <a:pt x="205" y="17609"/>
                    </a:cubicBezTo>
                    <a:lnTo>
                      <a:pt x="21329" y="8"/>
                    </a:lnTo>
                    <a:cubicBezTo>
                      <a:pt x="21456" y="-90"/>
                      <a:pt x="21565" y="690"/>
                      <a:pt x="21577" y="1764"/>
                    </a:cubicBezTo>
                    <a:cubicBezTo>
                      <a:pt x="21589" y="2840"/>
                      <a:pt x="21497" y="3796"/>
                      <a:pt x="21373" y="3899"/>
                    </a:cubicBezTo>
                    <a:lnTo>
                      <a:pt x="249" y="21500"/>
                    </a:lnTo>
                    <a:cubicBezTo>
                      <a:pt x="242" y="21506"/>
                      <a:pt x="234" y="21510"/>
                      <a:pt x="227" y="21510"/>
                    </a:cubicBezTo>
                    <a:close/>
                    <a:moveTo>
                      <a:pt x="227" y="2151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8" name="AutoShape 123"/>
              <p:cNvSpPr/>
              <p:nvPr/>
            </p:nvSpPr>
            <p:spPr bwMode="auto">
              <a:xfrm>
                <a:off x="8798830" y="3108713"/>
                <a:ext cx="99310" cy="240296"/>
              </a:xfrm>
              <a:custGeom>
                <a:avLst/>
                <a:gdLst/>
                <a:ahLst/>
                <a:cxnLst/>
                <a:rect l="0" t="0" r="r" b="b"/>
                <a:pathLst>
                  <a:path w="21208" h="21519">
                    <a:moveTo>
                      <a:pt x="1516" y="21519"/>
                    </a:moveTo>
                    <a:cubicBezTo>
                      <a:pt x="1339" y="21519"/>
                      <a:pt x="1160" y="21506"/>
                      <a:pt x="983" y="21478"/>
                    </a:cubicBezTo>
                    <a:cubicBezTo>
                      <a:pt x="199" y="21356"/>
                      <a:pt x="-196" y="20991"/>
                      <a:pt x="96" y="20663"/>
                    </a:cubicBezTo>
                    <a:lnTo>
                      <a:pt x="18274" y="410"/>
                    </a:lnTo>
                    <a:cubicBezTo>
                      <a:pt x="18568" y="82"/>
                      <a:pt x="19442" y="-81"/>
                      <a:pt x="20225" y="40"/>
                    </a:cubicBezTo>
                    <a:cubicBezTo>
                      <a:pt x="21009" y="163"/>
                      <a:pt x="21404" y="528"/>
                      <a:pt x="21112" y="855"/>
                    </a:cubicBezTo>
                    <a:lnTo>
                      <a:pt x="2934" y="21108"/>
                    </a:lnTo>
                    <a:cubicBezTo>
                      <a:pt x="2706" y="21363"/>
                      <a:pt x="2128" y="21519"/>
                      <a:pt x="1516" y="21519"/>
                    </a:cubicBezTo>
                    <a:close/>
                    <a:moveTo>
                      <a:pt x="1516" y="2151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9" name="AutoShape 124"/>
              <p:cNvSpPr/>
              <p:nvPr/>
            </p:nvSpPr>
            <p:spPr bwMode="auto">
              <a:xfrm>
                <a:off x="8664051" y="1611963"/>
                <a:ext cx="170247" cy="106404"/>
              </a:xfrm>
              <a:custGeom>
                <a:avLst/>
                <a:gdLst/>
                <a:ahLst/>
                <a:cxnLst/>
                <a:rect l="0" t="0" r="r" b="b"/>
                <a:pathLst>
                  <a:path w="21349" h="21399">
                    <a:moveTo>
                      <a:pt x="890" y="21399"/>
                    </a:moveTo>
                    <a:cubicBezTo>
                      <a:pt x="586" y="21399"/>
                      <a:pt x="289" y="21149"/>
                      <a:pt x="123" y="20699"/>
                    </a:cubicBezTo>
                    <a:cubicBezTo>
                      <a:pt x="-126" y="20019"/>
                      <a:pt x="14" y="19145"/>
                      <a:pt x="437" y="18744"/>
                    </a:cubicBezTo>
                    <a:lnTo>
                      <a:pt x="20006" y="198"/>
                    </a:lnTo>
                    <a:cubicBezTo>
                      <a:pt x="20431" y="-201"/>
                      <a:pt x="20974" y="22"/>
                      <a:pt x="21225" y="701"/>
                    </a:cubicBezTo>
                    <a:cubicBezTo>
                      <a:pt x="21474" y="1380"/>
                      <a:pt x="21334" y="2254"/>
                      <a:pt x="20912" y="2655"/>
                    </a:cubicBezTo>
                    <a:lnTo>
                      <a:pt x="1343" y="21201"/>
                    </a:lnTo>
                    <a:cubicBezTo>
                      <a:pt x="1199" y="21335"/>
                      <a:pt x="1044" y="21399"/>
                      <a:pt x="890" y="21399"/>
                    </a:cubicBezTo>
                    <a:close/>
                    <a:moveTo>
                      <a:pt x="890" y="213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0" name="AutoShape 127"/>
              <p:cNvSpPr/>
              <p:nvPr/>
            </p:nvSpPr>
            <p:spPr bwMode="auto">
              <a:xfrm>
                <a:off x="3882962" y="3229305"/>
                <a:ext cx="148079" cy="226995"/>
              </a:xfrm>
              <a:custGeom>
                <a:avLst/>
                <a:gdLst/>
                <a:ahLst/>
                <a:cxnLst/>
                <a:rect l="0" t="0" r="r" b="b"/>
                <a:pathLst>
                  <a:path w="21316" h="21506">
                    <a:moveTo>
                      <a:pt x="1014" y="21506"/>
                    </a:moveTo>
                    <a:cubicBezTo>
                      <a:pt x="828" y="21506"/>
                      <a:pt x="641" y="21472"/>
                      <a:pt x="472" y="21402"/>
                    </a:cubicBezTo>
                    <a:cubicBezTo>
                      <a:pt x="-1" y="21204"/>
                      <a:pt x="-142" y="20788"/>
                      <a:pt x="157" y="20474"/>
                    </a:cubicBezTo>
                    <a:lnTo>
                      <a:pt x="19443" y="313"/>
                    </a:lnTo>
                    <a:cubicBezTo>
                      <a:pt x="19743" y="-1"/>
                      <a:pt x="20371" y="-94"/>
                      <a:pt x="20844" y="104"/>
                    </a:cubicBezTo>
                    <a:cubicBezTo>
                      <a:pt x="21317" y="303"/>
                      <a:pt x="21458" y="718"/>
                      <a:pt x="21159" y="1032"/>
                    </a:cubicBezTo>
                    <a:lnTo>
                      <a:pt x="1873" y="21193"/>
                    </a:lnTo>
                    <a:cubicBezTo>
                      <a:pt x="1679" y="21396"/>
                      <a:pt x="1350" y="21506"/>
                      <a:pt x="1014" y="21506"/>
                    </a:cubicBezTo>
                    <a:close/>
                    <a:moveTo>
                      <a:pt x="1014" y="2150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1" name="AutoShape 128"/>
              <p:cNvSpPr/>
              <p:nvPr/>
            </p:nvSpPr>
            <p:spPr bwMode="auto">
              <a:xfrm>
                <a:off x="5840797" y="3342802"/>
                <a:ext cx="262463" cy="461084"/>
              </a:xfrm>
              <a:custGeom>
                <a:avLst/>
                <a:gdLst/>
                <a:ahLst/>
                <a:cxnLst/>
                <a:rect l="0" t="0" r="r" b="b"/>
                <a:pathLst>
                  <a:path w="21435" h="21553">
                    <a:moveTo>
                      <a:pt x="579" y="21553"/>
                    </a:moveTo>
                    <a:cubicBezTo>
                      <a:pt x="484" y="21553"/>
                      <a:pt x="387" y="21540"/>
                      <a:pt x="298" y="21511"/>
                    </a:cubicBezTo>
                    <a:cubicBezTo>
                      <a:pt x="18" y="21422"/>
                      <a:pt x="-83" y="21220"/>
                      <a:pt x="73" y="21061"/>
                    </a:cubicBezTo>
                    <a:lnTo>
                      <a:pt x="20349" y="172"/>
                    </a:lnTo>
                    <a:cubicBezTo>
                      <a:pt x="20504" y="11"/>
                      <a:pt x="20856" y="-47"/>
                      <a:pt x="21136" y="43"/>
                    </a:cubicBezTo>
                    <a:cubicBezTo>
                      <a:pt x="21416" y="131"/>
                      <a:pt x="21517" y="333"/>
                      <a:pt x="21361" y="493"/>
                    </a:cubicBezTo>
                    <a:lnTo>
                      <a:pt x="1085" y="21382"/>
                    </a:lnTo>
                    <a:cubicBezTo>
                      <a:pt x="979" y="21492"/>
                      <a:pt x="782" y="21553"/>
                      <a:pt x="579" y="21553"/>
                    </a:cubicBezTo>
                    <a:close/>
                    <a:moveTo>
                      <a:pt x="579"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2" name="AutoShape 129"/>
              <p:cNvSpPr/>
              <p:nvPr/>
            </p:nvSpPr>
            <p:spPr bwMode="auto">
              <a:xfrm>
                <a:off x="6195477" y="3300241"/>
                <a:ext cx="669459" cy="223449"/>
              </a:xfrm>
              <a:custGeom>
                <a:avLst/>
                <a:gdLst/>
                <a:ahLst/>
                <a:cxnLst/>
                <a:rect l="0" t="0" r="r" b="b"/>
                <a:pathLst>
                  <a:path w="21545" h="21518">
                    <a:moveTo>
                      <a:pt x="21318" y="21518"/>
                    </a:moveTo>
                    <a:cubicBezTo>
                      <a:pt x="21295" y="21518"/>
                      <a:pt x="21272" y="21508"/>
                      <a:pt x="21249" y="21486"/>
                    </a:cubicBezTo>
                    <a:lnTo>
                      <a:pt x="159" y="1335"/>
                    </a:lnTo>
                    <a:cubicBezTo>
                      <a:pt x="39" y="1220"/>
                      <a:pt x="-27" y="836"/>
                      <a:pt x="11" y="476"/>
                    </a:cubicBezTo>
                    <a:cubicBezTo>
                      <a:pt x="49" y="117"/>
                      <a:pt x="177" y="-82"/>
                      <a:pt x="298" y="33"/>
                    </a:cubicBezTo>
                    <a:lnTo>
                      <a:pt x="21387" y="20184"/>
                    </a:lnTo>
                    <a:cubicBezTo>
                      <a:pt x="21507" y="20299"/>
                      <a:pt x="21573" y="20683"/>
                      <a:pt x="21535" y="21043"/>
                    </a:cubicBezTo>
                    <a:cubicBezTo>
                      <a:pt x="21504" y="21333"/>
                      <a:pt x="21415" y="21518"/>
                      <a:pt x="21318" y="21518"/>
                    </a:cubicBezTo>
                    <a:close/>
                    <a:moveTo>
                      <a:pt x="21318" y="2151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3" name="AutoShape 130"/>
              <p:cNvSpPr/>
              <p:nvPr/>
            </p:nvSpPr>
            <p:spPr bwMode="auto">
              <a:xfrm>
                <a:off x="5776954" y="2746939"/>
                <a:ext cx="312119" cy="468178"/>
              </a:xfrm>
              <a:custGeom>
                <a:avLst/>
                <a:gdLst/>
                <a:ahLst/>
                <a:cxnLst/>
                <a:rect l="0" t="0" r="r" b="b"/>
                <a:pathLst>
                  <a:path w="21464" h="21554">
                    <a:moveTo>
                      <a:pt x="20977" y="21554"/>
                    </a:moveTo>
                    <a:cubicBezTo>
                      <a:pt x="20818" y="21554"/>
                      <a:pt x="20662" y="21502"/>
                      <a:pt x="20569" y="21407"/>
                    </a:cubicBezTo>
                    <a:lnTo>
                      <a:pt x="80" y="506"/>
                    </a:lnTo>
                    <a:cubicBezTo>
                      <a:pt x="-68" y="355"/>
                      <a:pt x="-5" y="153"/>
                      <a:pt x="220" y="54"/>
                    </a:cubicBezTo>
                    <a:cubicBezTo>
                      <a:pt x="446" y="-46"/>
                      <a:pt x="748" y="-3"/>
                      <a:pt x="895" y="147"/>
                    </a:cubicBezTo>
                    <a:lnTo>
                      <a:pt x="21384" y="21048"/>
                    </a:lnTo>
                    <a:cubicBezTo>
                      <a:pt x="21532" y="21199"/>
                      <a:pt x="21469" y="21401"/>
                      <a:pt x="21244" y="21500"/>
                    </a:cubicBezTo>
                    <a:cubicBezTo>
                      <a:pt x="21161" y="21537"/>
                      <a:pt x="21069" y="21554"/>
                      <a:pt x="20977" y="21554"/>
                    </a:cubicBezTo>
                    <a:close/>
                    <a:moveTo>
                      <a:pt x="20977" y="2155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4" name="AutoShape 131"/>
              <p:cNvSpPr/>
              <p:nvPr/>
            </p:nvSpPr>
            <p:spPr bwMode="auto">
              <a:xfrm>
                <a:off x="6699123" y="4137285"/>
                <a:ext cx="737735" cy="404336"/>
              </a:xfrm>
              <a:custGeom>
                <a:avLst/>
                <a:gdLst/>
                <a:ahLst/>
                <a:cxnLst/>
                <a:rect l="0" t="0" r="r" b="b"/>
                <a:pathLst>
                  <a:path w="21541" h="21546">
                    <a:moveTo>
                      <a:pt x="21333" y="21546"/>
                    </a:moveTo>
                    <a:cubicBezTo>
                      <a:pt x="21300" y="21546"/>
                      <a:pt x="21267" y="21532"/>
                      <a:pt x="21235" y="21501"/>
                    </a:cubicBezTo>
                    <a:lnTo>
                      <a:pt x="108" y="711"/>
                    </a:lnTo>
                    <a:cubicBezTo>
                      <a:pt x="8" y="612"/>
                      <a:pt x="-30" y="383"/>
                      <a:pt x="24" y="199"/>
                    </a:cubicBezTo>
                    <a:cubicBezTo>
                      <a:pt x="79" y="16"/>
                      <a:pt x="204" y="-54"/>
                      <a:pt x="305" y="46"/>
                    </a:cubicBezTo>
                    <a:lnTo>
                      <a:pt x="21432" y="20836"/>
                    </a:lnTo>
                    <a:cubicBezTo>
                      <a:pt x="21532" y="20935"/>
                      <a:pt x="21570" y="21164"/>
                      <a:pt x="21516" y="21348"/>
                    </a:cubicBezTo>
                    <a:cubicBezTo>
                      <a:pt x="21478" y="21474"/>
                      <a:pt x="21407" y="21546"/>
                      <a:pt x="21333" y="21546"/>
                    </a:cubicBezTo>
                    <a:close/>
                    <a:moveTo>
                      <a:pt x="21333"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5" name="AutoShape 132"/>
              <p:cNvSpPr/>
              <p:nvPr/>
            </p:nvSpPr>
            <p:spPr bwMode="auto">
              <a:xfrm>
                <a:off x="5869172" y="1129598"/>
                <a:ext cx="269557" cy="390148"/>
              </a:xfrm>
              <a:custGeom>
                <a:avLst/>
                <a:gdLst/>
                <a:ahLst/>
                <a:cxnLst/>
                <a:rect l="0" t="0" r="r" b="b"/>
                <a:pathLst>
                  <a:path w="21445" h="21546">
                    <a:moveTo>
                      <a:pt x="564" y="21546"/>
                    </a:moveTo>
                    <a:cubicBezTo>
                      <a:pt x="455" y="21546"/>
                      <a:pt x="344" y="21524"/>
                      <a:pt x="247" y="21478"/>
                    </a:cubicBezTo>
                    <a:cubicBezTo>
                      <a:pt x="-11" y="21357"/>
                      <a:pt x="-78" y="21113"/>
                      <a:pt x="98" y="20934"/>
                    </a:cubicBezTo>
                    <a:lnTo>
                      <a:pt x="20413" y="172"/>
                    </a:lnTo>
                    <a:cubicBezTo>
                      <a:pt x="20589" y="-7"/>
                      <a:pt x="20939" y="-54"/>
                      <a:pt x="21197" y="68"/>
                    </a:cubicBezTo>
                    <a:cubicBezTo>
                      <a:pt x="21455" y="189"/>
                      <a:pt x="21522" y="433"/>
                      <a:pt x="21346" y="612"/>
                    </a:cubicBezTo>
                    <a:lnTo>
                      <a:pt x="1031" y="21374"/>
                    </a:lnTo>
                    <a:cubicBezTo>
                      <a:pt x="922" y="21486"/>
                      <a:pt x="744" y="21546"/>
                      <a:pt x="564" y="21546"/>
                    </a:cubicBezTo>
                    <a:close/>
                    <a:moveTo>
                      <a:pt x="564"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6" name="AutoShape 133"/>
              <p:cNvSpPr/>
              <p:nvPr/>
            </p:nvSpPr>
            <p:spPr bwMode="auto">
              <a:xfrm>
                <a:off x="4442471" y="4094724"/>
                <a:ext cx="986898" cy="453991"/>
              </a:xfrm>
              <a:custGeom>
                <a:avLst/>
                <a:gdLst/>
                <a:ahLst/>
                <a:cxnLst/>
                <a:rect l="0" t="0" r="r" b="b"/>
                <a:pathLst>
                  <a:path w="21557" h="21553">
                    <a:moveTo>
                      <a:pt x="155" y="21553"/>
                    </a:moveTo>
                    <a:cubicBezTo>
                      <a:pt x="96" y="21553"/>
                      <a:pt x="39" y="21479"/>
                      <a:pt x="13" y="21355"/>
                    </a:cubicBezTo>
                    <a:cubicBezTo>
                      <a:pt x="-22" y="21186"/>
                      <a:pt x="13" y="20986"/>
                      <a:pt x="91" y="20909"/>
                    </a:cubicBezTo>
                    <a:lnTo>
                      <a:pt x="21337" y="30"/>
                    </a:lnTo>
                    <a:cubicBezTo>
                      <a:pt x="21416" y="-47"/>
                      <a:pt x="21507" y="28"/>
                      <a:pt x="21543" y="198"/>
                    </a:cubicBezTo>
                    <a:cubicBezTo>
                      <a:pt x="21578" y="367"/>
                      <a:pt x="21543" y="567"/>
                      <a:pt x="21465" y="643"/>
                    </a:cubicBezTo>
                    <a:lnTo>
                      <a:pt x="219" y="21523"/>
                    </a:lnTo>
                    <a:cubicBezTo>
                      <a:pt x="198" y="21544"/>
                      <a:pt x="176" y="21553"/>
                      <a:pt x="155" y="21553"/>
                    </a:cubicBezTo>
                    <a:close/>
                    <a:moveTo>
                      <a:pt x="155"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7" name="AutoShape 134"/>
              <p:cNvSpPr/>
              <p:nvPr/>
            </p:nvSpPr>
            <p:spPr bwMode="auto">
              <a:xfrm>
                <a:off x="6330256" y="1101223"/>
                <a:ext cx="1106603" cy="617143"/>
              </a:xfrm>
              <a:custGeom>
                <a:avLst/>
                <a:gdLst/>
                <a:ahLst/>
                <a:cxnLst/>
                <a:rect l="0" t="0" r="r" b="b"/>
                <a:pathLst>
                  <a:path w="21561" h="21565">
                    <a:moveTo>
                      <a:pt x="21422" y="21565"/>
                    </a:moveTo>
                    <a:cubicBezTo>
                      <a:pt x="21399" y="21565"/>
                      <a:pt x="21376" y="21555"/>
                      <a:pt x="21355" y="21534"/>
                    </a:cubicBezTo>
                    <a:lnTo>
                      <a:pt x="71" y="465"/>
                    </a:lnTo>
                    <a:cubicBezTo>
                      <a:pt x="4" y="399"/>
                      <a:pt x="-20" y="248"/>
                      <a:pt x="17" y="128"/>
                    </a:cubicBezTo>
                    <a:cubicBezTo>
                      <a:pt x="54" y="9"/>
                      <a:pt x="138" y="-35"/>
                      <a:pt x="205" y="31"/>
                    </a:cubicBezTo>
                    <a:lnTo>
                      <a:pt x="21489" y="21100"/>
                    </a:lnTo>
                    <a:cubicBezTo>
                      <a:pt x="21556" y="21166"/>
                      <a:pt x="21580" y="21317"/>
                      <a:pt x="21543" y="21437"/>
                    </a:cubicBezTo>
                    <a:cubicBezTo>
                      <a:pt x="21518" y="21519"/>
                      <a:pt x="21471" y="21565"/>
                      <a:pt x="21422" y="21565"/>
                    </a:cubicBezTo>
                    <a:close/>
                    <a:moveTo>
                      <a:pt x="21422" y="2156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8" name="AutoShape 135"/>
              <p:cNvSpPr/>
              <p:nvPr/>
            </p:nvSpPr>
            <p:spPr bwMode="auto">
              <a:xfrm>
                <a:off x="6883557" y="2505757"/>
                <a:ext cx="1099509" cy="560395"/>
              </a:xfrm>
              <a:custGeom>
                <a:avLst/>
                <a:gdLst/>
                <a:ahLst/>
                <a:cxnLst/>
                <a:rect l="0" t="0" r="r" b="b"/>
                <a:pathLst>
                  <a:path w="21561" h="21561">
                    <a:moveTo>
                      <a:pt x="21421" y="21561"/>
                    </a:moveTo>
                    <a:cubicBezTo>
                      <a:pt x="21400" y="21561"/>
                      <a:pt x="21379" y="21552"/>
                      <a:pt x="21359" y="21532"/>
                    </a:cubicBezTo>
                    <a:lnTo>
                      <a:pt x="76" y="517"/>
                    </a:lnTo>
                    <a:cubicBezTo>
                      <a:pt x="8" y="449"/>
                      <a:pt x="-20" y="285"/>
                      <a:pt x="14" y="150"/>
                    </a:cubicBezTo>
                    <a:cubicBezTo>
                      <a:pt x="49" y="15"/>
                      <a:pt x="133" y="-39"/>
                      <a:pt x="201" y="29"/>
                    </a:cubicBezTo>
                    <a:lnTo>
                      <a:pt x="21484" y="21045"/>
                    </a:lnTo>
                    <a:cubicBezTo>
                      <a:pt x="21552" y="21113"/>
                      <a:pt x="21580" y="21277"/>
                      <a:pt x="21546" y="21411"/>
                    </a:cubicBezTo>
                    <a:cubicBezTo>
                      <a:pt x="21521" y="21506"/>
                      <a:pt x="21472" y="21561"/>
                      <a:pt x="21421" y="21561"/>
                    </a:cubicBezTo>
                    <a:close/>
                    <a:moveTo>
                      <a:pt x="21421" y="2156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9" name="AutoShape 136"/>
              <p:cNvSpPr/>
              <p:nvPr/>
            </p:nvSpPr>
            <p:spPr bwMode="auto">
              <a:xfrm>
                <a:off x="7592918" y="3612359"/>
                <a:ext cx="500986" cy="188868"/>
              </a:xfrm>
              <a:custGeom>
                <a:avLst/>
                <a:gdLst/>
                <a:ahLst/>
                <a:cxnLst/>
                <a:rect l="0" t="0" r="r" b="b"/>
                <a:pathLst>
                  <a:path w="21520" h="21494">
                    <a:moveTo>
                      <a:pt x="21208" y="21494"/>
                    </a:moveTo>
                    <a:cubicBezTo>
                      <a:pt x="21173" y="21494"/>
                      <a:pt x="21138" y="21479"/>
                      <a:pt x="21103" y="21446"/>
                    </a:cubicBezTo>
                    <a:lnTo>
                      <a:pt x="207" y="1604"/>
                    </a:lnTo>
                    <a:cubicBezTo>
                      <a:pt x="45" y="1450"/>
                      <a:pt x="-40" y="978"/>
                      <a:pt x="18" y="548"/>
                    </a:cubicBezTo>
                    <a:cubicBezTo>
                      <a:pt x="76" y="117"/>
                      <a:pt x="255" y="-106"/>
                      <a:pt x="417" y="49"/>
                    </a:cubicBezTo>
                    <a:lnTo>
                      <a:pt x="21314" y="19890"/>
                    </a:lnTo>
                    <a:cubicBezTo>
                      <a:pt x="21476" y="20044"/>
                      <a:pt x="21560" y="20517"/>
                      <a:pt x="21502" y="20947"/>
                    </a:cubicBezTo>
                    <a:cubicBezTo>
                      <a:pt x="21456" y="21284"/>
                      <a:pt x="21336" y="21494"/>
                      <a:pt x="21208" y="21494"/>
                    </a:cubicBezTo>
                    <a:close/>
                    <a:moveTo>
                      <a:pt x="21208" y="2149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0" name="AutoShape 137"/>
              <p:cNvSpPr/>
              <p:nvPr/>
            </p:nvSpPr>
            <p:spPr bwMode="auto">
              <a:xfrm>
                <a:off x="4080696" y="3250586"/>
                <a:ext cx="268670" cy="1240495"/>
              </a:xfrm>
              <a:custGeom>
                <a:avLst/>
                <a:gdLst/>
                <a:ahLst/>
                <a:cxnLst/>
                <a:rect l="0" t="0" r="r" b="b"/>
                <a:pathLst>
                  <a:path w="21498" h="21589">
                    <a:moveTo>
                      <a:pt x="20938" y="21589"/>
                    </a:moveTo>
                    <a:cubicBezTo>
                      <a:pt x="20679" y="21589"/>
                      <a:pt x="20446" y="21549"/>
                      <a:pt x="20391" y="21492"/>
                    </a:cubicBezTo>
                    <a:lnTo>
                      <a:pt x="12" y="147"/>
                    </a:lnTo>
                    <a:cubicBezTo>
                      <a:pt x="-51" y="81"/>
                      <a:pt x="143" y="16"/>
                      <a:pt x="445" y="3"/>
                    </a:cubicBezTo>
                    <a:cubicBezTo>
                      <a:pt x="748" y="-11"/>
                      <a:pt x="1043" y="31"/>
                      <a:pt x="1107" y="97"/>
                    </a:cubicBezTo>
                    <a:lnTo>
                      <a:pt x="21486" y="21442"/>
                    </a:lnTo>
                    <a:cubicBezTo>
                      <a:pt x="21549" y="21508"/>
                      <a:pt x="21355" y="21573"/>
                      <a:pt x="21053" y="21586"/>
                    </a:cubicBezTo>
                    <a:cubicBezTo>
                      <a:pt x="21014" y="21588"/>
                      <a:pt x="20976" y="21589"/>
                      <a:pt x="20938" y="21589"/>
                    </a:cubicBezTo>
                    <a:close/>
                    <a:moveTo>
                      <a:pt x="20938" y="2158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1" name="AutoShape 138"/>
              <p:cNvSpPr/>
              <p:nvPr/>
            </p:nvSpPr>
            <p:spPr bwMode="auto">
              <a:xfrm>
                <a:off x="8280996" y="4633838"/>
                <a:ext cx="141872" cy="319211"/>
              </a:xfrm>
              <a:custGeom>
                <a:avLst/>
                <a:gdLst/>
                <a:ahLst/>
                <a:cxnLst/>
                <a:rect l="0" t="0" r="r" b="b"/>
                <a:pathLst>
                  <a:path w="21312" h="21535">
                    <a:moveTo>
                      <a:pt x="1066" y="21535"/>
                    </a:moveTo>
                    <a:cubicBezTo>
                      <a:pt x="929" y="21535"/>
                      <a:pt x="789" y="21524"/>
                      <a:pt x="655" y="21498"/>
                    </a:cubicBezTo>
                    <a:cubicBezTo>
                      <a:pt x="112" y="21396"/>
                      <a:pt x="-144" y="21115"/>
                      <a:pt x="83" y="20872"/>
                    </a:cubicBezTo>
                    <a:lnTo>
                      <a:pt x="19262" y="294"/>
                    </a:lnTo>
                    <a:cubicBezTo>
                      <a:pt x="19490" y="49"/>
                      <a:pt x="20116" y="-65"/>
                      <a:pt x="20657" y="37"/>
                    </a:cubicBezTo>
                    <a:cubicBezTo>
                      <a:pt x="21200" y="139"/>
                      <a:pt x="21456" y="420"/>
                      <a:pt x="21229" y="663"/>
                    </a:cubicBezTo>
                    <a:lnTo>
                      <a:pt x="2050" y="21241"/>
                    </a:lnTo>
                    <a:cubicBezTo>
                      <a:pt x="1878" y="21424"/>
                      <a:pt x="1483" y="21535"/>
                      <a:pt x="1066" y="21535"/>
                    </a:cubicBezTo>
                    <a:close/>
                    <a:moveTo>
                      <a:pt x="1066" y="2153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2" name="AutoShape 139"/>
              <p:cNvSpPr/>
              <p:nvPr/>
            </p:nvSpPr>
            <p:spPr bwMode="auto">
              <a:xfrm>
                <a:off x="8195872" y="3874823"/>
                <a:ext cx="219902" cy="532021"/>
              </a:xfrm>
              <a:custGeom>
                <a:avLst/>
                <a:gdLst/>
                <a:ahLst/>
                <a:cxnLst/>
                <a:rect l="0" t="0" r="r" b="b"/>
                <a:pathLst>
                  <a:path w="21417" h="21562">
                    <a:moveTo>
                      <a:pt x="20725" y="21562"/>
                    </a:moveTo>
                    <a:cubicBezTo>
                      <a:pt x="20450" y="21562"/>
                      <a:pt x="20191" y="21494"/>
                      <a:pt x="20083" y="21381"/>
                    </a:cubicBezTo>
                    <a:lnTo>
                      <a:pt x="48" y="394"/>
                    </a:lnTo>
                    <a:cubicBezTo>
                      <a:pt x="-92" y="246"/>
                      <a:pt x="81" y="79"/>
                      <a:pt x="436" y="20"/>
                    </a:cubicBezTo>
                    <a:cubicBezTo>
                      <a:pt x="790" y="-38"/>
                      <a:pt x="1192" y="34"/>
                      <a:pt x="1333" y="182"/>
                    </a:cubicBezTo>
                    <a:lnTo>
                      <a:pt x="21368" y="21168"/>
                    </a:lnTo>
                    <a:cubicBezTo>
                      <a:pt x="21508" y="21316"/>
                      <a:pt x="21335" y="21483"/>
                      <a:pt x="20980" y="21542"/>
                    </a:cubicBezTo>
                    <a:cubicBezTo>
                      <a:pt x="20897" y="21555"/>
                      <a:pt x="20810" y="21562"/>
                      <a:pt x="20725" y="21562"/>
                    </a:cubicBezTo>
                    <a:close/>
                    <a:moveTo>
                      <a:pt x="20725" y="2156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3" name="AutoShape 140"/>
              <p:cNvSpPr/>
              <p:nvPr/>
            </p:nvSpPr>
            <p:spPr bwMode="auto">
              <a:xfrm>
                <a:off x="7968878" y="2456102"/>
                <a:ext cx="92217" cy="567489"/>
              </a:xfrm>
              <a:custGeom>
                <a:avLst/>
                <a:gdLst/>
                <a:ahLst/>
                <a:cxnLst/>
                <a:rect l="0" t="0" r="r" b="b"/>
                <a:pathLst>
                  <a:path w="21379" h="21581">
                    <a:moveTo>
                      <a:pt x="19732" y="21581"/>
                    </a:moveTo>
                    <a:cubicBezTo>
                      <a:pt x="18926" y="21581"/>
                      <a:pt x="18221" y="21484"/>
                      <a:pt x="18106" y="21349"/>
                    </a:cubicBezTo>
                    <a:lnTo>
                      <a:pt x="17" y="307"/>
                    </a:lnTo>
                    <a:cubicBezTo>
                      <a:pt x="-110" y="160"/>
                      <a:pt x="517" y="23"/>
                      <a:pt x="1416" y="3"/>
                    </a:cubicBezTo>
                    <a:cubicBezTo>
                      <a:pt x="2321" y="-19"/>
                      <a:pt x="3148" y="85"/>
                      <a:pt x="3274" y="232"/>
                    </a:cubicBezTo>
                    <a:lnTo>
                      <a:pt x="21363" y="21274"/>
                    </a:lnTo>
                    <a:cubicBezTo>
                      <a:pt x="21490" y="21421"/>
                      <a:pt x="20863" y="21558"/>
                      <a:pt x="19964" y="21579"/>
                    </a:cubicBezTo>
                    <a:cubicBezTo>
                      <a:pt x="19887" y="21580"/>
                      <a:pt x="19808" y="21581"/>
                      <a:pt x="19732" y="21581"/>
                    </a:cubicBezTo>
                    <a:close/>
                    <a:moveTo>
                      <a:pt x="19732" y="2158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4" name="AutoShape 141"/>
              <p:cNvSpPr/>
              <p:nvPr/>
            </p:nvSpPr>
            <p:spPr bwMode="auto">
              <a:xfrm>
                <a:off x="7997252" y="1838959"/>
                <a:ext cx="474385" cy="617143"/>
              </a:xfrm>
              <a:custGeom>
                <a:avLst/>
                <a:gdLst/>
                <a:ahLst/>
                <a:cxnLst/>
                <a:rect l="0" t="0" r="r" b="b"/>
                <a:pathLst>
                  <a:path w="21516" h="21568">
                    <a:moveTo>
                      <a:pt x="321" y="21568"/>
                    </a:moveTo>
                    <a:cubicBezTo>
                      <a:pt x="252" y="21568"/>
                      <a:pt x="184" y="21551"/>
                      <a:pt x="126" y="21517"/>
                    </a:cubicBezTo>
                    <a:cubicBezTo>
                      <a:pt x="-15" y="21434"/>
                      <a:pt x="-42" y="21278"/>
                      <a:pt x="66" y="21169"/>
                    </a:cubicBezTo>
                    <a:lnTo>
                      <a:pt x="20940" y="98"/>
                    </a:lnTo>
                    <a:cubicBezTo>
                      <a:pt x="21048" y="-11"/>
                      <a:pt x="21249" y="-32"/>
                      <a:pt x="21390" y="51"/>
                    </a:cubicBezTo>
                    <a:cubicBezTo>
                      <a:pt x="21531" y="134"/>
                      <a:pt x="21558" y="290"/>
                      <a:pt x="21450" y="399"/>
                    </a:cubicBezTo>
                    <a:lnTo>
                      <a:pt x="576" y="21471"/>
                    </a:lnTo>
                    <a:cubicBezTo>
                      <a:pt x="513" y="21535"/>
                      <a:pt x="417" y="21568"/>
                      <a:pt x="321" y="21568"/>
                    </a:cubicBezTo>
                    <a:close/>
                    <a:moveTo>
                      <a:pt x="321" y="2156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5" name="AutoShape 142"/>
              <p:cNvSpPr/>
              <p:nvPr/>
            </p:nvSpPr>
            <p:spPr bwMode="auto">
              <a:xfrm>
                <a:off x="8578928" y="1874427"/>
                <a:ext cx="112611" cy="425615"/>
              </a:xfrm>
              <a:custGeom>
                <a:avLst/>
                <a:gdLst/>
                <a:ahLst/>
                <a:cxnLst/>
                <a:rect l="0" t="0" r="r" b="b"/>
                <a:pathLst>
                  <a:path w="21329" h="21564">
                    <a:moveTo>
                      <a:pt x="19995" y="21564"/>
                    </a:moveTo>
                    <a:cubicBezTo>
                      <a:pt x="19394" y="21564"/>
                      <a:pt x="18848" y="21454"/>
                      <a:pt x="18701" y="21289"/>
                    </a:cubicBezTo>
                    <a:lnTo>
                      <a:pt x="37" y="444"/>
                    </a:lnTo>
                    <a:cubicBezTo>
                      <a:pt x="-136" y="251"/>
                      <a:pt x="304" y="57"/>
                      <a:pt x="1020" y="10"/>
                    </a:cubicBezTo>
                    <a:cubicBezTo>
                      <a:pt x="1728" y="-36"/>
                      <a:pt x="2454" y="82"/>
                      <a:pt x="2627" y="275"/>
                    </a:cubicBezTo>
                    <a:lnTo>
                      <a:pt x="21291" y="21120"/>
                    </a:lnTo>
                    <a:cubicBezTo>
                      <a:pt x="21464" y="21313"/>
                      <a:pt x="21024" y="21507"/>
                      <a:pt x="20308" y="21554"/>
                    </a:cubicBezTo>
                    <a:cubicBezTo>
                      <a:pt x="20204" y="21561"/>
                      <a:pt x="20099" y="21564"/>
                      <a:pt x="19995" y="21564"/>
                    </a:cubicBezTo>
                    <a:close/>
                    <a:moveTo>
                      <a:pt x="19995" y="2156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6" name="AutoShape 143"/>
              <p:cNvSpPr/>
              <p:nvPr/>
            </p:nvSpPr>
            <p:spPr bwMode="auto">
              <a:xfrm>
                <a:off x="8344839" y="1072849"/>
                <a:ext cx="340493" cy="101971"/>
              </a:xfrm>
              <a:custGeom>
                <a:avLst/>
                <a:gdLst/>
                <a:ahLst/>
                <a:cxnLst/>
                <a:rect l="0" t="0" r="r" b="b"/>
                <a:pathLst>
                  <a:path w="21502" h="21440">
                    <a:moveTo>
                      <a:pt x="447" y="21440"/>
                    </a:moveTo>
                    <a:cubicBezTo>
                      <a:pt x="250" y="21440"/>
                      <a:pt x="70" y="21005"/>
                      <a:pt x="16" y="20346"/>
                    </a:cubicBezTo>
                    <a:cubicBezTo>
                      <a:pt x="-49" y="19557"/>
                      <a:pt x="92" y="18743"/>
                      <a:pt x="331" y="18529"/>
                    </a:cubicBezTo>
                    <a:lnTo>
                      <a:pt x="20937" y="52"/>
                    </a:lnTo>
                    <a:cubicBezTo>
                      <a:pt x="21176" y="-160"/>
                      <a:pt x="21422" y="303"/>
                      <a:pt x="21487" y="1094"/>
                    </a:cubicBezTo>
                    <a:cubicBezTo>
                      <a:pt x="21551" y="1883"/>
                      <a:pt x="21410" y="2697"/>
                      <a:pt x="21172" y="2910"/>
                    </a:cubicBezTo>
                    <a:lnTo>
                      <a:pt x="565" y="21388"/>
                    </a:lnTo>
                    <a:cubicBezTo>
                      <a:pt x="526" y="21422"/>
                      <a:pt x="486" y="21440"/>
                      <a:pt x="447" y="21440"/>
                    </a:cubicBezTo>
                    <a:close/>
                    <a:moveTo>
                      <a:pt x="447" y="2144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7" name="AutoShape 144"/>
              <p:cNvSpPr/>
              <p:nvPr/>
            </p:nvSpPr>
            <p:spPr bwMode="auto">
              <a:xfrm>
                <a:off x="8160405" y="710190"/>
                <a:ext cx="141872" cy="437143"/>
              </a:xfrm>
              <a:custGeom>
                <a:avLst/>
                <a:gdLst/>
                <a:ahLst/>
                <a:cxnLst/>
                <a:rect l="0" t="0" r="r" b="b"/>
                <a:pathLst>
                  <a:path w="21350" h="21559">
                    <a:moveTo>
                      <a:pt x="20283" y="21559"/>
                    </a:moveTo>
                    <a:cubicBezTo>
                      <a:pt x="19824" y="21559"/>
                      <a:pt x="19401" y="21461"/>
                      <a:pt x="19261" y="21310"/>
                    </a:cubicBezTo>
                    <a:lnTo>
                      <a:pt x="46" y="453"/>
                    </a:lnTo>
                    <a:cubicBezTo>
                      <a:pt x="-125" y="267"/>
                      <a:pt x="194" y="72"/>
                      <a:pt x="758" y="16"/>
                    </a:cubicBezTo>
                    <a:cubicBezTo>
                      <a:pt x="1324" y="-41"/>
                      <a:pt x="1918" y="65"/>
                      <a:pt x="2089" y="250"/>
                    </a:cubicBezTo>
                    <a:lnTo>
                      <a:pt x="21304" y="21106"/>
                    </a:lnTo>
                    <a:cubicBezTo>
                      <a:pt x="21475" y="21292"/>
                      <a:pt x="21156" y="21487"/>
                      <a:pt x="20592" y="21544"/>
                    </a:cubicBezTo>
                    <a:cubicBezTo>
                      <a:pt x="20489" y="21554"/>
                      <a:pt x="20385" y="21559"/>
                      <a:pt x="20283" y="21559"/>
                    </a:cubicBezTo>
                    <a:close/>
                    <a:moveTo>
                      <a:pt x="20283" y="2155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8" name="AutoShape 145"/>
              <p:cNvSpPr/>
              <p:nvPr/>
            </p:nvSpPr>
            <p:spPr bwMode="auto">
              <a:xfrm>
                <a:off x="7692227" y="179055"/>
                <a:ext cx="312119" cy="212808"/>
              </a:xfrm>
              <a:custGeom>
                <a:avLst/>
                <a:gdLst/>
                <a:ahLst/>
                <a:cxnLst/>
                <a:rect l="0" t="0" r="r" b="b"/>
                <a:pathLst>
                  <a:path w="21465" h="21500">
                    <a:moveTo>
                      <a:pt x="20976" y="21500"/>
                    </a:moveTo>
                    <a:cubicBezTo>
                      <a:pt x="20883" y="21500"/>
                      <a:pt x="20789" y="21461"/>
                      <a:pt x="20706" y="21380"/>
                    </a:cubicBezTo>
                    <a:lnTo>
                      <a:pt x="217" y="1313"/>
                    </a:lnTo>
                    <a:cubicBezTo>
                      <a:pt x="-8" y="1094"/>
                      <a:pt x="-68" y="649"/>
                      <a:pt x="82" y="319"/>
                    </a:cubicBezTo>
                    <a:cubicBezTo>
                      <a:pt x="231" y="-10"/>
                      <a:pt x="533" y="-100"/>
                      <a:pt x="758" y="121"/>
                    </a:cubicBezTo>
                    <a:lnTo>
                      <a:pt x="21247" y="20187"/>
                    </a:lnTo>
                    <a:cubicBezTo>
                      <a:pt x="21472" y="20406"/>
                      <a:pt x="21532" y="20851"/>
                      <a:pt x="21382" y="21181"/>
                    </a:cubicBezTo>
                    <a:cubicBezTo>
                      <a:pt x="21289" y="21388"/>
                      <a:pt x="21133" y="21500"/>
                      <a:pt x="20976" y="21500"/>
                    </a:cubicBezTo>
                    <a:close/>
                    <a:moveTo>
                      <a:pt x="20976" y="215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9" name="AutoShape 158"/>
              <p:cNvSpPr/>
              <p:nvPr/>
            </p:nvSpPr>
            <p:spPr bwMode="auto">
              <a:xfrm>
                <a:off x="6677842" y="4640932"/>
                <a:ext cx="267784" cy="267784"/>
              </a:xfrm>
              <a:custGeom>
                <a:avLst/>
                <a:gdLst/>
                <a:ahLst/>
                <a:cxnLst/>
                <a:rect l="0" t="0" r="r" b="b"/>
                <a:pathLst>
                  <a:path w="21600" h="21600">
                    <a:moveTo>
                      <a:pt x="10799" y="21600"/>
                    </a:moveTo>
                    <a:cubicBezTo>
                      <a:pt x="4844" y="21600"/>
                      <a:pt x="0" y="16754"/>
                      <a:pt x="0" y="10800"/>
                    </a:cubicBezTo>
                    <a:cubicBezTo>
                      <a:pt x="0" y="4845"/>
                      <a:pt x="4845" y="0"/>
                      <a:pt x="10799" y="0"/>
                    </a:cubicBezTo>
                    <a:cubicBezTo>
                      <a:pt x="16755" y="0"/>
                      <a:pt x="21600" y="4845"/>
                      <a:pt x="21600" y="10800"/>
                    </a:cubicBezTo>
                    <a:cubicBezTo>
                      <a:pt x="21600" y="16754"/>
                      <a:pt x="16755" y="21600"/>
                      <a:pt x="10799" y="21600"/>
                    </a:cubicBezTo>
                    <a:close/>
                    <a:moveTo>
                      <a:pt x="10799" y="1271"/>
                    </a:moveTo>
                    <a:cubicBezTo>
                      <a:pt x="5546" y="1271"/>
                      <a:pt x="1271" y="5545"/>
                      <a:pt x="1271" y="10800"/>
                    </a:cubicBezTo>
                    <a:cubicBezTo>
                      <a:pt x="1271" y="16054"/>
                      <a:pt x="5546" y="20329"/>
                      <a:pt x="10799" y="20329"/>
                    </a:cubicBezTo>
                    <a:cubicBezTo>
                      <a:pt x="16054" y="20329"/>
                      <a:pt x="20328" y="16054"/>
                      <a:pt x="20328" y="10800"/>
                    </a:cubicBezTo>
                    <a:cubicBezTo>
                      <a:pt x="20328" y="5546"/>
                      <a:pt x="16054" y="1271"/>
                      <a:pt x="10799" y="1271"/>
                    </a:cubicBezTo>
                    <a:close/>
                    <a:moveTo>
                      <a:pt x="10799"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0" name="AutoShape 219"/>
              <p:cNvSpPr/>
              <p:nvPr/>
            </p:nvSpPr>
            <p:spPr bwMode="auto">
              <a:xfrm>
                <a:off x="4769662" y="4612557"/>
                <a:ext cx="407882" cy="407882"/>
              </a:xfrm>
              <a:custGeom>
                <a:avLst/>
                <a:gdLst/>
                <a:ahLst/>
                <a:cxnLst/>
                <a:rect l="0" t="0" r="r" b="b"/>
                <a:pathLst>
                  <a:path w="21600" h="21600">
                    <a:moveTo>
                      <a:pt x="10800" y="21600"/>
                    </a:moveTo>
                    <a:cubicBezTo>
                      <a:pt x="4845" y="21600"/>
                      <a:pt x="0" y="16754"/>
                      <a:pt x="0" y="10799"/>
                    </a:cubicBezTo>
                    <a:cubicBezTo>
                      <a:pt x="0" y="4845"/>
                      <a:pt x="4845" y="0"/>
                      <a:pt x="10800" y="0"/>
                    </a:cubicBezTo>
                    <a:cubicBezTo>
                      <a:pt x="16755" y="0"/>
                      <a:pt x="21600" y="4845"/>
                      <a:pt x="21600" y="10799"/>
                    </a:cubicBezTo>
                    <a:cubicBezTo>
                      <a:pt x="21600" y="16754"/>
                      <a:pt x="16756" y="21600"/>
                      <a:pt x="10800" y="21600"/>
                    </a:cubicBezTo>
                    <a:close/>
                    <a:moveTo>
                      <a:pt x="10800" y="1271"/>
                    </a:moveTo>
                    <a:cubicBezTo>
                      <a:pt x="5546" y="1271"/>
                      <a:pt x="1271" y="5546"/>
                      <a:pt x="1271" y="10799"/>
                    </a:cubicBezTo>
                    <a:cubicBezTo>
                      <a:pt x="1271" y="16054"/>
                      <a:pt x="5546" y="20328"/>
                      <a:pt x="10800" y="20328"/>
                    </a:cubicBezTo>
                    <a:cubicBezTo>
                      <a:pt x="16054" y="20328"/>
                      <a:pt x="20329" y="16054"/>
                      <a:pt x="20329" y="10799"/>
                    </a:cubicBezTo>
                    <a:cubicBezTo>
                      <a:pt x="20330"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1" name="AutoShape 94"/>
              <p:cNvSpPr/>
              <p:nvPr/>
            </p:nvSpPr>
            <p:spPr bwMode="auto">
              <a:xfrm>
                <a:off x="7919223" y="240644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2" name="AutoShape 96"/>
              <p:cNvSpPr/>
              <p:nvPr/>
            </p:nvSpPr>
            <p:spPr bwMode="auto">
              <a:xfrm>
                <a:off x="6337348" y="291718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3" name="AutoShape 1"/>
              <p:cNvSpPr/>
              <p:nvPr/>
            </p:nvSpPr>
            <p:spPr bwMode="auto">
              <a:xfrm>
                <a:off x="5252027" y="2044672"/>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4"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4" name="AutoShape 2"/>
              <p:cNvSpPr/>
              <p:nvPr/>
            </p:nvSpPr>
            <p:spPr bwMode="auto">
              <a:xfrm>
                <a:off x="6862275" y="3129994"/>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5"/>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5" name="AutoShape 3"/>
              <p:cNvSpPr/>
              <p:nvPr/>
            </p:nvSpPr>
            <p:spPr bwMode="auto">
              <a:xfrm>
                <a:off x="5415179" y="374713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6" name="AutoShape 5"/>
              <p:cNvSpPr/>
              <p:nvPr/>
            </p:nvSpPr>
            <p:spPr bwMode="auto">
              <a:xfrm>
                <a:off x="6791340" y="491173"/>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6"/>
                      <a:pt x="1270" y="10800"/>
                    </a:cubicBezTo>
                    <a:cubicBezTo>
                      <a:pt x="1270" y="16054"/>
                      <a:pt x="5545" y="20329"/>
                      <a:pt x="10800" y="20329"/>
                    </a:cubicBezTo>
                    <a:cubicBezTo>
                      <a:pt x="16055" y="20329"/>
                      <a:pt x="20330" y="16054"/>
                      <a:pt x="20330" y="10800"/>
                    </a:cubicBezTo>
                    <a:cubicBezTo>
                      <a:pt x="20330" y="5546"/>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7" name="AutoShape 7"/>
              <p:cNvSpPr/>
              <p:nvPr/>
            </p:nvSpPr>
            <p:spPr bwMode="auto">
              <a:xfrm>
                <a:off x="6493408" y="2236201"/>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8" name="AutoShape 10"/>
              <p:cNvSpPr/>
              <p:nvPr/>
            </p:nvSpPr>
            <p:spPr bwMode="auto">
              <a:xfrm>
                <a:off x="4592322" y="3385364"/>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9" name="AutoShape 14"/>
              <p:cNvSpPr/>
              <p:nvPr/>
            </p:nvSpPr>
            <p:spPr bwMode="auto">
              <a:xfrm>
                <a:off x="4216361" y="447777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29"/>
                      <a:pt x="10800" y="20329"/>
                    </a:cubicBezTo>
                    <a:cubicBezTo>
                      <a:pt x="16055" y="20329"/>
                      <a:pt x="20330" y="16055"/>
                      <a:pt x="20330" y="10800"/>
                    </a:cubicBezTo>
                    <a:cubicBezTo>
                      <a:pt x="20330"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0" name="AutoShape 6"/>
              <p:cNvSpPr/>
              <p:nvPr/>
            </p:nvSpPr>
            <p:spPr bwMode="auto">
              <a:xfrm>
                <a:off x="7394295" y="156230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29"/>
                      <a:pt x="10800" y="20329"/>
                    </a:cubicBezTo>
                    <a:cubicBezTo>
                      <a:pt x="16055" y="20329"/>
                      <a:pt x="20330" y="16055"/>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1" name="AutoShape 8"/>
              <p:cNvSpPr/>
              <p:nvPr/>
            </p:nvSpPr>
            <p:spPr bwMode="auto">
              <a:xfrm>
                <a:off x="7961783" y="299647"/>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2" name="AutoShape 20"/>
              <p:cNvSpPr/>
              <p:nvPr/>
            </p:nvSpPr>
            <p:spPr bwMode="auto">
              <a:xfrm>
                <a:off x="8685333" y="952258"/>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30"/>
                      <a:pt x="10800" y="20330"/>
                    </a:cubicBezTo>
                    <a:cubicBezTo>
                      <a:pt x="16054" y="20330"/>
                      <a:pt x="20329" y="16055"/>
                      <a:pt x="20329" y="10800"/>
                    </a:cubicBezTo>
                    <a:cubicBezTo>
                      <a:pt x="20329" y="5545"/>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3" name="AutoShape 23"/>
              <p:cNvSpPr/>
              <p:nvPr/>
            </p:nvSpPr>
            <p:spPr bwMode="auto">
              <a:xfrm>
                <a:off x="8422869" y="1619057"/>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5"/>
                      <a:pt x="5545" y="20329"/>
                      <a:pt x="10800" y="20329"/>
                    </a:cubicBezTo>
                    <a:cubicBezTo>
                      <a:pt x="16055" y="20329"/>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4" name="AutoShape 19"/>
              <p:cNvSpPr/>
              <p:nvPr/>
            </p:nvSpPr>
            <p:spPr bwMode="auto">
              <a:xfrm>
                <a:off x="7947597" y="301649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5" name="AutoShape 11"/>
              <p:cNvSpPr/>
              <p:nvPr/>
            </p:nvSpPr>
            <p:spPr bwMode="auto">
              <a:xfrm>
                <a:off x="7415580" y="4421033"/>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pic>
          <p:nvPicPr>
            <p:cNvPr id="137" name="图形 136"/>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6905423" y="6244060"/>
              <a:ext cx="194528" cy="147573"/>
            </a:xfrm>
            <a:prstGeom prst="rect">
              <a:avLst/>
            </a:prstGeom>
          </p:spPr>
        </p:pic>
        <p:pic>
          <p:nvPicPr>
            <p:cNvPr id="138" name="图形 137"/>
            <p:cNvPicPr>
              <a:picLocks noChangeAspect="1"/>
            </p:cNvPicPr>
            <p:nvPr userDrawn="1"/>
          </p:nvPicPr>
          <p:blipFill>
            <a:blip r:embed="rId10">
              <a:extLst>
                <a:ext uri="{96DAC541-7B7A-43D3-8B79-37D633B846F1}">
                  <asvg:svgBlip xmlns:asvg="http://schemas.microsoft.com/office/drawing/2016/SVG/main" xmlns="" r:embed="rId11"/>
                </a:ext>
              </a:extLst>
            </a:blip>
            <a:stretch>
              <a:fillRect/>
            </a:stretch>
          </p:blipFill>
          <p:spPr>
            <a:xfrm>
              <a:off x="11682334" y="2984432"/>
              <a:ext cx="187557" cy="152074"/>
            </a:xfrm>
            <a:prstGeom prst="rect">
              <a:avLst/>
            </a:prstGeom>
          </p:spPr>
        </p:pic>
        <p:pic>
          <p:nvPicPr>
            <p:cNvPr id="139" name="图形 138"/>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137398" y="4586311"/>
              <a:ext cx="200327" cy="151972"/>
            </a:xfrm>
            <a:prstGeom prst="rect">
              <a:avLst/>
            </a:prstGeom>
          </p:spPr>
        </p:pic>
        <p:pic>
          <p:nvPicPr>
            <p:cNvPr id="140" name="图形 139"/>
            <p:cNvPicPr>
              <a:picLocks noChangeAspect="1"/>
            </p:cNvPicPr>
            <p:nvPr userDrawn="1"/>
          </p:nvPicPr>
          <p:blipFill>
            <a:blip r:embed="rId8">
              <a:extLst>
                <a:ext uri="{96DAC541-7B7A-43D3-8B79-37D633B846F1}">
                  <asvg:svgBlip xmlns:asvg="http://schemas.microsoft.com/office/drawing/2016/SVG/main" xmlns="" r:embed="rId9"/>
                </a:ext>
              </a:extLst>
            </a:blip>
            <a:stretch>
              <a:fillRect/>
            </a:stretch>
          </p:blipFill>
          <p:spPr>
            <a:xfrm>
              <a:off x="11992314" y="2256778"/>
              <a:ext cx="173031" cy="118238"/>
            </a:xfrm>
            <a:prstGeom prst="rect">
              <a:avLst/>
            </a:prstGeom>
          </p:spPr>
        </p:pic>
        <p:pic>
          <p:nvPicPr>
            <p:cNvPr id="141" name="图形 140"/>
            <p:cNvPicPr>
              <a:picLocks noChangeAspect="1"/>
            </p:cNvPicPr>
            <p:nvPr userDrawn="1"/>
          </p:nvPicPr>
          <p:blipFill>
            <a:blip r:embed="rId12">
              <a:extLst>
                <a:ext uri="{96DAC541-7B7A-43D3-8B79-37D633B846F1}">
                  <asvg:svgBlip xmlns:asvg="http://schemas.microsoft.com/office/drawing/2016/SVG/main" xmlns="" r:embed="rId13"/>
                </a:ext>
              </a:extLst>
            </a:blip>
            <a:stretch>
              <a:fillRect/>
            </a:stretch>
          </p:blipFill>
          <p:spPr>
            <a:xfrm>
              <a:off x="11198657" y="1534425"/>
              <a:ext cx="283313" cy="256072"/>
            </a:xfrm>
            <a:prstGeom prst="rect">
              <a:avLst/>
            </a:prstGeom>
          </p:spPr>
        </p:pic>
        <p:pic>
          <p:nvPicPr>
            <p:cNvPr id="142" name="图形 141"/>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8302220" y="5496417"/>
              <a:ext cx="465815" cy="353377"/>
            </a:xfrm>
            <a:prstGeom prst="rect">
              <a:avLst/>
            </a:prstGeom>
          </p:spPr>
        </p:pic>
        <p:pic>
          <p:nvPicPr>
            <p:cNvPr id="143" name="图形 142"/>
            <p:cNvPicPr>
              <a:picLocks noChangeAspect="1"/>
            </p:cNvPicPr>
            <p:nvPr userDrawn="1"/>
          </p:nvPicPr>
          <p:blipFill>
            <a:blip r:embed="rId8">
              <a:extLst>
                <a:ext uri="{96DAC541-7B7A-43D3-8B79-37D633B846F1}">
                  <asvg:svgBlip xmlns:asvg="http://schemas.microsoft.com/office/drawing/2016/SVG/main" xmlns="" r:embed="rId9"/>
                </a:ext>
              </a:extLst>
            </a:blip>
            <a:stretch>
              <a:fillRect/>
            </a:stretch>
          </p:blipFill>
          <p:spPr>
            <a:xfrm>
              <a:off x="10581309" y="6257665"/>
              <a:ext cx="266624" cy="182193"/>
            </a:xfrm>
            <a:prstGeom prst="rect">
              <a:avLst/>
            </a:prstGeom>
          </p:spPr>
        </p:pic>
        <p:pic>
          <p:nvPicPr>
            <p:cNvPr id="144" name="图形 143"/>
            <p:cNvPicPr>
              <a:picLocks noChangeAspect="1"/>
            </p:cNvPicPr>
            <p:nvPr userDrawn="1"/>
          </p:nvPicPr>
          <p:blipFill>
            <a:blip r:embed="rId10">
              <a:extLst>
                <a:ext uri="{96DAC541-7B7A-43D3-8B79-37D633B846F1}">
                  <asvg:svgBlip xmlns:asvg="http://schemas.microsoft.com/office/drawing/2016/SVG/main" xmlns="" r:embed="rId11"/>
                </a:ext>
              </a:extLst>
            </a:blip>
            <a:stretch>
              <a:fillRect/>
            </a:stretch>
          </p:blipFill>
          <p:spPr>
            <a:xfrm>
              <a:off x="7586940" y="6428939"/>
              <a:ext cx="263936" cy="214003"/>
            </a:xfrm>
            <a:prstGeom prst="rect">
              <a:avLst/>
            </a:prstGeom>
          </p:spPr>
        </p:pic>
        <p:pic>
          <p:nvPicPr>
            <p:cNvPr id="145" name="图形 144"/>
            <p:cNvPicPr>
              <a:picLocks noChangeAspect="1"/>
            </p:cNvPicPr>
            <p:nvPr userDrawn="1"/>
          </p:nvPicPr>
          <p:blipFill>
            <a:blip r:embed="rId10">
              <a:extLst>
                <a:ext uri="{96DAC541-7B7A-43D3-8B79-37D633B846F1}">
                  <asvg:svgBlip xmlns:asvg="http://schemas.microsoft.com/office/drawing/2016/SVG/main" xmlns="" r:embed="rId11"/>
                </a:ext>
              </a:extLst>
            </a:blip>
            <a:stretch>
              <a:fillRect/>
            </a:stretch>
          </p:blipFill>
          <p:spPr>
            <a:xfrm>
              <a:off x="9708083" y="6429892"/>
              <a:ext cx="187557" cy="152074"/>
            </a:xfrm>
            <a:prstGeom prst="rect">
              <a:avLst/>
            </a:prstGeom>
          </p:spPr>
        </p:pic>
      </p:grpSp>
      <p:sp>
        <p:nvSpPr>
          <p:cNvPr id="2" name="标题 1"/>
          <p:cNvSpPr>
            <a:spLocks noGrp="1"/>
          </p:cNvSpPr>
          <p:nvPr>
            <p:ph type="ctrTitle" hasCustomPrompt="1"/>
          </p:nvPr>
        </p:nvSpPr>
        <p:spPr>
          <a:xfrm>
            <a:off x="1090054" y="3210508"/>
            <a:ext cx="7767010" cy="659595"/>
          </a:xfrm>
          <a:prstGeom prst="rect">
            <a:avLst/>
          </a:prstGeom>
        </p:spPr>
        <p:txBody>
          <a:bodyPr anchor="b"/>
          <a:lstStyle>
            <a:lvl1pPr algn="l">
              <a:lnSpc>
                <a:spcPts val="5000"/>
              </a:lnSpc>
              <a:defRPr sz="3600" b="1">
                <a:solidFill>
                  <a:schemeClr val="bg2">
                    <a:lumMod val="25000"/>
                  </a:schemeClr>
                </a:solidFill>
              </a:defRPr>
            </a:lvl1pPr>
          </a:lstStyle>
          <a:p>
            <a:r>
              <a:rPr lang="zh-CN" altLang="en-US" dirty="0"/>
              <a:t>单击此处编辑主标题</a:t>
            </a:r>
          </a:p>
        </p:txBody>
      </p:sp>
      <p:sp>
        <p:nvSpPr>
          <p:cNvPr id="3" name="副标题 2"/>
          <p:cNvSpPr>
            <a:spLocks noGrp="1"/>
          </p:cNvSpPr>
          <p:nvPr>
            <p:ph type="subTitle" idx="1" hasCustomPrompt="1"/>
          </p:nvPr>
        </p:nvSpPr>
        <p:spPr>
          <a:xfrm>
            <a:off x="1090054" y="4108974"/>
            <a:ext cx="7748465" cy="955681"/>
          </a:xfrm>
          <a:prstGeom prst="rect">
            <a:avLst/>
          </a:prstGeom>
        </p:spPr>
        <p:txBody>
          <a:bodyPr/>
          <a:lstStyle>
            <a:lvl1pPr marL="0" indent="0" algn="l">
              <a:lnSpc>
                <a:spcPct val="150000"/>
              </a:lnSpc>
              <a:buNone/>
              <a:defRPr sz="200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cxnSp>
        <p:nvCxnSpPr>
          <p:cNvPr id="16" name="直接连接符 15"/>
          <p:cNvCxnSpPr/>
          <p:nvPr userDrawn="1"/>
        </p:nvCxnSpPr>
        <p:spPr>
          <a:xfrm>
            <a:off x="1090054" y="4044373"/>
            <a:ext cx="7742381" cy="0"/>
          </a:xfrm>
          <a:prstGeom prst="line">
            <a:avLst/>
          </a:prstGeom>
          <a:ln w="28575">
            <a:solidFill>
              <a:srgbClr val="0078B4"/>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8901214" y="4044373"/>
            <a:ext cx="706195" cy="0"/>
          </a:xfrm>
          <a:prstGeom prst="line">
            <a:avLst/>
          </a:prstGeom>
          <a:ln w="28575">
            <a:solidFill>
              <a:srgbClr val="FAAA3C"/>
            </a:solidFill>
          </a:ln>
        </p:spPr>
        <p:style>
          <a:lnRef idx="1">
            <a:schemeClr val="accent1"/>
          </a:lnRef>
          <a:fillRef idx="0">
            <a:schemeClr val="accent1"/>
          </a:fillRef>
          <a:effectRef idx="0">
            <a:schemeClr val="accent1"/>
          </a:effectRef>
          <a:fontRef idx="minor">
            <a:schemeClr val="tx1"/>
          </a:fontRef>
        </p:style>
      </p:cxnSp>
      <p:sp>
        <p:nvSpPr>
          <p:cNvPr id="269" name="图片占位符 4">
            <a:extLst>
              <a:ext uri="{FF2B5EF4-FFF2-40B4-BE49-F238E27FC236}">
                <a16:creationId xmlns:a16="http://schemas.microsoft.com/office/drawing/2014/main" id="{0C9F07FE-1185-42ED-98AD-6BE292A56CEE}"/>
              </a:ext>
            </a:extLst>
          </p:cNvPr>
          <p:cNvSpPr>
            <a:spLocks noGrp="1"/>
          </p:cNvSpPr>
          <p:nvPr>
            <p:ph type="pic" sz="quarter" idx="10" hasCustomPrompt="1"/>
          </p:nvPr>
        </p:nvSpPr>
        <p:spPr>
          <a:xfrm>
            <a:off x="8963765" y="553795"/>
            <a:ext cx="2160000" cy="540000"/>
          </a:xfrm>
          <a:prstGeom prst="rect">
            <a:avLst/>
          </a:prstGeom>
        </p:spPr>
        <p:txBody>
          <a:bodyPr anchor="ctr"/>
          <a:lstStyle>
            <a:lvl1pPr marL="0" indent="0" algn="l">
              <a:buNone/>
              <a:defRPr sz="1600">
                <a:solidFill>
                  <a:srgbClr val="999999"/>
                </a:solidFill>
              </a:defRPr>
            </a:lvl1pPr>
          </a:lstStyle>
          <a:p>
            <a:r>
              <a:rPr lang="zh-CN" altLang="en-US" dirty="0"/>
              <a:t>点击添加</a:t>
            </a:r>
            <a:r>
              <a:rPr lang="en-US" altLang="zh-CN" dirty="0"/>
              <a:t>logo</a:t>
            </a:r>
            <a:endParaRPr lang="zh-CN" altLang="en-US" dirty="0"/>
          </a:p>
        </p:txBody>
      </p:sp>
      <p:sp>
        <p:nvSpPr>
          <p:cNvPr id="270" name="文本框 269">
            <a:extLst>
              <a:ext uri="{FF2B5EF4-FFF2-40B4-BE49-F238E27FC236}">
                <a16:creationId xmlns:a16="http://schemas.microsoft.com/office/drawing/2014/main" id="{ACC6044F-A7D8-46DC-AD09-16AD17108DA0}"/>
              </a:ext>
            </a:extLst>
          </p:cNvPr>
          <p:cNvSpPr txBox="1"/>
          <p:nvPr userDrawn="1"/>
        </p:nvSpPr>
        <p:spPr>
          <a:xfrm>
            <a:off x="12192000" y="623740"/>
            <a:ext cx="1359860" cy="400110"/>
          </a:xfrm>
          <a:prstGeom prst="rect">
            <a:avLst/>
          </a:prstGeom>
          <a:noFill/>
        </p:spPr>
        <p:txBody>
          <a:bodyPr wrap="square" rtlCol="0">
            <a:spAutoFit/>
          </a:bodyPr>
          <a:lstStyle/>
          <a:p>
            <a:pPr algn="l"/>
            <a:r>
              <a:rPr lang="zh-CN" altLang="en-US" sz="1000" b="0" i="0" dirty="0">
                <a:solidFill>
                  <a:srgbClr val="666666"/>
                </a:solidFill>
              </a:rPr>
              <a:t>点击此处可添加</a:t>
            </a:r>
            <a:r>
              <a:rPr lang="en-US" altLang="zh-CN" sz="1000" b="0" i="0" dirty="0">
                <a:solidFill>
                  <a:srgbClr val="666666"/>
                </a:solidFill>
              </a:rPr>
              <a:t>logo</a:t>
            </a:r>
            <a:r>
              <a:rPr lang="zh-CN" altLang="en-US" sz="1000" b="0" i="0" dirty="0">
                <a:solidFill>
                  <a:srgbClr val="666666"/>
                </a:solidFill>
              </a:rPr>
              <a:t>，不用可删除</a:t>
            </a:r>
            <a:endParaRPr lang="en-US" altLang="zh-CN" sz="1000" b="0" i="0" dirty="0">
              <a:solidFill>
                <a:srgbClr val="666666"/>
              </a:solidFill>
            </a:endParaRPr>
          </a:p>
        </p:txBody>
      </p:sp>
      <p:sp>
        <p:nvSpPr>
          <p:cNvPr id="271" name="文本框 270">
            <a:extLst>
              <a:ext uri="{FF2B5EF4-FFF2-40B4-BE49-F238E27FC236}">
                <a16:creationId xmlns:a16="http://schemas.microsoft.com/office/drawing/2014/main" id="{A6F182D3-225D-4B9B-B39F-6E725248A121}"/>
              </a:ext>
            </a:extLst>
          </p:cNvPr>
          <p:cNvSpPr txBox="1"/>
          <p:nvPr userDrawn="1"/>
        </p:nvSpPr>
        <p:spPr>
          <a:xfrm>
            <a:off x="12192000" y="3205582"/>
            <a:ext cx="1359860" cy="707886"/>
          </a:xfrm>
          <a:prstGeom prst="rect">
            <a:avLst/>
          </a:prstGeom>
          <a:noFill/>
        </p:spPr>
        <p:txBody>
          <a:bodyPr wrap="square" rtlCol="0">
            <a:spAutoFit/>
          </a:bodyPr>
          <a:lstStyle/>
          <a:p>
            <a:pPr algn="l"/>
            <a:r>
              <a:rPr lang="zh-CN" altLang="en-US" sz="1000" b="0" i="0" dirty="0">
                <a:solidFill>
                  <a:srgbClr val="666666"/>
                </a:solidFill>
              </a:rPr>
              <a:t>主标题：微软雅黑，</a:t>
            </a:r>
            <a:r>
              <a:rPr lang="en-US" altLang="zh-CN" sz="1000" b="0" i="0" dirty="0">
                <a:solidFill>
                  <a:srgbClr val="666666"/>
                </a:solidFill>
              </a:rPr>
              <a:t>36</a:t>
            </a:r>
            <a:r>
              <a:rPr lang="zh-CN" altLang="en-US" sz="1000" b="0" i="0" dirty="0">
                <a:solidFill>
                  <a:srgbClr val="666666"/>
                </a:solidFill>
              </a:rPr>
              <a:t>号，加粗，过长可适当缩小字体，尽量一行</a:t>
            </a:r>
            <a:endParaRPr lang="en-US" altLang="zh-CN" sz="1000" b="0" i="0" dirty="0">
              <a:solidFill>
                <a:srgbClr val="666666"/>
              </a:solidFill>
            </a:endParaRPr>
          </a:p>
        </p:txBody>
      </p:sp>
      <p:sp>
        <p:nvSpPr>
          <p:cNvPr id="273" name="文本框 272">
            <a:extLst>
              <a:ext uri="{FF2B5EF4-FFF2-40B4-BE49-F238E27FC236}">
                <a16:creationId xmlns:a16="http://schemas.microsoft.com/office/drawing/2014/main" id="{C3894EBF-97D7-4549-8D3D-A193C9CD15BE}"/>
              </a:ext>
            </a:extLst>
          </p:cNvPr>
          <p:cNvSpPr txBox="1"/>
          <p:nvPr userDrawn="1"/>
        </p:nvSpPr>
        <p:spPr>
          <a:xfrm>
            <a:off x="12192000" y="4206342"/>
            <a:ext cx="1359860" cy="400110"/>
          </a:xfrm>
          <a:prstGeom prst="rect">
            <a:avLst/>
          </a:prstGeom>
          <a:noFill/>
        </p:spPr>
        <p:txBody>
          <a:bodyPr wrap="square" rtlCol="0">
            <a:spAutoFit/>
          </a:bodyPr>
          <a:lstStyle/>
          <a:p>
            <a:pPr algn="l"/>
            <a:r>
              <a:rPr lang="zh-CN" altLang="en-US" sz="1000" b="0" i="0" dirty="0">
                <a:solidFill>
                  <a:srgbClr val="666666"/>
                </a:solidFill>
              </a:rPr>
              <a:t>副标题：微软雅黑，</a:t>
            </a:r>
            <a:r>
              <a:rPr lang="en-US" altLang="zh-CN" sz="1000" b="0" i="0" dirty="0">
                <a:solidFill>
                  <a:srgbClr val="666666"/>
                </a:solidFill>
              </a:rPr>
              <a:t>20</a:t>
            </a:r>
            <a:r>
              <a:rPr lang="zh-CN" altLang="en-US" sz="1000" b="0" i="0" dirty="0">
                <a:solidFill>
                  <a:srgbClr val="666666"/>
                </a:solidFill>
              </a:rPr>
              <a:t>号，</a:t>
            </a:r>
            <a:r>
              <a:rPr lang="en-US" altLang="zh-CN" sz="1000" b="0" i="0" dirty="0">
                <a:solidFill>
                  <a:srgbClr val="666666"/>
                </a:solidFill>
              </a:rPr>
              <a:t>1.5</a:t>
            </a:r>
            <a:r>
              <a:rPr lang="zh-CN" altLang="en-US" sz="1000" b="0" i="0" dirty="0">
                <a:solidFill>
                  <a:srgbClr val="666666"/>
                </a:solidFill>
              </a:rPr>
              <a:t>倍行距</a:t>
            </a:r>
            <a:endParaRPr lang="en-US" altLang="zh-CN" sz="1000" b="0" i="0" dirty="0">
              <a:solidFill>
                <a:srgbClr val="666666"/>
              </a:solidFill>
            </a:endParaRPr>
          </a:p>
        </p:txBody>
      </p:sp>
    </p:spTree>
    <p:extLst>
      <p:ext uri="{BB962C8B-B14F-4D97-AF65-F5344CB8AC3E}">
        <p14:creationId xmlns:p14="http://schemas.microsoft.com/office/powerpoint/2010/main" val="175586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6333F5A8-1043-481B-9CC5-919E60511779}"/>
              </a:ext>
            </a:extLst>
          </p:cNvPr>
          <p:cNvGrpSpPr/>
          <p:nvPr userDrawn="1"/>
        </p:nvGrpSpPr>
        <p:grpSpPr>
          <a:xfrm>
            <a:off x="7700788" y="2391131"/>
            <a:ext cx="4491212" cy="4466869"/>
            <a:chOff x="6353175" y="1071683"/>
            <a:chExt cx="5941996" cy="5909790"/>
          </a:xfrm>
          <a:solidFill>
            <a:schemeClr val="bg1">
              <a:lumMod val="75000"/>
              <a:alpha val="50000"/>
            </a:schemeClr>
          </a:solidFill>
        </p:grpSpPr>
        <p:pic>
          <p:nvPicPr>
            <p:cNvPr id="9" name="图形 8">
              <a:extLst>
                <a:ext uri="{FF2B5EF4-FFF2-40B4-BE49-F238E27FC236}">
                  <a16:creationId xmlns:a16="http://schemas.microsoft.com/office/drawing/2014/main" id="{BB06F336-1430-44D1-9223-274B4B1AC4EE}"/>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9864116" y="1802365"/>
              <a:ext cx="465815" cy="353377"/>
            </a:xfrm>
            <a:prstGeom prst="rect">
              <a:avLst/>
            </a:prstGeom>
          </p:spPr>
        </p:pic>
        <p:pic>
          <p:nvPicPr>
            <p:cNvPr id="11" name="图形 10">
              <a:extLst>
                <a:ext uri="{FF2B5EF4-FFF2-40B4-BE49-F238E27FC236}">
                  <a16:creationId xmlns:a16="http://schemas.microsoft.com/office/drawing/2014/main" id="{17B1E893-918A-4A82-8D13-CEAFB7EB5ECF}"/>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0575730" y="2988485"/>
              <a:ext cx="451780" cy="422154"/>
            </a:xfrm>
            <a:prstGeom prst="rect">
              <a:avLst/>
            </a:prstGeom>
          </p:spPr>
        </p:pic>
        <p:pic>
          <p:nvPicPr>
            <p:cNvPr id="13" name="图形 12">
              <a:extLst>
                <a:ext uri="{FF2B5EF4-FFF2-40B4-BE49-F238E27FC236}">
                  <a16:creationId xmlns:a16="http://schemas.microsoft.com/office/drawing/2014/main" id="{DC6D01DE-AFFB-47E0-B919-81C123912872}"/>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a:off x="10012405" y="4793122"/>
              <a:ext cx="574844" cy="451663"/>
            </a:xfrm>
            <a:prstGeom prst="rect">
              <a:avLst/>
            </a:prstGeom>
          </p:spPr>
        </p:pic>
        <p:pic>
          <p:nvPicPr>
            <p:cNvPr id="15" name="图形 14">
              <a:extLst>
                <a:ext uri="{FF2B5EF4-FFF2-40B4-BE49-F238E27FC236}">
                  <a16:creationId xmlns:a16="http://schemas.microsoft.com/office/drawing/2014/main" id="{1807A80A-4F9C-46E9-866A-F89769D2D752}"/>
                </a:ext>
              </a:extLst>
            </p:cNvPr>
            <p:cNvPicPr>
              <a:picLocks noChangeAspect="1"/>
            </p:cNvPicPr>
            <p:nvPr userDrawn="1"/>
          </p:nvPicPr>
          <p:blipFill>
            <a:blip r:embed="rId8">
              <a:extLst>
                <a:ext uri="{96DAC541-7B7A-43D3-8B79-37D633B846F1}">
                  <asvg:svgBlip xmlns:asvg="http://schemas.microsoft.com/office/drawing/2016/SVG/main" xmlns="" r:embed="rId9"/>
                </a:ext>
              </a:extLst>
            </a:blip>
            <a:stretch>
              <a:fillRect/>
            </a:stretch>
          </p:blipFill>
          <p:spPr>
            <a:xfrm>
              <a:off x="8181869" y="3661852"/>
              <a:ext cx="571500" cy="390525"/>
            </a:xfrm>
            <a:prstGeom prst="rect">
              <a:avLst/>
            </a:prstGeom>
          </p:spPr>
        </p:pic>
        <p:pic>
          <p:nvPicPr>
            <p:cNvPr id="17" name="图形 16">
              <a:extLst>
                <a:ext uri="{FF2B5EF4-FFF2-40B4-BE49-F238E27FC236}">
                  <a16:creationId xmlns:a16="http://schemas.microsoft.com/office/drawing/2014/main" id="{A80B92F8-464B-4F16-AC84-276BEE530652}"/>
                </a:ext>
              </a:extLst>
            </p:cNvPr>
            <p:cNvPicPr>
              <a:picLocks noChangeAspect="1"/>
            </p:cNvPicPr>
            <p:nvPr userDrawn="1"/>
          </p:nvPicPr>
          <p:blipFill>
            <a:blip r:embed="rId10">
              <a:extLst>
                <a:ext uri="{96DAC541-7B7A-43D3-8B79-37D633B846F1}">
                  <asvg:svgBlip xmlns:asvg="http://schemas.microsoft.com/office/drawing/2016/SVG/main" xmlns="" r:embed="rId11"/>
                </a:ext>
              </a:extLst>
            </a:blip>
            <a:stretch>
              <a:fillRect/>
            </a:stretch>
          </p:blipFill>
          <p:spPr>
            <a:xfrm>
              <a:off x="9516493" y="3728191"/>
              <a:ext cx="314165" cy="254729"/>
            </a:xfrm>
            <a:prstGeom prst="rect">
              <a:avLst/>
            </a:prstGeom>
          </p:spPr>
        </p:pic>
        <p:pic>
          <p:nvPicPr>
            <p:cNvPr id="18" name="图形 17">
              <a:extLst>
                <a:ext uri="{FF2B5EF4-FFF2-40B4-BE49-F238E27FC236}">
                  <a16:creationId xmlns:a16="http://schemas.microsoft.com/office/drawing/2014/main" id="{C21125CC-5BF6-40A5-9EAB-6197E55B557C}"/>
                </a:ext>
              </a:extLst>
            </p:cNvPr>
            <p:cNvPicPr>
              <a:picLocks noChangeAspect="1"/>
            </p:cNvPicPr>
            <p:nvPr userDrawn="1"/>
          </p:nvPicPr>
          <p:blipFill>
            <a:blip r:embed="rId12">
              <a:extLst>
                <a:ext uri="{96DAC541-7B7A-43D3-8B79-37D633B846F1}">
                  <asvg:svgBlip xmlns:asvg="http://schemas.microsoft.com/office/drawing/2016/SVG/main" xmlns="" r:embed="rId13"/>
                </a:ext>
              </a:extLst>
            </a:blip>
            <a:stretch>
              <a:fillRect/>
            </a:stretch>
          </p:blipFill>
          <p:spPr>
            <a:xfrm>
              <a:off x="7380925" y="5028238"/>
              <a:ext cx="283313" cy="256072"/>
            </a:xfrm>
            <a:prstGeom prst="rect">
              <a:avLst/>
            </a:prstGeom>
          </p:spPr>
        </p:pic>
        <p:grpSp>
          <p:nvGrpSpPr>
            <p:cNvPr id="19" name="组合 18">
              <a:extLst>
                <a:ext uri="{FF2B5EF4-FFF2-40B4-BE49-F238E27FC236}">
                  <a16:creationId xmlns:a16="http://schemas.microsoft.com/office/drawing/2014/main" id="{2E33B1B3-91D2-46F9-9469-2291035091EC}"/>
                </a:ext>
              </a:extLst>
            </p:cNvPr>
            <p:cNvGrpSpPr/>
            <p:nvPr userDrawn="1"/>
          </p:nvGrpSpPr>
          <p:grpSpPr>
            <a:xfrm>
              <a:off x="6353175" y="1071683"/>
              <a:ext cx="5941996" cy="5909790"/>
              <a:chOff x="3776558" y="-12472"/>
              <a:chExt cx="5235081" cy="5206706"/>
            </a:xfrm>
            <a:grpFill/>
          </p:grpSpPr>
          <p:sp>
            <p:nvSpPr>
              <p:cNvPr id="29" name="AutoShape 12">
                <a:extLst>
                  <a:ext uri="{FF2B5EF4-FFF2-40B4-BE49-F238E27FC236}">
                    <a16:creationId xmlns:a16="http://schemas.microsoft.com/office/drawing/2014/main" id="{2F1CA9E6-D917-4CCE-B948-975BF12E2579}"/>
                  </a:ext>
                </a:extLst>
              </p:cNvPr>
              <p:cNvSpPr/>
              <p:nvPr/>
            </p:nvSpPr>
            <p:spPr bwMode="auto">
              <a:xfrm>
                <a:off x="8110751" y="4931771"/>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0" name="AutoShape 13">
                <a:extLst>
                  <a:ext uri="{FF2B5EF4-FFF2-40B4-BE49-F238E27FC236}">
                    <a16:creationId xmlns:a16="http://schemas.microsoft.com/office/drawing/2014/main" id="{A3CB4AEB-B2B3-4ABF-984E-347206FD880C}"/>
                  </a:ext>
                </a:extLst>
              </p:cNvPr>
              <p:cNvSpPr/>
              <p:nvPr/>
            </p:nvSpPr>
            <p:spPr bwMode="auto">
              <a:xfrm>
                <a:off x="8344840" y="439265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1" name="AutoShape 16">
                <a:extLst>
                  <a:ext uri="{FF2B5EF4-FFF2-40B4-BE49-F238E27FC236}">
                    <a16:creationId xmlns:a16="http://schemas.microsoft.com/office/drawing/2014/main" id="{A130C573-1210-4DCB-B8F4-B6EDC0BA93AE}"/>
                  </a:ext>
                </a:extLst>
              </p:cNvPr>
              <p:cNvSpPr/>
              <p:nvPr/>
            </p:nvSpPr>
            <p:spPr bwMode="auto">
              <a:xfrm>
                <a:off x="3960992" y="299521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6" y="1270"/>
                      <a:pt x="1271" y="5545"/>
                      <a:pt x="1271" y="10799"/>
                    </a:cubicBezTo>
                    <a:cubicBezTo>
                      <a:pt x="1271" y="16053"/>
                      <a:pt x="5546" y="20329"/>
                      <a:pt x="10800" y="20329"/>
                    </a:cubicBezTo>
                    <a:cubicBezTo>
                      <a:pt x="16055" y="20329"/>
                      <a:pt x="20330" y="16053"/>
                      <a:pt x="20330" y="10799"/>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2" name="AutoShape 18">
                <a:extLst>
                  <a:ext uri="{FF2B5EF4-FFF2-40B4-BE49-F238E27FC236}">
                    <a16:creationId xmlns:a16="http://schemas.microsoft.com/office/drawing/2014/main" id="{D343DAEF-92EC-4203-8512-677FF7601045}"/>
                  </a:ext>
                </a:extLst>
              </p:cNvPr>
              <p:cNvSpPr/>
              <p:nvPr/>
            </p:nvSpPr>
            <p:spPr bwMode="auto">
              <a:xfrm>
                <a:off x="6096167" y="923884"/>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3" name="AutoShape 21">
                <a:extLst>
                  <a:ext uri="{FF2B5EF4-FFF2-40B4-BE49-F238E27FC236}">
                    <a16:creationId xmlns:a16="http://schemas.microsoft.com/office/drawing/2014/main" id="{FEA6BA86-83ED-42C5-8CAE-70BE9347A9BC}"/>
                  </a:ext>
                </a:extLst>
              </p:cNvPr>
              <p:cNvSpPr/>
              <p:nvPr/>
            </p:nvSpPr>
            <p:spPr bwMode="auto">
              <a:xfrm>
                <a:off x="6472128" y="394575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4" name="AutoShape 22">
                <a:extLst>
                  <a:ext uri="{FF2B5EF4-FFF2-40B4-BE49-F238E27FC236}">
                    <a16:creationId xmlns:a16="http://schemas.microsoft.com/office/drawing/2014/main" id="{F139DCCE-6A65-4160-BA46-9C1D4A907223}"/>
                  </a:ext>
                </a:extLst>
              </p:cNvPr>
              <p:cNvSpPr/>
              <p:nvPr/>
            </p:nvSpPr>
            <p:spPr bwMode="auto">
              <a:xfrm>
                <a:off x="8614396" y="3321522"/>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5" name="AutoShape 24">
                <a:extLst>
                  <a:ext uri="{FF2B5EF4-FFF2-40B4-BE49-F238E27FC236}">
                    <a16:creationId xmlns:a16="http://schemas.microsoft.com/office/drawing/2014/main" id="{B7F91850-C6DC-4D12-BC83-EDB62206A31F}"/>
                  </a:ext>
                </a:extLst>
              </p:cNvPr>
              <p:cNvSpPr/>
              <p:nvPr/>
            </p:nvSpPr>
            <p:spPr bwMode="auto">
              <a:xfrm>
                <a:off x="7451045" y="30090"/>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4"/>
                      <a:pt x="5545" y="20329"/>
                      <a:pt x="10800" y="20329"/>
                    </a:cubicBezTo>
                    <a:cubicBezTo>
                      <a:pt x="16055" y="20329"/>
                      <a:pt x="20330" y="16054"/>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6" name="AutoShape 25">
                <a:extLst>
                  <a:ext uri="{FF2B5EF4-FFF2-40B4-BE49-F238E27FC236}">
                    <a16:creationId xmlns:a16="http://schemas.microsoft.com/office/drawing/2014/main" id="{B05655DA-3AB3-45B1-9245-858D4B569FC3}"/>
                  </a:ext>
                </a:extLst>
              </p:cNvPr>
              <p:cNvSpPr/>
              <p:nvPr/>
            </p:nvSpPr>
            <p:spPr bwMode="auto">
              <a:xfrm>
                <a:off x="5911733" y="2654722"/>
                <a:ext cx="1027686" cy="666798"/>
              </a:xfrm>
              <a:custGeom>
                <a:avLst/>
                <a:gdLst/>
                <a:ahLst/>
                <a:cxnLst/>
                <a:rect l="0" t="0" r="r" b="b"/>
                <a:pathLst>
                  <a:path w="21538" h="21552">
                    <a:moveTo>
                      <a:pt x="21315" y="21552"/>
                    </a:moveTo>
                    <a:cubicBezTo>
                      <a:pt x="21274" y="21552"/>
                      <a:pt x="21232" y="21535"/>
                      <a:pt x="21195" y="21498"/>
                    </a:cubicBezTo>
                    <a:lnTo>
                      <a:pt x="103" y="634"/>
                    </a:lnTo>
                    <a:cubicBezTo>
                      <a:pt x="-1" y="532"/>
                      <a:pt x="-31" y="319"/>
                      <a:pt x="35" y="159"/>
                    </a:cubicBezTo>
                    <a:cubicBezTo>
                      <a:pt x="102" y="-1"/>
                      <a:pt x="239" y="-48"/>
                      <a:pt x="343" y="55"/>
                    </a:cubicBezTo>
                    <a:lnTo>
                      <a:pt x="21435" y="20919"/>
                    </a:lnTo>
                    <a:cubicBezTo>
                      <a:pt x="21539" y="21021"/>
                      <a:pt x="21569" y="21234"/>
                      <a:pt x="21503" y="21394"/>
                    </a:cubicBezTo>
                    <a:cubicBezTo>
                      <a:pt x="21460" y="21496"/>
                      <a:pt x="21388" y="21552"/>
                      <a:pt x="21315" y="21552"/>
                    </a:cubicBezTo>
                    <a:close/>
                    <a:moveTo>
                      <a:pt x="21315"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7" name="AutoShape 29">
                <a:extLst>
                  <a:ext uri="{FF2B5EF4-FFF2-40B4-BE49-F238E27FC236}">
                    <a16:creationId xmlns:a16="http://schemas.microsoft.com/office/drawing/2014/main" id="{0514E814-0A96-4250-A0D5-6A602B66F369}"/>
                  </a:ext>
                </a:extLst>
              </p:cNvPr>
              <p:cNvSpPr/>
              <p:nvPr/>
            </p:nvSpPr>
            <p:spPr bwMode="auto">
              <a:xfrm>
                <a:off x="6301881" y="159777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8" name="AutoShape 30">
                <a:extLst>
                  <a:ext uri="{FF2B5EF4-FFF2-40B4-BE49-F238E27FC236}">
                    <a16:creationId xmlns:a16="http://schemas.microsoft.com/office/drawing/2014/main" id="{6128AA7B-95CF-48B6-98CC-5A386645DCDF}"/>
                  </a:ext>
                </a:extLst>
              </p:cNvPr>
              <p:cNvSpPr/>
              <p:nvPr/>
            </p:nvSpPr>
            <p:spPr bwMode="auto">
              <a:xfrm>
                <a:off x="8082375" y="3740044"/>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9" name="AutoShape 31">
                <a:extLst>
                  <a:ext uri="{FF2B5EF4-FFF2-40B4-BE49-F238E27FC236}">
                    <a16:creationId xmlns:a16="http://schemas.microsoft.com/office/drawing/2014/main" id="{55A6FF3E-EE7A-46DE-8DBA-7181A33AE2B7}"/>
                  </a:ext>
                </a:extLst>
              </p:cNvPr>
              <p:cNvSpPr/>
              <p:nvPr/>
            </p:nvSpPr>
            <p:spPr bwMode="auto">
              <a:xfrm>
                <a:off x="4627790" y="244900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0" name="AutoShape 34">
                <a:extLst>
                  <a:ext uri="{FF2B5EF4-FFF2-40B4-BE49-F238E27FC236}">
                    <a16:creationId xmlns:a16="http://schemas.microsoft.com/office/drawing/2014/main" id="{98890C88-32AA-4935-83C2-1B6D25802927}"/>
                  </a:ext>
                </a:extLst>
              </p:cNvPr>
              <p:cNvSpPr/>
              <p:nvPr/>
            </p:nvSpPr>
            <p:spPr bwMode="auto">
              <a:xfrm>
                <a:off x="3776558" y="344211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1" name="AutoShape 35">
                <a:extLst>
                  <a:ext uri="{FF2B5EF4-FFF2-40B4-BE49-F238E27FC236}">
                    <a16:creationId xmlns:a16="http://schemas.microsoft.com/office/drawing/2014/main" id="{4C2BD253-E323-4C3B-9AE1-5E0F64006B6A}"/>
                  </a:ext>
                </a:extLst>
              </p:cNvPr>
              <p:cNvSpPr/>
              <p:nvPr/>
            </p:nvSpPr>
            <p:spPr bwMode="auto">
              <a:xfrm>
                <a:off x="6046512" y="3200930"/>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2" y="18783"/>
                      <a:pt x="18783" y="15201"/>
                      <a:pt x="18783" y="10800"/>
                    </a:cubicBezTo>
                    <a:cubicBezTo>
                      <a:pt x="18783" y="6399"/>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2" name="AutoShape 36">
                <a:extLst>
                  <a:ext uri="{FF2B5EF4-FFF2-40B4-BE49-F238E27FC236}">
                    <a16:creationId xmlns:a16="http://schemas.microsoft.com/office/drawing/2014/main" id="{528F2EFF-6E9B-40FF-9BE2-80BA63ADDDF5}"/>
                  </a:ext>
                </a:extLst>
              </p:cNvPr>
              <p:cNvSpPr/>
              <p:nvPr/>
            </p:nvSpPr>
            <p:spPr bwMode="auto">
              <a:xfrm>
                <a:off x="5769861" y="150555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3" name="AutoShape 38">
                <a:extLst>
                  <a:ext uri="{FF2B5EF4-FFF2-40B4-BE49-F238E27FC236}">
                    <a16:creationId xmlns:a16="http://schemas.microsoft.com/office/drawing/2014/main" id="{F85DA63B-11D6-4F26-B644-7AA80E1451CA}"/>
                  </a:ext>
                </a:extLst>
              </p:cNvPr>
              <p:cNvSpPr/>
              <p:nvPr/>
            </p:nvSpPr>
            <p:spPr bwMode="auto">
              <a:xfrm>
                <a:off x="8848486" y="295974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1" y="18783"/>
                      <a:pt x="18783" y="15201"/>
                      <a:pt x="18783" y="10800"/>
                    </a:cubicBezTo>
                    <a:cubicBezTo>
                      <a:pt x="18783" y="6399"/>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4" name="AutoShape 39">
                <a:extLst>
                  <a:ext uri="{FF2B5EF4-FFF2-40B4-BE49-F238E27FC236}">
                    <a16:creationId xmlns:a16="http://schemas.microsoft.com/office/drawing/2014/main" id="{A3571989-03CB-47C4-B68A-CCADA2870FE4}"/>
                  </a:ext>
                </a:extLst>
              </p:cNvPr>
              <p:cNvSpPr/>
              <p:nvPr/>
            </p:nvSpPr>
            <p:spPr bwMode="auto">
              <a:xfrm>
                <a:off x="8813017" y="151265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5" name="AutoShape 41">
                <a:extLst>
                  <a:ext uri="{FF2B5EF4-FFF2-40B4-BE49-F238E27FC236}">
                    <a16:creationId xmlns:a16="http://schemas.microsoft.com/office/drawing/2014/main" id="{B4C48251-0E4A-4D7C-ACE7-FDE565F435BF}"/>
                  </a:ext>
                </a:extLst>
              </p:cNvPr>
              <p:cNvSpPr/>
              <p:nvPr/>
            </p:nvSpPr>
            <p:spPr bwMode="auto">
              <a:xfrm>
                <a:off x="6819714" y="1590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6" name="AutoShape 42">
                <a:extLst>
                  <a:ext uri="{FF2B5EF4-FFF2-40B4-BE49-F238E27FC236}">
                    <a16:creationId xmlns:a16="http://schemas.microsoft.com/office/drawing/2014/main" id="{A46E6F53-3A17-4EED-8994-F568DA76D320}"/>
                  </a:ext>
                </a:extLst>
              </p:cNvPr>
              <p:cNvSpPr/>
              <p:nvPr/>
            </p:nvSpPr>
            <p:spPr bwMode="auto">
              <a:xfrm>
                <a:off x="7153114" y="497433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7" name="AutoShape 43">
                <a:extLst>
                  <a:ext uri="{FF2B5EF4-FFF2-40B4-BE49-F238E27FC236}">
                    <a16:creationId xmlns:a16="http://schemas.microsoft.com/office/drawing/2014/main" id="{6C807534-EDA1-4009-ACFF-73369B323497}"/>
                  </a:ext>
                </a:extLst>
              </p:cNvPr>
              <p:cNvSpPr/>
              <p:nvPr/>
            </p:nvSpPr>
            <p:spPr bwMode="auto">
              <a:xfrm>
                <a:off x="5720205" y="461255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8" name="AutoShape 44">
                <a:extLst>
                  <a:ext uri="{FF2B5EF4-FFF2-40B4-BE49-F238E27FC236}">
                    <a16:creationId xmlns:a16="http://schemas.microsoft.com/office/drawing/2014/main" id="{85201A45-7F0A-40EC-8586-F06DDD3F6654}"/>
                  </a:ext>
                </a:extLst>
              </p:cNvPr>
              <p:cNvSpPr/>
              <p:nvPr/>
            </p:nvSpPr>
            <p:spPr bwMode="auto">
              <a:xfrm>
                <a:off x="3925524" y="413019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9" name="AutoShape 46">
                <a:extLst>
                  <a:ext uri="{FF2B5EF4-FFF2-40B4-BE49-F238E27FC236}">
                    <a16:creationId xmlns:a16="http://schemas.microsoft.com/office/drawing/2014/main" id="{E81C79D9-B4B2-4E7B-8005-B3A51E2D257B}"/>
                  </a:ext>
                </a:extLst>
              </p:cNvPr>
              <p:cNvSpPr/>
              <p:nvPr/>
            </p:nvSpPr>
            <p:spPr bwMode="auto">
              <a:xfrm>
                <a:off x="8408681" y="-1247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0" name="AutoShape 47">
                <a:extLst>
                  <a:ext uri="{FF2B5EF4-FFF2-40B4-BE49-F238E27FC236}">
                    <a16:creationId xmlns:a16="http://schemas.microsoft.com/office/drawing/2014/main" id="{017A2A3C-0513-4A90-9B2D-D6BFE360F8F6}"/>
                  </a:ext>
                </a:extLst>
              </p:cNvPr>
              <p:cNvSpPr/>
              <p:nvPr/>
            </p:nvSpPr>
            <p:spPr bwMode="auto">
              <a:xfrm>
                <a:off x="7692228" y="1065755"/>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1" name="AutoShape 48">
                <a:extLst>
                  <a:ext uri="{FF2B5EF4-FFF2-40B4-BE49-F238E27FC236}">
                    <a16:creationId xmlns:a16="http://schemas.microsoft.com/office/drawing/2014/main" id="{61435633-925A-46B9-BCB8-3FA468919CCD}"/>
                  </a:ext>
                </a:extLst>
              </p:cNvPr>
              <p:cNvSpPr/>
              <p:nvPr/>
            </p:nvSpPr>
            <p:spPr bwMode="auto">
              <a:xfrm>
                <a:off x="8642770" y="228585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2" name="AutoShape 49">
                <a:extLst>
                  <a:ext uri="{FF2B5EF4-FFF2-40B4-BE49-F238E27FC236}">
                    <a16:creationId xmlns:a16="http://schemas.microsoft.com/office/drawing/2014/main" id="{1472F728-D4DB-4826-AD3D-FEB006BF52BF}"/>
                  </a:ext>
                </a:extLst>
              </p:cNvPr>
              <p:cNvSpPr/>
              <p:nvPr/>
            </p:nvSpPr>
            <p:spPr bwMode="auto">
              <a:xfrm>
                <a:off x="5847891" y="1725461"/>
                <a:ext cx="503646" cy="418523"/>
              </a:xfrm>
              <a:custGeom>
                <a:avLst/>
                <a:gdLst/>
                <a:ahLst/>
                <a:cxnLst/>
                <a:rect l="0" t="0" r="r" b="b"/>
                <a:pathLst>
                  <a:path w="21488" h="21532">
                    <a:moveTo>
                      <a:pt x="454" y="21532"/>
                    </a:moveTo>
                    <a:cubicBezTo>
                      <a:pt x="323" y="21532"/>
                      <a:pt x="193" y="21464"/>
                      <a:pt x="103" y="21333"/>
                    </a:cubicBezTo>
                    <a:cubicBezTo>
                      <a:pt x="-56" y="21099"/>
                      <a:pt x="-28" y="20754"/>
                      <a:pt x="165" y="20562"/>
                    </a:cubicBezTo>
                    <a:lnTo>
                      <a:pt x="20746" y="125"/>
                    </a:lnTo>
                    <a:cubicBezTo>
                      <a:pt x="20939" y="-68"/>
                      <a:pt x="21225" y="-34"/>
                      <a:pt x="21385" y="199"/>
                    </a:cubicBezTo>
                    <a:cubicBezTo>
                      <a:pt x="21544" y="433"/>
                      <a:pt x="21516" y="778"/>
                      <a:pt x="21323" y="970"/>
                    </a:cubicBezTo>
                    <a:lnTo>
                      <a:pt x="742" y="21407"/>
                    </a:lnTo>
                    <a:cubicBezTo>
                      <a:pt x="658" y="21491"/>
                      <a:pt x="556" y="21532"/>
                      <a:pt x="454" y="21532"/>
                    </a:cubicBezTo>
                    <a:close/>
                    <a:moveTo>
                      <a:pt x="454" y="2153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3" name="AutoShape 50">
                <a:extLst>
                  <a:ext uri="{FF2B5EF4-FFF2-40B4-BE49-F238E27FC236}">
                    <a16:creationId xmlns:a16="http://schemas.microsoft.com/office/drawing/2014/main" id="{2ED45751-078F-467E-9D29-166C908015DD}"/>
                  </a:ext>
                </a:extLst>
              </p:cNvPr>
              <p:cNvSpPr/>
              <p:nvPr/>
            </p:nvSpPr>
            <p:spPr bwMode="auto">
              <a:xfrm>
                <a:off x="6429566" y="1009006"/>
                <a:ext cx="516947" cy="630444"/>
              </a:xfrm>
              <a:custGeom>
                <a:avLst/>
                <a:gdLst/>
                <a:ahLst/>
                <a:cxnLst/>
                <a:rect l="0" t="0" r="r" b="b"/>
                <a:pathLst>
                  <a:path w="21490" h="21555">
                    <a:moveTo>
                      <a:pt x="441" y="21555"/>
                    </a:moveTo>
                    <a:cubicBezTo>
                      <a:pt x="343" y="21555"/>
                      <a:pt x="244" y="21528"/>
                      <a:pt x="163" y="21474"/>
                    </a:cubicBezTo>
                    <a:cubicBezTo>
                      <a:pt x="-27" y="21347"/>
                      <a:pt x="-55" y="21118"/>
                      <a:pt x="99" y="20963"/>
                    </a:cubicBezTo>
                    <a:lnTo>
                      <a:pt x="20706" y="134"/>
                    </a:lnTo>
                    <a:cubicBezTo>
                      <a:pt x="20860" y="-22"/>
                      <a:pt x="21138" y="-45"/>
                      <a:pt x="21327" y="81"/>
                    </a:cubicBezTo>
                    <a:cubicBezTo>
                      <a:pt x="21516" y="208"/>
                      <a:pt x="21545" y="437"/>
                      <a:pt x="21391" y="592"/>
                    </a:cubicBezTo>
                    <a:lnTo>
                      <a:pt x="784" y="21421"/>
                    </a:lnTo>
                    <a:cubicBezTo>
                      <a:pt x="697" y="21509"/>
                      <a:pt x="569" y="21555"/>
                      <a:pt x="441" y="21555"/>
                    </a:cubicBezTo>
                    <a:close/>
                    <a:moveTo>
                      <a:pt x="441" y="2155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4" name="AutoShape 51">
                <a:extLst>
                  <a:ext uri="{FF2B5EF4-FFF2-40B4-BE49-F238E27FC236}">
                    <a16:creationId xmlns:a16="http://schemas.microsoft.com/office/drawing/2014/main" id="{8EDED822-DD1B-412D-A214-FAD671AF13D0}"/>
                  </a:ext>
                </a:extLst>
              </p:cNvPr>
              <p:cNvSpPr/>
              <p:nvPr/>
            </p:nvSpPr>
            <p:spPr bwMode="auto">
              <a:xfrm>
                <a:off x="6003950" y="2392260"/>
                <a:ext cx="486799" cy="62956"/>
              </a:xfrm>
              <a:custGeom>
                <a:avLst/>
                <a:gdLst/>
                <a:ahLst/>
                <a:cxnLst/>
                <a:rect l="0" t="0" r="r" b="b"/>
                <a:pathLst>
                  <a:path w="21600" h="21600">
                    <a:moveTo>
                      <a:pt x="64" y="0"/>
                    </a:moveTo>
                    <a:lnTo>
                      <a:pt x="21600" y="16821"/>
                    </a:lnTo>
                    <a:lnTo>
                      <a:pt x="21536" y="21600"/>
                    </a:lnTo>
                    <a:lnTo>
                      <a:pt x="0" y="4779"/>
                    </a:lnTo>
                    <a:close/>
                    <a:moveTo>
                      <a:pt x="6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5" name="AutoShape 52">
                <a:extLst>
                  <a:ext uri="{FF2B5EF4-FFF2-40B4-BE49-F238E27FC236}">
                    <a16:creationId xmlns:a16="http://schemas.microsoft.com/office/drawing/2014/main" id="{A9EED135-9C46-4B7D-ADA3-26FF7CEE5B55}"/>
                  </a:ext>
                </a:extLst>
              </p:cNvPr>
              <p:cNvSpPr/>
              <p:nvPr/>
            </p:nvSpPr>
            <p:spPr bwMode="auto">
              <a:xfrm>
                <a:off x="6415379" y="1746742"/>
                <a:ext cx="204828" cy="524041"/>
              </a:xfrm>
              <a:custGeom>
                <a:avLst/>
                <a:gdLst/>
                <a:ahLst/>
                <a:cxnLst/>
                <a:rect l="0" t="0" r="r" b="b"/>
                <a:pathLst>
                  <a:path w="21600" h="21600">
                    <a:moveTo>
                      <a:pt x="20082" y="21600"/>
                    </a:moveTo>
                    <a:lnTo>
                      <a:pt x="0" y="195"/>
                    </a:lnTo>
                    <a:lnTo>
                      <a:pt x="1517" y="0"/>
                    </a:lnTo>
                    <a:lnTo>
                      <a:pt x="21600" y="21405"/>
                    </a:lnTo>
                    <a:close/>
                    <a:moveTo>
                      <a:pt x="20082"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6" name="AutoShape 53">
                <a:extLst>
                  <a:ext uri="{FF2B5EF4-FFF2-40B4-BE49-F238E27FC236}">
                    <a16:creationId xmlns:a16="http://schemas.microsoft.com/office/drawing/2014/main" id="{2BB3B1A8-38E7-4939-9F54-471BE90F9FED}"/>
                  </a:ext>
                </a:extLst>
              </p:cNvPr>
              <p:cNvSpPr/>
              <p:nvPr/>
            </p:nvSpPr>
            <p:spPr bwMode="auto">
              <a:xfrm>
                <a:off x="6876463" y="1973737"/>
                <a:ext cx="553301" cy="373301"/>
              </a:xfrm>
              <a:custGeom>
                <a:avLst/>
                <a:gdLst/>
                <a:ahLst/>
                <a:cxnLst/>
                <a:rect l="0" t="0" r="r" b="b"/>
                <a:pathLst>
                  <a:path w="21600" h="21600">
                    <a:moveTo>
                      <a:pt x="21295" y="0"/>
                    </a:moveTo>
                    <a:lnTo>
                      <a:pt x="21600" y="684"/>
                    </a:lnTo>
                    <a:lnTo>
                      <a:pt x="305" y="21600"/>
                    </a:lnTo>
                    <a:lnTo>
                      <a:pt x="0" y="20916"/>
                    </a:lnTo>
                    <a:close/>
                    <a:moveTo>
                      <a:pt x="2129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7" name="AutoShape 54">
                <a:extLst>
                  <a:ext uri="{FF2B5EF4-FFF2-40B4-BE49-F238E27FC236}">
                    <a16:creationId xmlns:a16="http://schemas.microsoft.com/office/drawing/2014/main" id="{AE07CF7A-35E1-483E-BED7-F98FB80D13B4}"/>
                  </a:ext>
                </a:extLst>
              </p:cNvPr>
              <p:cNvSpPr/>
              <p:nvPr/>
            </p:nvSpPr>
            <p:spPr bwMode="auto">
              <a:xfrm>
                <a:off x="6351536" y="852948"/>
                <a:ext cx="458425" cy="176454"/>
              </a:xfrm>
              <a:custGeom>
                <a:avLst/>
                <a:gdLst/>
                <a:ahLst/>
                <a:cxnLst/>
                <a:rect l="0" t="0" r="r" b="b"/>
                <a:pathLst>
                  <a:path w="21600" h="21600">
                    <a:moveTo>
                      <a:pt x="21374" y="0"/>
                    </a:moveTo>
                    <a:lnTo>
                      <a:pt x="21600" y="1634"/>
                    </a:lnTo>
                    <a:lnTo>
                      <a:pt x="226" y="21600"/>
                    </a:lnTo>
                    <a:lnTo>
                      <a:pt x="0" y="19966"/>
                    </a:lnTo>
                    <a:close/>
                    <a:moveTo>
                      <a:pt x="21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8" name="AutoShape 55">
                <a:extLst>
                  <a:ext uri="{FF2B5EF4-FFF2-40B4-BE49-F238E27FC236}">
                    <a16:creationId xmlns:a16="http://schemas.microsoft.com/office/drawing/2014/main" id="{6D894863-1411-4045-8849-75D9ECD7447E}"/>
                  </a:ext>
                </a:extLst>
              </p:cNvPr>
              <p:cNvSpPr/>
              <p:nvPr/>
            </p:nvSpPr>
            <p:spPr bwMode="auto">
              <a:xfrm>
                <a:off x="7230257" y="249991"/>
                <a:ext cx="266010" cy="292611"/>
              </a:xfrm>
              <a:custGeom>
                <a:avLst/>
                <a:gdLst/>
                <a:ahLst/>
                <a:cxnLst/>
                <a:rect l="0" t="0" r="r" b="b"/>
                <a:pathLst>
                  <a:path w="21600" h="21600">
                    <a:moveTo>
                      <a:pt x="20743" y="0"/>
                    </a:moveTo>
                    <a:lnTo>
                      <a:pt x="21600" y="699"/>
                    </a:lnTo>
                    <a:lnTo>
                      <a:pt x="857" y="21600"/>
                    </a:lnTo>
                    <a:lnTo>
                      <a:pt x="0" y="20901"/>
                    </a:lnTo>
                    <a:close/>
                    <a:moveTo>
                      <a:pt x="2074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9" name="AutoShape 56">
                <a:extLst>
                  <a:ext uri="{FF2B5EF4-FFF2-40B4-BE49-F238E27FC236}">
                    <a16:creationId xmlns:a16="http://schemas.microsoft.com/office/drawing/2014/main" id="{D12637E3-954C-4019-B4A9-DB04D57A4278}"/>
                  </a:ext>
                </a:extLst>
              </p:cNvPr>
              <p:cNvSpPr/>
              <p:nvPr/>
            </p:nvSpPr>
            <p:spPr bwMode="auto">
              <a:xfrm>
                <a:off x="7351735" y="604671"/>
                <a:ext cx="641971" cy="148079"/>
              </a:xfrm>
              <a:custGeom>
                <a:avLst/>
                <a:gdLst/>
                <a:ahLst/>
                <a:cxnLst/>
                <a:rect l="0" t="0" r="r" b="b"/>
                <a:pathLst>
                  <a:path w="21600" h="21600">
                    <a:moveTo>
                      <a:pt x="100" y="21600"/>
                    </a:moveTo>
                    <a:lnTo>
                      <a:pt x="0" y="19584"/>
                    </a:lnTo>
                    <a:lnTo>
                      <a:pt x="21501" y="0"/>
                    </a:lnTo>
                    <a:lnTo>
                      <a:pt x="21600" y="2016"/>
                    </a:lnTo>
                    <a:close/>
                    <a:moveTo>
                      <a:pt x="100"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0" name="AutoShape 57">
                <a:extLst>
                  <a:ext uri="{FF2B5EF4-FFF2-40B4-BE49-F238E27FC236}">
                    <a16:creationId xmlns:a16="http://schemas.microsoft.com/office/drawing/2014/main" id="{108544BC-2A93-4FD6-95BA-B0F094AC8D6E}"/>
                  </a:ext>
                </a:extLst>
              </p:cNvPr>
              <p:cNvSpPr/>
              <p:nvPr/>
            </p:nvSpPr>
            <p:spPr bwMode="auto">
              <a:xfrm>
                <a:off x="5627989" y="2817875"/>
                <a:ext cx="61183" cy="937242"/>
              </a:xfrm>
              <a:custGeom>
                <a:avLst/>
                <a:gdLst/>
                <a:ahLst/>
                <a:cxnLst/>
                <a:rect l="0" t="0" r="r" b="b"/>
                <a:pathLst>
                  <a:path w="21600" h="21600">
                    <a:moveTo>
                      <a:pt x="4950" y="0"/>
                    </a:moveTo>
                    <a:lnTo>
                      <a:pt x="21600" y="21583"/>
                    </a:lnTo>
                    <a:lnTo>
                      <a:pt x="16650" y="21600"/>
                    </a:lnTo>
                    <a:lnTo>
                      <a:pt x="0" y="17"/>
                    </a:lnTo>
                    <a:close/>
                    <a:moveTo>
                      <a:pt x="49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1" name="AutoShape 58">
                <a:extLst>
                  <a:ext uri="{FF2B5EF4-FFF2-40B4-BE49-F238E27FC236}">
                    <a16:creationId xmlns:a16="http://schemas.microsoft.com/office/drawing/2014/main" id="{DE262DDB-8DB2-4806-A3E2-2D0C5FD69D2A}"/>
                  </a:ext>
                </a:extLst>
              </p:cNvPr>
              <p:cNvSpPr/>
              <p:nvPr/>
            </p:nvSpPr>
            <p:spPr bwMode="auto">
              <a:xfrm>
                <a:off x="4975378" y="3676203"/>
                <a:ext cx="481479" cy="246503"/>
              </a:xfrm>
              <a:custGeom>
                <a:avLst/>
                <a:gdLst/>
                <a:ahLst/>
                <a:cxnLst/>
                <a:rect l="0" t="0" r="r" b="b"/>
                <a:pathLst>
                  <a:path w="21600" h="21600">
                    <a:moveTo>
                      <a:pt x="281" y="0"/>
                    </a:moveTo>
                    <a:lnTo>
                      <a:pt x="21600" y="20486"/>
                    </a:lnTo>
                    <a:lnTo>
                      <a:pt x="21319" y="21600"/>
                    </a:lnTo>
                    <a:lnTo>
                      <a:pt x="0" y="1114"/>
                    </a:lnTo>
                    <a:close/>
                    <a:moveTo>
                      <a:pt x="2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2" name="AutoShape 59">
                <a:extLst>
                  <a:ext uri="{FF2B5EF4-FFF2-40B4-BE49-F238E27FC236}">
                    <a16:creationId xmlns:a16="http://schemas.microsoft.com/office/drawing/2014/main" id="{9F9B8514-DCB1-41C5-8AFB-F9FDD53805A5}"/>
                  </a:ext>
                </a:extLst>
              </p:cNvPr>
              <p:cNvSpPr/>
              <p:nvPr/>
            </p:nvSpPr>
            <p:spPr bwMode="auto">
              <a:xfrm>
                <a:off x="4187987" y="3179649"/>
                <a:ext cx="453991" cy="295272"/>
              </a:xfrm>
              <a:custGeom>
                <a:avLst/>
                <a:gdLst/>
                <a:ahLst/>
                <a:cxnLst/>
                <a:rect l="0" t="0" r="r" b="b"/>
                <a:pathLst>
                  <a:path w="21600" h="21600">
                    <a:moveTo>
                      <a:pt x="361" y="0"/>
                    </a:moveTo>
                    <a:lnTo>
                      <a:pt x="21600" y="20726"/>
                    </a:lnTo>
                    <a:lnTo>
                      <a:pt x="21239" y="21600"/>
                    </a:lnTo>
                    <a:lnTo>
                      <a:pt x="0" y="874"/>
                    </a:lnTo>
                    <a:close/>
                    <a:moveTo>
                      <a:pt x="36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3" name="AutoShape 60">
                <a:extLst>
                  <a:ext uri="{FF2B5EF4-FFF2-40B4-BE49-F238E27FC236}">
                    <a16:creationId xmlns:a16="http://schemas.microsoft.com/office/drawing/2014/main" id="{64D2BB64-0D3B-4C29-82B6-38CE0358C9E7}"/>
                  </a:ext>
                </a:extLst>
              </p:cNvPr>
              <p:cNvSpPr/>
              <p:nvPr/>
            </p:nvSpPr>
            <p:spPr bwMode="auto">
              <a:xfrm>
                <a:off x="5110156" y="4243691"/>
                <a:ext cx="421183" cy="448671"/>
              </a:xfrm>
              <a:custGeom>
                <a:avLst/>
                <a:gdLst/>
                <a:ahLst/>
                <a:cxnLst/>
                <a:rect l="0" t="0" r="r" b="b"/>
                <a:pathLst>
                  <a:path w="21600" h="21600">
                    <a:moveTo>
                      <a:pt x="21069" y="0"/>
                    </a:moveTo>
                    <a:lnTo>
                      <a:pt x="21600" y="466"/>
                    </a:lnTo>
                    <a:lnTo>
                      <a:pt x="531" y="21600"/>
                    </a:lnTo>
                    <a:lnTo>
                      <a:pt x="0" y="21134"/>
                    </a:lnTo>
                    <a:close/>
                    <a:moveTo>
                      <a:pt x="210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4" name="AutoShape 61">
                <a:extLst>
                  <a:ext uri="{FF2B5EF4-FFF2-40B4-BE49-F238E27FC236}">
                    <a16:creationId xmlns:a16="http://schemas.microsoft.com/office/drawing/2014/main" id="{010053E0-D1CA-4A2E-9987-45F5AC7E85A1}"/>
                  </a:ext>
                </a:extLst>
              </p:cNvPr>
              <p:cNvSpPr/>
              <p:nvPr/>
            </p:nvSpPr>
            <p:spPr bwMode="auto">
              <a:xfrm>
                <a:off x="4414983" y="3789700"/>
                <a:ext cx="345812" cy="716453"/>
              </a:xfrm>
              <a:custGeom>
                <a:avLst/>
                <a:gdLst/>
                <a:ahLst/>
                <a:cxnLst/>
                <a:rect l="0" t="0" r="r" b="b"/>
                <a:pathLst>
                  <a:path w="21600" h="21600">
                    <a:moveTo>
                      <a:pt x="821" y="21600"/>
                    </a:moveTo>
                    <a:lnTo>
                      <a:pt x="0" y="21421"/>
                    </a:lnTo>
                    <a:lnTo>
                      <a:pt x="20779" y="0"/>
                    </a:lnTo>
                    <a:lnTo>
                      <a:pt x="21600" y="179"/>
                    </a:lnTo>
                    <a:close/>
                    <a:moveTo>
                      <a:pt x="821"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5" name="AutoShape 62">
                <a:extLst>
                  <a:ext uri="{FF2B5EF4-FFF2-40B4-BE49-F238E27FC236}">
                    <a16:creationId xmlns:a16="http://schemas.microsoft.com/office/drawing/2014/main" id="{05E98B27-719F-4AA3-827A-91A165649828}"/>
                  </a:ext>
                </a:extLst>
              </p:cNvPr>
              <p:cNvSpPr/>
              <p:nvPr/>
            </p:nvSpPr>
            <p:spPr bwMode="auto">
              <a:xfrm>
                <a:off x="4464638" y="4640933"/>
                <a:ext cx="323646" cy="133005"/>
              </a:xfrm>
              <a:custGeom>
                <a:avLst/>
                <a:gdLst/>
                <a:ahLst/>
                <a:cxnLst/>
                <a:rect l="0" t="0" r="r" b="b"/>
                <a:pathLst>
                  <a:path w="21600" h="21600">
                    <a:moveTo>
                      <a:pt x="334" y="0"/>
                    </a:moveTo>
                    <a:lnTo>
                      <a:pt x="21600" y="19458"/>
                    </a:lnTo>
                    <a:lnTo>
                      <a:pt x="21266" y="21600"/>
                    </a:lnTo>
                    <a:lnTo>
                      <a:pt x="0" y="2142"/>
                    </a:lnTo>
                    <a:close/>
                    <a:moveTo>
                      <a:pt x="3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6" name="AutoShape 63">
                <a:extLst>
                  <a:ext uri="{FF2B5EF4-FFF2-40B4-BE49-F238E27FC236}">
                    <a16:creationId xmlns:a16="http://schemas.microsoft.com/office/drawing/2014/main" id="{94348210-4443-4EBE-96C8-C3597607C8D9}"/>
                  </a:ext>
                </a:extLst>
              </p:cNvPr>
              <p:cNvSpPr/>
              <p:nvPr/>
            </p:nvSpPr>
            <p:spPr bwMode="auto">
              <a:xfrm>
                <a:off x="7351735" y="3881917"/>
                <a:ext cx="197735" cy="557735"/>
              </a:xfrm>
              <a:custGeom>
                <a:avLst/>
                <a:gdLst/>
                <a:ahLst/>
                <a:cxnLst/>
                <a:rect l="0" t="0" r="r" b="b"/>
                <a:pathLst>
                  <a:path w="21600" h="21600">
                    <a:moveTo>
                      <a:pt x="1469" y="0"/>
                    </a:moveTo>
                    <a:lnTo>
                      <a:pt x="21600" y="21426"/>
                    </a:lnTo>
                    <a:lnTo>
                      <a:pt x="20131" y="21600"/>
                    </a:lnTo>
                    <a:lnTo>
                      <a:pt x="0" y="174"/>
                    </a:lnTo>
                    <a:close/>
                    <a:moveTo>
                      <a:pt x="14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7" name="AutoShape 64">
                <a:extLst>
                  <a:ext uri="{FF2B5EF4-FFF2-40B4-BE49-F238E27FC236}">
                    <a16:creationId xmlns:a16="http://schemas.microsoft.com/office/drawing/2014/main" id="{684C70AB-E841-4CD9-B474-15CFB6AEC2C6}"/>
                  </a:ext>
                </a:extLst>
              </p:cNvPr>
              <p:cNvSpPr/>
              <p:nvPr/>
            </p:nvSpPr>
            <p:spPr bwMode="auto">
              <a:xfrm>
                <a:off x="7805726" y="4513248"/>
                <a:ext cx="540888" cy="85123"/>
              </a:xfrm>
              <a:custGeom>
                <a:avLst/>
                <a:gdLst/>
                <a:ahLst/>
                <a:cxnLst/>
                <a:rect l="0" t="0" r="r" b="b"/>
                <a:pathLst>
                  <a:path w="21600" h="21600">
                    <a:moveTo>
                      <a:pt x="21525" y="0"/>
                    </a:moveTo>
                    <a:lnTo>
                      <a:pt x="21600" y="3585"/>
                    </a:lnTo>
                    <a:lnTo>
                      <a:pt x="75" y="21600"/>
                    </a:lnTo>
                    <a:lnTo>
                      <a:pt x="0" y="18015"/>
                    </a:lnTo>
                    <a:close/>
                    <a:moveTo>
                      <a:pt x="215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8" name="AutoShape 65">
                <a:extLst>
                  <a:ext uri="{FF2B5EF4-FFF2-40B4-BE49-F238E27FC236}">
                    <a16:creationId xmlns:a16="http://schemas.microsoft.com/office/drawing/2014/main" id="{1472CFDF-E97D-42B2-AD00-1D8DF05A8F65}"/>
                  </a:ext>
                </a:extLst>
              </p:cNvPr>
              <p:cNvSpPr/>
              <p:nvPr/>
            </p:nvSpPr>
            <p:spPr bwMode="auto">
              <a:xfrm>
                <a:off x="7791539" y="4726055"/>
                <a:ext cx="357341" cy="266010"/>
              </a:xfrm>
              <a:custGeom>
                <a:avLst/>
                <a:gdLst/>
                <a:ahLst/>
                <a:cxnLst/>
                <a:rect l="0" t="0" r="r" b="b"/>
                <a:pathLst>
                  <a:path w="21600" h="21600">
                    <a:moveTo>
                      <a:pt x="517" y="0"/>
                    </a:moveTo>
                    <a:lnTo>
                      <a:pt x="21600" y="20647"/>
                    </a:lnTo>
                    <a:lnTo>
                      <a:pt x="21083" y="21600"/>
                    </a:lnTo>
                    <a:lnTo>
                      <a:pt x="0" y="953"/>
                    </a:lnTo>
                    <a:close/>
                    <a:moveTo>
                      <a:pt x="51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9" name="AutoShape 66">
                <a:extLst>
                  <a:ext uri="{FF2B5EF4-FFF2-40B4-BE49-F238E27FC236}">
                    <a16:creationId xmlns:a16="http://schemas.microsoft.com/office/drawing/2014/main" id="{6D59CEE5-9C9F-45A6-B7FB-A685153DD4F6}"/>
                  </a:ext>
                </a:extLst>
              </p:cNvPr>
              <p:cNvSpPr/>
              <p:nvPr/>
            </p:nvSpPr>
            <p:spPr bwMode="auto">
              <a:xfrm>
                <a:off x="6926119" y="4648026"/>
                <a:ext cx="491232" cy="84237"/>
              </a:xfrm>
              <a:custGeom>
                <a:avLst/>
                <a:gdLst/>
                <a:ahLst/>
                <a:cxnLst/>
                <a:rect l="0" t="0" r="r" b="b"/>
                <a:pathLst>
                  <a:path w="21600" h="21600">
                    <a:moveTo>
                      <a:pt x="21511" y="0"/>
                    </a:moveTo>
                    <a:lnTo>
                      <a:pt x="21600" y="3564"/>
                    </a:lnTo>
                    <a:lnTo>
                      <a:pt x="89" y="21600"/>
                    </a:lnTo>
                    <a:lnTo>
                      <a:pt x="0" y="18036"/>
                    </a:lnTo>
                    <a:close/>
                    <a:moveTo>
                      <a:pt x="2151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0" name="AutoShape 67">
                <a:extLst>
                  <a:ext uri="{FF2B5EF4-FFF2-40B4-BE49-F238E27FC236}">
                    <a16:creationId xmlns:a16="http://schemas.microsoft.com/office/drawing/2014/main" id="{6FBB0999-A9D7-46CB-8C7F-23EC78861501}"/>
                  </a:ext>
                </a:extLst>
              </p:cNvPr>
              <p:cNvSpPr/>
              <p:nvPr/>
            </p:nvSpPr>
            <p:spPr bwMode="auto">
              <a:xfrm>
                <a:off x="7557450" y="3186743"/>
                <a:ext cx="407882" cy="133892"/>
              </a:xfrm>
              <a:custGeom>
                <a:avLst/>
                <a:gdLst/>
                <a:ahLst/>
                <a:cxnLst/>
                <a:rect l="0" t="0" r="r" b="b"/>
                <a:pathLst>
                  <a:path w="21600" h="21600">
                    <a:moveTo>
                      <a:pt x="21385" y="0"/>
                    </a:moveTo>
                    <a:lnTo>
                      <a:pt x="21600" y="2186"/>
                    </a:lnTo>
                    <a:lnTo>
                      <a:pt x="215" y="21600"/>
                    </a:lnTo>
                    <a:lnTo>
                      <a:pt x="0" y="19414"/>
                    </a:lnTo>
                    <a:close/>
                    <a:moveTo>
                      <a:pt x="2138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1" name="AutoShape 68">
                <a:extLst>
                  <a:ext uri="{FF2B5EF4-FFF2-40B4-BE49-F238E27FC236}">
                    <a16:creationId xmlns:a16="http://schemas.microsoft.com/office/drawing/2014/main" id="{0977A199-E531-466B-B885-A08D127FEDB7}"/>
                  </a:ext>
                </a:extLst>
              </p:cNvPr>
              <p:cNvSpPr/>
              <p:nvPr/>
            </p:nvSpPr>
            <p:spPr bwMode="auto">
              <a:xfrm>
                <a:off x="7954691" y="1738762"/>
                <a:ext cx="465518" cy="49655"/>
              </a:xfrm>
              <a:custGeom>
                <a:avLst/>
                <a:gdLst/>
                <a:ahLst/>
                <a:cxnLst/>
                <a:rect l="0" t="0" r="r" b="b"/>
                <a:pathLst>
                  <a:path w="21600" h="21600">
                    <a:moveTo>
                      <a:pt x="21550" y="0"/>
                    </a:moveTo>
                    <a:lnTo>
                      <a:pt x="21600" y="6154"/>
                    </a:lnTo>
                    <a:lnTo>
                      <a:pt x="50" y="21600"/>
                    </a:lnTo>
                    <a:lnTo>
                      <a:pt x="0" y="15446"/>
                    </a:lnTo>
                    <a:close/>
                    <a:moveTo>
                      <a:pt x="215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2" name="AutoShape 69">
                <a:extLst>
                  <a:ext uri="{FF2B5EF4-FFF2-40B4-BE49-F238E27FC236}">
                    <a16:creationId xmlns:a16="http://schemas.microsoft.com/office/drawing/2014/main" id="{013ACABD-7BD2-4AC8-80DF-AEB370C310B4}"/>
                  </a:ext>
                </a:extLst>
              </p:cNvPr>
              <p:cNvSpPr/>
              <p:nvPr/>
            </p:nvSpPr>
            <p:spPr bwMode="auto">
              <a:xfrm>
                <a:off x="7316267" y="2136890"/>
                <a:ext cx="324533" cy="1017932"/>
              </a:xfrm>
              <a:custGeom>
                <a:avLst/>
                <a:gdLst/>
                <a:ahLst/>
                <a:cxnLst/>
                <a:rect l="0" t="0" r="r" b="b"/>
                <a:pathLst>
                  <a:path w="21600" h="21600">
                    <a:moveTo>
                      <a:pt x="20699" y="0"/>
                    </a:moveTo>
                    <a:lnTo>
                      <a:pt x="21600" y="88"/>
                    </a:lnTo>
                    <a:lnTo>
                      <a:pt x="901" y="21600"/>
                    </a:lnTo>
                    <a:lnTo>
                      <a:pt x="0" y="21512"/>
                    </a:lnTo>
                    <a:close/>
                    <a:moveTo>
                      <a:pt x="2069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3" name="AutoShape 71">
                <a:extLst>
                  <a:ext uri="{FF2B5EF4-FFF2-40B4-BE49-F238E27FC236}">
                    <a16:creationId xmlns:a16="http://schemas.microsoft.com/office/drawing/2014/main" id="{5D47EA7D-18EB-4C93-A826-F10E8DCD2256}"/>
                  </a:ext>
                </a:extLst>
              </p:cNvPr>
              <p:cNvSpPr/>
              <p:nvPr/>
            </p:nvSpPr>
            <p:spPr bwMode="auto">
              <a:xfrm>
                <a:off x="8082376" y="3271867"/>
                <a:ext cx="91330" cy="481479"/>
              </a:xfrm>
              <a:custGeom>
                <a:avLst/>
                <a:gdLst/>
                <a:ahLst/>
                <a:cxnLst/>
                <a:rect l="0" t="0" r="r" b="b"/>
                <a:pathLst>
                  <a:path w="21600" h="21600">
                    <a:moveTo>
                      <a:pt x="18316" y="21600"/>
                    </a:moveTo>
                    <a:lnTo>
                      <a:pt x="0" y="109"/>
                    </a:lnTo>
                    <a:lnTo>
                      <a:pt x="3284" y="0"/>
                    </a:lnTo>
                    <a:lnTo>
                      <a:pt x="21600" y="21491"/>
                    </a:lnTo>
                    <a:close/>
                    <a:moveTo>
                      <a:pt x="18316"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4" name="AutoShape 72">
                <a:extLst>
                  <a:ext uri="{FF2B5EF4-FFF2-40B4-BE49-F238E27FC236}">
                    <a16:creationId xmlns:a16="http://schemas.microsoft.com/office/drawing/2014/main" id="{B05C7B34-6386-4BCF-B45B-B97AB781AC14}"/>
                  </a:ext>
                </a:extLst>
              </p:cNvPr>
              <p:cNvSpPr/>
              <p:nvPr/>
            </p:nvSpPr>
            <p:spPr bwMode="auto">
              <a:xfrm>
                <a:off x="7727696" y="3881917"/>
                <a:ext cx="394582" cy="574582"/>
              </a:xfrm>
              <a:custGeom>
                <a:avLst/>
                <a:gdLst/>
                <a:ahLst/>
                <a:cxnLst/>
                <a:rect l="0" t="0" r="r" b="b"/>
                <a:pathLst>
                  <a:path w="21600" h="21600">
                    <a:moveTo>
                      <a:pt x="20956" y="0"/>
                    </a:moveTo>
                    <a:lnTo>
                      <a:pt x="21600" y="298"/>
                    </a:lnTo>
                    <a:lnTo>
                      <a:pt x="644" y="21600"/>
                    </a:lnTo>
                    <a:lnTo>
                      <a:pt x="0" y="21302"/>
                    </a:lnTo>
                    <a:close/>
                    <a:moveTo>
                      <a:pt x="2095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5" name="AutoShape 73">
                <a:extLst>
                  <a:ext uri="{FF2B5EF4-FFF2-40B4-BE49-F238E27FC236}">
                    <a16:creationId xmlns:a16="http://schemas.microsoft.com/office/drawing/2014/main" id="{8D1DBACD-B394-4007-880C-D7294C2F1479}"/>
                  </a:ext>
                </a:extLst>
              </p:cNvPr>
              <p:cNvSpPr/>
              <p:nvPr/>
            </p:nvSpPr>
            <p:spPr bwMode="auto">
              <a:xfrm>
                <a:off x="7805726" y="674721"/>
                <a:ext cx="283744" cy="419408"/>
              </a:xfrm>
              <a:custGeom>
                <a:avLst/>
                <a:gdLst/>
                <a:ahLst/>
                <a:cxnLst/>
                <a:rect l="0" t="0" r="r" b="b"/>
                <a:pathLst>
                  <a:path w="21378" h="21524">
                    <a:moveTo>
                      <a:pt x="801" y="21524"/>
                    </a:moveTo>
                    <a:cubicBezTo>
                      <a:pt x="650" y="21524"/>
                      <a:pt x="496" y="21495"/>
                      <a:pt x="360" y="21433"/>
                    </a:cubicBezTo>
                    <a:cubicBezTo>
                      <a:pt x="-10" y="21266"/>
                      <a:pt x="-111" y="20927"/>
                      <a:pt x="133" y="20675"/>
                    </a:cubicBezTo>
                    <a:lnTo>
                      <a:pt x="19907" y="246"/>
                    </a:lnTo>
                    <a:cubicBezTo>
                      <a:pt x="20152" y="-7"/>
                      <a:pt x="20649" y="-76"/>
                      <a:pt x="21018" y="91"/>
                    </a:cubicBezTo>
                    <a:cubicBezTo>
                      <a:pt x="21387" y="257"/>
                      <a:pt x="21489" y="597"/>
                      <a:pt x="21245" y="849"/>
                    </a:cubicBezTo>
                    <a:lnTo>
                      <a:pt x="1471" y="21278"/>
                    </a:lnTo>
                    <a:cubicBezTo>
                      <a:pt x="1316" y="21438"/>
                      <a:pt x="1061" y="21524"/>
                      <a:pt x="801" y="21524"/>
                    </a:cubicBezTo>
                    <a:close/>
                    <a:moveTo>
                      <a:pt x="801" y="2152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6" name="AutoShape 74">
                <a:extLst>
                  <a:ext uri="{FF2B5EF4-FFF2-40B4-BE49-F238E27FC236}">
                    <a16:creationId xmlns:a16="http://schemas.microsoft.com/office/drawing/2014/main" id="{ABE3C9EC-EC3D-4A8E-A588-95BC50E417C7}"/>
                  </a:ext>
                </a:extLst>
              </p:cNvPr>
              <p:cNvSpPr/>
              <p:nvPr/>
            </p:nvSpPr>
            <p:spPr bwMode="auto">
              <a:xfrm>
                <a:off x="7309173" y="930978"/>
                <a:ext cx="397242" cy="191527"/>
              </a:xfrm>
              <a:custGeom>
                <a:avLst/>
                <a:gdLst/>
                <a:ahLst/>
                <a:cxnLst/>
                <a:rect l="0" t="0" r="r" b="b"/>
                <a:pathLst>
                  <a:path w="21441" h="21434">
                    <a:moveTo>
                      <a:pt x="20866" y="21434"/>
                    </a:moveTo>
                    <a:cubicBezTo>
                      <a:pt x="20786" y="21434"/>
                      <a:pt x="20706" y="21400"/>
                      <a:pt x="20629" y="21328"/>
                    </a:cubicBezTo>
                    <a:lnTo>
                      <a:pt x="337" y="2276"/>
                    </a:lnTo>
                    <a:cubicBezTo>
                      <a:pt x="48" y="2005"/>
                      <a:pt x="-80" y="1299"/>
                      <a:pt x="51" y="700"/>
                    </a:cubicBezTo>
                    <a:cubicBezTo>
                      <a:pt x="182" y="101"/>
                      <a:pt x="521" y="-166"/>
                      <a:pt x="811" y="107"/>
                    </a:cubicBezTo>
                    <a:lnTo>
                      <a:pt x="21103" y="19159"/>
                    </a:lnTo>
                    <a:cubicBezTo>
                      <a:pt x="21392" y="19430"/>
                      <a:pt x="21520" y="20135"/>
                      <a:pt x="21389" y="20735"/>
                    </a:cubicBezTo>
                    <a:cubicBezTo>
                      <a:pt x="21293" y="21174"/>
                      <a:pt x="21084" y="21434"/>
                      <a:pt x="20866" y="21434"/>
                    </a:cubicBezTo>
                    <a:close/>
                    <a:moveTo>
                      <a:pt x="20866"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7" name="AutoShape 75">
                <a:extLst>
                  <a:ext uri="{FF2B5EF4-FFF2-40B4-BE49-F238E27FC236}">
                    <a16:creationId xmlns:a16="http://schemas.microsoft.com/office/drawing/2014/main" id="{4F52F91A-57B6-45B7-9245-FD13313AC9F1}"/>
                  </a:ext>
                </a:extLst>
              </p:cNvPr>
              <p:cNvSpPr/>
              <p:nvPr/>
            </p:nvSpPr>
            <p:spPr bwMode="auto">
              <a:xfrm>
                <a:off x="7699322" y="1207629"/>
                <a:ext cx="85123" cy="382168"/>
              </a:xfrm>
              <a:custGeom>
                <a:avLst/>
                <a:gdLst/>
                <a:ahLst/>
                <a:cxnLst/>
                <a:rect l="0" t="0" r="r" b="b"/>
                <a:pathLst>
                  <a:path w="21176" h="21552">
                    <a:moveTo>
                      <a:pt x="2652" y="21552"/>
                    </a:moveTo>
                    <a:cubicBezTo>
                      <a:pt x="2498" y="21552"/>
                      <a:pt x="2343" y="21549"/>
                      <a:pt x="2188" y="21543"/>
                    </a:cubicBezTo>
                    <a:cubicBezTo>
                      <a:pt x="750" y="21485"/>
                      <a:pt x="-212" y="21175"/>
                      <a:pt x="40" y="20849"/>
                    </a:cubicBezTo>
                    <a:lnTo>
                      <a:pt x="15921" y="494"/>
                    </a:lnTo>
                    <a:cubicBezTo>
                      <a:pt x="16177" y="168"/>
                      <a:pt x="17559" y="-48"/>
                      <a:pt x="18988" y="9"/>
                    </a:cubicBezTo>
                    <a:cubicBezTo>
                      <a:pt x="20426" y="66"/>
                      <a:pt x="21388" y="377"/>
                      <a:pt x="21136" y="702"/>
                    </a:cubicBezTo>
                    <a:lnTo>
                      <a:pt x="5255" y="21057"/>
                    </a:lnTo>
                    <a:cubicBezTo>
                      <a:pt x="5029" y="21347"/>
                      <a:pt x="3912" y="21552"/>
                      <a:pt x="2652" y="21552"/>
                    </a:cubicBezTo>
                    <a:close/>
                    <a:moveTo>
                      <a:pt x="2652"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8" name="AutoShape 76">
                <a:extLst>
                  <a:ext uri="{FF2B5EF4-FFF2-40B4-BE49-F238E27FC236}">
                    <a16:creationId xmlns:a16="http://schemas.microsoft.com/office/drawing/2014/main" id="{D61B89F8-2336-4B54-8714-E2DEAC1BBEE8}"/>
                  </a:ext>
                </a:extLst>
              </p:cNvPr>
              <p:cNvSpPr/>
              <p:nvPr/>
            </p:nvSpPr>
            <p:spPr bwMode="auto">
              <a:xfrm>
                <a:off x="8330653" y="604671"/>
                <a:ext cx="397242" cy="396355"/>
              </a:xfrm>
              <a:custGeom>
                <a:avLst/>
                <a:gdLst/>
                <a:ahLst/>
                <a:cxnLst/>
                <a:rect l="0" t="0" r="r" b="b"/>
                <a:pathLst>
                  <a:path w="21488" h="21544">
                    <a:moveTo>
                      <a:pt x="20912" y="21544"/>
                    </a:moveTo>
                    <a:cubicBezTo>
                      <a:pt x="20765" y="21544"/>
                      <a:pt x="20618" y="21488"/>
                      <a:pt x="20505" y="21375"/>
                    </a:cubicBezTo>
                    <a:lnTo>
                      <a:pt x="169" y="985"/>
                    </a:lnTo>
                    <a:cubicBezTo>
                      <a:pt x="-56" y="760"/>
                      <a:pt x="-56" y="394"/>
                      <a:pt x="169" y="169"/>
                    </a:cubicBezTo>
                    <a:cubicBezTo>
                      <a:pt x="394" y="-56"/>
                      <a:pt x="758" y="-56"/>
                      <a:pt x="983" y="169"/>
                    </a:cubicBezTo>
                    <a:lnTo>
                      <a:pt x="21319" y="20559"/>
                    </a:lnTo>
                    <a:cubicBezTo>
                      <a:pt x="21544" y="20784"/>
                      <a:pt x="21544" y="21150"/>
                      <a:pt x="21319" y="21375"/>
                    </a:cubicBezTo>
                    <a:cubicBezTo>
                      <a:pt x="21207" y="21488"/>
                      <a:pt x="21060" y="21544"/>
                      <a:pt x="20912" y="21544"/>
                    </a:cubicBezTo>
                    <a:close/>
                    <a:moveTo>
                      <a:pt x="20912"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9" name="AutoShape 77">
                <a:extLst>
                  <a:ext uri="{FF2B5EF4-FFF2-40B4-BE49-F238E27FC236}">
                    <a16:creationId xmlns:a16="http://schemas.microsoft.com/office/drawing/2014/main" id="{27561C9D-CAA1-4C7C-9863-C1A302069BE8}"/>
                  </a:ext>
                </a:extLst>
              </p:cNvPr>
              <p:cNvSpPr/>
              <p:nvPr/>
            </p:nvSpPr>
            <p:spPr bwMode="auto">
              <a:xfrm>
                <a:off x="8273904" y="121420"/>
                <a:ext cx="176454" cy="220788"/>
              </a:xfrm>
              <a:custGeom>
                <a:avLst/>
                <a:gdLst/>
                <a:ahLst/>
                <a:cxnLst/>
                <a:rect l="0" t="0" r="r" b="b"/>
                <a:pathLst>
                  <a:path w="21274" h="21467">
                    <a:moveTo>
                      <a:pt x="1276" y="21467"/>
                    </a:moveTo>
                    <a:cubicBezTo>
                      <a:pt x="1000" y="21467"/>
                      <a:pt x="722" y="21395"/>
                      <a:pt x="488" y="21245"/>
                    </a:cubicBezTo>
                    <a:cubicBezTo>
                      <a:pt x="-66" y="20891"/>
                      <a:pt x="-163" y="20238"/>
                      <a:pt x="273" y="19786"/>
                    </a:cubicBezTo>
                    <a:lnTo>
                      <a:pt x="18994" y="397"/>
                    </a:lnTo>
                    <a:cubicBezTo>
                      <a:pt x="19430" y="-54"/>
                      <a:pt x="20233" y="-133"/>
                      <a:pt x="20786" y="222"/>
                    </a:cubicBezTo>
                    <a:cubicBezTo>
                      <a:pt x="21340" y="576"/>
                      <a:pt x="21437" y="1229"/>
                      <a:pt x="21001" y="1680"/>
                    </a:cubicBezTo>
                    <a:lnTo>
                      <a:pt x="2280" y="21070"/>
                    </a:lnTo>
                    <a:cubicBezTo>
                      <a:pt x="2029" y="21331"/>
                      <a:pt x="1654" y="21467"/>
                      <a:pt x="1276" y="21467"/>
                    </a:cubicBezTo>
                    <a:close/>
                    <a:moveTo>
                      <a:pt x="1276" y="2146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0" name="AutoShape 81">
                <a:extLst>
                  <a:ext uri="{FF2B5EF4-FFF2-40B4-BE49-F238E27FC236}">
                    <a16:creationId xmlns:a16="http://schemas.microsoft.com/office/drawing/2014/main" id="{951DDF02-C1F9-4F85-8646-C9F4C3EA9D52}"/>
                  </a:ext>
                </a:extLst>
              </p:cNvPr>
              <p:cNvSpPr/>
              <p:nvPr/>
            </p:nvSpPr>
            <p:spPr bwMode="auto">
              <a:xfrm>
                <a:off x="4769663" y="2491570"/>
                <a:ext cx="510740" cy="48769"/>
              </a:xfrm>
              <a:custGeom>
                <a:avLst/>
                <a:gdLst/>
                <a:ahLst/>
                <a:cxnLst/>
                <a:rect l="0" t="0" r="r" b="b"/>
                <a:pathLst>
                  <a:path w="21573" h="21486">
                    <a:moveTo>
                      <a:pt x="449" y="21486"/>
                    </a:moveTo>
                    <a:cubicBezTo>
                      <a:pt x="213" y="21486"/>
                      <a:pt x="14" y="19595"/>
                      <a:pt x="0" y="17149"/>
                    </a:cubicBezTo>
                    <a:cubicBezTo>
                      <a:pt x="-14" y="14610"/>
                      <a:pt x="175" y="12431"/>
                      <a:pt x="423" y="12284"/>
                    </a:cubicBezTo>
                    <a:lnTo>
                      <a:pt x="21097" y="6"/>
                    </a:lnTo>
                    <a:cubicBezTo>
                      <a:pt x="21347" y="-114"/>
                      <a:pt x="21558" y="1798"/>
                      <a:pt x="21572" y="4337"/>
                    </a:cubicBezTo>
                    <a:cubicBezTo>
                      <a:pt x="21586" y="6875"/>
                      <a:pt x="21397" y="9055"/>
                      <a:pt x="21149" y="9202"/>
                    </a:cubicBezTo>
                    <a:lnTo>
                      <a:pt x="475" y="21480"/>
                    </a:lnTo>
                    <a:cubicBezTo>
                      <a:pt x="466" y="21483"/>
                      <a:pt x="458" y="21486"/>
                      <a:pt x="449" y="21486"/>
                    </a:cubicBezTo>
                    <a:close/>
                    <a:moveTo>
                      <a:pt x="449" y="2148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1" name="AutoShape 82">
                <a:extLst>
                  <a:ext uri="{FF2B5EF4-FFF2-40B4-BE49-F238E27FC236}">
                    <a16:creationId xmlns:a16="http://schemas.microsoft.com/office/drawing/2014/main" id="{DDC36A9E-A52C-4800-8224-F7D836124AE6}"/>
                  </a:ext>
                </a:extLst>
              </p:cNvPr>
              <p:cNvSpPr/>
              <p:nvPr/>
            </p:nvSpPr>
            <p:spPr bwMode="auto">
              <a:xfrm>
                <a:off x="4698727" y="2590881"/>
                <a:ext cx="85123" cy="808671"/>
              </a:xfrm>
              <a:custGeom>
                <a:avLst/>
                <a:gdLst/>
                <a:ahLst/>
                <a:cxnLst/>
                <a:rect l="0" t="0" r="r" b="b"/>
                <a:pathLst>
                  <a:path w="21379" h="21588">
                    <a:moveTo>
                      <a:pt x="18705" y="21588"/>
                    </a:moveTo>
                    <a:cubicBezTo>
                      <a:pt x="17328" y="21588"/>
                      <a:pt x="16158" y="21475"/>
                      <a:pt x="16044" y="21327"/>
                    </a:cubicBezTo>
                    <a:lnTo>
                      <a:pt x="9" y="307"/>
                    </a:lnTo>
                    <a:cubicBezTo>
                      <a:pt x="-110" y="150"/>
                      <a:pt x="986" y="13"/>
                      <a:pt x="2457" y="1"/>
                    </a:cubicBezTo>
                    <a:cubicBezTo>
                      <a:pt x="3927" y="-12"/>
                      <a:pt x="5217" y="104"/>
                      <a:pt x="5336" y="261"/>
                    </a:cubicBezTo>
                    <a:lnTo>
                      <a:pt x="21371" y="21281"/>
                    </a:lnTo>
                    <a:cubicBezTo>
                      <a:pt x="21490" y="21437"/>
                      <a:pt x="20394" y="21574"/>
                      <a:pt x="18923" y="21587"/>
                    </a:cubicBezTo>
                    <a:cubicBezTo>
                      <a:pt x="18851" y="21588"/>
                      <a:pt x="18778" y="21588"/>
                      <a:pt x="18705" y="21588"/>
                    </a:cubicBezTo>
                    <a:close/>
                    <a:moveTo>
                      <a:pt x="18705" y="2158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2" name="AutoShape 83">
                <a:extLst>
                  <a:ext uri="{FF2B5EF4-FFF2-40B4-BE49-F238E27FC236}">
                    <a16:creationId xmlns:a16="http://schemas.microsoft.com/office/drawing/2014/main" id="{960D4914-3AEA-4871-941C-8E0FDC44030E}"/>
                  </a:ext>
                </a:extLst>
              </p:cNvPr>
              <p:cNvSpPr/>
              <p:nvPr/>
            </p:nvSpPr>
            <p:spPr bwMode="auto">
              <a:xfrm>
                <a:off x="4152519" y="2569600"/>
                <a:ext cx="503646" cy="454878"/>
              </a:xfrm>
              <a:custGeom>
                <a:avLst/>
                <a:gdLst/>
                <a:ahLst/>
                <a:cxnLst/>
                <a:rect l="0" t="0" r="r" b="b"/>
                <a:pathLst>
                  <a:path w="21499" h="21544">
                    <a:moveTo>
                      <a:pt x="448" y="21544"/>
                    </a:moveTo>
                    <a:cubicBezTo>
                      <a:pt x="325" y="21544"/>
                      <a:pt x="203" y="21488"/>
                      <a:pt x="114" y="21379"/>
                    </a:cubicBezTo>
                    <a:cubicBezTo>
                      <a:pt x="-51" y="21175"/>
                      <a:pt x="-36" y="20860"/>
                      <a:pt x="148" y="20677"/>
                    </a:cubicBezTo>
                    <a:lnTo>
                      <a:pt x="20751" y="128"/>
                    </a:lnTo>
                    <a:cubicBezTo>
                      <a:pt x="20935" y="-56"/>
                      <a:pt x="21218" y="-39"/>
                      <a:pt x="21384" y="165"/>
                    </a:cubicBezTo>
                    <a:cubicBezTo>
                      <a:pt x="21549" y="370"/>
                      <a:pt x="21534" y="684"/>
                      <a:pt x="21350" y="867"/>
                    </a:cubicBezTo>
                    <a:lnTo>
                      <a:pt x="747" y="21417"/>
                    </a:lnTo>
                    <a:cubicBezTo>
                      <a:pt x="662" y="21502"/>
                      <a:pt x="555" y="21544"/>
                      <a:pt x="448" y="21544"/>
                    </a:cubicBezTo>
                    <a:close/>
                    <a:moveTo>
                      <a:pt x="448"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3" name="AutoShape 84">
                <a:extLst>
                  <a:ext uri="{FF2B5EF4-FFF2-40B4-BE49-F238E27FC236}">
                    <a16:creationId xmlns:a16="http://schemas.microsoft.com/office/drawing/2014/main" id="{0CC7D0D9-939A-4418-A898-322D8037F660}"/>
                  </a:ext>
                </a:extLst>
              </p:cNvPr>
              <p:cNvSpPr/>
              <p:nvPr/>
            </p:nvSpPr>
            <p:spPr bwMode="auto">
              <a:xfrm>
                <a:off x="6663655" y="3718764"/>
                <a:ext cx="277538" cy="256257"/>
              </a:xfrm>
              <a:custGeom>
                <a:avLst/>
                <a:gdLst/>
                <a:ahLst/>
                <a:cxnLst/>
                <a:rect l="0" t="0" r="r" b="b"/>
                <a:pathLst>
                  <a:path w="21423" h="21504">
                    <a:moveTo>
                      <a:pt x="804" y="21504"/>
                    </a:moveTo>
                    <a:cubicBezTo>
                      <a:pt x="587" y="21504"/>
                      <a:pt x="370" y="21409"/>
                      <a:pt x="212" y="21222"/>
                    </a:cubicBezTo>
                    <a:cubicBezTo>
                      <a:pt x="-88" y="20868"/>
                      <a:pt x="-67" y="20316"/>
                      <a:pt x="260" y="19990"/>
                    </a:cubicBezTo>
                    <a:lnTo>
                      <a:pt x="20076" y="230"/>
                    </a:lnTo>
                    <a:cubicBezTo>
                      <a:pt x="20403" y="-96"/>
                      <a:pt x="20910" y="-73"/>
                      <a:pt x="21212" y="283"/>
                    </a:cubicBezTo>
                    <a:cubicBezTo>
                      <a:pt x="21512" y="637"/>
                      <a:pt x="21490" y="1188"/>
                      <a:pt x="21163" y="1514"/>
                    </a:cubicBezTo>
                    <a:lnTo>
                      <a:pt x="1346" y="21275"/>
                    </a:lnTo>
                    <a:cubicBezTo>
                      <a:pt x="1192" y="21428"/>
                      <a:pt x="998" y="21504"/>
                      <a:pt x="804" y="21504"/>
                    </a:cubicBezTo>
                    <a:close/>
                    <a:moveTo>
                      <a:pt x="804" y="2150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4" name="AutoShape 85">
                <a:extLst>
                  <a:ext uri="{FF2B5EF4-FFF2-40B4-BE49-F238E27FC236}">
                    <a16:creationId xmlns:a16="http://schemas.microsoft.com/office/drawing/2014/main" id="{0097D69F-737D-4F7E-9810-3A2B09F8D206}"/>
                  </a:ext>
                </a:extLst>
              </p:cNvPr>
              <p:cNvSpPr/>
              <p:nvPr/>
            </p:nvSpPr>
            <p:spPr bwMode="auto">
              <a:xfrm>
                <a:off x="5982670" y="4023789"/>
                <a:ext cx="493005" cy="56749"/>
              </a:xfrm>
              <a:custGeom>
                <a:avLst/>
                <a:gdLst/>
                <a:ahLst/>
                <a:cxnLst/>
                <a:rect l="0" t="0" r="r" b="b"/>
                <a:pathLst>
                  <a:path w="21564" h="21434">
                    <a:moveTo>
                      <a:pt x="21100" y="21434"/>
                    </a:moveTo>
                    <a:cubicBezTo>
                      <a:pt x="21088" y="21434"/>
                      <a:pt x="21076" y="21431"/>
                      <a:pt x="21064" y="21423"/>
                    </a:cubicBezTo>
                    <a:lnTo>
                      <a:pt x="430" y="8008"/>
                    </a:lnTo>
                    <a:cubicBezTo>
                      <a:pt x="174" y="7843"/>
                      <a:pt x="-18" y="5916"/>
                      <a:pt x="1" y="3709"/>
                    </a:cubicBezTo>
                    <a:cubicBezTo>
                      <a:pt x="20" y="1504"/>
                      <a:pt x="242" y="-166"/>
                      <a:pt x="500" y="13"/>
                    </a:cubicBezTo>
                    <a:lnTo>
                      <a:pt x="21134" y="13425"/>
                    </a:lnTo>
                    <a:cubicBezTo>
                      <a:pt x="21390" y="13591"/>
                      <a:pt x="21582" y="15518"/>
                      <a:pt x="21563" y="17725"/>
                    </a:cubicBezTo>
                    <a:cubicBezTo>
                      <a:pt x="21545" y="19833"/>
                      <a:pt x="21340" y="21434"/>
                      <a:pt x="21100" y="21434"/>
                    </a:cubicBezTo>
                    <a:close/>
                    <a:moveTo>
                      <a:pt x="21100"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5" name="AutoShape 86">
                <a:extLst>
                  <a:ext uri="{FF2B5EF4-FFF2-40B4-BE49-F238E27FC236}">
                    <a16:creationId xmlns:a16="http://schemas.microsoft.com/office/drawing/2014/main" id="{3B3174B0-24EE-4F8A-91DF-01B87B437DE4}"/>
                  </a:ext>
                </a:extLst>
              </p:cNvPr>
              <p:cNvSpPr/>
              <p:nvPr/>
            </p:nvSpPr>
            <p:spPr bwMode="auto">
              <a:xfrm>
                <a:off x="4918629" y="2732753"/>
                <a:ext cx="503646" cy="709361"/>
              </a:xfrm>
              <a:custGeom>
                <a:avLst/>
                <a:gdLst/>
                <a:ahLst/>
                <a:cxnLst/>
                <a:rect l="0" t="0" r="r" b="b"/>
                <a:pathLst>
                  <a:path w="21477" h="21556">
                    <a:moveTo>
                      <a:pt x="453" y="21556"/>
                    </a:moveTo>
                    <a:cubicBezTo>
                      <a:pt x="363" y="21556"/>
                      <a:pt x="272" y="21537"/>
                      <a:pt x="193" y="21498"/>
                    </a:cubicBezTo>
                    <a:cubicBezTo>
                      <a:pt x="-12" y="21395"/>
                      <a:pt x="-62" y="21193"/>
                      <a:pt x="82" y="21047"/>
                    </a:cubicBezTo>
                    <a:lnTo>
                      <a:pt x="20651" y="138"/>
                    </a:lnTo>
                    <a:cubicBezTo>
                      <a:pt x="20795" y="-8"/>
                      <a:pt x="21078" y="-44"/>
                      <a:pt x="21283" y="59"/>
                    </a:cubicBezTo>
                    <a:cubicBezTo>
                      <a:pt x="21488" y="161"/>
                      <a:pt x="21538" y="363"/>
                      <a:pt x="21394" y="509"/>
                    </a:cubicBezTo>
                    <a:lnTo>
                      <a:pt x="825" y="21418"/>
                    </a:lnTo>
                    <a:cubicBezTo>
                      <a:pt x="737" y="21508"/>
                      <a:pt x="596" y="21556"/>
                      <a:pt x="453" y="21556"/>
                    </a:cubicBezTo>
                    <a:close/>
                    <a:moveTo>
                      <a:pt x="453"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6" name="AutoShape 88">
                <a:extLst>
                  <a:ext uri="{FF2B5EF4-FFF2-40B4-BE49-F238E27FC236}">
                    <a16:creationId xmlns:a16="http://schemas.microsoft.com/office/drawing/2014/main" id="{59E7619F-162E-482B-8CE5-EE18E1A0D12A}"/>
                  </a:ext>
                </a:extLst>
              </p:cNvPr>
              <p:cNvSpPr/>
              <p:nvPr/>
            </p:nvSpPr>
            <p:spPr bwMode="auto">
              <a:xfrm>
                <a:off x="8160406" y="2413541"/>
                <a:ext cx="531134" cy="652612"/>
              </a:xfrm>
              <a:custGeom>
                <a:avLst/>
                <a:gdLst/>
                <a:ahLst/>
                <a:cxnLst/>
                <a:rect l="0" t="0" r="r" b="b"/>
                <a:pathLst>
                  <a:path w="21493" h="21556">
                    <a:moveTo>
                      <a:pt x="429" y="21556"/>
                    </a:moveTo>
                    <a:cubicBezTo>
                      <a:pt x="334" y="21556"/>
                      <a:pt x="239" y="21530"/>
                      <a:pt x="159" y="21478"/>
                    </a:cubicBezTo>
                    <a:cubicBezTo>
                      <a:pt x="-25" y="21356"/>
                      <a:pt x="-54" y="21134"/>
                      <a:pt x="95" y="20984"/>
                    </a:cubicBezTo>
                    <a:lnTo>
                      <a:pt x="20728" y="131"/>
                    </a:lnTo>
                    <a:cubicBezTo>
                      <a:pt x="20877" y="-20"/>
                      <a:pt x="21149" y="-44"/>
                      <a:pt x="21333" y="78"/>
                    </a:cubicBezTo>
                    <a:cubicBezTo>
                      <a:pt x="21518" y="200"/>
                      <a:pt x="21546" y="422"/>
                      <a:pt x="21397" y="572"/>
                    </a:cubicBezTo>
                    <a:lnTo>
                      <a:pt x="764" y="21425"/>
                    </a:lnTo>
                    <a:cubicBezTo>
                      <a:pt x="679" y="21511"/>
                      <a:pt x="554" y="21556"/>
                      <a:pt x="429" y="21556"/>
                    </a:cubicBezTo>
                    <a:close/>
                    <a:moveTo>
                      <a:pt x="429"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7" name="AutoShape 89">
                <a:extLst>
                  <a:ext uri="{FF2B5EF4-FFF2-40B4-BE49-F238E27FC236}">
                    <a16:creationId xmlns:a16="http://schemas.microsoft.com/office/drawing/2014/main" id="{09604441-1B7F-488D-83C2-27B2FA30682C}"/>
                  </a:ext>
                </a:extLst>
              </p:cNvPr>
              <p:cNvSpPr/>
              <p:nvPr/>
            </p:nvSpPr>
            <p:spPr bwMode="auto">
              <a:xfrm>
                <a:off x="8188780" y="3186743"/>
                <a:ext cx="453104" cy="213695"/>
              </a:xfrm>
              <a:custGeom>
                <a:avLst/>
                <a:gdLst/>
                <a:ahLst/>
                <a:cxnLst/>
                <a:rect l="0" t="0" r="r" b="b"/>
                <a:pathLst>
                  <a:path w="21459" h="21452">
                    <a:moveTo>
                      <a:pt x="20947" y="21452"/>
                    </a:moveTo>
                    <a:cubicBezTo>
                      <a:pt x="20877" y="21452"/>
                      <a:pt x="20806" y="21422"/>
                      <a:pt x="20738" y="21358"/>
                    </a:cubicBezTo>
                    <a:lnTo>
                      <a:pt x="301" y="2052"/>
                    </a:lnTo>
                    <a:cubicBezTo>
                      <a:pt x="44" y="1808"/>
                      <a:pt x="-71" y="1173"/>
                      <a:pt x="45" y="633"/>
                    </a:cubicBezTo>
                    <a:cubicBezTo>
                      <a:pt x="160" y="93"/>
                      <a:pt x="464" y="-148"/>
                      <a:pt x="720" y="95"/>
                    </a:cubicBezTo>
                    <a:lnTo>
                      <a:pt x="21157" y="19401"/>
                    </a:lnTo>
                    <a:cubicBezTo>
                      <a:pt x="21414" y="19644"/>
                      <a:pt x="21529" y="20279"/>
                      <a:pt x="21413" y="20819"/>
                    </a:cubicBezTo>
                    <a:cubicBezTo>
                      <a:pt x="21328" y="21217"/>
                      <a:pt x="21142" y="21452"/>
                      <a:pt x="20947" y="21452"/>
                    </a:cubicBezTo>
                    <a:close/>
                    <a:moveTo>
                      <a:pt x="20947" y="214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8" name="AutoShape 90">
                <a:extLst>
                  <a:ext uri="{FF2B5EF4-FFF2-40B4-BE49-F238E27FC236}">
                    <a16:creationId xmlns:a16="http://schemas.microsoft.com/office/drawing/2014/main" id="{C3653434-CB05-45C8-8EA8-8A74661B4CC3}"/>
                  </a:ext>
                </a:extLst>
              </p:cNvPr>
              <p:cNvSpPr/>
              <p:nvPr/>
            </p:nvSpPr>
            <p:spPr bwMode="auto">
              <a:xfrm>
                <a:off x="8217155" y="3505955"/>
                <a:ext cx="422956" cy="284631"/>
              </a:xfrm>
              <a:custGeom>
                <a:avLst/>
                <a:gdLst/>
                <a:ahLst/>
                <a:cxnLst/>
                <a:rect l="0" t="0" r="r" b="b"/>
                <a:pathLst>
                  <a:path w="21453" h="21491">
                    <a:moveTo>
                      <a:pt x="528" y="21491"/>
                    </a:moveTo>
                    <a:cubicBezTo>
                      <a:pt x="356" y="21491"/>
                      <a:pt x="188" y="21366"/>
                      <a:pt x="87" y="21136"/>
                    </a:cubicBezTo>
                    <a:cubicBezTo>
                      <a:pt x="-73" y="20772"/>
                      <a:pt x="-5" y="20285"/>
                      <a:pt x="239" y="20047"/>
                    </a:cubicBezTo>
                    <a:lnTo>
                      <a:pt x="20637" y="128"/>
                    </a:lnTo>
                    <a:cubicBezTo>
                      <a:pt x="20881" y="-109"/>
                      <a:pt x="21208" y="-9"/>
                      <a:pt x="21367" y="355"/>
                    </a:cubicBezTo>
                    <a:cubicBezTo>
                      <a:pt x="21527" y="718"/>
                      <a:pt x="21459" y="1205"/>
                      <a:pt x="21215" y="1443"/>
                    </a:cubicBezTo>
                    <a:lnTo>
                      <a:pt x="817" y="21363"/>
                    </a:lnTo>
                    <a:cubicBezTo>
                      <a:pt x="728" y="21450"/>
                      <a:pt x="627" y="21491"/>
                      <a:pt x="528" y="21491"/>
                    </a:cubicBezTo>
                    <a:close/>
                    <a:moveTo>
                      <a:pt x="528" y="2149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9" name="AutoShape 91">
                <a:extLst>
                  <a:ext uri="{FF2B5EF4-FFF2-40B4-BE49-F238E27FC236}">
                    <a16:creationId xmlns:a16="http://schemas.microsoft.com/office/drawing/2014/main" id="{53B6F543-4CC2-4E2A-BA1E-0491C7FFFC6E}"/>
                  </a:ext>
                </a:extLst>
              </p:cNvPr>
              <p:cNvSpPr/>
              <p:nvPr/>
            </p:nvSpPr>
            <p:spPr bwMode="auto">
              <a:xfrm>
                <a:off x="5911734" y="4208223"/>
                <a:ext cx="794484" cy="524927"/>
              </a:xfrm>
              <a:custGeom>
                <a:avLst/>
                <a:gdLst/>
                <a:ahLst/>
                <a:cxnLst/>
                <a:rect l="0" t="0" r="r" b="b"/>
                <a:pathLst>
                  <a:path w="21520" h="21539">
                    <a:moveTo>
                      <a:pt x="21231" y="21539"/>
                    </a:moveTo>
                    <a:cubicBezTo>
                      <a:pt x="21177" y="21539"/>
                      <a:pt x="21123" y="21516"/>
                      <a:pt x="21074" y="21468"/>
                    </a:cubicBezTo>
                    <a:lnTo>
                      <a:pt x="131" y="803"/>
                    </a:lnTo>
                    <a:cubicBezTo>
                      <a:pt x="-2" y="671"/>
                      <a:pt x="-40" y="400"/>
                      <a:pt x="47" y="199"/>
                    </a:cubicBezTo>
                    <a:cubicBezTo>
                      <a:pt x="134" y="-3"/>
                      <a:pt x="312" y="-61"/>
                      <a:pt x="446" y="71"/>
                    </a:cubicBezTo>
                    <a:lnTo>
                      <a:pt x="21389" y="20737"/>
                    </a:lnTo>
                    <a:cubicBezTo>
                      <a:pt x="21522" y="20868"/>
                      <a:pt x="21560" y="21139"/>
                      <a:pt x="21473" y="21341"/>
                    </a:cubicBezTo>
                    <a:cubicBezTo>
                      <a:pt x="21418" y="21469"/>
                      <a:pt x="21325" y="21539"/>
                      <a:pt x="21231" y="21539"/>
                    </a:cubicBezTo>
                    <a:close/>
                    <a:moveTo>
                      <a:pt x="21231" y="2153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0" name="AutoShape 93">
                <a:extLst>
                  <a:ext uri="{FF2B5EF4-FFF2-40B4-BE49-F238E27FC236}">
                    <a16:creationId xmlns:a16="http://schemas.microsoft.com/office/drawing/2014/main" id="{8D4EEB69-6D37-4B65-86D5-7840EFC59E9C}"/>
                  </a:ext>
                </a:extLst>
              </p:cNvPr>
              <p:cNvSpPr/>
              <p:nvPr/>
            </p:nvSpPr>
            <p:spPr bwMode="auto">
              <a:xfrm>
                <a:off x="6394099" y="335115"/>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1" name="AutoShape 95">
                <a:extLst>
                  <a:ext uri="{FF2B5EF4-FFF2-40B4-BE49-F238E27FC236}">
                    <a16:creationId xmlns:a16="http://schemas.microsoft.com/office/drawing/2014/main" id="{24597B42-FC45-4F60-AA8B-0C9A7BB423C4}"/>
                  </a:ext>
                </a:extLst>
              </p:cNvPr>
              <p:cNvSpPr/>
              <p:nvPr/>
            </p:nvSpPr>
            <p:spPr bwMode="auto">
              <a:xfrm>
                <a:off x="3882962" y="500270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2" name="AutoShape 100">
                <a:extLst>
                  <a:ext uri="{FF2B5EF4-FFF2-40B4-BE49-F238E27FC236}">
                    <a16:creationId xmlns:a16="http://schemas.microsoft.com/office/drawing/2014/main" id="{FC34931E-B17C-423E-81DE-4BE2FD07AEB4}"/>
                  </a:ext>
                </a:extLst>
              </p:cNvPr>
              <p:cNvSpPr/>
              <p:nvPr/>
            </p:nvSpPr>
            <p:spPr bwMode="auto">
              <a:xfrm>
                <a:off x="8791737" y="3825168"/>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3" name="AutoShape 101">
                <a:extLst>
                  <a:ext uri="{FF2B5EF4-FFF2-40B4-BE49-F238E27FC236}">
                    <a16:creationId xmlns:a16="http://schemas.microsoft.com/office/drawing/2014/main" id="{BE908CD1-5BCD-4517-81BE-BE195F75B5D8}"/>
                  </a:ext>
                </a:extLst>
              </p:cNvPr>
              <p:cNvSpPr/>
              <p:nvPr/>
            </p:nvSpPr>
            <p:spPr bwMode="auto">
              <a:xfrm>
                <a:off x="8614397" y="483245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4" name="AutoShape 102">
                <a:extLst>
                  <a:ext uri="{FF2B5EF4-FFF2-40B4-BE49-F238E27FC236}">
                    <a16:creationId xmlns:a16="http://schemas.microsoft.com/office/drawing/2014/main" id="{124B7DBC-6D73-49D0-867B-654237139B04}"/>
                  </a:ext>
                </a:extLst>
              </p:cNvPr>
              <p:cNvSpPr/>
              <p:nvPr/>
            </p:nvSpPr>
            <p:spPr bwMode="auto">
              <a:xfrm>
                <a:off x="8238435" y="110831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5" name="AutoShape 103">
                <a:extLst>
                  <a:ext uri="{FF2B5EF4-FFF2-40B4-BE49-F238E27FC236}">
                    <a16:creationId xmlns:a16="http://schemas.microsoft.com/office/drawing/2014/main" id="{217D8B0B-9465-4CB7-B90D-FDF28603BB87}"/>
                  </a:ext>
                </a:extLst>
              </p:cNvPr>
              <p:cNvSpPr/>
              <p:nvPr/>
            </p:nvSpPr>
            <p:spPr bwMode="auto">
              <a:xfrm>
                <a:off x="8869766" y="12939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6" name="AutoShape 104">
                <a:extLst>
                  <a:ext uri="{FF2B5EF4-FFF2-40B4-BE49-F238E27FC236}">
                    <a16:creationId xmlns:a16="http://schemas.microsoft.com/office/drawing/2014/main" id="{C993E3F4-99A1-4B38-8C76-B70ED09027BD}"/>
                  </a:ext>
                </a:extLst>
              </p:cNvPr>
              <p:cNvSpPr/>
              <p:nvPr/>
            </p:nvSpPr>
            <p:spPr bwMode="auto">
              <a:xfrm>
                <a:off x="8359026" y="186149"/>
                <a:ext cx="572809" cy="267784"/>
              </a:xfrm>
              <a:custGeom>
                <a:avLst/>
                <a:gdLst/>
                <a:ahLst/>
                <a:cxnLst/>
                <a:rect l="0" t="0" r="r" b="b"/>
                <a:pathLst>
                  <a:path w="21600" h="21600">
                    <a:moveTo>
                      <a:pt x="21381" y="0"/>
                    </a:moveTo>
                    <a:lnTo>
                      <a:pt x="21600" y="1042"/>
                    </a:lnTo>
                    <a:lnTo>
                      <a:pt x="219" y="21600"/>
                    </a:lnTo>
                    <a:lnTo>
                      <a:pt x="0" y="20558"/>
                    </a:lnTo>
                    <a:close/>
                    <a:moveTo>
                      <a:pt x="213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7" name="AutoShape 105">
                <a:extLst>
                  <a:ext uri="{FF2B5EF4-FFF2-40B4-BE49-F238E27FC236}">
                    <a16:creationId xmlns:a16="http://schemas.microsoft.com/office/drawing/2014/main" id="{429AC4D8-1B27-4CE7-9B4B-0054AB0C7683}"/>
                  </a:ext>
                </a:extLst>
              </p:cNvPr>
              <p:cNvSpPr/>
              <p:nvPr/>
            </p:nvSpPr>
            <p:spPr bwMode="auto">
              <a:xfrm>
                <a:off x="6897744" y="164868"/>
                <a:ext cx="126799" cy="337833"/>
              </a:xfrm>
              <a:custGeom>
                <a:avLst/>
                <a:gdLst/>
                <a:ahLst/>
                <a:cxnLst/>
                <a:rect l="0" t="0" r="r" b="b"/>
                <a:pathLst>
                  <a:path w="21600" h="21600">
                    <a:moveTo>
                      <a:pt x="2284" y="0"/>
                    </a:moveTo>
                    <a:lnTo>
                      <a:pt x="21600" y="21308"/>
                    </a:lnTo>
                    <a:lnTo>
                      <a:pt x="19316" y="21600"/>
                    </a:lnTo>
                    <a:lnTo>
                      <a:pt x="0" y="292"/>
                    </a:lnTo>
                    <a:close/>
                    <a:moveTo>
                      <a:pt x="228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8" name="AutoShape 106">
                <a:extLst>
                  <a:ext uri="{FF2B5EF4-FFF2-40B4-BE49-F238E27FC236}">
                    <a16:creationId xmlns:a16="http://schemas.microsoft.com/office/drawing/2014/main" id="{653BFA0E-3E3F-4589-B144-51DA0BBDA431}"/>
                  </a:ext>
                </a:extLst>
              </p:cNvPr>
              <p:cNvSpPr/>
              <p:nvPr/>
            </p:nvSpPr>
            <p:spPr bwMode="auto">
              <a:xfrm>
                <a:off x="6465034" y="420237"/>
                <a:ext cx="382168" cy="211035"/>
              </a:xfrm>
              <a:custGeom>
                <a:avLst/>
                <a:gdLst/>
                <a:ahLst/>
                <a:cxnLst/>
                <a:rect l="0" t="0" r="r" b="b"/>
                <a:pathLst>
                  <a:path w="21600" h="21600">
                    <a:moveTo>
                      <a:pt x="374" y="0"/>
                    </a:moveTo>
                    <a:lnTo>
                      <a:pt x="21600" y="20317"/>
                    </a:lnTo>
                    <a:lnTo>
                      <a:pt x="21226" y="21600"/>
                    </a:lnTo>
                    <a:lnTo>
                      <a:pt x="0" y="1283"/>
                    </a:lnTo>
                    <a:close/>
                    <a:moveTo>
                      <a:pt x="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9" name="AutoShape 107">
                <a:extLst>
                  <a:ext uri="{FF2B5EF4-FFF2-40B4-BE49-F238E27FC236}">
                    <a16:creationId xmlns:a16="http://schemas.microsoft.com/office/drawing/2014/main" id="{C879C702-D421-4F09-B29B-2907C00F33D8}"/>
                  </a:ext>
                </a:extLst>
              </p:cNvPr>
              <p:cNvSpPr/>
              <p:nvPr/>
            </p:nvSpPr>
            <p:spPr bwMode="auto">
              <a:xfrm>
                <a:off x="5713112" y="1646545"/>
                <a:ext cx="126799" cy="422956"/>
              </a:xfrm>
              <a:custGeom>
                <a:avLst/>
                <a:gdLst/>
                <a:ahLst/>
                <a:cxnLst/>
                <a:rect l="0" t="0" r="r" b="b"/>
                <a:pathLst>
                  <a:path w="21600" h="21600">
                    <a:moveTo>
                      <a:pt x="19274" y="0"/>
                    </a:moveTo>
                    <a:lnTo>
                      <a:pt x="21600" y="190"/>
                    </a:lnTo>
                    <a:lnTo>
                      <a:pt x="2326" y="21600"/>
                    </a:lnTo>
                    <a:lnTo>
                      <a:pt x="0" y="21410"/>
                    </a:lnTo>
                    <a:close/>
                    <a:moveTo>
                      <a:pt x="192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0" name="AutoShape 111">
                <a:extLst>
                  <a:ext uri="{FF2B5EF4-FFF2-40B4-BE49-F238E27FC236}">
                    <a16:creationId xmlns:a16="http://schemas.microsoft.com/office/drawing/2014/main" id="{95CE4170-BEEA-43D1-BED9-A93F9C109BDA}"/>
                  </a:ext>
                </a:extLst>
              </p:cNvPr>
              <p:cNvSpPr/>
              <p:nvPr/>
            </p:nvSpPr>
            <p:spPr bwMode="auto">
              <a:xfrm>
                <a:off x="4046115" y="4257877"/>
                <a:ext cx="237636" cy="250050"/>
              </a:xfrm>
              <a:custGeom>
                <a:avLst/>
                <a:gdLst/>
                <a:ahLst/>
                <a:cxnLst/>
                <a:rect l="0" t="0" r="r" b="b"/>
                <a:pathLst>
                  <a:path w="21600" h="21600">
                    <a:moveTo>
                      <a:pt x="20664" y="21600"/>
                    </a:moveTo>
                    <a:lnTo>
                      <a:pt x="0" y="839"/>
                    </a:lnTo>
                    <a:lnTo>
                      <a:pt x="935" y="0"/>
                    </a:lnTo>
                    <a:lnTo>
                      <a:pt x="21600" y="20761"/>
                    </a:lnTo>
                    <a:close/>
                    <a:moveTo>
                      <a:pt x="2066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1" name="AutoShape 112">
                <a:extLst>
                  <a:ext uri="{FF2B5EF4-FFF2-40B4-BE49-F238E27FC236}">
                    <a16:creationId xmlns:a16="http://schemas.microsoft.com/office/drawing/2014/main" id="{3B6F1228-7829-4F8E-98E1-9464F6A8E5A5}"/>
                  </a:ext>
                </a:extLst>
              </p:cNvPr>
              <p:cNvSpPr/>
              <p:nvPr/>
            </p:nvSpPr>
            <p:spPr bwMode="auto">
              <a:xfrm>
                <a:off x="3939711" y="4683493"/>
                <a:ext cx="313006" cy="386602"/>
              </a:xfrm>
              <a:custGeom>
                <a:avLst/>
                <a:gdLst/>
                <a:ahLst/>
                <a:cxnLst/>
                <a:rect l="0" t="0" r="r" b="b"/>
                <a:pathLst>
                  <a:path w="21600" h="21600">
                    <a:moveTo>
                      <a:pt x="777" y="21600"/>
                    </a:moveTo>
                    <a:lnTo>
                      <a:pt x="0" y="21105"/>
                    </a:lnTo>
                    <a:lnTo>
                      <a:pt x="20823" y="0"/>
                    </a:lnTo>
                    <a:lnTo>
                      <a:pt x="21600" y="495"/>
                    </a:lnTo>
                    <a:close/>
                    <a:moveTo>
                      <a:pt x="777"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2" name="AutoShape 113">
                <a:extLst>
                  <a:ext uri="{FF2B5EF4-FFF2-40B4-BE49-F238E27FC236}">
                    <a16:creationId xmlns:a16="http://schemas.microsoft.com/office/drawing/2014/main" id="{E67D1E76-F24A-46BC-A24C-524B5D17CFFC}"/>
                  </a:ext>
                </a:extLst>
              </p:cNvPr>
              <p:cNvSpPr/>
              <p:nvPr/>
            </p:nvSpPr>
            <p:spPr bwMode="auto">
              <a:xfrm>
                <a:off x="5755674" y="4307532"/>
                <a:ext cx="41675" cy="308572"/>
              </a:xfrm>
              <a:custGeom>
                <a:avLst/>
                <a:gdLst/>
                <a:ahLst/>
                <a:cxnLst/>
                <a:rect l="0" t="0" r="r" b="b"/>
                <a:pathLst>
                  <a:path w="21600" h="21600">
                    <a:moveTo>
                      <a:pt x="14424" y="21600"/>
                    </a:moveTo>
                    <a:lnTo>
                      <a:pt x="0" y="101"/>
                    </a:lnTo>
                    <a:lnTo>
                      <a:pt x="7176" y="0"/>
                    </a:lnTo>
                    <a:lnTo>
                      <a:pt x="21600" y="21499"/>
                    </a:lnTo>
                    <a:close/>
                    <a:moveTo>
                      <a:pt x="1442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3" name="AutoShape 114">
                <a:extLst>
                  <a:ext uri="{FF2B5EF4-FFF2-40B4-BE49-F238E27FC236}">
                    <a16:creationId xmlns:a16="http://schemas.microsoft.com/office/drawing/2014/main" id="{85666A1A-8773-4804-9BBE-121DEF156537}"/>
                  </a:ext>
                </a:extLst>
              </p:cNvPr>
              <p:cNvSpPr/>
              <p:nvPr/>
            </p:nvSpPr>
            <p:spPr bwMode="auto">
              <a:xfrm>
                <a:off x="7280799" y="4804085"/>
                <a:ext cx="250050" cy="209261"/>
              </a:xfrm>
              <a:custGeom>
                <a:avLst/>
                <a:gdLst/>
                <a:ahLst/>
                <a:cxnLst/>
                <a:rect l="0" t="0" r="r" b="b"/>
                <a:pathLst>
                  <a:path w="21600" h="21600">
                    <a:moveTo>
                      <a:pt x="20821" y="0"/>
                    </a:moveTo>
                    <a:lnTo>
                      <a:pt x="21600" y="1128"/>
                    </a:lnTo>
                    <a:lnTo>
                      <a:pt x="779" y="21600"/>
                    </a:lnTo>
                    <a:lnTo>
                      <a:pt x="0" y="20472"/>
                    </a:lnTo>
                    <a:close/>
                    <a:moveTo>
                      <a:pt x="2082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4" name="AutoShape 115">
                <a:extLst>
                  <a:ext uri="{FF2B5EF4-FFF2-40B4-BE49-F238E27FC236}">
                    <a16:creationId xmlns:a16="http://schemas.microsoft.com/office/drawing/2014/main" id="{1ED2028A-5824-49AE-9217-D32E82EEE60A}"/>
                  </a:ext>
                </a:extLst>
              </p:cNvPr>
              <p:cNvSpPr/>
              <p:nvPr/>
            </p:nvSpPr>
            <p:spPr bwMode="auto">
              <a:xfrm>
                <a:off x="8763362" y="3576891"/>
                <a:ext cx="91330" cy="307686"/>
              </a:xfrm>
              <a:custGeom>
                <a:avLst/>
                <a:gdLst/>
                <a:ahLst/>
                <a:cxnLst/>
                <a:rect l="0" t="0" r="r" b="b"/>
                <a:pathLst>
                  <a:path w="21600" h="21600">
                    <a:moveTo>
                      <a:pt x="3235" y="0"/>
                    </a:moveTo>
                    <a:lnTo>
                      <a:pt x="21600" y="21354"/>
                    </a:lnTo>
                    <a:lnTo>
                      <a:pt x="18365" y="21600"/>
                    </a:lnTo>
                    <a:lnTo>
                      <a:pt x="0" y="246"/>
                    </a:lnTo>
                    <a:close/>
                    <a:moveTo>
                      <a:pt x="323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5" name="AutoShape 116">
                <a:extLst>
                  <a:ext uri="{FF2B5EF4-FFF2-40B4-BE49-F238E27FC236}">
                    <a16:creationId xmlns:a16="http://schemas.microsoft.com/office/drawing/2014/main" id="{94862AD5-BC05-4397-A8C1-107DFD004049}"/>
                  </a:ext>
                </a:extLst>
              </p:cNvPr>
              <p:cNvSpPr/>
              <p:nvPr/>
            </p:nvSpPr>
            <p:spPr bwMode="auto">
              <a:xfrm>
                <a:off x="8543460" y="4633838"/>
                <a:ext cx="140099" cy="261577"/>
              </a:xfrm>
              <a:custGeom>
                <a:avLst/>
                <a:gdLst/>
                <a:ahLst/>
                <a:cxnLst/>
                <a:rect l="0" t="0" r="r" b="b"/>
                <a:pathLst>
                  <a:path w="21600" h="21600">
                    <a:moveTo>
                      <a:pt x="1953" y="0"/>
                    </a:moveTo>
                    <a:lnTo>
                      <a:pt x="21600" y="21076"/>
                    </a:lnTo>
                    <a:lnTo>
                      <a:pt x="19647" y="21600"/>
                    </a:lnTo>
                    <a:lnTo>
                      <a:pt x="0" y="524"/>
                    </a:lnTo>
                    <a:close/>
                    <a:moveTo>
                      <a:pt x="195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6" name="AutoShape 117">
                <a:extLst>
                  <a:ext uri="{FF2B5EF4-FFF2-40B4-BE49-F238E27FC236}">
                    <a16:creationId xmlns:a16="http://schemas.microsoft.com/office/drawing/2014/main" id="{230E1A50-0EC7-490D-A95B-86BF384F48AE}"/>
                  </a:ext>
                </a:extLst>
              </p:cNvPr>
              <p:cNvSpPr/>
              <p:nvPr/>
            </p:nvSpPr>
            <p:spPr bwMode="auto">
              <a:xfrm>
                <a:off x="7819913" y="2094327"/>
                <a:ext cx="161380" cy="345812"/>
              </a:xfrm>
              <a:custGeom>
                <a:avLst/>
                <a:gdLst/>
                <a:ahLst/>
                <a:cxnLst/>
                <a:rect l="0" t="0" r="r" b="b"/>
                <a:pathLst>
                  <a:path w="21600" h="21600">
                    <a:moveTo>
                      <a:pt x="1734" y="0"/>
                    </a:moveTo>
                    <a:lnTo>
                      <a:pt x="21600" y="21245"/>
                    </a:lnTo>
                    <a:lnTo>
                      <a:pt x="19866" y="21600"/>
                    </a:lnTo>
                    <a:lnTo>
                      <a:pt x="0" y="355"/>
                    </a:lnTo>
                    <a:close/>
                    <a:moveTo>
                      <a:pt x="17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7" name="AutoShape 118">
                <a:extLst>
                  <a:ext uri="{FF2B5EF4-FFF2-40B4-BE49-F238E27FC236}">
                    <a16:creationId xmlns:a16="http://schemas.microsoft.com/office/drawing/2014/main" id="{B571B097-AA62-4762-A42D-2AF9E77F8471}"/>
                  </a:ext>
                </a:extLst>
              </p:cNvPr>
              <p:cNvSpPr/>
              <p:nvPr/>
            </p:nvSpPr>
            <p:spPr bwMode="auto">
              <a:xfrm>
                <a:off x="7869568" y="1165066"/>
                <a:ext cx="435370" cy="484139"/>
              </a:xfrm>
              <a:custGeom>
                <a:avLst/>
                <a:gdLst/>
                <a:ahLst/>
                <a:cxnLst/>
                <a:rect l="0" t="0" r="r" b="b"/>
                <a:pathLst>
                  <a:path w="21600" h="21600">
                    <a:moveTo>
                      <a:pt x="21076" y="0"/>
                    </a:moveTo>
                    <a:lnTo>
                      <a:pt x="21600" y="422"/>
                    </a:lnTo>
                    <a:lnTo>
                      <a:pt x="524" y="21600"/>
                    </a:lnTo>
                    <a:lnTo>
                      <a:pt x="0" y="21178"/>
                    </a:lnTo>
                    <a:close/>
                    <a:moveTo>
                      <a:pt x="2107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8" name="AutoShape 119">
                <a:extLst>
                  <a:ext uri="{FF2B5EF4-FFF2-40B4-BE49-F238E27FC236}">
                    <a16:creationId xmlns:a16="http://schemas.microsoft.com/office/drawing/2014/main" id="{5A6201CF-676B-4CD5-A506-3A5F806651B9}"/>
                  </a:ext>
                </a:extLst>
              </p:cNvPr>
              <p:cNvSpPr/>
              <p:nvPr/>
            </p:nvSpPr>
            <p:spPr bwMode="auto">
              <a:xfrm>
                <a:off x="7201883" y="1037381"/>
                <a:ext cx="345812" cy="581676"/>
              </a:xfrm>
              <a:custGeom>
                <a:avLst/>
                <a:gdLst/>
                <a:ahLst/>
                <a:cxnLst/>
                <a:rect l="0" t="0" r="r" b="b"/>
                <a:pathLst>
                  <a:path w="21600" h="21600">
                    <a:moveTo>
                      <a:pt x="767" y="0"/>
                    </a:moveTo>
                    <a:lnTo>
                      <a:pt x="21600" y="21335"/>
                    </a:lnTo>
                    <a:lnTo>
                      <a:pt x="20833" y="21600"/>
                    </a:lnTo>
                    <a:lnTo>
                      <a:pt x="0" y="265"/>
                    </a:lnTo>
                    <a:close/>
                    <a:moveTo>
                      <a:pt x="76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9" name="AutoShape 120">
                <a:extLst>
                  <a:ext uri="{FF2B5EF4-FFF2-40B4-BE49-F238E27FC236}">
                    <a16:creationId xmlns:a16="http://schemas.microsoft.com/office/drawing/2014/main" id="{1AB077AA-9D83-4CB0-B8FE-DEB9B04B8677}"/>
                  </a:ext>
                </a:extLst>
              </p:cNvPr>
              <p:cNvSpPr/>
              <p:nvPr/>
            </p:nvSpPr>
            <p:spPr bwMode="auto">
              <a:xfrm>
                <a:off x="6791340" y="2633442"/>
                <a:ext cx="296158" cy="573695"/>
              </a:xfrm>
              <a:custGeom>
                <a:avLst/>
                <a:gdLst/>
                <a:ahLst/>
                <a:cxnLst/>
                <a:rect l="0" t="0" r="r" b="b"/>
                <a:pathLst>
                  <a:path w="21600" h="21600">
                    <a:moveTo>
                      <a:pt x="925" y="0"/>
                    </a:moveTo>
                    <a:lnTo>
                      <a:pt x="21600" y="21361"/>
                    </a:lnTo>
                    <a:lnTo>
                      <a:pt x="20675" y="21600"/>
                    </a:lnTo>
                    <a:lnTo>
                      <a:pt x="0" y="239"/>
                    </a:lnTo>
                    <a:close/>
                    <a:moveTo>
                      <a:pt x="9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0" name="AutoShape 122">
                <a:extLst>
                  <a:ext uri="{FF2B5EF4-FFF2-40B4-BE49-F238E27FC236}">
                    <a16:creationId xmlns:a16="http://schemas.microsoft.com/office/drawing/2014/main" id="{1F27DF13-628C-4CB5-9393-4A4D96162D7F}"/>
                  </a:ext>
                </a:extLst>
              </p:cNvPr>
              <p:cNvSpPr/>
              <p:nvPr/>
            </p:nvSpPr>
            <p:spPr bwMode="auto">
              <a:xfrm>
                <a:off x="8188780" y="3030684"/>
                <a:ext cx="673006" cy="77143"/>
              </a:xfrm>
              <a:custGeom>
                <a:avLst/>
                <a:gdLst/>
                <a:ahLst/>
                <a:cxnLst/>
                <a:rect l="0" t="0" r="r" b="b"/>
                <a:pathLst>
                  <a:path w="21578" h="21510">
                    <a:moveTo>
                      <a:pt x="227" y="21510"/>
                    </a:moveTo>
                    <a:cubicBezTo>
                      <a:pt x="111" y="21510"/>
                      <a:pt x="13" y="20753"/>
                      <a:pt x="1" y="19744"/>
                    </a:cubicBezTo>
                    <a:cubicBezTo>
                      <a:pt x="-11" y="18668"/>
                      <a:pt x="81" y="17712"/>
                      <a:pt x="205" y="17609"/>
                    </a:cubicBezTo>
                    <a:lnTo>
                      <a:pt x="21329" y="8"/>
                    </a:lnTo>
                    <a:cubicBezTo>
                      <a:pt x="21456" y="-90"/>
                      <a:pt x="21565" y="690"/>
                      <a:pt x="21577" y="1764"/>
                    </a:cubicBezTo>
                    <a:cubicBezTo>
                      <a:pt x="21589" y="2840"/>
                      <a:pt x="21497" y="3796"/>
                      <a:pt x="21373" y="3899"/>
                    </a:cubicBezTo>
                    <a:lnTo>
                      <a:pt x="249" y="21500"/>
                    </a:lnTo>
                    <a:cubicBezTo>
                      <a:pt x="242" y="21506"/>
                      <a:pt x="234" y="21510"/>
                      <a:pt x="227" y="21510"/>
                    </a:cubicBezTo>
                    <a:close/>
                    <a:moveTo>
                      <a:pt x="227" y="2151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1" name="AutoShape 123">
                <a:extLst>
                  <a:ext uri="{FF2B5EF4-FFF2-40B4-BE49-F238E27FC236}">
                    <a16:creationId xmlns:a16="http://schemas.microsoft.com/office/drawing/2014/main" id="{62E3B3F9-6B3E-4626-A44B-3CD3A48BCC4D}"/>
                  </a:ext>
                </a:extLst>
              </p:cNvPr>
              <p:cNvSpPr/>
              <p:nvPr/>
            </p:nvSpPr>
            <p:spPr bwMode="auto">
              <a:xfrm>
                <a:off x="8798830" y="3108713"/>
                <a:ext cx="99310" cy="240296"/>
              </a:xfrm>
              <a:custGeom>
                <a:avLst/>
                <a:gdLst/>
                <a:ahLst/>
                <a:cxnLst/>
                <a:rect l="0" t="0" r="r" b="b"/>
                <a:pathLst>
                  <a:path w="21208" h="21519">
                    <a:moveTo>
                      <a:pt x="1516" y="21519"/>
                    </a:moveTo>
                    <a:cubicBezTo>
                      <a:pt x="1339" y="21519"/>
                      <a:pt x="1160" y="21506"/>
                      <a:pt x="983" y="21478"/>
                    </a:cubicBezTo>
                    <a:cubicBezTo>
                      <a:pt x="199" y="21356"/>
                      <a:pt x="-196" y="20991"/>
                      <a:pt x="96" y="20663"/>
                    </a:cubicBezTo>
                    <a:lnTo>
                      <a:pt x="18274" y="410"/>
                    </a:lnTo>
                    <a:cubicBezTo>
                      <a:pt x="18568" y="82"/>
                      <a:pt x="19442" y="-81"/>
                      <a:pt x="20225" y="40"/>
                    </a:cubicBezTo>
                    <a:cubicBezTo>
                      <a:pt x="21009" y="163"/>
                      <a:pt x="21404" y="528"/>
                      <a:pt x="21112" y="855"/>
                    </a:cubicBezTo>
                    <a:lnTo>
                      <a:pt x="2934" y="21108"/>
                    </a:lnTo>
                    <a:cubicBezTo>
                      <a:pt x="2706" y="21363"/>
                      <a:pt x="2128" y="21519"/>
                      <a:pt x="1516" y="21519"/>
                    </a:cubicBezTo>
                    <a:close/>
                    <a:moveTo>
                      <a:pt x="1516" y="2151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2" name="AutoShape 124">
                <a:extLst>
                  <a:ext uri="{FF2B5EF4-FFF2-40B4-BE49-F238E27FC236}">
                    <a16:creationId xmlns:a16="http://schemas.microsoft.com/office/drawing/2014/main" id="{35C38219-0A86-45E1-B4A8-3387131A49D5}"/>
                  </a:ext>
                </a:extLst>
              </p:cNvPr>
              <p:cNvSpPr/>
              <p:nvPr/>
            </p:nvSpPr>
            <p:spPr bwMode="auto">
              <a:xfrm>
                <a:off x="8664051" y="1611963"/>
                <a:ext cx="170247" cy="106404"/>
              </a:xfrm>
              <a:custGeom>
                <a:avLst/>
                <a:gdLst/>
                <a:ahLst/>
                <a:cxnLst/>
                <a:rect l="0" t="0" r="r" b="b"/>
                <a:pathLst>
                  <a:path w="21349" h="21399">
                    <a:moveTo>
                      <a:pt x="890" y="21399"/>
                    </a:moveTo>
                    <a:cubicBezTo>
                      <a:pt x="586" y="21399"/>
                      <a:pt x="289" y="21149"/>
                      <a:pt x="123" y="20699"/>
                    </a:cubicBezTo>
                    <a:cubicBezTo>
                      <a:pt x="-126" y="20019"/>
                      <a:pt x="14" y="19145"/>
                      <a:pt x="437" y="18744"/>
                    </a:cubicBezTo>
                    <a:lnTo>
                      <a:pt x="20006" y="198"/>
                    </a:lnTo>
                    <a:cubicBezTo>
                      <a:pt x="20431" y="-201"/>
                      <a:pt x="20974" y="22"/>
                      <a:pt x="21225" y="701"/>
                    </a:cubicBezTo>
                    <a:cubicBezTo>
                      <a:pt x="21474" y="1380"/>
                      <a:pt x="21334" y="2254"/>
                      <a:pt x="20912" y="2655"/>
                    </a:cubicBezTo>
                    <a:lnTo>
                      <a:pt x="1343" y="21201"/>
                    </a:lnTo>
                    <a:cubicBezTo>
                      <a:pt x="1199" y="21335"/>
                      <a:pt x="1044" y="21399"/>
                      <a:pt x="890" y="21399"/>
                    </a:cubicBezTo>
                    <a:close/>
                    <a:moveTo>
                      <a:pt x="890" y="213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3" name="AutoShape 127">
                <a:extLst>
                  <a:ext uri="{FF2B5EF4-FFF2-40B4-BE49-F238E27FC236}">
                    <a16:creationId xmlns:a16="http://schemas.microsoft.com/office/drawing/2014/main" id="{32932CA3-1293-4528-A4CA-C0595F1AFBC2}"/>
                  </a:ext>
                </a:extLst>
              </p:cNvPr>
              <p:cNvSpPr/>
              <p:nvPr/>
            </p:nvSpPr>
            <p:spPr bwMode="auto">
              <a:xfrm>
                <a:off x="3882962" y="3229305"/>
                <a:ext cx="148079" cy="226995"/>
              </a:xfrm>
              <a:custGeom>
                <a:avLst/>
                <a:gdLst/>
                <a:ahLst/>
                <a:cxnLst/>
                <a:rect l="0" t="0" r="r" b="b"/>
                <a:pathLst>
                  <a:path w="21316" h="21506">
                    <a:moveTo>
                      <a:pt x="1014" y="21506"/>
                    </a:moveTo>
                    <a:cubicBezTo>
                      <a:pt x="828" y="21506"/>
                      <a:pt x="641" y="21472"/>
                      <a:pt x="472" y="21402"/>
                    </a:cubicBezTo>
                    <a:cubicBezTo>
                      <a:pt x="-1" y="21204"/>
                      <a:pt x="-142" y="20788"/>
                      <a:pt x="157" y="20474"/>
                    </a:cubicBezTo>
                    <a:lnTo>
                      <a:pt x="19443" y="313"/>
                    </a:lnTo>
                    <a:cubicBezTo>
                      <a:pt x="19743" y="-1"/>
                      <a:pt x="20371" y="-94"/>
                      <a:pt x="20844" y="104"/>
                    </a:cubicBezTo>
                    <a:cubicBezTo>
                      <a:pt x="21317" y="303"/>
                      <a:pt x="21458" y="718"/>
                      <a:pt x="21159" y="1032"/>
                    </a:cubicBezTo>
                    <a:lnTo>
                      <a:pt x="1873" y="21193"/>
                    </a:lnTo>
                    <a:cubicBezTo>
                      <a:pt x="1679" y="21396"/>
                      <a:pt x="1350" y="21506"/>
                      <a:pt x="1014" y="21506"/>
                    </a:cubicBezTo>
                    <a:close/>
                    <a:moveTo>
                      <a:pt x="1014" y="2150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4" name="AutoShape 128">
                <a:extLst>
                  <a:ext uri="{FF2B5EF4-FFF2-40B4-BE49-F238E27FC236}">
                    <a16:creationId xmlns:a16="http://schemas.microsoft.com/office/drawing/2014/main" id="{AF5428AA-F03B-4C35-A59D-60F0A5D74ECC}"/>
                  </a:ext>
                </a:extLst>
              </p:cNvPr>
              <p:cNvSpPr/>
              <p:nvPr/>
            </p:nvSpPr>
            <p:spPr bwMode="auto">
              <a:xfrm>
                <a:off x="5840797" y="3342802"/>
                <a:ext cx="262463" cy="461084"/>
              </a:xfrm>
              <a:custGeom>
                <a:avLst/>
                <a:gdLst/>
                <a:ahLst/>
                <a:cxnLst/>
                <a:rect l="0" t="0" r="r" b="b"/>
                <a:pathLst>
                  <a:path w="21435" h="21553">
                    <a:moveTo>
                      <a:pt x="579" y="21553"/>
                    </a:moveTo>
                    <a:cubicBezTo>
                      <a:pt x="484" y="21553"/>
                      <a:pt x="387" y="21540"/>
                      <a:pt x="298" y="21511"/>
                    </a:cubicBezTo>
                    <a:cubicBezTo>
                      <a:pt x="18" y="21422"/>
                      <a:pt x="-83" y="21220"/>
                      <a:pt x="73" y="21061"/>
                    </a:cubicBezTo>
                    <a:lnTo>
                      <a:pt x="20349" y="172"/>
                    </a:lnTo>
                    <a:cubicBezTo>
                      <a:pt x="20504" y="11"/>
                      <a:pt x="20856" y="-47"/>
                      <a:pt x="21136" y="43"/>
                    </a:cubicBezTo>
                    <a:cubicBezTo>
                      <a:pt x="21416" y="131"/>
                      <a:pt x="21517" y="333"/>
                      <a:pt x="21361" y="493"/>
                    </a:cubicBezTo>
                    <a:lnTo>
                      <a:pt x="1085" y="21382"/>
                    </a:lnTo>
                    <a:cubicBezTo>
                      <a:pt x="979" y="21492"/>
                      <a:pt x="782" y="21553"/>
                      <a:pt x="579" y="21553"/>
                    </a:cubicBezTo>
                    <a:close/>
                    <a:moveTo>
                      <a:pt x="579"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5" name="AutoShape 129">
                <a:extLst>
                  <a:ext uri="{FF2B5EF4-FFF2-40B4-BE49-F238E27FC236}">
                    <a16:creationId xmlns:a16="http://schemas.microsoft.com/office/drawing/2014/main" id="{E3FBAB76-F1DB-443C-835A-6FC2C9EEAC25}"/>
                  </a:ext>
                </a:extLst>
              </p:cNvPr>
              <p:cNvSpPr/>
              <p:nvPr/>
            </p:nvSpPr>
            <p:spPr bwMode="auto">
              <a:xfrm>
                <a:off x="6195477" y="3300241"/>
                <a:ext cx="669459" cy="223449"/>
              </a:xfrm>
              <a:custGeom>
                <a:avLst/>
                <a:gdLst/>
                <a:ahLst/>
                <a:cxnLst/>
                <a:rect l="0" t="0" r="r" b="b"/>
                <a:pathLst>
                  <a:path w="21545" h="21518">
                    <a:moveTo>
                      <a:pt x="21318" y="21518"/>
                    </a:moveTo>
                    <a:cubicBezTo>
                      <a:pt x="21295" y="21518"/>
                      <a:pt x="21272" y="21508"/>
                      <a:pt x="21249" y="21486"/>
                    </a:cubicBezTo>
                    <a:lnTo>
                      <a:pt x="159" y="1335"/>
                    </a:lnTo>
                    <a:cubicBezTo>
                      <a:pt x="39" y="1220"/>
                      <a:pt x="-27" y="836"/>
                      <a:pt x="11" y="476"/>
                    </a:cubicBezTo>
                    <a:cubicBezTo>
                      <a:pt x="49" y="117"/>
                      <a:pt x="177" y="-82"/>
                      <a:pt x="298" y="33"/>
                    </a:cubicBezTo>
                    <a:lnTo>
                      <a:pt x="21387" y="20184"/>
                    </a:lnTo>
                    <a:cubicBezTo>
                      <a:pt x="21507" y="20299"/>
                      <a:pt x="21573" y="20683"/>
                      <a:pt x="21535" y="21043"/>
                    </a:cubicBezTo>
                    <a:cubicBezTo>
                      <a:pt x="21504" y="21333"/>
                      <a:pt x="21415" y="21518"/>
                      <a:pt x="21318" y="21518"/>
                    </a:cubicBezTo>
                    <a:close/>
                    <a:moveTo>
                      <a:pt x="21318" y="2151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6" name="AutoShape 130">
                <a:extLst>
                  <a:ext uri="{FF2B5EF4-FFF2-40B4-BE49-F238E27FC236}">
                    <a16:creationId xmlns:a16="http://schemas.microsoft.com/office/drawing/2014/main" id="{EEC4A21F-7E56-4CB1-8F5D-817F2ED03261}"/>
                  </a:ext>
                </a:extLst>
              </p:cNvPr>
              <p:cNvSpPr/>
              <p:nvPr/>
            </p:nvSpPr>
            <p:spPr bwMode="auto">
              <a:xfrm>
                <a:off x="5776954" y="2746939"/>
                <a:ext cx="312119" cy="468178"/>
              </a:xfrm>
              <a:custGeom>
                <a:avLst/>
                <a:gdLst/>
                <a:ahLst/>
                <a:cxnLst/>
                <a:rect l="0" t="0" r="r" b="b"/>
                <a:pathLst>
                  <a:path w="21464" h="21554">
                    <a:moveTo>
                      <a:pt x="20977" y="21554"/>
                    </a:moveTo>
                    <a:cubicBezTo>
                      <a:pt x="20818" y="21554"/>
                      <a:pt x="20662" y="21502"/>
                      <a:pt x="20569" y="21407"/>
                    </a:cubicBezTo>
                    <a:lnTo>
                      <a:pt x="80" y="506"/>
                    </a:lnTo>
                    <a:cubicBezTo>
                      <a:pt x="-68" y="355"/>
                      <a:pt x="-5" y="153"/>
                      <a:pt x="220" y="54"/>
                    </a:cubicBezTo>
                    <a:cubicBezTo>
                      <a:pt x="446" y="-46"/>
                      <a:pt x="748" y="-3"/>
                      <a:pt x="895" y="147"/>
                    </a:cubicBezTo>
                    <a:lnTo>
                      <a:pt x="21384" y="21048"/>
                    </a:lnTo>
                    <a:cubicBezTo>
                      <a:pt x="21532" y="21199"/>
                      <a:pt x="21469" y="21401"/>
                      <a:pt x="21244" y="21500"/>
                    </a:cubicBezTo>
                    <a:cubicBezTo>
                      <a:pt x="21161" y="21537"/>
                      <a:pt x="21069" y="21554"/>
                      <a:pt x="20977" y="21554"/>
                    </a:cubicBezTo>
                    <a:close/>
                    <a:moveTo>
                      <a:pt x="20977" y="2155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7" name="AutoShape 131">
                <a:extLst>
                  <a:ext uri="{FF2B5EF4-FFF2-40B4-BE49-F238E27FC236}">
                    <a16:creationId xmlns:a16="http://schemas.microsoft.com/office/drawing/2014/main" id="{E696407F-6F8E-4DDF-8BDB-3C3B49C97910}"/>
                  </a:ext>
                </a:extLst>
              </p:cNvPr>
              <p:cNvSpPr/>
              <p:nvPr/>
            </p:nvSpPr>
            <p:spPr bwMode="auto">
              <a:xfrm>
                <a:off x="6699123" y="4137285"/>
                <a:ext cx="737735" cy="404336"/>
              </a:xfrm>
              <a:custGeom>
                <a:avLst/>
                <a:gdLst/>
                <a:ahLst/>
                <a:cxnLst/>
                <a:rect l="0" t="0" r="r" b="b"/>
                <a:pathLst>
                  <a:path w="21541" h="21546">
                    <a:moveTo>
                      <a:pt x="21333" y="21546"/>
                    </a:moveTo>
                    <a:cubicBezTo>
                      <a:pt x="21300" y="21546"/>
                      <a:pt x="21267" y="21532"/>
                      <a:pt x="21235" y="21501"/>
                    </a:cubicBezTo>
                    <a:lnTo>
                      <a:pt x="108" y="711"/>
                    </a:lnTo>
                    <a:cubicBezTo>
                      <a:pt x="8" y="612"/>
                      <a:pt x="-30" y="383"/>
                      <a:pt x="24" y="199"/>
                    </a:cubicBezTo>
                    <a:cubicBezTo>
                      <a:pt x="79" y="16"/>
                      <a:pt x="204" y="-54"/>
                      <a:pt x="305" y="46"/>
                    </a:cubicBezTo>
                    <a:lnTo>
                      <a:pt x="21432" y="20836"/>
                    </a:lnTo>
                    <a:cubicBezTo>
                      <a:pt x="21532" y="20935"/>
                      <a:pt x="21570" y="21164"/>
                      <a:pt x="21516" y="21348"/>
                    </a:cubicBezTo>
                    <a:cubicBezTo>
                      <a:pt x="21478" y="21474"/>
                      <a:pt x="21407" y="21546"/>
                      <a:pt x="21333" y="21546"/>
                    </a:cubicBezTo>
                    <a:close/>
                    <a:moveTo>
                      <a:pt x="21333"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8" name="AutoShape 132">
                <a:extLst>
                  <a:ext uri="{FF2B5EF4-FFF2-40B4-BE49-F238E27FC236}">
                    <a16:creationId xmlns:a16="http://schemas.microsoft.com/office/drawing/2014/main" id="{29DF0BE0-AE51-46D1-AE22-199A8493EB53}"/>
                  </a:ext>
                </a:extLst>
              </p:cNvPr>
              <p:cNvSpPr/>
              <p:nvPr/>
            </p:nvSpPr>
            <p:spPr bwMode="auto">
              <a:xfrm>
                <a:off x="5869172" y="1129598"/>
                <a:ext cx="269557" cy="390148"/>
              </a:xfrm>
              <a:custGeom>
                <a:avLst/>
                <a:gdLst/>
                <a:ahLst/>
                <a:cxnLst/>
                <a:rect l="0" t="0" r="r" b="b"/>
                <a:pathLst>
                  <a:path w="21445" h="21546">
                    <a:moveTo>
                      <a:pt x="564" y="21546"/>
                    </a:moveTo>
                    <a:cubicBezTo>
                      <a:pt x="455" y="21546"/>
                      <a:pt x="344" y="21524"/>
                      <a:pt x="247" y="21478"/>
                    </a:cubicBezTo>
                    <a:cubicBezTo>
                      <a:pt x="-11" y="21357"/>
                      <a:pt x="-78" y="21113"/>
                      <a:pt x="98" y="20934"/>
                    </a:cubicBezTo>
                    <a:lnTo>
                      <a:pt x="20413" y="172"/>
                    </a:lnTo>
                    <a:cubicBezTo>
                      <a:pt x="20589" y="-7"/>
                      <a:pt x="20939" y="-54"/>
                      <a:pt x="21197" y="68"/>
                    </a:cubicBezTo>
                    <a:cubicBezTo>
                      <a:pt x="21455" y="189"/>
                      <a:pt x="21522" y="433"/>
                      <a:pt x="21346" y="612"/>
                    </a:cubicBezTo>
                    <a:lnTo>
                      <a:pt x="1031" y="21374"/>
                    </a:lnTo>
                    <a:cubicBezTo>
                      <a:pt x="922" y="21486"/>
                      <a:pt x="744" y="21546"/>
                      <a:pt x="564" y="21546"/>
                    </a:cubicBezTo>
                    <a:close/>
                    <a:moveTo>
                      <a:pt x="564"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9" name="AutoShape 133">
                <a:extLst>
                  <a:ext uri="{FF2B5EF4-FFF2-40B4-BE49-F238E27FC236}">
                    <a16:creationId xmlns:a16="http://schemas.microsoft.com/office/drawing/2014/main" id="{D95B4821-E6CE-41D1-9774-14B687D0495E}"/>
                  </a:ext>
                </a:extLst>
              </p:cNvPr>
              <p:cNvSpPr/>
              <p:nvPr/>
            </p:nvSpPr>
            <p:spPr bwMode="auto">
              <a:xfrm>
                <a:off x="4442471" y="4094724"/>
                <a:ext cx="986898" cy="453991"/>
              </a:xfrm>
              <a:custGeom>
                <a:avLst/>
                <a:gdLst/>
                <a:ahLst/>
                <a:cxnLst/>
                <a:rect l="0" t="0" r="r" b="b"/>
                <a:pathLst>
                  <a:path w="21557" h="21553">
                    <a:moveTo>
                      <a:pt x="155" y="21553"/>
                    </a:moveTo>
                    <a:cubicBezTo>
                      <a:pt x="96" y="21553"/>
                      <a:pt x="39" y="21479"/>
                      <a:pt x="13" y="21355"/>
                    </a:cubicBezTo>
                    <a:cubicBezTo>
                      <a:pt x="-22" y="21186"/>
                      <a:pt x="13" y="20986"/>
                      <a:pt x="91" y="20909"/>
                    </a:cubicBezTo>
                    <a:lnTo>
                      <a:pt x="21337" y="30"/>
                    </a:lnTo>
                    <a:cubicBezTo>
                      <a:pt x="21416" y="-47"/>
                      <a:pt x="21507" y="28"/>
                      <a:pt x="21543" y="198"/>
                    </a:cubicBezTo>
                    <a:cubicBezTo>
                      <a:pt x="21578" y="367"/>
                      <a:pt x="21543" y="567"/>
                      <a:pt x="21465" y="643"/>
                    </a:cubicBezTo>
                    <a:lnTo>
                      <a:pt x="219" y="21523"/>
                    </a:lnTo>
                    <a:cubicBezTo>
                      <a:pt x="198" y="21544"/>
                      <a:pt x="176" y="21553"/>
                      <a:pt x="155" y="21553"/>
                    </a:cubicBezTo>
                    <a:close/>
                    <a:moveTo>
                      <a:pt x="155"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0" name="AutoShape 134">
                <a:extLst>
                  <a:ext uri="{FF2B5EF4-FFF2-40B4-BE49-F238E27FC236}">
                    <a16:creationId xmlns:a16="http://schemas.microsoft.com/office/drawing/2014/main" id="{94CF57DB-4507-43FF-BDA6-A758F9CD8A47}"/>
                  </a:ext>
                </a:extLst>
              </p:cNvPr>
              <p:cNvSpPr/>
              <p:nvPr/>
            </p:nvSpPr>
            <p:spPr bwMode="auto">
              <a:xfrm>
                <a:off x="6330256" y="1101223"/>
                <a:ext cx="1106603" cy="617143"/>
              </a:xfrm>
              <a:custGeom>
                <a:avLst/>
                <a:gdLst/>
                <a:ahLst/>
                <a:cxnLst/>
                <a:rect l="0" t="0" r="r" b="b"/>
                <a:pathLst>
                  <a:path w="21561" h="21565">
                    <a:moveTo>
                      <a:pt x="21422" y="21565"/>
                    </a:moveTo>
                    <a:cubicBezTo>
                      <a:pt x="21399" y="21565"/>
                      <a:pt x="21376" y="21555"/>
                      <a:pt x="21355" y="21534"/>
                    </a:cubicBezTo>
                    <a:lnTo>
                      <a:pt x="71" y="465"/>
                    </a:lnTo>
                    <a:cubicBezTo>
                      <a:pt x="4" y="399"/>
                      <a:pt x="-20" y="248"/>
                      <a:pt x="17" y="128"/>
                    </a:cubicBezTo>
                    <a:cubicBezTo>
                      <a:pt x="54" y="9"/>
                      <a:pt x="138" y="-35"/>
                      <a:pt x="205" y="31"/>
                    </a:cubicBezTo>
                    <a:lnTo>
                      <a:pt x="21489" y="21100"/>
                    </a:lnTo>
                    <a:cubicBezTo>
                      <a:pt x="21556" y="21166"/>
                      <a:pt x="21580" y="21317"/>
                      <a:pt x="21543" y="21437"/>
                    </a:cubicBezTo>
                    <a:cubicBezTo>
                      <a:pt x="21518" y="21519"/>
                      <a:pt x="21471" y="21565"/>
                      <a:pt x="21422" y="21565"/>
                    </a:cubicBezTo>
                    <a:close/>
                    <a:moveTo>
                      <a:pt x="21422" y="2156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1" name="AutoShape 135">
                <a:extLst>
                  <a:ext uri="{FF2B5EF4-FFF2-40B4-BE49-F238E27FC236}">
                    <a16:creationId xmlns:a16="http://schemas.microsoft.com/office/drawing/2014/main" id="{3441D476-A842-450D-B9BD-687B79519900}"/>
                  </a:ext>
                </a:extLst>
              </p:cNvPr>
              <p:cNvSpPr/>
              <p:nvPr/>
            </p:nvSpPr>
            <p:spPr bwMode="auto">
              <a:xfrm>
                <a:off x="6883557" y="2505757"/>
                <a:ext cx="1099509" cy="560395"/>
              </a:xfrm>
              <a:custGeom>
                <a:avLst/>
                <a:gdLst/>
                <a:ahLst/>
                <a:cxnLst/>
                <a:rect l="0" t="0" r="r" b="b"/>
                <a:pathLst>
                  <a:path w="21561" h="21561">
                    <a:moveTo>
                      <a:pt x="21421" y="21561"/>
                    </a:moveTo>
                    <a:cubicBezTo>
                      <a:pt x="21400" y="21561"/>
                      <a:pt x="21379" y="21552"/>
                      <a:pt x="21359" y="21532"/>
                    </a:cubicBezTo>
                    <a:lnTo>
                      <a:pt x="76" y="517"/>
                    </a:lnTo>
                    <a:cubicBezTo>
                      <a:pt x="8" y="449"/>
                      <a:pt x="-20" y="285"/>
                      <a:pt x="14" y="150"/>
                    </a:cubicBezTo>
                    <a:cubicBezTo>
                      <a:pt x="49" y="15"/>
                      <a:pt x="133" y="-39"/>
                      <a:pt x="201" y="29"/>
                    </a:cubicBezTo>
                    <a:lnTo>
                      <a:pt x="21484" y="21045"/>
                    </a:lnTo>
                    <a:cubicBezTo>
                      <a:pt x="21552" y="21113"/>
                      <a:pt x="21580" y="21277"/>
                      <a:pt x="21546" y="21411"/>
                    </a:cubicBezTo>
                    <a:cubicBezTo>
                      <a:pt x="21521" y="21506"/>
                      <a:pt x="21472" y="21561"/>
                      <a:pt x="21421" y="21561"/>
                    </a:cubicBezTo>
                    <a:close/>
                    <a:moveTo>
                      <a:pt x="21421" y="2156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2" name="AutoShape 136">
                <a:extLst>
                  <a:ext uri="{FF2B5EF4-FFF2-40B4-BE49-F238E27FC236}">
                    <a16:creationId xmlns:a16="http://schemas.microsoft.com/office/drawing/2014/main" id="{B7C89D5F-2EC9-40BA-A33E-A1BFD4C21182}"/>
                  </a:ext>
                </a:extLst>
              </p:cNvPr>
              <p:cNvSpPr/>
              <p:nvPr/>
            </p:nvSpPr>
            <p:spPr bwMode="auto">
              <a:xfrm>
                <a:off x="7592918" y="3612359"/>
                <a:ext cx="500986" cy="188868"/>
              </a:xfrm>
              <a:custGeom>
                <a:avLst/>
                <a:gdLst/>
                <a:ahLst/>
                <a:cxnLst/>
                <a:rect l="0" t="0" r="r" b="b"/>
                <a:pathLst>
                  <a:path w="21520" h="21494">
                    <a:moveTo>
                      <a:pt x="21208" y="21494"/>
                    </a:moveTo>
                    <a:cubicBezTo>
                      <a:pt x="21173" y="21494"/>
                      <a:pt x="21138" y="21479"/>
                      <a:pt x="21103" y="21446"/>
                    </a:cubicBezTo>
                    <a:lnTo>
                      <a:pt x="207" y="1604"/>
                    </a:lnTo>
                    <a:cubicBezTo>
                      <a:pt x="45" y="1450"/>
                      <a:pt x="-40" y="978"/>
                      <a:pt x="18" y="548"/>
                    </a:cubicBezTo>
                    <a:cubicBezTo>
                      <a:pt x="76" y="117"/>
                      <a:pt x="255" y="-106"/>
                      <a:pt x="417" y="49"/>
                    </a:cubicBezTo>
                    <a:lnTo>
                      <a:pt x="21314" y="19890"/>
                    </a:lnTo>
                    <a:cubicBezTo>
                      <a:pt x="21476" y="20044"/>
                      <a:pt x="21560" y="20517"/>
                      <a:pt x="21502" y="20947"/>
                    </a:cubicBezTo>
                    <a:cubicBezTo>
                      <a:pt x="21456" y="21284"/>
                      <a:pt x="21336" y="21494"/>
                      <a:pt x="21208" y="21494"/>
                    </a:cubicBezTo>
                    <a:close/>
                    <a:moveTo>
                      <a:pt x="21208" y="2149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3" name="AutoShape 137">
                <a:extLst>
                  <a:ext uri="{FF2B5EF4-FFF2-40B4-BE49-F238E27FC236}">
                    <a16:creationId xmlns:a16="http://schemas.microsoft.com/office/drawing/2014/main" id="{B6808505-05BD-47B4-81D9-EE4A4CBF3103}"/>
                  </a:ext>
                </a:extLst>
              </p:cNvPr>
              <p:cNvSpPr/>
              <p:nvPr/>
            </p:nvSpPr>
            <p:spPr bwMode="auto">
              <a:xfrm>
                <a:off x="4080696" y="3250586"/>
                <a:ext cx="268670" cy="1240495"/>
              </a:xfrm>
              <a:custGeom>
                <a:avLst/>
                <a:gdLst/>
                <a:ahLst/>
                <a:cxnLst/>
                <a:rect l="0" t="0" r="r" b="b"/>
                <a:pathLst>
                  <a:path w="21498" h="21589">
                    <a:moveTo>
                      <a:pt x="20938" y="21589"/>
                    </a:moveTo>
                    <a:cubicBezTo>
                      <a:pt x="20679" y="21589"/>
                      <a:pt x="20446" y="21549"/>
                      <a:pt x="20391" y="21492"/>
                    </a:cubicBezTo>
                    <a:lnTo>
                      <a:pt x="12" y="147"/>
                    </a:lnTo>
                    <a:cubicBezTo>
                      <a:pt x="-51" y="81"/>
                      <a:pt x="143" y="16"/>
                      <a:pt x="445" y="3"/>
                    </a:cubicBezTo>
                    <a:cubicBezTo>
                      <a:pt x="748" y="-11"/>
                      <a:pt x="1043" y="31"/>
                      <a:pt x="1107" y="97"/>
                    </a:cubicBezTo>
                    <a:lnTo>
                      <a:pt x="21486" y="21442"/>
                    </a:lnTo>
                    <a:cubicBezTo>
                      <a:pt x="21549" y="21508"/>
                      <a:pt x="21355" y="21573"/>
                      <a:pt x="21053" y="21586"/>
                    </a:cubicBezTo>
                    <a:cubicBezTo>
                      <a:pt x="21014" y="21588"/>
                      <a:pt x="20976" y="21589"/>
                      <a:pt x="20938" y="21589"/>
                    </a:cubicBezTo>
                    <a:close/>
                    <a:moveTo>
                      <a:pt x="20938" y="2158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4" name="AutoShape 138">
                <a:extLst>
                  <a:ext uri="{FF2B5EF4-FFF2-40B4-BE49-F238E27FC236}">
                    <a16:creationId xmlns:a16="http://schemas.microsoft.com/office/drawing/2014/main" id="{75EBBDC0-22E0-4290-B6E9-5BD067E39706}"/>
                  </a:ext>
                </a:extLst>
              </p:cNvPr>
              <p:cNvSpPr/>
              <p:nvPr/>
            </p:nvSpPr>
            <p:spPr bwMode="auto">
              <a:xfrm>
                <a:off x="8280996" y="4633838"/>
                <a:ext cx="141872" cy="319211"/>
              </a:xfrm>
              <a:custGeom>
                <a:avLst/>
                <a:gdLst/>
                <a:ahLst/>
                <a:cxnLst/>
                <a:rect l="0" t="0" r="r" b="b"/>
                <a:pathLst>
                  <a:path w="21312" h="21535">
                    <a:moveTo>
                      <a:pt x="1066" y="21535"/>
                    </a:moveTo>
                    <a:cubicBezTo>
                      <a:pt x="929" y="21535"/>
                      <a:pt x="789" y="21524"/>
                      <a:pt x="655" y="21498"/>
                    </a:cubicBezTo>
                    <a:cubicBezTo>
                      <a:pt x="112" y="21396"/>
                      <a:pt x="-144" y="21115"/>
                      <a:pt x="83" y="20872"/>
                    </a:cubicBezTo>
                    <a:lnTo>
                      <a:pt x="19262" y="294"/>
                    </a:lnTo>
                    <a:cubicBezTo>
                      <a:pt x="19490" y="49"/>
                      <a:pt x="20116" y="-65"/>
                      <a:pt x="20657" y="37"/>
                    </a:cubicBezTo>
                    <a:cubicBezTo>
                      <a:pt x="21200" y="139"/>
                      <a:pt x="21456" y="420"/>
                      <a:pt x="21229" y="663"/>
                    </a:cubicBezTo>
                    <a:lnTo>
                      <a:pt x="2050" y="21241"/>
                    </a:lnTo>
                    <a:cubicBezTo>
                      <a:pt x="1878" y="21424"/>
                      <a:pt x="1483" y="21535"/>
                      <a:pt x="1066" y="21535"/>
                    </a:cubicBezTo>
                    <a:close/>
                    <a:moveTo>
                      <a:pt x="1066" y="2153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5" name="AutoShape 139">
                <a:extLst>
                  <a:ext uri="{FF2B5EF4-FFF2-40B4-BE49-F238E27FC236}">
                    <a16:creationId xmlns:a16="http://schemas.microsoft.com/office/drawing/2014/main" id="{D5BB187B-5A78-4016-BD44-89C9FA4FC176}"/>
                  </a:ext>
                </a:extLst>
              </p:cNvPr>
              <p:cNvSpPr/>
              <p:nvPr/>
            </p:nvSpPr>
            <p:spPr bwMode="auto">
              <a:xfrm>
                <a:off x="8195872" y="3874823"/>
                <a:ext cx="219902" cy="532021"/>
              </a:xfrm>
              <a:custGeom>
                <a:avLst/>
                <a:gdLst/>
                <a:ahLst/>
                <a:cxnLst/>
                <a:rect l="0" t="0" r="r" b="b"/>
                <a:pathLst>
                  <a:path w="21417" h="21562">
                    <a:moveTo>
                      <a:pt x="20725" y="21562"/>
                    </a:moveTo>
                    <a:cubicBezTo>
                      <a:pt x="20450" y="21562"/>
                      <a:pt x="20191" y="21494"/>
                      <a:pt x="20083" y="21381"/>
                    </a:cubicBezTo>
                    <a:lnTo>
                      <a:pt x="48" y="394"/>
                    </a:lnTo>
                    <a:cubicBezTo>
                      <a:pt x="-92" y="246"/>
                      <a:pt x="81" y="79"/>
                      <a:pt x="436" y="20"/>
                    </a:cubicBezTo>
                    <a:cubicBezTo>
                      <a:pt x="790" y="-38"/>
                      <a:pt x="1192" y="34"/>
                      <a:pt x="1333" y="182"/>
                    </a:cubicBezTo>
                    <a:lnTo>
                      <a:pt x="21368" y="21168"/>
                    </a:lnTo>
                    <a:cubicBezTo>
                      <a:pt x="21508" y="21316"/>
                      <a:pt x="21335" y="21483"/>
                      <a:pt x="20980" y="21542"/>
                    </a:cubicBezTo>
                    <a:cubicBezTo>
                      <a:pt x="20897" y="21555"/>
                      <a:pt x="20810" y="21562"/>
                      <a:pt x="20725" y="21562"/>
                    </a:cubicBezTo>
                    <a:close/>
                    <a:moveTo>
                      <a:pt x="20725" y="2156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6" name="AutoShape 140">
                <a:extLst>
                  <a:ext uri="{FF2B5EF4-FFF2-40B4-BE49-F238E27FC236}">
                    <a16:creationId xmlns:a16="http://schemas.microsoft.com/office/drawing/2014/main" id="{93E70B9F-AF41-4DED-AF5D-0BB86F2E788E}"/>
                  </a:ext>
                </a:extLst>
              </p:cNvPr>
              <p:cNvSpPr/>
              <p:nvPr/>
            </p:nvSpPr>
            <p:spPr bwMode="auto">
              <a:xfrm>
                <a:off x="7968878" y="2456102"/>
                <a:ext cx="92217" cy="567489"/>
              </a:xfrm>
              <a:custGeom>
                <a:avLst/>
                <a:gdLst/>
                <a:ahLst/>
                <a:cxnLst/>
                <a:rect l="0" t="0" r="r" b="b"/>
                <a:pathLst>
                  <a:path w="21379" h="21581">
                    <a:moveTo>
                      <a:pt x="19732" y="21581"/>
                    </a:moveTo>
                    <a:cubicBezTo>
                      <a:pt x="18926" y="21581"/>
                      <a:pt x="18221" y="21484"/>
                      <a:pt x="18106" y="21349"/>
                    </a:cubicBezTo>
                    <a:lnTo>
                      <a:pt x="17" y="307"/>
                    </a:lnTo>
                    <a:cubicBezTo>
                      <a:pt x="-110" y="160"/>
                      <a:pt x="517" y="23"/>
                      <a:pt x="1416" y="3"/>
                    </a:cubicBezTo>
                    <a:cubicBezTo>
                      <a:pt x="2321" y="-19"/>
                      <a:pt x="3148" y="85"/>
                      <a:pt x="3274" y="232"/>
                    </a:cubicBezTo>
                    <a:lnTo>
                      <a:pt x="21363" y="21274"/>
                    </a:lnTo>
                    <a:cubicBezTo>
                      <a:pt x="21490" y="21421"/>
                      <a:pt x="20863" y="21558"/>
                      <a:pt x="19964" y="21579"/>
                    </a:cubicBezTo>
                    <a:cubicBezTo>
                      <a:pt x="19887" y="21580"/>
                      <a:pt x="19808" y="21581"/>
                      <a:pt x="19732" y="21581"/>
                    </a:cubicBezTo>
                    <a:close/>
                    <a:moveTo>
                      <a:pt x="19732" y="2158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7" name="AutoShape 141">
                <a:extLst>
                  <a:ext uri="{FF2B5EF4-FFF2-40B4-BE49-F238E27FC236}">
                    <a16:creationId xmlns:a16="http://schemas.microsoft.com/office/drawing/2014/main" id="{C3C3E08A-1447-4D64-84CF-92724F6EFFD6}"/>
                  </a:ext>
                </a:extLst>
              </p:cNvPr>
              <p:cNvSpPr/>
              <p:nvPr/>
            </p:nvSpPr>
            <p:spPr bwMode="auto">
              <a:xfrm>
                <a:off x="7997252" y="1838959"/>
                <a:ext cx="474385" cy="617143"/>
              </a:xfrm>
              <a:custGeom>
                <a:avLst/>
                <a:gdLst/>
                <a:ahLst/>
                <a:cxnLst/>
                <a:rect l="0" t="0" r="r" b="b"/>
                <a:pathLst>
                  <a:path w="21516" h="21568">
                    <a:moveTo>
                      <a:pt x="321" y="21568"/>
                    </a:moveTo>
                    <a:cubicBezTo>
                      <a:pt x="252" y="21568"/>
                      <a:pt x="184" y="21551"/>
                      <a:pt x="126" y="21517"/>
                    </a:cubicBezTo>
                    <a:cubicBezTo>
                      <a:pt x="-15" y="21434"/>
                      <a:pt x="-42" y="21278"/>
                      <a:pt x="66" y="21169"/>
                    </a:cubicBezTo>
                    <a:lnTo>
                      <a:pt x="20940" y="98"/>
                    </a:lnTo>
                    <a:cubicBezTo>
                      <a:pt x="21048" y="-11"/>
                      <a:pt x="21249" y="-32"/>
                      <a:pt x="21390" y="51"/>
                    </a:cubicBezTo>
                    <a:cubicBezTo>
                      <a:pt x="21531" y="134"/>
                      <a:pt x="21558" y="290"/>
                      <a:pt x="21450" y="399"/>
                    </a:cubicBezTo>
                    <a:lnTo>
                      <a:pt x="576" y="21471"/>
                    </a:lnTo>
                    <a:cubicBezTo>
                      <a:pt x="513" y="21535"/>
                      <a:pt x="417" y="21568"/>
                      <a:pt x="321" y="21568"/>
                    </a:cubicBezTo>
                    <a:close/>
                    <a:moveTo>
                      <a:pt x="321" y="2156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8" name="AutoShape 142">
                <a:extLst>
                  <a:ext uri="{FF2B5EF4-FFF2-40B4-BE49-F238E27FC236}">
                    <a16:creationId xmlns:a16="http://schemas.microsoft.com/office/drawing/2014/main" id="{573D50C7-FE4C-4DEB-99D9-A34941A304E4}"/>
                  </a:ext>
                </a:extLst>
              </p:cNvPr>
              <p:cNvSpPr/>
              <p:nvPr/>
            </p:nvSpPr>
            <p:spPr bwMode="auto">
              <a:xfrm>
                <a:off x="8578928" y="1874427"/>
                <a:ext cx="112611" cy="425615"/>
              </a:xfrm>
              <a:custGeom>
                <a:avLst/>
                <a:gdLst/>
                <a:ahLst/>
                <a:cxnLst/>
                <a:rect l="0" t="0" r="r" b="b"/>
                <a:pathLst>
                  <a:path w="21329" h="21564">
                    <a:moveTo>
                      <a:pt x="19995" y="21564"/>
                    </a:moveTo>
                    <a:cubicBezTo>
                      <a:pt x="19394" y="21564"/>
                      <a:pt x="18848" y="21454"/>
                      <a:pt x="18701" y="21289"/>
                    </a:cubicBezTo>
                    <a:lnTo>
                      <a:pt x="37" y="444"/>
                    </a:lnTo>
                    <a:cubicBezTo>
                      <a:pt x="-136" y="251"/>
                      <a:pt x="304" y="57"/>
                      <a:pt x="1020" y="10"/>
                    </a:cubicBezTo>
                    <a:cubicBezTo>
                      <a:pt x="1728" y="-36"/>
                      <a:pt x="2454" y="82"/>
                      <a:pt x="2627" y="275"/>
                    </a:cubicBezTo>
                    <a:lnTo>
                      <a:pt x="21291" y="21120"/>
                    </a:lnTo>
                    <a:cubicBezTo>
                      <a:pt x="21464" y="21313"/>
                      <a:pt x="21024" y="21507"/>
                      <a:pt x="20308" y="21554"/>
                    </a:cubicBezTo>
                    <a:cubicBezTo>
                      <a:pt x="20204" y="21561"/>
                      <a:pt x="20099" y="21564"/>
                      <a:pt x="19995" y="21564"/>
                    </a:cubicBezTo>
                    <a:close/>
                    <a:moveTo>
                      <a:pt x="19995" y="2156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9" name="AutoShape 143">
                <a:extLst>
                  <a:ext uri="{FF2B5EF4-FFF2-40B4-BE49-F238E27FC236}">
                    <a16:creationId xmlns:a16="http://schemas.microsoft.com/office/drawing/2014/main" id="{A0036F6F-3C9A-4AC8-9672-B7D662F79EB1}"/>
                  </a:ext>
                </a:extLst>
              </p:cNvPr>
              <p:cNvSpPr/>
              <p:nvPr/>
            </p:nvSpPr>
            <p:spPr bwMode="auto">
              <a:xfrm>
                <a:off x="8344839" y="1072849"/>
                <a:ext cx="340493" cy="101971"/>
              </a:xfrm>
              <a:custGeom>
                <a:avLst/>
                <a:gdLst/>
                <a:ahLst/>
                <a:cxnLst/>
                <a:rect l="0" t="0" r="r" b="b"/>
                <a:pathLst>
                  <a:path w="21502" h="21440">
                    <a:moveTo>
                      <a:pt x="447" y="21440"/>
                    </a:moveTo>
                    <a:cubicBezTo>
                      <a:pt x="250" y="21440"/>
                      <a:pt x="70" y="21005"/>
                      <a:pt x="16" y="20346"/>
                    </a:cubicBezTo>
                    <a:cubicBezTo>
                      <a:pt x="-49" y="19557"/>
                      <a:pt x="92" y="18743"/>
                      <a:pt x="331" y="18529"/>
                    </a:cubicBezTo>
                    <a:lnTo>
                      <a:pt x="20937" y="52"/>
                    </a:lnTo>
                    <a:cubicBezTo>
                      <a:pt x="21176" y="-160"/>
                      <a:pt x="21422" y="303"/>
                      <a:pt x="21487" y="1094"/>
                    </a:cubicBezTo>
                    <a:cubicBezTo>
                      <a:pt x="21551" y="1883"/>
                      <a:pt x="21410" y="2697"/>
                      <a:pt x="21172" y="2910"/>
                    </a:cubicBezTo>
                    <a:lnTo>
                      <a:pt x="565" y="21388"/>
                    </a:lnTo>
                    <a:cubicBezTo>
                      <a:pt x="526" y="21422"/>
                      <a:pt x="486" y="21440"/>
                      <a:pt x="447" y="21440"/>
                    </a:cubicBezTo>
                    <a:close/>
                    <a:moveTo>
                      <a:pt x="447" y="2144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0" name="AutoShape 144">
                <a:extLst>
                  <a:ext uri="{FF2B5EF4-FFF2-40B4-BE49-F238E27FC236}">
                    <a16:creationId xmlns:a16="http://schemas.microsoft.com/office/drawing/2014/main" id="{895A5582-7BAF-47D5-A616-64EAA76F9601}"/>
                  </a:ext>
                </a:extLst>
              </p:cNvPr>
              <p:cNvSpPr/>
              <p:nvPr/>
            </p:nvSpPr>
            <p:spPr bwMode="auto">
              <a:xfrm>
                <a:off x="8160405" y="710190"/>
                <a:ext cx="141872" cy="437143"/>
              </a:xfrm>
              <a:custGeom>
                <a:avLst/>
                <a:gdLst/>
                <a:ahLst/>
                <a:cxnLst/>
                <a:rect l="0" t="0" r="r" b="b"/>
                <a:pathLst>
                  <a:path w="21350" h="21559">
                    <a:moveTo>
                      <a:pt x="20283" y="21559"/>
                    </a:moveTo>
                    <a:cubicBezTo>
                      <a:pt x="19824" y="21559"/>
                      <a:pt x="19401" y="21461"/>
                      <a:pt x="19261" y="21310"/>
                    </a:cubicBezTo>
                    <a:lnTo>
                      <a:pt x="46" y="453"/>
                    </a:lnTo>
                    <a:cubicBezTo>
                      <a:pt x="-125" y="267"/>
                      <a:pt x="194" y="72"/>
                      <a:pt x="758" y="16"/>
                    </a:cubicBezTo>
                    <a:cubicBezTo>
                      <a:pt x="1324" y="-41"/>
                      <a:pt x="1918" y="65"/>
                      <a:pt x="2089" y="250"/>
                    </a:cubicBezTo>
                    <a:lnTo>
                      <a:pt x="21304" y="21106"/>
                    </a:lnTo>
                    <a:cubicBezTo>
                      <a:pt x="21475" y="21292"/>
                      <a:pt x="21156" y="21487"/>
                      <a:pt x="20592" y="21544"/>
                    </a:cubicBezTo>
                    <a:cubicBezTo>
                      <a:pt x="20489" y="21554"/>
                      <a:pt x="20385" y="21559"/>
                      <a:pt x="20283" y="21559"/>
                    </a:cubicBezTo>
                    <a:close/>
                    <a:moveTo>
                      <a:pt x="20283" y="2155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1" name="AutoShape 145">
                <a:extLst>
                  <a:ext uri="{FF2B5EF4-FFF2-40B4-BE49-F238E27FC236}">
                    <a16:creationId xmlns:a16="http://schemas.microsoft.com/office/drawing/2014/main" id="{0D8727D0-8647-4F99-82B3-A5396AD85B62}"/>
                  </a:ext>
                </a:extLst>
              </p:cNvPr>
              <p:cNvSpPr/>
              <p:nvPr/>
            </p:nvSpPr>
            <p:spPr bwMode="auto">
              <a:xfrm>
                <a:off x="7692227" y="179055"/>
                <a:ext cx="312119" cy="212808"/>
              </a:xfrm>
              <a:custGeom>
                <a:avLst/>
                <a:gdLst/>
                <a:ahLst/>
                <a:cxnLst/>
                <a:rect l="0" t="0" r="r" b="b"/>
                <a:pathLst>
                  <a:path w="21465" h="21500">
                    <a:moveTo>
                      <a:pt x="20976" y="21500"/>
                    </a:moveTo>
                    <a:cubicBezTo>
                      <a:pt x="20883" y="21500"/>
                      <a:pt x="20789" y="21461"/>
                      <a:pt x="20706" y="21380"/>
                    </a:cubicBezTo>
                    <a:lnTo>
                      <a:pt x="217" y="1313"/>
                    </a:lnTo>
                    <a:cubicBezTo>
                      <a:pt x="-8" y="1094"/>
                      <a:pt x="-68" y="649"/>
                      <a:pt x="82" y="319"/>
                    </a:cubicBezTo>
                    <a:cubicBezTo>
                      <a:pt x="231" y="-10"/>
                      <a:pt x="533" y="-100"/>
                      <a:pt x="758" y="121"/>
                    </a:cubicBezTo>
                    <a:lnTo>
                      <a:pt x="21247" y="20187"/>
                    </a:lnTo>
                    <a:cubicBezTo>
                      <a:pt x="21472" y="20406"/>
                      <a:pt x="21532" y="20851"/>
                      <a:pt x="21382" y="21181"/>
                    </a:cubicBezTo>
                    <a:cubicBezTo>
                      <a:pt x="21289" y="21388"/>
                      <a:pt x="21133" y="21500"/>
                      <a:pt x="20976" y="21500"/>
                    </a:cubicBezTo>
                    <a:close/>
                    <a:moveTo>
                      <a:pt x="20976" y="215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2" name="AutoShape 158">
                <a:extLst>
                  <a:ext uri="{FF2B5EF4-FFF2-40B4-BE49-F238E27FC236}">
                    <a16:creationId xmlns:a16="http://schemas.microsoft.com/office/drawing/2014/main" id="{E2F211E6-F14F-4F66-9CD3-04B1693D9372}"/>
                  </a:ext>
                </a:extLst>
              </p:cNvPr>
              <p:cNvSpPr/>
              <p:nvPr/>
            </p:nvSpPr>
            <p:spPr bwMode="auto">
              <a:xfrm>
                <a:off x="6677842" y="4640932"/>
                <a:ext cx="267784" cy="267784"/>
              </a:xfrm>
              <a:custGeom>
                <a:avLst/>
                <a:gdLst/>
                <a:ahLst/>
                <a:cxnLst/>
                <a:rect l="0" t="0" r="r" b="b"/>
                <a:pathLst>
                  <a:path w="21600" h="21600">
                    <a:moveTo>
                      <a:pt x="10799" y="21600"/>
                    </a:moveTo>
                    <a:cubicBezTo>
                      <a:pt x="4844" y="21600"/>
                      <a:pt x="0" y="16754"/>
                      <a:pt x="0" y="10800"/>
                    </a:cubicBezTo>
                    <a:cubicBezTo>
                      <a:pt x="0" y="4845"/>
                      <a:pt x="4845" y="0"/>
                      <a:pt x="10799" y="0"/>
                    </a:cubicBezTo>
                    <a:cubicBezTo>
                      <a:pt x="16755" y="0"/>
                      <a:pt x="21600" y="4845"/>
                      <a:pt x="21600" y="10800"/>
                    </a:cubicBezTo>
                    <a:cubicBezTo>
                      <a:pt x="21600" y="16754"/>
                      <a:pt x="16755" y="21600"/>
                      <a:pt x="10799" y="21600"/>
                    </a:cubicBezTo>
                    <a:close/>
                    <a:moveTo>
                      <a:pt x="10799" y="1271"/>
                    </a:moveTo>
                    <a:cubicBezTo>
                      <a:pt x="5546" y="1271"/>
                      <a:pt x="1271" y="5545"/>
                      <a:pt x="1271" y="10800"/>
                    </a:cubicBezTo>
                    <a:cubicBezTo>
                      <a:pt x="1271" y="16054"/>
                      <a:pt x="5546" y="20329"/>
                      <a:pt x="10799" y="20329"/>
                    </a:cubicBezTo>
                    <a:cubicBezTo>
                      <a:pt x="16054" y="20329"/>
                      <a:pt x="20328" y="16054"/>
                      <a:pt x="20328" y="10800"/>
                    </a:cubicBezTo>
                    <a:cubicBezTo>
                      <a:pt x="20328" y="5546"/>
                      <a:pt x="16054" y="1271"/>
                      <a:pt x="10799" y="1271"/>
                    </a:cubicBezTo>
                    <a:close/>
                    <a:moveTo>
                      <a:pt x="10799"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3" name="AutoShape 219">
                <a:extLst>
                  <a:ext uri="{FF2B5EF4-FFF2-40B4-BE49-F238E27FC236}">
                    <a16:creationId xmlns:a16="http://schemas.microsoft.com/office/drawing/2014/main" id="{E5F52076-6FF3-4860-94C6-403940AC5A3C}"/>
                  </a:ext>
                </a:extLst>
              </p:cNvPr>
              <p:cNvSpPr/>
              <p:nvPr/>
            </p:nvSpPr>
            <p:spPr bwMode="auto">
              <a:xfrm>
                <a:off x="4769662" y="4612557"/>
                <a:ext cx="407882" cy="407882"/>
              </a:xfrm>
              <a:custGeom>
                <a:avLst/>
                <a:gdLst/>
                <a:ahLst/>
                <a:cxnLst/>
                <a:rect l="0" t="0" r="r" b="b"/>
                <a:pathLst>
                  <a:path w="21600" h="21600">
                    <a:moveTo>
                      <a:pt x="10800" y="21600"/>
                    </a:moveTo>
                    <a:cubicBezTo>
                      <a:pt x="4845" y="21600"/>
                      <a:pt x="0" y="16754"/>
                      <a:pt x="0" y="10799"/>
                    </a:cubicBezTo>
                    <a:cubicBezTo>
                      <a:pt x="0" y="4845"/>
                      <a:pt x="4845" y="0"/>
                      <a:pt x="10800" y="0"/>
                    </a:cubicBezTo>
                    <a:cubicBezTo>
                      <a:pt x="16755" y="0"/>
                      <a:pt x="21600" y="4845"/>
                      <a:pt x="21600" y="10799"/>
                    </a:cubicBezTo>
                    <a:cubicBezTo>
                      <a:pt x="21600" y="16754"/>
                      <a:pt x="16756" y="21600"/>
                      <a:pt x="10800" y="21600"/>
                    </a:cubicBezTo>
                    <a:close/>
                    <a:moveTo>
                      <a:pt x="10800" y="1271"/>
                    </a:moveTo>
                    <a:cubicBezTo>
                      <a:pt x="5546" y="1271"/>
                      <a:pt x="1271" y="5546"/>
                      <a:pt x="1271" y="10799"/>
                    </a:cubicBezTo>
                    <a:cubicBezTo>
                      <a:pt x="1271" y="16054"/>
                      <a:pt x="5546" y="20328"/>
                      <a:pt x="10800" y="20328"/>
                    </a:cubicBezTo>
                    <a:cubicBezTo>
                      <a:pt x="16054" y="20328"/>
                      <a:pt x="20329" y="16054"/>
                      <a:pt x="20329" y="10799"/>
                    </a:cubicBezTo>
                    <a:cubicBezTo>
                      <a:pt x="20330"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4" name="AutoShape 94">
                <a:extLst>
                  <a:ext uri="{FF2B5EF4-FFF2-40B4-BE49-F238E27FC236}">
                    <a16:creationId xmlns:a16="http://schemas.microsoft.com/office/drawing/2014/main" id="{08F013D9-C70F-4234-8AB8-8899C7E499C0}"/>
                  </a:ext>
                </a:extLst>
              </p:cNvPr>
              <p:cNvSpPr/>
              <p:nvPr/>
            </p:nvSpPr>
            <p:spPr bwMode="auto">
              <a:xfrm>
                <a:off x="7919223" y="240644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5" name="AutoShape 96">
                <a:extLst>
                  <a:ext uri="{FF2B5EF4-FFF2-40B4-BE49-F238E27FC236}">
                    <a16:creationId xmlns:a16="http://schemas.microsoft.com/office/drawing/2014/main" id="{6D7AAECA-4F0B-4AE2-BAE3-8B43B06E8C1F}"/>
                  </a:ext>
                </a:extLst>
              </p:cNvPr>
              <p:cNvSpPr/>
              <p:nvPr/>
            </p:nvSpPr>
            <p:spPr bwMode="auto">
              <a:xfrm>
                <a:off x="6337348" y="291718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6" name="AutoShape 1">
                <a:extLst>
                  <a:ext uri="{FF2B5EF4-FFF2-40B4-BE49-F238E27FC236}">
                    <a16:creationId xmlns:a16="http://schemas.microsoft.com/office/drawing/2014/main" id="{EFA5DF35-774E-483E-8882-1203744ACF17}"/>
                  </a:ext>
                </a:extLst>
              </p:cNvPr>
              <p:cNvSpPr/>
              <p:nvPr/>
            </p:nvSpPr>
            <p:spPr bwMode="auto">
              <a:xfrm>
                <a:off x="5252027" y="2044672"/>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4"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7" name="AutoShape 2">
                <a:extLst>
                  <a:ext uri="{FF2B5EF4-FFF2-40B4-BE49-F238E27FC236}">
                    <a16:creationId xmlns:a16="http://schemas.microsoft.com/office/drawing/2014/main" id="{4032090D-6D44-4675-BFF4-3340E0481CE8}"/>
                  </a:ext>
                </a:extLst>
              </p:cNvPr>
              <p:cNvSpPr/>
              <p:nvPr/>
            </p:nvSpPr>
            <p:spPr bwMode="auto">
              <a:xfrm>
                <a:off x="6862275" y="3129994"/>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5"/>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8" name="AutoShape 3">
                <a:extLst>
                  <a:ext uri="{FF2B5EF4-FFF2-40B4-BE49-F238E27FC236}">
                    <a16:creationId xmlns:a16="http://schemas.microsoft.com/office/drawing/2014/main" id="{198F3588-CAB8-4FF9-B454-FC85891D45B4}"/>
                  </a:ext>
                </a:extLst>
              </p:cNvPr>
              <p:cNvSpPr/>
              <p:nvPr/>
            </p:nvSpPr>
            <p:spPr bwMode="auto">
              <a:xfrm>
                <a:off x="5415179" y="374713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9" name="AutoShape 5">
                <a:extLst>
                  <a:ext uri="{FF2B5EF4-FFF2-40B4-BE49-F238E27FC236}">
                    <a16:creationId xmlns:a16="http://schemas.microsoft.com/office/drawing/2014/main" id="{42D72092-0650-4E02-84B1-1E76F7F2E509}"/>
                  </a:ext>
                </a:extLst>
              </p:cNvPr>
              <p:cNvSpPr/>
              <p:nvPr/>
            </p:nvSpPr>
            <p:spPr bwMode="auto">
              <a:xfrm>
                <a:off x="6791340" y="491173"/>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6"/>
                      <a:pt x="1270" y="10800"/>
                    </a:cubicBezTo>
                    <a:cubicBezTo>
                      <a:pt x="1270" y="16054"/>
                      <a:pt x="5545" y="20329"/>
                      <a:pt x="10800" y="20329"/>
                    </a:cubicBezTo>
                    <a:cubicBezTo>
                      <a:pt x="16055" y="20329"/>
                      <a:pt x="20330" y="16054"/>
                      <a:pt x="20330" y="10800"/>
                    </a:cubicBezTo>
                    <a:cubicBezTo>
                      <a:pt x="20330" y="5546"/>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0" name="AutoShape 7">
                <a:extLst>
                  <a:ext uri="{FF2B5EF4-FFF2-40B4-BE49-F238E27FC236}">
                    <a16:creationId xmlns:a16="http://schemas.microsoft.com/office/drawing/2014/main" id="{1F938B5B-AA64-49A7-AE18-12A4E348829D}"/>
                  </a:ext>
                </a:extLst>
              </p:cNvPr>
              <p:cNvSpPr/>
              <p:nvPr/>
            </p:nvSpPr>
            <p:spPr bwMode="auto">
              <a:xfrm>
                <a:off x="6493408" y="2236201"/>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1" name="AutoShape 10">
                <a:extLst>
                  <a:ext uri="{FF2B5EF4-FFF2-40B4-BE49-F238E27FC236}">
                    <a16:creationId xmlns:a16="http://schemas.microsoft.com/office/drawing/2014/main" id="{C1707347-C84A-4DDA-B6CC-E1A98874F6D1}"/>
                  </a:ext>
                </a:extLst>
              </p:cNvPr>
              <p:cNvSpPr/>
              <p:nvPr/>
            </p:nvSpPr>
            <p:spPr bwMode="auto">
              <a:xfrm>
                <a:off x="4592322" y="3385364"/>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2" name="AutoShape 14">
                <a:extLst>
                  <a:ext uri="{FF2B5EF4-FFF2-40B4-BE49-F238E27FC236}">
                    <a16:creationId xmlns:a16="http://schemas.microsoft.com/office/drawing/2014/main" id="{D64E9B76-9BBF-42F9-8D8F-6944F2DDD51E}"/>
                  </a:ext>
                </a:extLst>
              </p:cNvPr>
              <p:cNvSpPr/>
              <p:nvPr/>
            </p:nvSpPr>
            <p:spPr bwMode="auto">
              <a:xfrm>
                <a:off x="4216361" y="447777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29"/>
                      <a:pt x="10800" y="20329"/>
                    </a:cubicBezTo>
                    <a:cubicBezTo>
                      <a:pt x="16055" y="20329"/>
                      <a:pt x="20330" y="16055"/>
                      <a:pt x="20330" y="10800"/>
                    </a:cubicBezTo>
                    <a:cubicBezTo>
                      <a:pt x="20330"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3" name="AutoShape 6">
                <a:extLst>
                  <a:ext uri="{FF2B5EF4-FFF2-40B4-BE49-F238E27FC236}">
                    <a16:creationId xmlns:a16="http://schemas.microsoft.com/office/drawing/2014/main" id="{53C27D81-0EAC-4705-B6C7-8EA96A4B22D7}"/>
                  </a:ext>
                </a:extLst>
              </p:cNvPr>
              <p:cNvSpPr/>
              <p:nvPr/>
            </p:nvSpPr>
            <p:spPr bwMode="auto">
              <a:xfrm>
                <a:off x="7394295" y="156230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29"/>
                      <a:pt x="10800" y="20329"/>
                    </a:cubicBezTo>
                    <a:cubicBezTo>
                      <a:pt x="16055" y="20329"/>
                      <a:pt x="20330" y="16055"/>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4" name="AutoShape 8">
                <a:extLst>
                  <a:ext uri="{FF2B5EF4-FFF2-40B4-BE49-F238E27FC236}">
                    <a16:creationId xmlns:a16="http://schemas.microsoft.com/office/drawing/2014/main" id="{FFE97D03-505D-48F0-915B-1B8CFF5062A9}"/>
                  </a:ext>
                </a:extLst>
              </p:cNvPr>
              <p:cNvSpPr/>
              <p:nvPr/>
            </p:nvSpPr>
            <p:spPr bwMode="auto">
              <a:xfrm>
                <a:off x="7961783" y="299647"/>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5" name="AutoShape 20">
                <a:extLst>
                  <a:ext uri="{FF2B5EF4-FFF2-40B4-BE49-F238E27FC236}">
                    <a16:creationId xmlns:a16="http://schemas.microsoft.com/office/drawing/2014/main" id="{D20447F7-F07F-4409-B267-D2367A42910C}"/>
                  </a:ext>
                </a:extLst>
              </p:cNvPr>
              <p:cNvSpPr/>
              <p:nvPr/>
            </p:nvSpPr>
            <p:spPr bwMode="auto">
              <a:xfrm>
                <a:off x="8685333" y="952258"/>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30"/>
                      <a:pt x="10800" y="20330"/>
                    </a:cubicBezTo>
                    <a:cubicBezTo>
                      <a:pt x="16054" y="20330"/>
                      <a:pt x="20329" y="16055"/>
                      <a:pt x="20329" y="10800"/>
                    </a:cubicBezTo>
                    <a:cubicBezTo>
                      <a:pt x="20329" y="5545"/>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6" name="AutoShape 23">
                <a:extLst>
                  <a:ext uri="{FF2B5EF4-FFF2-40B4-BE49-F238E27FC236}">
                    <a16:creationId xmlns:a16="http://schemas.microsoft.com/office/drawing/2014/main" id="{CE36CAF6-7C28-47B3-9082-D7211C3DBF08}"/>
                  </a:ext>
                </a:extLst>
              </p:cNvPr>
              <p:cNvSpPr/>
              <p:nvPr/>
            </p:nvSpPr>
            <p:spPr bwMode="auto">
              <a:xfrm>
                <a:off x="8422869" y="1619057"/>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5"/>
                      <a:pt x="5545" y="20329"/>
                      <a:pt x="10800" y="20329"/>
                    </a:cubicBezTo>
                    <a:cubicBezTo>
                      <a:pt x="16055" y="20329"/>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7" name="AutoShape 19">
                <a:extLst>
                  <a:ext uri="{FF2B5EF4-FFF2-40B4-BE49-F238E27FC236}">
                    <a16:creationId xmlns:a16="http://schemas.microsoft.com/office/drawing/2014/main" id="{9548AC2B-1870-4187-8118-27EE71F41384}"/>
                  </a:ext>
                </a:extLst>
              </p:cNvPr>
              <p:cNvSpPr/>
              <p:nvPr/>
            </p:nvSpPr>
            <p:spPr bwMode="auto">
              <a:xfrm>
                <a:off x="7947597" y="301649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8" name="AutoShape 11">
                <a:extLst>
                  <a:ext uri="{FF2B5EF4-FFF2-40B4-BE49-F238E27FC236}">
                    <a16:creationId xmlns:a16="http://schemas.microsoft.com/office/drawing/2014/main" id="{F714EC6A-48C9-4322-8907-40462A379969}"/>
                  </a:ext>
                </a:extLst>
              </p:cNvPr>
              <p:cNvSpPr/>
              <p:nvPr/>
            </p:nvSpPr>
            <p:spPr bwMode="auto">
              <a:xfrm>
                <a:off x="7415580" y="4421033"/>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pic>
          <p:nvPicPr>
            <p:cNvPr id="20" name="图形 19">
              <a:extLst>
                <a:ext uri="{FF2B5EF4-FFF2-40B4-BE49-F238E27FC236}">
                  <a16:creationId xmlns:a16="http://schemas.microsoft.com/office/drawing/2014/main" id="{5D3E7158-E65A-4E5E-9A8E-EE171D549E52}"/>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6905423" y="6244060"/>
              <a:ext cx="194528" cy="147573"/>
            </a:xfrm>
            <a:prstGeom prst="rect">
              <a:avLst/>
            </a:prstGeom>
          </p:spPr>
        </p:pic>
        <p:pic>
          <p:nvPicPr>
            <p:cNvPr id="21" name="图形 20">
              <a:extLst>
                <a:ext uri="{FF2B5EF4-FFF2-40B4-BE49-F238E27FC236}">
                  <a16:creationId xmlns:a16="http://schemas.microsoft.com/office/drawing/2014/main" id="{5D28A49C-17BB-46DF-A4D4-FF3D7B542F78}"/>
                </a:ext>
              </a:extLst>
            </p:cNvPr>
            <p:cNvPicPr>
              <a:picLocks noChangeAspect="1"/>
            </p:cNvPicPr>
            <p:nvPr userDrawn="1"/>
          </p:nvPicPr>
          <p:blipFill>
            <a:blip r:embed="rId10">
              <a:extLst>
                <a:ext uri="{96DAC541-7B7A-43D3-8B79-37D633B846F1}">
                  <asvg:svgBlip xmlns:asvg="http://schemas.microsoft.com/office/drawing/2016/SVG/main" xmlns="" r:embed="rId11"/>
                </a:ext>
              </a:extLst>
            </a:blip>
            <a:stretch>
              <a:fillRect/>
            </a:stretch>
          </p:blipFill>
          <p:spPr>
            <a:xfrm>
              <a:off x="11682334" y="2984432"/>
              <a:ext cx="187557" cy="152074"/>
            </a:xfrm>
            <a:prstGeom prst="rect">
              <a:avLst/>
            </a:prstGeom>
          </p:spPr>
        </p:pic>
        <p:pic>
          <p:nvPicPr>
            <p:cNvPr id="22" name="图形 21">
              <a:extLst>
                <a:ext uri="{FF2B5EF4-FFF2-40B4-BE49-F238E27FC236}">
                  <a16:creationId xmlns:a16="http://schemas.microsoft.com/office/drawing/2014/main" id="{2B36C85E-C95E-437F-8E1B-775DAB2A7DA4}"/>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137398" y="4586311"/>
              <a:ext cx="200327" cy="151972"/>
            </a:xfrm>
            <a:prstGeom prst="rect">
              <a:avLst/>
            </a:prstGeom>
          </p:spPr>
        </p:pic>
        <p:pic>
          <p:nvPicPr>
            <p:cNvPr id="23" name="图形 22">
              <a:extLst>
                <a:ext uri="{FF2B5EF4-FFF2-40B4-BE49-F238E27FC236}">
                  <a16:creationId xmlns:a16="http://schemas.microsoft.com/office/drawing/2014/main" id="{206271C1-F933-4306-AC17-6F2F2276DFE9}"/>
                </a:ext>
              </a:extLst>
            </p:cNvPr>
            <p:cNvPicPr>
              <a:picLocks noChangeAspect="1"/>
            </p:cNvPicPr>
            <p:nvPr userDrawn="1"/>
          </p:nvPicPr>
          <p:blipFill>
            <a:blip r:embed="rId8">
              <a:extLst>
                <a:ext uri="{96DAC541-7B7A-43D3-8B79-37D633B846F1}">
                  <asvg:svgBlip xmlns:asvg="http://schemas.microsoft.com/office/drawing/2016/SVG/main" xmlns="" r:embed="rId9"/>
                </a:ext>
              </a:extLst>
            </a:blip>
            <a:stretch>
              <a:fillRect/>
            </a:stretch>
          </p:blipFill>
          <p:spPr>
            <a:xfrm>
              <a:off x="11992314" y="2256778"/>
              <a:ext cx="173031" cy="118238"/>
            </a:xfrm>
            <a:prstGeom prst="rect">
              <a:avLst/>
            </a:prstGeom>
          </p:spPr>
        </p:pic>
        <p:pic>
          <p:nvPicPr>
            <p:cNvPr id="24" name="图形 23">
              <a:extLst>
                <a:ext uri="{FF2B5EF4-FFF2-40B4-BE49-F238E27FC236}">
                  <a16:creationId xmlns:a16="http://schemas.microsoft.com/office/drawing/2014/main" id="{701335FE-CBD0-4126-B102-C15163E7B5DE}"/>
                </a:ext>
              </a:extLst>
            </p:cNvPr>
            <p:cNvPicPr>
              <a:picLocks noChangeAspect="1"/>
            </p:cNvPicPr>
            <p:nvPr userDrawn="1"/>
          </p:nvPicPr>
          <p:blipFill>
            <a:blip r:embed="rId12">
              <a:extLst>
                <a:ext uri="{96DAC541-7B7A-43D3-8B79-37D633B846F1}">
                  <asvg:svgBlip xmlns:asvg="http://schemas.microsoft.com/office/drawing/2016/SVG/main" xmlns="" r:embed="rId13"/>
                </a:ext>
              </a:extLst>
            </a:blip>
            <a:stretch>
              <a:fillRect/>
            </a:stretch>
          </p:blipFill>
          <p:spPr>
            <a:xfrm>
              <a:off x="11198657" y="1534425"/>
              <a:ext cx="283313" cy="256072"/>
            </a:xfrm>
            <a:prstGeom prst="rect">
              <a:avLst/>
            </a:prstGeom>
          </p:spPr>
        </p:pic>
        <p:pic>
          <p:nvPicPr>
            <p:cNvPr id="25" name="图形 24">
              <a:extLst>
                <a:ext uri="{FF2B5EF4-FFF2-40B4-BE49-F238E27FC236}">
                  <a16:creationId xmlns:a16="http://schemas.microsoft.com/office/drawing/2014/main" id="{9EDD9AD5-BC46-4589-BD54-EAA48077063B}"/>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8302220" y="5496417"/>
              <a:ext cx="465815" cy="353377"/>
            </a:xfrm>
            <a:prstGeom prst="rect">
              <a:avLst/>
            </a:prstGeom>
          </p:spPr>
        </p:pic>
        <p:pic>
          <p:nvPicPr>
            <p:cNvPr id="26" name="图形 25">
              <a:extLst>
                <a:ext uri="{FF2B5EF4-FFF2-40B4-BE49-F238E27FC236}">
                  <a16:creationId xmlns:a16="http://schemas.microsoft.com/office/drawing/2014/main" id="{E11606EE-1631-4946-B30C-270F0723C4F2}"/>
                </a:ext>
              </a:extLst>
            </p:cNvPr>
            <p:cNvPicPr>
              <a:picLocks noChangeAspect="1"/>
            </p:cNvPicPr>
            <p:nvPr userDrawn="1"/>
          </p:nvPicPr>
          <p:blipFill>
            <a:blip r:embed="rId8">
              <a:extLst>
                <a:ext uri="{96DAC541-7B7A-43D3-8B79-37D633B846F1}">
                  <asvg:svgBlip xmlns:asvg="http://schemas.microsoft.com/office/drawing/2016/SVG/main" xmlns="" r:embed="rId9"/>
                </a:ext>
              </a:extLst>
            </a:blip>
            <a:stretch>
              <a:fillRect/>
            </a:stretch>
          </p:blipFill>
          <p:spPr>
            <a:xfrm>
              <a:off x="10581309" y="6257665"/>
              <a:ext cx="266624" cy="182193"/>
            </a:xfrm>
            <a:prstGeom prst="rect">
              <a:avLst/>
            </a:prstGeom>
          </p:spPr>
        </p:pic>
        <p:pic>
          <p:nvPicPr>
            <p:cNvPr id="27" name="图形 26">
              <a:extLst>
                <a:ext uri="{FF2B5EF4-FFF2-40B4-BE49-F238E27FC236}">
                  <a16:creationId xmlns:a16="http://schemas.microsoft.com/office/drawing/2014/main" id="{E652000B-E2E5-4177-8862-C56E701D31B0}"/>
                </a:ext>
              </a:extLst>
            </p:cNvPr>
            <p:cNvPicPr>
              <a:picLocks noChangeAspect="1"/>
            </p:cNvPicPr>
            <p:nvPr userDrawn="1"/>
          </p:nvPicPr>
          <p:blipFill>
            <a:blip r:embed="rId10">
              <a:extLst>
                <a:ext uri="{96DAC541-7B7A-43D3-8B79-37D633B846F1}">
                  <asvg:svgBlip xmlns:asvg="http://schemas.microsoft.com/office/drawing/2016/SVG/main" xmlns="" r:embed="rId11"/>
                </a:ext>
              </a:extLst>
            </a:blip>
            <a:stretch>
              <a:fillRect/>
            </a:stretch>
          </p:blipFill>
          <p:spPr>
            <a:xfrm>
              <a:off x="7586940" y="6428939"/>
              <a:ext cx="263936" cy="214003"/>
            </a:xfrm>
            <a:prstGeom prst="rect">
              <a:avLst/>
            </a:prstGeom>
          </p:spPr>
        </p:pic>
        <p:pic>
          <p:nvPicPr>
            <p:cNvPr id="28" name="图形 27">
              <a:extLst>
                <a:ext uri="{FF2B5EF4-FFF2-40B4-BE49-F238E27FC236}">
                  <a16:creationId xmlns:a16="http://schemas.microsoft.com/office/drawing/2014/main" id="{173DAA15-5615-4BE4-B820-6D08DB55BBF0}"/>
                </a:ext>
              </a:extLst>
            </p:cNvPr>
            <p:cNvPicPr>
              <a:picLocks noChangeAspect="1"/>
            </p:cNvPicPr>
            <p:nvPr userDrawn="1"/>
          </p:nvPicPr>
          <p:blipFill>
            <a:blip r:embed="rId10">
              <a:extLst>
                <a:ext uri="{96DAC541-7B7A-43D3-8B79-37D633B846F1}">
                  <asvg:svgBlip xmlns:asvg="http://schemas.microsoft.com/office/drawing/2016/SVG/main" xmlns="" r:embed="rId11"/>
                </a:ext>
              </a:extLst>
            </a:blip>
            <a:stretch>
              <a:fillRect/>
            </a:stretch>
          </p:blipFill>
          <p:spPr>
            <a:xfrm>
              <a:off x="9708083" y="6429892"/>
              <a:ext cx="187557" cy="152074"/>
            </a:xfrm>
            <a:prstGeom prst="rect">
              <a:avLst/>
            </a:prstGeom>
          </p:spPr>
        </p:pic>
      </p:grpSp>
      <p:cxnSp>
        <p:nvCxnSpPr>
          <p:cNvPr id="16" name="直接连接符 15">
            <a:extLst>
              <a:ext uri="{FF2B5EF4-FFF2-40B4-BE49-F238E27FC236}">
                <a16:creationId xmlns:a16="http://schemas.microsoft.com/office/drawing/2014/main" id="{C4EE8CE2-3310-4031-9553-49BCD0A50E0E}"/>
              </a:ext>
            </a:extLst>
          </p:cNvPr>
          <p:cNvCxnSpPr>
            <a:cxnSpLocks/>
          </p:cNvCxnSpPr>
          <p:nvPr userDrawn="1"/>
        </p:nvCxnSpPr>
        <p:spPr>
          <a:xfrm flipV="1">
            <a:off x="2711451" y="812727"/>
            <a:ext cx="0" cy="6045273"/>
          </a:xfrm>
          <a:prstGeom prst="line">
            <a:avLst/>
          </a:prstGeom>
          <a:ln w="28575">
            <a:solidFill>
              <a:srgbClr val="0078B4"/>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6289533C-F0DB-4553-9CED-2949B477FAB3}"/>
              </a:ext>
            </a:extLst>
          </p:cNvPr>
          <p:cNvCxnSpPr>
            <a:cxnSpLocks/>
          </p:cNvCxnSpPr>
          <p:nvPr userDrawn="1"/>
        </p:nvCxnSpPr>
        <p:spPr>
          <a:xfrm rot="16200000">
            <a:off x="2358354" y="353097"/>
            <a:ext cx="706195" cy="0"/>
          </a:xfrm>
          <a:prstGeom prst="line">
            <a:avLst/>
          </a:prstGeom>
          <a:ln w="28575">
            <a:solidFill>
              <a:srgbClr val="FAAA3C"/>
            </a:solidFill>
          </a:ln>
        </p:spPr>
        <p:style>
          <a:lnRef idx="1">
            <a:schemeClr val="accent1"/>
          </a:lnRef>
          <a:fillRef idx="0">
            <a:schemeClr val="accent1"/>
          </a:fillRef>
          <a:effectRef idx="0">
            <a:schemeClr val="accent1"/>
          </a:effectRef>
          <a:fontRef idx="minor">
            <a:schemeClr val="tx1"/>
          </a:fontRef>
        </p:style>
      </p:cxnSp>
      <p:sp>
        <p:nvSpPr>
          <p:cNvPr id="12" name="标题 1">
            <a:extLst>
              <a:ext uri="{FF2B5EF4-FFF2-40B4-BE49-F238E27FC236}">
                <a16:creationId xmlns:a16="http://schemas.microsoft.com/office/drawing/2014/main" id="{52F03398-E1AB-4EE6-BA4A-393187626CA4}"/>
              </a:ext>
            </a:extLst>
          </p:cNvPr>
          <p:cNvSpPr txBox="1">
            <a:spLocks/>
          </p:cNvSpPr>
          <p:nvPr userDrawn="1"/>
        </p:nvSpPr>
        <p:spPr>
          <a:xfrm>
            <a:off x="2889250" y="706195"/>
            <a:ext cx="1021542" cy="508073"/>
          </a:xfrm>
          <a:prstGeom prst="rect">
            <a:avLst/>
          </a:prstGeom>
        </p:spPr>
        <p:txBody>
          <a:bodyPr anchor="ctr"/>
          <a:lstStyle>
            <a:lvl1pPr algn="l" defTabSz="914400" rtl="0" eaLnBrk="1" latinLnBrk="0" hangingPunct="1">
              <a:lnSpc>
                <a:spcPts val="5000"/>
              </a:lnSpc>
              <a:spcBef>
                <a:spcPct val="0"/>
              </a:spcBef>
              <a:buNone/>
              <a:defRPr sz="3600" b="1" kern="1200">
                <a:solidFill>
                  <a:schemeClr val="bg2">
                    <a:lumMod val="25000"/>
                  </a:schemeClr>
                </a:solidFill>
                <a:latin typeface="+mj-lt"/>
                <a:ea typeface="+mj-ea"/>
                <a:cs typeface="+mj-cs"/>
              </a:defRPr>
            </a:lvl1pPr>
          </a:lstStyle>
          <a:p>
            <a:r>
              <a:rPr lang="zh-CN" altLang="en-US" sz="2800" dirty="0">
                <a:solidFill>
                  <a:srgbClr val="0078B4"/>
                </a:solidFill>
              </a:rPr>
              <a:t>目 录</a:t>
            </a:r>
          </a:p>
        </p:txBody>
      </p:sp>
      <p:sp>
        <p:nvSpPr>
          <p:cNvPr id="14" name="文本占位符 13">
            <a:extLst>
              <a:ext uri="{FF2B5EF4-FFF2-40B4-BE49-F238E27FC236}">
                <a16:creationId xmlns:a16="http://schemas.microsoft.com/office/drawing/2014/main" id="{D4386A63-CB9A-4349-8B72-AF7514FB78BD}"/>
              </a:ext>
            </a:extLst>
          </p:cNvPr>
          <p:cNvSpPr>
            <a:spLocks noGrp="1"/>
          </p:cNvSpPr>
          <p:nvPr userDrawn="1">
            <p:ph type="body" sz="quarter" idx="10" hasCustomPrompt="1"/>
          </p:nvPr>
        </p:nvSpPr>
        <p:spPr>
          <a:xfrm>
            <a:off x="2942706" y="1663700"/>
            <a:ext cx="6360128" cy="4403725"/>
          </a:xfrm>
          <a:prstGeom prst="rect">
            <a:avLst/>
          </a:prstGeom>
        </p:spPr>
        <p:txBody>
          <a:bodyPr/>
          <a:lstStyle>
            <a:lvl1pPr marL="0" indent="0">
              <a:lnSpc>
                <a:spcPct val="150000"/>
              </a:lnSpc>
              <a:buFontTx/>
              <a:buNone/>
              <a:defRPr sz="2000" b="1">
                <a:solidFill>
                  <a:schemeClr val="bg2">
                    <a:lumMod val="25000"/>
                  </a:schemeClr>
                </a:solidFill>
                <a:latin typeface="+mj-lt"/>
              </a:defRPr>
            </a:lvl1pPr>
          </a:lstStyle>
          <a:p>
            <a:pPr lvl="0"/>
            <a:r>
              <a:rPr lang="zh-CN" altLang="en-US" dirty="0"/>
              <a:t>单击此处编辑目录文本</a:t>
            </a:r>
            <a:endParaRPr lang="en-US" altLang="zh-CN" dirty="0"/>
          </a:p>
          <a:p>
            <a:pPr marL="0" marR="0" lvl="0" indent="0" algn="l" defTabSz="914400" rtl="0" eaLnBrk="1" fontAlgn="auto" latinLnBrk="0" hangingPunct="1">
              <a:lnSpc>
                <a:spcPct val="150000"/>
              </a:lnSpc>
              <a:spcBef>
                <a:spcPts val="1000"/>
              </a:spcBef>
              <a:spcAft>
                <a:spcPts val="0"/>
              </a:spcAft>
              <a:buClrTx/>
              <a:buSzTx/>
              <a:buFontTx/>
              <a:buNone/>
              <a:tabLst/>
              <a:defRPr/>
            </a:pPr>
            <a:r>
              <a:rPr lang="zh-CN" altLang="en-US" dirty="0"/>
              <a:t>单击此处编辑目录文本</a:t>
            </a:r>
          </a:p>
        </p:txBody>
      </p:sp>
      <p:sp>
        <p:nvSpPr>
          <p:cNvPr id="7" name="文本框 6">
            <a:extLst>
              <a:ext uri="{FF2B5EF4-FFF2-40B4-BE49-F238E27FC236}">
                <a16:creationId xmlns:a16="http://schemas.microsoft.com/office/drawing/2014/main" id="{E0514AD7-BD32-4D58-BFBA-ECBF039FC42E}"/>
              </a:ext>
            </a:extLst>
          </p:cNvPr>
          <p:cNvSpPr txBox="1"/>
          <p:nvPr userDrawn="1"/>
        </p:nvSpPr>
        <p:spPr>
          <a:xfrm>
            <a:off x="2889249" y="1217784"/>
            <a:ext cx="1196109" cy="338554"/>
          </a:xfrm>
          <a:prstGeom prst="rect">
            <a:avLst/>
          </a:prstGeom>
          <a:noFill/>
        </p:spPr>
        <p:txBody>
          <a:bodyPr wrap="square">
            <a:spAutoFit/>
          </a:bodyPr>
          <a:lstStyle/>
          <a:p>
            <a:r>
              <a:rPr lang="en-US" altLang="zh-CN" sz="1600" dirty="0">
                <a:solidFill>
                  <a:srgbClr val="0078B4"/>
                </a:solidFill>
                <a:latin typeface="+mj-lt"/>
              </a:rPr>
              <a:t>Contents</a:t>
            </a:r>
            <a:endParaRPr lang="zh-CN" altLang="en-US" sz="1600" dirty="0">
              <a:solidFill>
                <a:srgbClr val="0078B4"/>
              </a:solidFill>
            </a:endParaRPr>
          </a:p>
        </p:txBody>
      </p:sp>
      <p:sp>
        <p:nvSpPr>
          <p:cNvPr id="150" name="图片占位符 4">
            <a:extLst>
              <a:ext uri="{FF2B5EF4-FFF2-40B4-BE49-F238E27FC236}">
                <a16:creationId xmlns:a16="http://schemas.microsoft.com/office/drawing/2014/main" id="{E3507BE9-9344-46E9-A27F-F1BB8AE8FFC9}"/>
              </a:ext>
            </a:extLst>
          </p:cNvPr>
          <p:cNvSpPr>
            <a:spLocks noGrp="1"/>
          </p:cNvSpPr>
          <p:nvPr>
            <p:ph type="pic" sz="quarter" idx="12" hasCustomPrompt="1"/>
          </p:nvPr>
        </p:nvSpPr>
        <p:spPr>
          <a:xfrm>
            <a:off x="8963765" y="553795"/>
            <a:ext cx="2160000" cy="540000"/>
          </a:xfrm>
          <a:prstGeom prst="rect">
            <a:avLst/>
          </a:prstGeom>
        </p:spPr>
        <p:txBody>
          <a:bodyPr anchor="ctr"/>
          <a:lstStyle>
            <a:lvl1pPr marL="0" indent="0" algn="l">
              <a:buNone/>
              <a:defRPr sz="1600">
                <a:solidFill>
                  <a:srgbClr val="999999"/>
                </a:solidFill>
              </a:defRPr>
            </a:lvl1pPr>
          </a:lstStyle>
          <a:p>
            <a:r>
              <a:rPr lang="zh-CN" altLang="en-US" dirty="0"/>
              <a:t>点击添加</a:t>
            </a:r>
            <a:r>
              <a:rPr lang="en-US" altLang="zh-CN" dirty="0"/>
              <a:t>logo</a:t>
            </a:r>
            <a:endParaRPr lang="zh-CN" altLang="en-US" dirty="0"/>
          </a:p>
        </p:txBody>
      </p:sp>
      <p:sp>
        <p:nvSpPr>
          <p:cNvPr id="151" name="文本框 150">
            <a:extLst>
              <a:ext uri="{FF2B5EF4-FFF2-40B4-BE49-F238E27FC236}">
                <a16:creationId xmlns:a16="http://schemas.microsoft.com/office/drawing/2014/main" id="{22E91637-D59D-4C63-A530-B28178456E10}"/>
              </a:ext>
            </a:extLst>
          </p:cNvPr>
          <p:cNvSpPr txBox="1"/>
          <p:nvPr userDrawn="1"/>
        </p:nvSpPr>
        <p:spPr>
          <a:xfrm>
            <a:off x="12192000" y="623740"/>
            <a:ext cx="1359860" cy="400110"/>
          </a:xfrm>
          <a:prstGeom prst="rect">
            <a:avLst/>
          </a:prstGeom>
          <a:noFill/>
        </p:spPr>
        <p:txBody>
          <a:bodyPr wrap="square" rtlCol="0">
            <a:spAutoFit/>
          </a:bodyPr>
          <a:lstStyle/>
          <a:p>
            <a:pPr algn="l"/>
            <a:r>
              <a:rPr lang="zh-CN" altLang="en-US" sz="1000" b="0" i="0" dirty="0">
                <a:solidFill>
                  <a:srgbClr val="666666"/>
                </a:solidFill>
              </a:rPr>
              <a:t>点击此处可添加</a:t>
            </a:r>
            <a:r>
              <a:rPr lang="en-US" altLang="zh-CN" sz="1000" b="0" i="0" dirty="0">
                <a:solidFill>
                  <a:srgbClr val="666666"/>
                </a:solidFill>
              </a:rPr>
              <a:t>logo</a:t>
            </a:r>
            <a:r>
              <a:rPr lang="zh-CN" altLang="en-US" sz="1000" b="0" i="0" dirty="0">
                <a:solidFill>
                  <a:srgbClr val="666666"/>
                </a:solidFill>
              </a:rPr>
              <a:t>，不用可删除</a:t>
            </a:r>
            <a:endParaRPr lang="en-US" altLang="zh-CN" sz="1000" b="0" i="0" dirty="0">
              <a:solidFill>
                <a:srgbClr val="666666"/>
              </a:solidFill>
            </a:endParaRPr>
          </a:p>
        </p:txBody>
      </p:sp>
      <p:sp>
        <p:nvSpPr>
          <p:cNvPr id="152" name="文本框 151">
            <a:extLst>
              <a:ext uri="{FF2B5EF4-FFF2-40B4-BE49-F238E27FC236}">
                <a16:creationId xmlns:a16="http://schemas.microsoft.com/office/drawing/2014/main" id="{8553F982-C1AB-43A5-934B-193F79ECCBE8}"/>
              </a:ext>
            </a:extLst>
          </p:cNvPr>
          <p:cNvSpPr txBox="1"/>
          <p:nvPr userDrawn="1"/>
        </p:nvSpPr>
        <p:spPr>
          <a:xfrm>
            <a:off x="12192000" y="1663700"/>
            <a:ext cx="1359860" cy="707886"/>
          </a:xfrm>
          <a:prstGeom prst="rect">
            <a:avLst/>
          </a:prstGeom>
          <a:noFill/>
        </p:spPr>
        <p:txBody>
          <a:bodyPr wrap="square" rtlCol="0">
            <a:spAutoFit/>
          </a:bodyPr>
          <a:lstStyle/>
          <a:p>
            <a:pPr algn="l"/>
            <a:r>
              <a:rPr lang="zh-CN" altLang="en-US" sz="1000" b="0" i="0" dirty="0">
                <a:solidFill>
                  <a:srgbClr val="666666"/>
                </a:solidFill>
              </a:rPr>
              <a:t>目录文本：微软雅黑，</a:t>
            </a:r>
            <a:r>
              <a:rPr lang="en-US" altLang="zh-CN" sz="1000" b="0" i="0" dirty="0">
                <a:solidFill>
                  <a:srgbClr val="666666"/>
                </a:solidFill>
              </a:rPr>
              <a:t>20</a:t>
            </a:r>
            <a:r>
              <a:rPr lang="zh-CN" altLang="en-US" sz="1000" b="0" i="0" dirty="0">
                <a:solidFill>
                  <a:srgbClr val="666666"/>
                </a:solidFill>
              </a:rPr>
              <a:t>号，加粗，</a:t>
            </a:r>
            <a:r>
              <a:rPr lang="en-US" altLang="zh-CN" sz="1000" b="0" i="0" dirty="0">
                <a:solidFill>
                  <a:srgbClr val="666666"/>
                </a:solidFill>
              </a:rPr>
              <a:t>1.5</a:t>
            </a:r>
            <a:r>
              <a:rPr lang="zh-CN" altLang="en-US" sz="1000" b="0" i="0" dirty="0">
                <a:solidFill>
                  <a:srgbClr val="666666"/>
                </a:solidFill>
              </a:rPr>
              <a:t>倍行距，过多缩小行距，过少扩大行距</a:t>
            </a:r>
            <a:endParaRPr lang="en-US" altLang="zh-CN" sz="1000" b="0" i="0" dirty="0">
              <a:solidFill>
                <a:srgbClr val="666666"/>
              </a:solidFill>
            </a:endParaRPr>
          </a:p>
        </p:txBody>
      </p:sp>
    </p:spTree>
    <p:extLst>
      <p:ext uri="{BB962C8B-B14F-4D97-AF65-F5344CB8AC3E}">
        <p14:creationId xmlns:p14="http://schemas.microsoft.com/office/powerpoint/2010/main" val="3157510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二级目录">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0948874E-15FB-48E6-9179-E277914EE028}"/>
              </a:ext>
            </a:extLst>
          </p:cNvPr>
          <p:cNvGrpSpPr/>
          <p:nvPr userDrawn="1"/>
        </p:nvGrpSpPr>
        <p:grpSpPr>
          <a:xfrm>
            <a:off x="7700788" y="2391131"/>
            <a:ext cx="4491212" cy="4466869"/>
            <a:chOff x="6353175" y="1071683"/>
            <a:chExt cx="5941996" cy="5909790"/>
          </a:xfrm>
          <a:solidFill>
            <a:schemeClr val="bg1">
              <a:lumMod val="75000"/>
              <a:alpha val="50000"/>
            </a:schemeClr>
          </a:solidFill>
        </p:grpSpPr>
        <p:pic>
          <p:nvPicPr>
            <p:cNvPr id="7" name="图形 6">
              <a:extLst>
                <a:ext uri="{FF2B5EF4-FFF2-40B4-BE49-F238E27FC236}">
                  <a16:creationId xmlns:a16="http://schemas.microsoft.com/office/drawing/2014/main" id="{7E293C74-3859-4EF6-9417-4D60F8CB6C03}"/>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9864116" y="1802365"/>
              <a:ext cx="465815" cy="353377"/>
            </a:xfrm>
            <a:prstGeom prst="rect">
              <a:avLst/>
            </a:prstGeom>
          </p:spPr>
        </p:pic>
        <p:pic>
          <p:nvPicPr>
            <p:cNvPr id="8" name="图形 7">
              <a:extLst>
                <a:ext uri="{FF2B5EF4-FFF2-40B4-BE49-F238E27FC236}">
                  <a16:creationId xmlns:a16="http://schemas.microsoft.com/office/drawing/2014/main" id="{637967AD-C4F0-488E-8DF4-BBE1A41E0436}"/>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0575730" y="2988485"/>
              <a:ext cx="451780" cy="422154"/>
            </a:xfrm>
            <a:prstGeom prst="rect">
              <a:avLst/>
            </a:prstGeom>
          </p:spPr>
        </p:pic>
        <p:pic>
          <p:nvPicPr>
            <p:cNvPr id="9" name="图形 8">
              <a:extLst>
                <a:ext uri="{FF2B5EF4-FFF2-40B4-BE49-F238E27FC236}">
                  <a16:creationId xmlns:a16="http://schemas.microsoft.com/office/drawing/2014/main" id="{AA55C9D6-D13C-4F2E-AC66-F78ABA453DFA}"/>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a:off x="10012405" y="4793122"/>
              <a:ext cx="574844" cy="451663"/>
            </a:xfrm>
            <a:prstGeom prst="rect">
              <a:avLst/>
            </a:prstGeom>
          </p:spPr>
        </p:pic>
        <p:pic>
          <p:nvPicPr>
            <p:cNvPr id="10" name="图形 9">
              <a:extLst>
                <a:ext uri="{FF2B5EF4-FFF2-40B4-BE49-F238E27FC236}">
                  <a16:creationId xmlns:a16="http://schemas.microsoft.com/office/drawing/2014/main" id="{A719D9CC-552C-4372-9BF4-57546B27911A}"/>
                </a:ext>
              </a:extLst>
            </p:cNvPr>
            <p:cNvPicPr>
              <a:picLocks noChangeAspect="1"/>
            </p:cNvPicPr>
            <p:nvPr userDrawn="1"/>
          </p:nvPicPr>
          <p:blipFill>
            <a:blip r:embed="rId8">
              <a:extLst>
                <a:ext uri="{96DAC541-7B7A-43D3-8B79-37D633B846F1}">
                  <asvg:svgBlip xmlns:asvg="http://schemas.microsoft.com/office/drawing/2016/SVG/main" xmlns="" r:embed="rId9"/>
                </a:ext>
              </a:extLst>
            </a:blip>
            <a:stretch>
              <a:fillRect/>
            </a:stretch>
          </p:blipFill>
          <p:spPr>
            <a:xfrm>
              <a:off x="8181869" y="3661852"/>
              <a:ext cx="571500" cy="390525"/>
            </a:xfrm>
            <a:prstGeom prst="rect">
              <a:avLst/>
            </a:prstGeom>
          </p:spPr>
        </p:pic>
        <p:pic>
          <p:nvPicPr>
            <p:cNvPr id="11" name="图形 10">
              <a:extLst>
                <a:ext uri="{FF2B5EF4-FFF2-40B4-BE49-F238E27FC236}">
                  <a16:creationId xmlns:a16="http://schemas.microsoft.com/office/drawing/2014/main" id="{B05A920C-EF75-49C8-B851-072433179DEF}"/>
                </a:ext>
              </a:extLst>
            </p:cNvPr>
            <p:cNvPicPr>
              <a:picLocks noChangeAspect="1"/>
            </p:cNvPicPr>
            <p:nvPr userDrawn="1"/>
          </p:nvPicPr>
          <p:blipFill>
            <a:blip r:embed="rId10">
              <a:extLst>
                <a:ext uri="{96DAC541-7B7A-43D3-8B79-37D633B846F1}">
                  <asvg:svgBlip xmlns:asvg="http://schemas.microsoft.com/office/drawing/2016/SVG/main" xmlns="" r:embed="rId11"/>
                </a:ext>
              </a:extLst>
            </a:blip>
            <a:stretch>
              <a:fillRect/>
            </a:stretch>
          </p:blipFill>
          <p:spPr>
            <a:xfrm>
              <a:off x="9516493" y="3728191"/>
              <a:ext cx="314165" cy="254729"/>
            </a:xfrm>
            <a:prstGeom prst="rect">
              <a:avLst/>
            </a:prstGeom>
          </p:spPr>
        </p:pic>
        <p:pic>
          <p:nvPicPr>
            <p:cNvPr id="13" name="图形 12">
              <a:extLst>
                <a:ext uri="{FF2B5EF4-FFF2-40B4-BE49-F238E27FC236}">
                  <a16:creationId xmlns:a16="http://schemas.microsoft.com/office/drawing/2014/main" id="{897BC54E-892F-479F-A1F3-F38B9EE3614C}"/>
                </a:ext>
              </a:extLst>
            </p:cNvPr>
            <p:cNvPicPr>
              <a:picLocks noChangeAspect="1"/>
            </p:cNvPicPr>
            <p:nvPr userDrawn="1"/>
          </p:nvPicPr>
          <p:blipFill>
            <a:blip r:embed="rId12">
              <a:extLst>
                <a:ext uri="{96DAC541-7B7A-43D3-8B79-37D633B846F1}">
                  <asvg:svgBlip xmlns:asvg="http://schemas.microsoft.com/office/drawing/2016/SVG/main" xmlns="" r:embed="rId13"/>
                </a:ext>
              </a:extLst>
            </a:blip>
            <a:stretch>
              <a:fillRect/>
            </a:stretch>
          </p:blipFill>
          <p:spPr>
            <a:xfrm>
              <a:off x="7380925" y="5028238"/>
              <a:ext cx="283313" cy="256072"/>
            </a:xfrm>
            <a:prstGeom prst="rect">
              <a:avLst/>
            </a:prstGeom>
          </p:spPr>
        </p:pic>
        <p:grpSp>
          <p:nvGrpSpPr>
            <p:cNvPr id="14" name="组合 13">
              <a:extLst>
                <a:ext uri="{FF2B5EF4-FFF2-40B4-BE49-F238E27FC236}">
                  <a16:creationId xmlns:a16="http://schemas.microsoft.com/office/drawing/2014/main" id="{80D56059-DA85-45CF-9E9F-FCA2F6BBA5E8}"/>
                </a:ext>
              </a:extLst>
            </p:cNvPr>
            <p:cNvGrpSpPr/>
            <p:nvPr userDrawn="1"/>
          </p:nvGrpSpPr>
          <p:grpSpPr>
            <a:xfrm>
              <a:off x="6353175" y="1071683"/>
              <a:ext cx="5941996" cy="5909790"/>
              <a:chOff x="3776558" y="-12472"/>
              <a:chExt cx="5235081" cy="5206706"/>
            </a:xfrm>
            <a:grpFill/>
          </p:grpSpPr>
          <p:sp>
            <p:nvSpPr>
              <p:cNvPr id="24" name="AutoShape 12">
                <a:extLst>
                  <a:ext uri="{FF2B5EF4-FFF2-40B4-BE49-F238E27FC236}">
                    <a16:creationId xmlns:a16="http://schemas.microsoft.com/office/drawing/2014/main" id="{F2FA5FF2-18A7-41C0-8C71-510A98600A79}"/>
                  </a:ext>
                </a:extLst>
              </p:cNvPr>
              <p:cNvSpPr/>
              <p:nvPr/>
            </p:nvSpPr>
            <p:spPr bwMode="auto">
              <a:xfrm>
                <a:off x="8110751" y="4931771"/>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 name="AutoShape 13">
                <a:extLst>
                  <a:ext uri="{FF2B5EF4-FFF2-40B4-BE49-F238E27FC236}">
                    <a16:creationId xmlns:a16="http://schemas.microsoft.com/office/drawing/2014/main" id="{419E002C-D314-4426-8A76-0D25F8F3D8A5}"/>
                  </a:ext>
                </a:extLst>
              </p:cNvPr>
              <p:cNvSpPr/>
              <p:nvPr/>
            </p:nvSpPr>
            <p:spPr bwMode="auto">
              <a:xfrm>
                <a:off x="8344840" y="439265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 name="AutoShape 16">
                <a:extLst>
                  <a:ext uri="{FF2B5EF4-FFF2-40B4-BE49-F238E27FC236}">
                    <a16:creationId xmlns:a16="http://schemas.microsoft.com/office/drawing/2014/main" id="{D93B5475-8A95-4997-9969-FAA5EEF48111}"/>
                  </a:ext>
                </a:extLst>
              </p:cNvPr>
              <p:cNvSpPr/>
              <p:nvPr/>
            </p:nvSpPr>
            <p:spPr bwMode="auto">
              <a:xfrm>
                <a:off x="3960992" y="299521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6" y="1270"/>
                      <a:pt x="1271" y="5545"/>
                      <a:pt x="1271" y="10799"/>
                    </a:cubicBezTo>
                    <a:cubicBezTo>
                      <a:pt x="1271" y="16053"/>
                      <a:pt x="5546" y="20329"/>
                      <a:pt x="10800" y="20329"/>
                    </a:cubicBezTo>
                    <a:cubicBezTo>
                      <a:pt x="16055" y="20329"/>
                      <a:pt x="20330" y="16053"/>
                      <a:pt x="20330" y="10799"/>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7" name="AutoShape 18">
                <a:extLst>
                  <a:ext uri="{FF2B5EF4-FFF2-40B4-BE49-F238E27FC236}">
                    <a16:creationId xmlns:a16="http://schemas.microsoft.com/office/drawing/2014/main" id="{AE77BB66-42FB-4D0C-8A0E-9901F95314ED}"/>
                  </a:ext>
                </a:extLst>
              </p:cNvPr>
              <p:cNvSpPr/>
              <p:nvPr/>
            </p:nvSpPr>
            <p:spPr bwMode="auto">
              <a:xfrm>
                <a:off x="6096167" y="923884"/>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8" name="AutoShape 21">
                <a:extLst>
                  <a:ext uri="{FF2B5EF4-FFF2-40B4-BE49-F238E27FC236}">
                    <a16:creationId xmlns:a16="http://schemas.microsoft.com/office/drawing/2014/main" id="{8A45894E-132C-4704-BD9C-0784BCF2160F}"/>
                  </a:ext>
                </a:extLst>
              </p:cNvPr>
              <p:cNvSpPr/>
              <p:nvPr/>
            </p:nvSpPr>
            <p:spPr bwMode="auto">
              <a:xfrm>
                <a:off x="6472128" y="394575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9" name="AutoShape 22">
                <a:extLst>
                  <a:ext uri="{FF2B5EF4-FFF2-40B4-BE49-F238E27FC236}">
                    <a16:creationId xmlns:a16="http://schemas.microsoft.com/office/drawing/2014/main" id="{2D26958C-A72D-478C-8C11-607C1D0FDC65}"/>
                  </a:ext>
                </a:extLst>
              </p:cNvPr>
              <p:cNvSpPr/>
              <p:nvPr/>
            </p:nvSpPr>
            <p:spPr bwMode="auto">
              <a:xfrm>
                <a:off x="8614396" y="3321522"/>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0" name="AutoShape 24">
                <a:extLst>
                  <a:ext uri="{FF2B5EF4-FFF2-40B4-BE49-F238E27FC236}">
                    <a16:creationId xmlns:a16="http://schemas.microsoft.com/office/drawing/2014/main" id="{1E335039-C8B5-4AD1-9462-5D7CCECA478B}"/>
                  </a:ext>
                </a:extLst>
              </p:cNvPr>
              <p:cNvSpPr/>
              <p:nvPr/>
            </p:nvSpPr>
            <p:spPr bwMode="auto">
              <a:xfrm>
                <a:off x="7451045" y="30090"/>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4"/>
                      <a:pt x="5545" y="20329"/>
                      <a:pt x="10800" y="20329"/>
                    </a:cubicBezTo>
                    <a:cubicBezTo>
                      <a:pt x="16055" y="20329"/>
                      <a:pt x="20330" y="16054"/>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1" name="AutoShape 25">
                <a:extLst>
                  <a:ext uri="{FF2B5EF4-FFF2-40B4-BE49-F238E27FC236}">
                    <a16:creationId xmlns:a16="http://schemas.microsoft.com/office/drawing/2014/main" id="{F0B79235-C338-457E-9454-AAAE1310B675}"/>
                  </a:ext>
                </a:extLst>
              </p:cNvPr>
              <p:cNvSpPr/>
              <p:nvPr/>
            </p:nvSpPr>
            <p:spPr bwMode="auto">
              <a:xfrm>
                <a:off x="5911733" y="2654722"/>
                <a:ext cx="1027686" cy="666798"/>
              </a:xfrm>
              <a:custGeom>
                <a:avLst/>
                <a:gdLst/>
                <a:ahLst/>
                <a:cxnLst/>
                <a:rect l="0" t="0" r="r" b="b"/>
                <a:pathLst>
                  <a:path w="21538" h="21552">
                    <a:moveTo>
                      <a:pt x="21315" y="21552"/>
                    </a:moveTo>
                    <a:cubicBezTo>
                      <a:pt x="21274" y="21552"/>
                      <a:pt x="21232" y="21535"/>
                      <a:pt x="21195" y="21498"/>
                    </a:cubicBezTo>
                    <a:lnTo>
                      <a:pt x="103" y="634"/>
                    </a:lnTo>
                    <a:cubicBezTo>
                      <a:pt x="-1" y="532"/>
                      <a:pt x="-31" y="319"/>
                      <a:pt x="35" y="159"/>
                    </a:cubicBezTo>
                    <a:cubicBezTo>
                      <a:pt x="102" y="-1"/>
                      <a:pt x="239" y="-48"/>
                      <a:pt x="343" y="55"/>
                    </a:cubicBezTo>
                    <a:lnTo>
                      <a:pt x="21435" y="20919"/>
                    </a:lnTo>
                    <a:cubicBezTo>
                      <a:pt x="21539" y="21021"/>
                      <a:pt x="21569" y="21234"/>
                      <a:pt x="21503" y="21394"/>
                    </a:cubicBezTo>
                    <a:cubicBezTo>
                      <a:pt x="21460" y="21496"/>
                      <a:pt x="21388" y="21552"/>
                      <a:pt x="21315" y="21552"/>
                    </a:cubicBezTo>
                    <a:close/>
                    <a:moveTo>
                      <a:pt x="21315"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2" name="AutoShape 29">
                <a:extLst>
                  <a:ext uri="{FF2B5EF4-FFF2-40B4-BE49-F238E27FC236}">
                    <a16:creationId xmlns:a16="http://schemas.microsoft.com/office/drawing/2014/main" id="{B60889C6-6C05-424E-8A06-65DE369BDBCA}"/>
                  </a:ext>
                </a:extLst>
              </p:cNvPr>
              <p:cNvSpPr/>
              <p:nvPr/>
            </p:nvSpPr>
            <p:spPr bwMode="auto">
              <a:xfrm>
                <a:off x="6301881" y="159777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3" name="AutoShape 30">
                <a:extLst>
                  <a:ext uri="{FF2B5EF4-FFF2-40B4-BE49-F238E27FC236}">
                    <a16:creationId xmlns:a16="http://schemas.microsoft.com/office/drawing/2014/main" id="{AE411BA3-525D-4526-96DE-6A8BE0B6A153}"/>
                  </a:ext>
                </a:extLst>
              </p:cNvPr>
              <p:cNvSpPr/>
              <p:nvPr/>
            </p:nvSpPr>
            <p:spPr bwMode="auto">
              <a:xfrm>
                <a:off x="8082375" y="3740044"/>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4" name="AutoShape 31">
                <a:extLst>
                  <a:ext uri="{FF2B5EF4-FFF2-40B4-BE49-F238E27FC236}">
                    <a16:creationId xmlns:a16="http://schemas.microsoft.com/office/drawing/2014/main" id="{982FA531-59CD-4E05-B7C2-C5AAC2C2B4C1}"/>
                  </a:ext>
                </a:extLst>
              </p:cNvPr>
              <p:cNvSpPr/>
              <p:nvPr/>
            </p:nvSpPr>
            <p:spPr bwMode="auto">
              <a:xfrm>
                <a:off x="4627790" y="244900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5" name="AutoShape 34">
                <a:extLst>
                  <a:ext uri="{FF2B5EF4-FFF2-40B4-BE49-F238E27FC236}">
                    <a16:creationId xmlns:a16="http://schemas.microsoft.com/office/drawing/2014/main" id="{3F13C747-41DC-4A78-9384-D33177A692D1}"/>
                  </a:ext>
                </a:extLst>
              </p:cNvPr>
              <p:cNvSpPr/>
              <p:nvPr/>
            </p:nvSpPr>
            <p:spPr bwMode="auto">
              <a:xfrm>
                <a:off x="3776558" y="344211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6" name="AutoShape 35">
                <a:extLst>
                  <a:ext uri="{FF2B5EF4-FFF2-40B4-BE49-F238E27FC236}">
                    <a16:creationId xmlns:a16="http://schemas.microsoft.com/office/drawing/2014/main" id="{C0260DB9-90E1-4622-B415-105BFD08A80E}"/>
                  </a:ext>
                </a:extLst>
              </p:cNvPr>
              <p:cNvSpPr/>
              <p:nvPr/>
            </p:nvSpPr>
            <p:spPr bwMode="auto">
              <a:xfrm>
                <a:off x="6046512" y="3200930"/>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2" y="18783"/>
                      <a:pt x="18783" y="15201"/>
                      <a:pt x="18783" y="10800"/>
                    </a:cubicBezTo>
                    <a:cubicBezTo>
                      <a:pt x="18783" y="6399"/>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7" name="AutoShape 36">
                <a:extLst>
                  <a:ext uri="{FF2B5EF4-FFF2-40B4-BE49-F238E27FC236}">
                    <a16:creationId xmlns:a16="http://schemas.microsoft.com/office/drawing/2014/main" id="{369A3071-80FF-4740-B4BE-0D83DED34CD4}"/>
                  </a:ext>
                </a:extLst>
              </p:cNvPr>
              <p:cNvSpPr/>
              <p:nvPr/>
            </p:nvSpPr>
            <p:spPr bwMode="auto">
              <a:xfrm>
                <a:off x="5769861" y="150555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8" name="AutoShape 38">
                <a:extLst>
                  <a:ext uri="{FF2B5EF4-FFF2-40B4-BE49-F238E27FC236}">
                    <a16:creationId xmlns:a16="http://schemas.microsoft.com/office/drawing/2014/main" id="{6A257D0D-B353-4249-AC3F-6AD51268AF17}"/>
                  </a:ext>
                </a:extLst>
              </p:cNvPr>
              <p:cNvSpPr/>
              <p:nvPr/>
            </p:nvSpPr>
            <p:spPr bwMode="auto">
              <a:xfrm>
                <a:off x="8848486" y="295974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1" y="18783"/>
                      <a:pt x="18783" y="15201"/>
                      <a:pt x="18783" y="10800"/>
                    </a:cubicBezTo>
                    <a:cubicBezTo>
                      <a:pt x="18783" y="6399"/>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9" name="AutoShape 39">
                <a:extLst>
                  <a:ext uri="{FF2B5EF4-FFF2-40B4-BE49-F238E27FC236}">
                    <a16:creationId xmlns:a16="http://schemas.microsoft.com/office/drawing/2014/main" id="{F553F144-FFB0-4640-AB61-6787D84CCDC8}"/>
                  </a:ext>
                </a:extLst>
              </p:cNvPr>
              <p:cNvSpPr/>
              <p:nvPr/>
            </p:nvSpPr>
            <p:spPr bwMode="auto">
              <a:xfrm>
                <a:off x="8813017" y="151265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0" name="AutoShape 41">
                <a:extLst>
                  <a:ext uri="{FF2B5EF4-FFF2-40B4-BE49-F238E27FC236}">
                    <a16:creationId xmlns:a16="http://schemas.microsoft.com/office/drawing/2014/main" id="{549B68B4-B20A-4E21-8D81-0D50178446EB}"/>
                  </a:ext>
                </a:extLst>
              </p:cNvPr>
              <p:cNvSpPr/>
              <p:nvPr/>
            </p:nvSpPr>
            <p:spPr bwMode="auto">
              <a:xfrm>
                <a:off x="6819714" y="1590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1" name="AutoShape 42">
                <a:extLst>
                  <a:ext uri="{FF2B5EF4-FFF2-40B4-BE49-F238E27FC236}">
                    <a16:creationId xmlns:a16="http://schemas.microsoft.com/office/drawing/2014/main" id="{F770E164-23F4-4702-8539-41E6512C74C9}"/>
                  </a:ext>
                </a:extLst>
              </p:cNvPr>
              <p:cNvSpPr/>
              <p:nvPr/>
            </p:nvSpPr>
            <p:spPr bwMode="auto">
              <a:xfrm>
                <a:off x="7153114" y="497433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2" name="AutoShape 43">
                <a:extLst>
                  <a:ext uri="{FF2B5EF4-FFF2-40B4-BE49-F238E27FC236}">
                    <a16:creationId xmlns:a16="http://schemas.microsoft.com/office/drawing/2014/main" id="{D938A89A-6EE7-4850-B3B1-8373B3952DA4}"/>
                  </a:ext>
                </a:extLst>
              </p:cNvPr>
              <p:cNvSpPr/>
              <p:nvPr/>
            </p:nvSpPr>
            <p:spPr bwMode="auto">
              <a:xfrm>
                <a:off x="5720205" y="461255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3" name="AutoShape 44">
                <a:extLst>
                  <a:ext uri="{FF2B5EF4-FFF2-40B4-BE49-F238E27FC236}">
                    <a16:creationId xmlns:a16="http://schemas.microsoft.com/office/drawing/2014/main" id="{3A094417-8A83-4E85-912D-B9AFC3C8DA7F}"/>
                  </a:ext>
                </a:extLst>
              </p:cNvPr>
              <p:cNvSpPr/>
              <p:nvPr/>
            </p:nvSpPr>
            <p:spPr bwMode="auto">
              <a:xfrm>
                <a:off x="3925524" y="413019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4" name="AutoShape 46">
                <a:extLst>
                  <a:ext uri="{FF2B5EF4-FFF2-40B4-BE49-F238E27FC236}">
                    <a16:creationId xmlns:a16="http://schemas.microsoft.com/office/drawing/2014/main" id="{0404B433-E890-4F50-A773-F654480C990B}"/>
                  </a:ext>
                </a:extLst>
              </p:cNvPr>
              <p:cNvSpPr/>
              <p:nvPr/>
            </p:nvSpPr>
            <p:spPr bwMode="auto">
              <a:xfrm>
                <a:off x="8408681" y="-1247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5" name="AutoShape 47">
                <a:extLst>
                  <a:ext uri="{FF2B5EF4-FFF2-40B4-BE49-F238E27FC236}">
                    <a16:creationId xmlns:a16="http://schemas.microsoft.com/office/drawing/2014/main" id="{E6CDC1D8-B92B-4A2D-9B4A-034105058DC8}"/>
                  </a:ext>
                </a:extLst>
              </p:cNvPr>
              <p:cNvSpPr/>
              <p:nvPr/>
            </p:nvSpPr>
            <p:spPr bwMode="auto">
              <a:xfrm>
                <a:off x="7692228" y="1065755"/>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6" name="AutoShape 48">
                <a:extLst>
                  <a:ext uri="{FF2B5EF4-FFF2-40B4-BE49-F238E27FC236}">
                    <a16:creationId xmlns:a16="http://schemas.microsoft.com/office/drawing/2014/main" id="{E80EED10-2DD2-4149-84EB-96D6BBEDBF68}"/>
                  </a:ext>
                </a:extLst>
              </p:cNvPr>
              <p:cNvSpPr/>
              <p:nvPr/>
            </p:nvSpPr>
            <p:spPr bwMode="auto">
              <a:xfrm>
                <a:off x="8642770" y="228585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7" name="AutoShape 49">
                <a:extLst>
                  <a:ext uri="{FF2B5EF4-FFF2-40B4-BE49-F238E27FC236}">
                    <a16:creationId xmlns:a16="http://schemas.microsoft.com/office/drawing/2014/main" id="{07EE11E4-1B07-4802-8209-CB9159D2BC23}"/>
                  </a:ext>
                </a:extLst>
              </p:cNvPr>
              <p:cNvSpPr/>
              <p:nvPr/>
            </p:nvSpPr>
            <p:spPr bwMode="auto">
              <a:xfrm>
                <a:off x="5847891" y="1725461"/>
                <a:ext cx="503646" cy="418523"/>
              </a:xfrm>
              <a:custGeom>
                <a:avLst/>
                <a:gdLst/>
                <a:ahLst/>
                <a:cxnLst/>
                <a:rect l="0" t="0" r="r" b="b"/>
                <a:pathLst>
                  <a:path w="21488" h="21532">
                    <a:moveTo>
                      <a:pt x="454" y="21532"/>
                    </a:moveTo>
                    <a:cubicBezTo>
                      <a:pt x="323" y="21532"/>
                      <a:pt x="193" y="21464"/>
                      <a:pt x="103" y="21333"/>
                    </a:cubicBezTo>
                    <a:cubicBezTo>
                      <a:pt x="-56" y="21099"/>
                      <a:pt x="-28" y="20754"/>
                      <a:pt x="165" y="20562"/>
                    </a:cubicBezTo>
                    <a:lnTo>
                      <a:pt x="20746" y="125"/>
                    </a:lnTo>
                    <a:cubicBezTo>
                      <a:pt x="20939" y="-68"/>
                      <a:pt x="21225" y="-34"/>
                      <a:pt x="21385" y="199"/>
                    </a:cubicBezTo>
                    <a:cubicBezTo>
                      <a:pt x="21544" y="433"/>
                      <a:pt x="21516" y="778"/>
                      <a:pt x="21323" y="970"/>
                    </a:cubicBezTo>
                    <a:lnTo>
                      <a:pt x="742" y="21407"/>
                    </a:lnTo>
                    <a:cubicBezTo>
                      <a:pt x="658" y="21491"/>
                      <a:pt x="556" y="21532"/>
                      <a:pt x="454" y="21532"/>
                    </a:cubicBezTo>
                    <a:close/>
                    <a:moveTo>
                      <a:pt x="454" y="2153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8" name="AutoShape 50">
                <a:extLst>
                  <a:ext uri="{FF2B5EF4-FFF2-40B4-BE49-F238E27FC236}">
                    <a16:creationId xmlns:a16="http://schemas.microsoft.com/office/drawing/2014/main" id="{55FA1B28-168B-4AAE-B644-2931E92D2722}"/>
                  </a:ext>
                </a:extLst>
              </p:cNvPr>
              <p:cNvSpPr/>
              <p:nvPr/>
            </p:nvSpPr>
            <p:spPr bwMode="auto">
              <a:xfrm>
                <a:off x="6429566" y="1009006"/>
                <a:ext cx="516947" cy="630444"/>
              </a:xfrm>
              <a:custGeom>
                <a:avLst/>
                <a:gdLst/>
                <a:ahLst/>
                <a:cxnLst/>
                <a:rect l="0" t="0" r="r" b="b"/>
                <a:pathLst>
                  <a:path w="21490" h="21555">
                    <a:moveTo>
                      <a:pt x="441" y="21555"/>
                    </a:moveTo>
                    <a:cubicBezTo>
                      <a:pt x="343" y="21555"/>
                      <a:pt x="244" y="21528"/>
                      <a:pt x="163" y="21474"/>
                    </a:cubicBezTo>
                    <a:cubicBezTo>
                      <a:pt x="-27" y="21347"/>
                      <a:pt x="-55" y="21118"/>
                      <a:pt x="99" y="20963"/>
                    </a:cubicBezTo>
                    <a:lnTo>
                      <a:pt x="20706" y="134"/>
                    </a:lnTo>
                    <a:cubicBezTo>
                      <a:pt x="20860" y="-22"/>
                      <a:pt x="21138" y="-45"/>
                      <a:pt x="21327" y="81"/>
                    </a:cubicBezTo>
                    <a:cubicBezTo>
                      <a:pt x="21516" y="208"/>
                      <a:pt x="21545" y="437"/>
                      <a:pt x="21391" y="592"/>
                    </a:cubicBezTo>
                    <a:lnTo>
                      <a:pt x="784" y="21421"/>
                    </a:lnTo>
                    <a:cubicBezTo>
                      <a:pt x="697" y="21509"/>
                      <a:pt x="569" y="21555"/>
                      <a:pt x="441" y="21555"/>
                    </a:cubicBezTo>
                    <a:close/>
                    <a:moveTo>
                      <a:pt x="441" y="2155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9" name="AutoShape 51">
                <a:extLst>
                  <a:ext uri="{FF2B5EF4-FFF2-40B4-BE49-F238E27FC236}">
                    <a16:creationId xmlns:a16="http://schemas.microsoft.com/office/drawing/2014/main" id="{C20EA147-E780-4740-8323-37FA6E5108F3}"/>
                  </a:ext>
                </a:extLst>
              </p:cNvPr>
              <p:cNvSpPr/>
              <p:nvPr/>
            </p:nvSpPr>
            <p:spPr bwMode="auto">
              <a:xfrm>
                <a:off x="6003950" y="2392260"/>
                <a:ext cx="486799" cy="62956"/>
              </a:xfrm>
              <a:custGeom>
                <a:avLst/>
                <a:gdLst/>
                <a:ahLst/>
                <a:cxnLst/>
                <a:rect l="0" t="0" r="r" b="b"/>
                <a:pathLst>
                  <a:path w="21600" h="21600">
                    <a:moveTo>
                      <a:pt x="64" y="0"/>
                    </a:moveTo>
                    <a:lnTo>
                      <a:pt x="21600" y="16821"/>
                    </a:lnTo>
                    <a:lnTo>
                      <a:pt x="21536" y="21600"/>
                    </a:lnTo>
                    <a:lnTo>
                      <a:pt x="0" y="4779"/>
                    </a:lnTo>
                    <a:close/>
                    <a:moveTo>
                      <a:pt x="6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0" name="AutoShape 52">
                <a:extLst>
                  <a:ext uri="{FF2B5EF4-FFF2-40B4-BE49-F238E27FC236}">
                    <a16:creationId xmlns:a16="http://schemas.microsoft.com/office/drawing/2014/main" id="{79508462-9F95-4D94-A850-FA27D1AA682A}"/>
                  </a:ext>
                </a:extLst>
              </p:cNvPr>
              <p:cNvSpPr/>
              <p:nvPr/>
            </p:nvSpPr>
            <p:spPr bwMode="auto">
              <a:xfrm>
                <a:off x="6415379" y="1746742"/>
                <a:ext cx="204828" cy="524041"/>
              </a:xfrm>
              <a:custGeom>
                <a:avLst/>
                <a:gdLst/>
                <a:ahLst/>
                <a:cxnLst/>
                <a:rect l="0" t="0" r="r" b="b"/>
                <a:pathLst>
                  <a:path w="21600" h="21600">
                    <a:moveTo>
                      <a:pt x="20082" y="21600"/>
                    </a:moveTo>
                    <a:lnTo>
                      <a:pt x="0" y="195"/>
                    </a:lnTo>
                    <a:lnTo>
                      <a:pt x="1517" y="0"/>
                    </a:lnTo>
                    <a:lnTo>
                      <a:pt x="21600" y="21405"/>
                    </a:lnTo>
                    <a:close/>
                    <a:moveTo>
                      <a:pt x="20082"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1" name="AutoShape 53">
                <a:extLst>
                  <a:ext uri="{FF2B5EF4-FFF2-40B4-BE49-F238E27FC236}">
                    <a16:creationId xmlns:a16="http://schemas.microsoft.com/office/drawing/2014/main" id="{ADC0769F-2FD5-42AB-B3C3-F5239C751379}"/>
                  </a:ext>
                </a:extLst>
              </p:cNvPr>
              <p:cNvSpPr/>
              <p:nvPr/>
            </p:nvSpPr>
            <p:spPr bwMode="auto">
              <a:xfrm>
                <a:off x="6876463" y="1973737"/>
                <a:ext cx="553301" cy="373301"/>
              </a:xfrm>
              <a:custGeom>
                <a:avLst/>
                <a:gdLst/>
                <a:ahLst/>
                <a:cxnLst/>
                <a:rect l="0" t="0" r="r" b="b"/>
                <a:pathLst>
                  <a:path w="21600" h="21600">
                    <a:moveTo>
                      <a:pt x="21295" y="0"/>
                    </a:moveTo>
                    <a:lnTo>
                      <a:pt x="21600" y="684"/>
                    </a:lnTo>
                    <a:lnTo>
                      <a:pt x="305" y="21600"/>
                    </a:lnTo>
                    <a:lnTo>
                      <a:pt x="0" y="20916"/>
                    </a:lnTo>
                    <a:close/>
                    <a:moveTo>
                      <a:pt x="2129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2" name="AutoShape 54">
                <a:extLst>
                  <a:ext uri="{FF2B5EF4-FFF2-40B4-BE49-F238E27FC236}">
                    <a16:creationId xmlns:a16="http://schemas.microsoft.com/office/drawing/2014/main" id="{884AC7E1-9F05-4536-B0DE-CE9EBBB18878}"/>
                  </a:ext>
                </a:extLst>
              </p:cNvPr>
              <p:cNvSpPr/>
              <p:nvPr/>
            </p:nvSpPr>
            <p:spPr bwMode="auto">
              <a:xfrm>
                <a:off x="6351536" y="852948"/>
                <a:ext cx="458425" cy="176454"/>
              </a:xfrm>
              <a:custGeom>
                <a:avLst/>
                <a:gdLst/>
                <a:ahLst/>
                <a:cxnLst/>
                <a:rect l="0" t="0" r="r" b="b"/>
                <a:pathLst>
                  <a:path w="21600" h="21600">
                    <a:moveTo>
                      <a:pt x="21374" y="0"/>
                    </a:moveTo>
                    <a:lnTo>
                      <a:pt x="21600" y="1634"/>
                    </a:lnTo>
                    <a:lnTo>
                      <a:pt x="226" y="21600"/>
                    </a:lnTo>
                    <a:lnTo>
                      <a:pt x="0" y="19966"/>
                    </a:lnTo>
                    <a:close/>
                    <a:moveTo>
                      <a:pt x="21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3" name="AutoShape 55">
                <a:extLst>
                  <a:ext uri="{FF2B5EF4-FFF2-40B4-BE49-F238E27FC236}">
                    <a16:creationId xmlns:a16="http://schemas.microsoft.com/office/drawing/2014/main" id="{5ADFD1C4-3748-44C2-BC21-5441FE275325}"/>
                  </a:ext>
                </a:extLst>
              </p:cNvPr>
              <p:cNvSpPr/>
              <p:nvPr/>
            </p:nvSpPr>
            <p:spPr bwMode="auto">
              <a:xfrm>
                <a:off x="7230257" y="249991"/>
                <a:ext cx="266010" cy="292611"/>
              </a:xfrm>
              <a:custGeom>
                <a:avLst/>
                <a:gdLst/>
                <a:ahLst/>
                <a:cxnLst/>
                <a:rect l="0" t="0" r="r" b="b"/>
                <a:pathLst>
                  <a:path w="21600" h="21600">
                    <a:moveTo>
                      <a:pt x="20743" y="0"/>
                    </a:moveTo>
                    <a:lnTo>
                      <a:pt x="21600" y="699"/>
                    </a:lnTo>
                    <a:lnTo>
                      <a:pt x="857" y="21600"/>
                    </a:lnTo>
                    <a:lnTo>
                      <a:pt x="0" y="20901"/>
                    </a:lnTo>
                    <a:close/>
                    <a:moveTo>
                      <a:pt x="2074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4" name="AutoShape 56">
                <a:extLst>
                  <a:ext uri="{FF2B5EF4-FFF2-40B4-BE49-F238E27FC236}">
                    <a16:creationId xmlns:a16="http://schemas.microsoft.com/office/drawing/2014/main" id="{63B5DB76-B2F2-4F6F-9E0F-287CC84EA7D2}"/>
                  </a:ext>
                </a:extLst>
              </p:cNvPr>
              <p:cNvSpPr/>
              <p:nvPr/>
            </p:nvSpPr>
            <p:spPr bwMode="auto">
              <a:xfrm>
                <a:off x="7351735" y="604671"/>
                <a:ext cx="641971" cy="148079"/>
              </a:xfrm>
              <a:custGeom>
                <a:avLst/>
                <a:gdLst/>
                <a:ahLst/>
                <a:cxnLst/>
                <a:rect l="0" t="0" r="r" b="b"/>
                <a:pathLst>
                  <a:path w="21600" h="21600">
                    <a:moveTo>
                      <a:pt x="100" y="21600"/>
                    </a:moveTo>
                    <a:lnTo>
                      <a:pt x="0" y="19584"/>
                    </a:lnTo>
                    <a:lnTo>
                      <a:pt x="21501" y="0"/>
                    </a:lnTo>
                    <a:lnTo>
                      <a:pt x="21600" y="2016"/>
                    </a:lnTo>
                    <a:close/>
                    <a:moveTo>
                      <a:pt x="100"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5" name="AutoShape 57">
                <a:extLst>
                  <a:ext uri="{FF2B5EF4-FFF2-40B4-BE49-F238E27FC236}">
                    <a16:creationId xmlns:a16="http://schemas.microsoft.com/office/drawing/2014/main" id="{B4D43CAB-07FF-4297-9313-DFD5E6E623EF}"/>
                  </a:ext>
                </a:extLst>
              </p:cNvPr>
              <p:cNvSpPr/>
              <p:nvPr/>
            </p:nvSpPr>
            <p:spPr bwMode="auto">
              <a:xfrm>
                <a:off x="5627989" y="2817875"/>
                <a:ext cx="61183" cy="937242"/>
              </a:xfrm>
              <a:custGeom>
                <a:avLst/>
                <a:gdLst/>
                <a:ahLst/>
                <a:cxnLst/>
                <a:rect l="0" t="0" r="r" b="b"/>
                <a:pathLst>
                  <a:path w="21600" h="21600">
                    <a:moveTo>
                      <a:pt x="4950" y="0"/>
                    </a:moveTo>
                    <a:lnTo>
                      <a:pt x="21600" y="21583"/>
                    </a:lnTo>
                    <a:lnTo>
                      <a:pt x="16650" y="21600"/>
                    </a:lnTo>
                    <a:lnTo>
                      <a:pt x="0" y="17"/>
                    </a:lnTo>
                    <a:close/>
                    <a:moveTo>
                      <a:pt x="49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6" name="AutoShape 58">
                <a:extLst>
                  <a:ext uri="{FF2B5EF4-FFF2-40B4-BE49-F238E27FC236}">
                    <a16:creationId xmlns:a16="http://schemas.microsoft.com/office/drawing/2014/main" id="{B58BAE2A-8668-4527-B32C-6D4EC0C0D57D}"/>
                  </a:ext>
                </a:extLst>
              </p:cNvPr>
              <p:cNvSpPr/>
              <p:nvPr/>
            </p:nvSpPr>
            <p:spPr bwMode="auto">
              <a:xfrm>
                <a:off x="4975378" y="3676203"/>
                <a:ext cx="481479" cy="246503"/>
              </a:xfrm>
              <a:custGeom>
                <a:avLst/>
                <a:gdLst/>
                <a:ahLst/>
                <a:cxnLst/>
                <a:rect l="0" t="0" r="r" b="b"/>
                <a:pathLst>
                  <a:path w="21600" h="21600">
                    <a:moveTo>
                      <a:pt x="281" y="0"/>
                    </a:moveTo>
                    <a:lnTo>
                      <a:pt x="21600" y="20486"/>
                    </a:lnTo>
                    <a:lnTo>
                      <a:pt x="21319" y="21600"/>
                    </a:lnTo>
                    <a:lnTo>
                      <a:pt x="0" y="1114"/>
                    </a:lnTo>
                    <a:close/>
                    <a:moveTo>
                      <a:pt x="2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7" name="AutoShape 59">
                <a:extLst>
                  <a:ext uri="{FF2B5EF4-FFF2-40B4-BE49-F238E27FC236}">
                    <a16:creationId xmlns:a16="http://schemas.microsoft.com/office/drawing/2014/main" id="{9E591D54-9CC6-45C6-A278-3089F566A8FA}"/>
                  </a:ext>
                </a:extLst>
              </p:cNvPr>
              <p:cNvSpPr/>
              <p:nvPr/>
            </p:nvSpPr>
            <p:spPr bwMode="auto">
              <a:xfrm>
                <a:off x="4187987" y="3179649"/>
                <a:ext cx="453991" cy="295272"/>
              </a:xfrm>
              <a:custGeom>
                <a:avLst/>
                <a:gdLst/>
                <a:ahLst/>
                <a:cxnLst/>
                <a:rect l="0" t="0" r="r" b="b"/>
                <a:pathLst>
                  <a:path w="21600" h="21600">
                    <a:moveTo>
                      <a:pt x="361" y="0"/>
                    </a:moveTo>
                    <a:lnTo>
                      <a:pt x="21600" y="20726"/>
                    </a:lnTo>
                    <a:lnTo>
                      <a:pt x="21239" y="21600"/>
                    </a:lnTo>
                    <a:lnTo>
                      <a:pt x="0" y="874"/>
                    </a:lnTo>
                    <a:close/>
                    <a:moveTo>
                      <a:pt x="36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8" name="AutoShape 60">
                <a:extLst>
                  <a:ext uri="{FF2B5EF4-FFF2-40B4-BE49-F238E27FC236}">
                    <a16:creationId xmlns:a16="http://schemas.microsoft.com/office/drawing/2014/main" id="{4DB4D7F4-3742-4ADD-A421-EF6BB038B8C9}"/>
                  </a:ext>
                </a:extLst>
              </p:cNvPr>
              <p:cNvSpPr/>
              <p:nvPr/>
            </p:nvSpPr>
            <p:spPr bwMode="auto">
              <a:xfrm>
                <a:off x="5110156" y="4243691"/>
                <a:ext cx="421183" cy="448671"/>
              </a:xfrm>
              <a:custGeom>
                <a:avLst/>
                <a:gdLst/>
                <a:ahLst/>
                <a:cxnLst/>
                <a:rect l="0" t="0" r="r" b="b"/>
                <a:pathLst>
                  <a:path w="21600" h="21600">
                    <a:moveTo>
                      <a:pt x="21069" y="0"/>
                    </a:moveTo>
                    <a:lnTo>
                      <a:pt x="21600" y="466"/>
                    </a:lnTo>
                    <a:lnTo>
                      <a:pt x="531" y="21600"/>
                    </a:lnTo>
                    <a:lnTo>
                      <a:pt x="0" y="21134"/>
                    </a:lnTo>
                    <a:close/>
                    <a:moveTo>
                      <a:pt x="210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9" name="AutoShape 61">
                <a:extLst>
                  <a:ext uri="{FF2B5EF4-FFF2-40B4-BE49-F238E27FC236}">
                    <a16:creationId xmlns:a16="http://schemas.microsoft.com/office/drawing/2014/main" id="{441011A6-69D5-4DD4-B1EE-13BBCC104EBA}"/>
                  </a:ext>
                </a:extLst>
              </p:cNvPr>
              <p:cNvSpPr/>
              <p:nvPr/>
            </p:nvSpPr>
            <p:spPr bwMode="auto">
              <a:xfrm>
                <a:off x="4414983" y="3789700"/>
                <a:ext cx="345812" cy="716453"/>
              </a:xfrm>
              <a:custGeom>
                <a:avLst/>
                <a:gdLst/>
                <a:ahLst/>
                <a:cxnLst/>
                <a:rect l="0" t="0" r="r" b="b"/>
                <a:pathLst>
                  <a:path w="21600" h="21600">
                    <a:moveTo>
                      <a:pt x="821" y="21600"/>
                    </a:moveTo>
                    <a:lnTo>
                      <a:pt x="0" y="21421"/>
                    </a:lnTo>
                    <a:lnTo>
                      <a:pt x="20779" y="0"/>
                    </a:lnTo>
                    <a:lnTo>
                      <a:pt x="21600" y="179"/>
                    </a:lnTo>
                    <a:close/>
                    <a:moveTo>
                      <a:pt x="821"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0" name="AutoShape 62">
                <a:extLst>
                  <a:ext uri="{FF2B5EF4-FFF2-40B4-BE49-F238E27FC236}">
                    <a16:creationId xmlns:a16="http://schemas.microsoft.com/office/drawing/2014/main" id="{632048A2-07AB-4E3D-8B63-BFDD041FD720}"/>
                  </a:ext>
                </a:extLst>
              </p:cNvPr>
              <p:cNvSpPr/>
              <p:nvPr/>
            </p:nvSpPr>
            <p:spPr bwMode="auto">
              <a:xfrm>
                <a:off x="4464638" y="4640933"/>
                <a:ext cx="323646" cy="133005"/>
              </a:xfrm>
              <a:custGeom>
                <a:avLst/>
                <a:gdLst/>
                <a:ahLst/>
                <a:cxnLst/>
                <a:rect l="0" t="0" r="r" b="b"/>
                <a:pathLst>
                  <a:path w="21600" h="21600">
                    <a:moveTo>
                      <a:pt x="334" y="0"/>
                    </a:moveTo>
                    <a:lnTo>
                      <a:pt x="21600" y="19458"/>
                    </a:lnTo>
                    <a:lnTo>
                      <a:pt x="21266" y="21600"/>
                    </a:lnTo>
                    <a:lnTo>
                      <a:pt x="0" y="2142"/>
                    </a:lnTo>
                    <a:close/>
                    <a:moveTo>
                      <a:pt x="3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1" name="AutoShape 63">
                <a:extLst>
                  <a:ext uri="{FF2B5EF4-FFF2-40B4-BE49-F238E27FC236}">
                    <a16:creationId xmlns:a16="http://schemas.microsoft.com/office/drawing/2014/main" id="{0D462B01-6FDF-4BE4-9A35-5C66EB4FA614}"/>
                  </a:ext>
                </a:extLst>
              </p:cNvPr>
              <p:cNvSpPr/>
              <p:nvPr/>
            </p:nvSpPr>
            <p:spPr bwMode="auto">
              <a:xfrm>
                <a:off x="7351735" y="3881917"/>
                <a:ext cx="197735" cy="557735"/>
              </a:xfrm>
              <a:custGeom>
                <a:avLst/>
                <a:gdLst/>
                <a:ahLst/>
                <a:cxnLst/>
                <a:rect l="0" t="0" r="r" b="b"/>
                <a:pathLst>
                  <a:path w="21600" h="21600">
                    <a:moveTo>
                      <a:pt x="1469" y="0"/>
                    </a:moveTo>
                    <a:lnTo>
                      <a:pt x="21600" y="21426"/>
                    </a:lnTo>
                    <a:lnTo>
                      <a:pt x="20131" y="21600"/>
                    </a:lnTo>
                    <a:lnTo>
                      <a:pt x="0" y="174"/>
                    </a:lnTo>
                    <a:close/>
                    <a:moveTo>
                      <a:pt x="14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2" name="AutoShape 64">
                <a:extLst>
                  <a:ext uri="{FF2B5EF4-FFF2-40B4-BE49-F238E27FC236}">
                    <a16:creationId xmlns:a16="http://schemas.microsoft.com/office/drawing/2014/main" id="{C569036A-E77C-4BDE-930B-A0A0B865EC9B}"/>
                  </a:ext>
                </a:extLst>
              </p:cNvPr>
              <p:cNvSpPr/>
              <p:nvPr/>
            </p:nvSpPr>
            <p:spPr bwMode="auto">
              <a:xfrm>
                <a:off x="7805726" y="4513248"/>
                <a:ext cx="540888" cy="85123"/>
              </a:xfrm>
              <a:custGeom>
                <a:avLst/>
                <a:gdLst/>
                <a:ahLst/>
                <a:cxnLst/>
                <a:rect l="0" t="0" r="r" b="b"/>
                <a:pathLst>
                  <a:path w="21600" h="21600">
                    <a:moveTo>
                      <a:pt x="21525" y="0"/>
                    </a:moveTo>
                    <a:lnTo>
                      <a:pt x="21600" y="3585"/>
                    </a:lnTo>
                    <a:lnTo>
                      <a:pt x="75" y="21600"/>
                    </a:lnTo>
                    <a:lnTo>
                      <a:pt x="0" y="18015"/>
                    </a:lnTo>
                    <a:close/>
                    <a:moveTo>
                      <a:pt x="215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3" name="AutoShape 65">
                <a:extLst>
                  <a:ext uri="{FF2B5EF4-FFF2-40B4-BE49-F238E27FC236}">
                    <a16:creationId xmlns:a16="http://schemas.microsoft.com/office/drawing/2014/main" id="{5DE747FD-5A17-4A1A-8236-8C4140CB9FFE}"/>
                  </a:ext>
                </a:extLst>
              </p:cNvPr>
              <p:cNvSpPr/>
              <p:nvPr/>
            </p:nvSpPr>
            <p:spPr bwMode="auto">
              <a:xfrm>
                <a:off x="7791539" y="4726055"/>
                <a:ext cx="357341" cy="266010"/>
              </a:xfrm>
              <a:custGeom>
                <a:avLst/>
                <a:gdLst/>
                <a:ahLst/>
                <a:cxnLst/>
                <a:rect l="0" t="0" r="r" b="b"/>
                <a:pathLst>
                  <a:path w="21600" h="21600">
                    <a:moveTo>
                      <a:pt x="517" y="0"/>
                    </a:moveTo>
                    <a:lnTo>
                      <a:pt x="21600" y="20647"/>
                    </a:lnTo>
                    <a:lnTo>
                      <a:pt x="21083" y="21600"/>
                    </a:lnTo>
                    <a:lnTo>
                      <a:pt x="0" y="953"/>
                    </a:lnTo>
                    <a:close/>
                    <a:moveTo>
                      <a:pt x="51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4" name="AutoShape 66">
                <a:extLst>
                  <a:ext uri="{FF2B5EF4-FFF2-40B4-BE49-F238E27FC236}">
                    <a16:creationId xmlns:a16="http://schemas.microsoft.com/office/drawing/2014/main" id="{686F6CFE-7145-4B8E-BE5D-6DFBB2DC5744}"/>
                  </a:ext>
                </a:extLst>
              </p:cNvPr>
              <p:cNvSpPr/>
              <p:nvPr/>
            </p:nvSpPr>
            <p:spPr bwMode="auto">
              <a:xfrm>
                <a:off x="6926119" y="4648026"/>
                <a:ext cx="491232" cy="84237"/>
              </a:xfrm>
              <a:custGeom>
                <a:avLst/>
                <a:gdLst/>
                <a:ahLst/>
                <a:cxnLst/>
                <a:rect l="0" t="0" r="r" b="b"/>
                <a:pathLst>
                  <a:path w="21600" h="21600">
                    <a:moveTo>
                      <a:pt x="21511" y="0"/>
                    </a:moveTo>
                    <a:lnTo>
                      <a:pt x="21600" y="3564"/>
                    </a:lnTo>
                    <a:lnTo>
                      <a:pt x="89" y="21600"/>
                    </a:lnTo>
                    <a:lnTo>
                      <a:pt x="0" y="18036"/>
                    </a:lnTo>
                    <a:close/>
                    <a:moveTo>
                      <a:pt x="2151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5" name="AutoShape 67">
                <a:extLst>
                  <a:ext uri="{FF2B5EF4-FFF2-40B4-BE49-F238E27FC236}">
                    <a16:creationId xmlns:a16="http://schemas.microsoft.com/office/drawing/2014/main" id="{6D063B34-78AA-4B32-8EBF-49758F07686F}"/>
                  </a:ext>
                </a:extLst>
              </p:cNvPr>
              <p:cNvSpPr/>
              <p:nvPr/>
            </p:nvSpPr>
            <p:spPr bwMode="auto">
              <a:xfrm>
                <a:off x="7557450" y="3186743"/>
                <a:ext cx="407882" cy="133892"/>
              </a:xfrm>
              <a:custGeom>
                <a:avLst/>
                <a:gdLst/>
                <a:ahLst/>
                <a:cxnLst/>
                <a:rect l="0" t="0" r="r" b="b"/>
                <a:pathLst>
                  <a:path w="21600" h="21600">
                    <a:moveTo>
                      <a:pt x="21385" y="0"/>
                    </a:moveTo>
                    <a:lnTo>
                      <a:pt x="21600" y="2186"/>
                    </a:lnTo>
                    <a:lnTo>
                      <a:pt x="215" y="21600"/>
                    </a:lnTo>
                    <a:lnTo>
                      <a:pt x="0" y="19414"/>
                    </a:lnTo>
                    <a:close/>
                    <a:moveTo>
                      <a:pt x="2138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6" name="AutoShape 68">
                <a:extLst>
                  <a:ext uri="{FF2B5EF4-FFF2-40B4-BE49-F238E27FC236}">
                    <a16:creationId xmlns:a16="http://schemas.microsoft.com/office/drawing/2014/main" id="{FDC4E958-8B44-413C-AFF6-DB096DA7782E}"/>
                  </a:ext>
                </a:extLst>
              </p:cNvPr>
              <p:cNvSpPr/>
              <p:nvPr/>
            </p:nvSpPr>
            <p:spPr bwMode="auto">
              <a:xfrm>
                <a:off x="7954691" y="1738762"/>
                <a:ext cx="465518" cy="49655"/>
              </a:xfrm>
              <a:custGeom>
                <a:avLst/>
                <a:gdLst/>
                <a:ahLst/>
                <a:cxnLst/>
                <a:rect l="0" t="0" r="r" b="b"/>
                <a:pathLst>
                  <a:path w="21600" h="21600">
                    <a:moveTo>
                      <a:pt x="21550" y="0"/>
                    </a:moveTo>
                    <a:lnTo>
                      <a:pt x="21600" y="6154"/>
                    </a:lnTo>
                    <a:lnTo>
                      <a:pt x="50" y="21600"/>
                    </a:lnTo>
                    <a:lnTo>
                      <a:pt x="0" y="15446"/>
                    </a:lnTo>
                    <a:close/>
                    <a:moveTo>
                      <a:pt x="215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7" name="AutoShape 69">
                <a:extLst>
                  <a:ext uri="{FF2B5EF4-FFF2-40B4-BE49-F238E27FC236}">
                    <a16:creationId xmlns:a16="http://schemas.microsoft.com/office/drawing/2014/main" id="{76055DB9-51FE-4ADC-BC31-F9BFA8CE7DB8}"/>
                  </a:ext>
                </a:extLst>
              </p:cNvPr>
              <p:cNvSpPr/>
              <p:nvPr/>
            </p:nvSpPr>
            <p:spPr bwMode="auto">
              <a:xfrm>
                <a:off x="7316267" y="2136890"/>
                <a:ext cx="324533" cy="1017932"/>
              </a:xfrm>
              <a:custGeom>
                <a:avLst/>
                <a:gdLst/>
                <a:ahLst/>
                <a:cxnLst/>
                <a:rect l="0" t="0" r="r" b="b"/>
                <a:pathLst>
                  <a:path w="21600" h="21600">
                    <a:moveTo>
                      <a:pt x="20699" y="0"/>
                    </a:moveTo>
                    <a:lnTo>
                      <a:pt x="21600" y="88"/>
                    </a:lnTo>
                    <a:lnTo>
                      <a:pt x="901" y="21600"/>
                    </a:lnTo>
                    <a:lnTo>
                      <a:pt x="0" y="21512"/>
                    </a:lnTo>
                    <a:close/>
                    <a:moveTo>
                      <a:pt x="2069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8" name="AutoShape 71">
                <a:extLst>
                  <a:ext uri="{FF2B5EF4-FFF2-40B4-BE49-F238E27FC236}">
                    <a16:creationId xmlns:a16="http://schemas.microsoft.com/office/drawing/2014/main" id="{C879C224-DA67-499D-BE5C-7E2CE87E16E1}"/>
                  </a:ext>
                </a:extLst>
              </p:cNvPr>
              <p:cNvSpPr/>
              <p:nvPr/>
            </p:nvSpPr>
            <p:spPr bwMode="auto">
              <a:xfrm>
                <a:off x="8082376" y="3271867"/>
                <a:ext cx="91330" cy="481479"/>
              </a:xfrm>
              <a:custGeom>
                <a:avLst/>
                <a:gdLst/>
                <a:ahLst/>
                <a:cxnLst/>
                <a:rect l="0" t="0" r="r" b="b"/>
                <a:pathLst>
                  <a:path w="21600" h="21600">
                    <a:moveTo>
                      <a:pt x="18316" y="21600"/>
                    </a:moveTo>
                    <a:lnTo>
                      <a:pt x="0" y="109"/>
                    </a:lnTo>
                    <a:lnTo>
                      <a:pt x="3284" y="0"/>
                    </a:lnTo>
                    <a:lnTo>
                      <a:pt x="21600" y="21491"/>
                    </a:lnTo>
                    <a:close/>
                    <a:moveTo>
                      <a:pt x="18316"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9" name="AutoShape 72">
                <a:extLst>
                  <a:ext uri="{FF2B5EF4-FFF2-40B4-BE49-F238E27FC236}">
                    <a16:creationId xmlns:a16="http://schemas.microsoft.com/office/drawing/2014/main" id="{CC0EF68A-6011-40A7-9A29-DE69FAFBB4BE}"/>
                  </a:ext>
                </a:extLst>
              </p:cNvPr>
              <p:cNvSpPr/>
              <p:nvPr/>
            </p:nvSpPr>
            <p:spPr bwMode="auto">
              <a:xfrm>
                <a:off x="7727696" y="3881917"/>
                <a:ext cx="394582" cy="574582"/>
              </a:xfrm>
              <a:custGeom>
                <a:avLst/>
                <a:gdLst/>
                <a:ahLst/>
                <a:cxnLst/>
                <a:rect l="0" t="0" r="r" b="b"/>
                <a:pathLst>
                  <a:path w="21600" h="21600">
                    <a:moveTo>
                      <a:pt x="20956" y="0"/>
                    </a:moveTo>
                    <a:lnTo>
                      <a:pt x="21600" y="298"/>
                    </a:lnTo>
                    <a:lnTo>
                      <a:pt x="644" y="21600"/>
                    </a:lnTo>
                    <a:lnTo>
                      <a:pt x="0" y="21302"/>
                    </a:lnTo>
                    <a:close/>
                    <a:moveTo>
                      <a:pt x="2095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0" name="AutoShape 73">
                <a:extLst>
                  <a:ext uri="{FF2B5EF4-FFF2-40B4-BE49-F238E27FC236}">
                    <a16:creationId xmlns:a16="http://schemas.microsoft.com/office/drawing/2014/main" id="{54B11241-8AB9-451A-AB98-5ADF459E0B08}"/>
                  </a:ext>
                </a:extLst>
              </p:cNvPr>
              <p:cNvSpPr/>
              <p:nvPr/>
            </p:nvSpPr>
            <p:spPr bwMode="auto">
              <a:xfrm>
                <a:off x="7805726" y="674721"/>
                <a:ext cx="283744" cy="419408"/>
              </a:xfrm>
              <a:custGeom>
                <a:avLst/>
                <a:gdLst/>
                <a:ahLst/>
                <a:cxnLst/>
                <a:rect l="0" t="0" r="r" b="b"/>
                <a:pathLst>
                  <a:path w="21378" h="21524">
                    <a:moveTo>
                      <a:pt x="801" y="21524"/>
                    </a:moveTo>
                    <a:cubicBezTo>
                      <a:pt x="650" y="21524"/>
                      <a:pt x="496" y="21495"/>
                      <a:pt x="360" y="21433"/>
                    </a:cubicBezTo>
                    <a:cubicBezTo>
                      <a:pt x="-10" y="21266"/>
                      <a:pt x="-111" y="20927"/>
                      <a:pt x="133" y="20675"/>
                    </a:cubicBezTo>
                    <a:lnTo>
                      <a:pt x="19907" y="246"/>
                    </a:lnTo>
                    <a:cubicBezTo>
                      <a:pt x="20152" y="-7"/>
                      <a:pt x="20649" y="-76"/>
                      <a:pt x="21018" y="91"/>
                    </a:cubicBezTo>
                    <a:cubicBezTo>
                      <a:pt x="21387" y="257"/>
                      <a:pt x="21489" y="597"/>
                      <a:pt x="21245" y="849"/>
                    </a:cubicBezTo>
                    <a:lnTo>
                      <a:pt x="1471" y="21278"/>
                    </a:lnTo>
                    <a:cubicBezTo>
                      <a:pt x="1316" y="21438"/>
                      <a:pt x="1061" y="21524"/>
                      <a:pt x="801" y="21524"/>
                    </a:cubicBezTo>
                    <a:close/>
                    <a:moveTo>
                      <a:pt x="801" y="2152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1" name="AutoShape 74">
                <a:extLst>
                  <a:ext uri="{FF2B5EF4-FFF2-40B4-BE49-F238E27FC236}">
                    <a16:creationId xmlns:a16="http://schemas.microsoft.com/office/drawing/2014/main" id="{B6459CD7-D008-4D9D-9FA0-ADC255FF5504}"/>
                  </a:ext>
                </a:extLst>
              </p:cNvPr>
              <p:cNvSpPr/>
              <p:nvPr/>
            </p:nvSpPr>
            <p:spPr bwMode="auto">
              <a:xfrm>
                <a:off x="7309173" y="930978"/>
                <a:ext cx="397242" cy="191527"/>
              </a:xfrm>
              <a:custGeom>
                <a:avLst/>
                <a:gdLst/>
                <a:ahLst/>
                <a:cxnLst/>
                <a:rect l="0" t="0" r="r" b="b"/>
                <a:pathLst>
                  <a:path w="21441" h="21434">
                    <a:moveTo>
                      <a:pt x="20866" y="21434"/>
                    </a:moveTo>
                    <a:cubicBezTo>
                      <a:pt x="20786" y="21434"/>
                      <a:pt x="20706" y="21400"/>
                      <a:pt x="20629" y="21328"/>
                    </a:cubicBezTo>
                    <a:lnTo>
                      <a:pt x="337" y="2276"/>
                    </a:lnTo>
                    <a:cubicBezTo>
                      <a:pt x="48" y="2005"/>
                      <a:pt x="-80" y="1299"/>
                      <a:pt x="51" y="700"/>
                    </a:cubicBezTo>
                    <a:cubicBezTo>
                      <a:pt x="182" y="101"/>
                      <a:pt x="521" y="-166"/>
                      <a:pt x="811" y="107"/>
                    </a:cubicBezTo>
                    <a:lnTo>
                      <a:pt x="21103" y="19159"/>
                    </a:lnTo>
                    <a:cubicBezTo>
                      <a:pt x="21392" y="19430"/>
                      <a:pt x="21520" y="20135"/>
                      <a:pt x="21389" y="20735"/>
                    </a:cubicBezTo>
                    <a:cubicBezTo>
                      <a:pt x="21293" y="21174"/>
                      <a:pt x="21084" y="21434"/>
                      <a:pt x="20866" y="21434"/>
                    </a:cubicBezTo>
                    <a:close/>
                    <a:moveTo>
                      <a:pt x="20866"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2" name="AutoShape 75">
                <a:extLst>
                  <a:ext uri="{FF2B5EF4-FFF2-40B4-BE49-F238E27FC236}">
                    <a16:creationId xmlns:a16="http://schemas.microsoft.com/office/drawing/2014/main" id="{CFB09835-DD20-41F0-95BF-25BCB3B69B1B}"/>
                  </a:ext>
                </a:extLst>
              </p:cNvPr>
              <p:cNvSpPr/>
              <p:nvPr/>
            </p:nvSpPr>
            <p:spPr bwMode="auto">
              <a:xfrm>
                <a:off x="7699322" y="1207629"/>
                <a:ext cx="85123" cy="382168"/>
              </a:xfrm>
              <a:custGeom>
                <a:avLst/>
                <a:gdLst/>
                <a:ahLst/>
                <a:cxnLst/>
                <a:rect l="0" t="0" r="r" b="b"/>
                <a:pathLst>
                  <a:path w="21176" h="21552">
                    <a:moveTo>
                      <a:pt x="2652" y="21552"/>
                    </a:moveTo>
                    <a:cubicBezTo>
                      <a:pt x="2498" y="21552"/>
                      <a:pt x="2343" y="21549"/>
                      <a:pt x="2188" y="21543"/>
                    </a:cubicBezTo>
                    <a:cubicBezTo>
                      <a:pt x="750" y="21485"/>
                      <a:pt x="-212" y="21175"/>
                      <a:pt x="40" y="20849"/>
                    </a:cubicBezTo>
                    <a:lnTo>
                      <a:pt x="15921" y="494"/>
                    </a:lnTo>
                    <a:cubicBezTo>
                      <a:pt x="16177" y="168"/>
                      <a:pt x="17559" y="-48"/>
                      <a:pt x="18988" y="9"/>
                    </a:cubicBezTo>
                    <a:cubicBezTo>
                      <a:pt x="20426" y="66"/>
                      <a:pt x="21388" y="377"/>
                      <a:pt x="21136" y="702"/>
                    </a:cubicBezTo>
                    <a:lnTo>
                      <a:pt x="5255" y="21057"/>
                    </a:lnTo>
                    <a:cubicBezTo>
                      <a:pt x="5029" y="21347"/>
                      <a:pt x="3912" y="21552"/>
                      <a:pt x="2652" y="21552"/>
                    </a:cubicBezTo>
                    <a:close/>
                    <a:moveTo>
                      <a:pt x="2652"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3" name="AutoShape 76">
                <a:extLst>
                  <a:ext uri="{FF2B5EF4-FFF2-40B4-BE49-F238E27FC236}">
                    <a16:creationId xmlns:a16="http://schemas.microsoft.com/office/drawing/2014/main" id="{407BCF43-F712-46A0-ABC2-033258C26A06}"/>
                  </a:ext>
                </a:extLst>
              </p:cNvPr>
              <p:cNvSpPr/>
              <p:nvPr/>
            </p:nvSpPr>
            <p:spPr bwMode="auto">
              <a:xfrm>
                <a:off x="8330653" y="604671"/>
                <a:ext cx="397242" cy="396355"/>
              </a:xfrm>
              <a:custGeom>
                <a:avLst/>
                <a:gdLst/>
                <a:ahLst/>
                <a:cxnLst/>
                <a:rect l="0" t="0" r="r" b="b"/>
                <a:pathLst>
                  <a:path w="21488" h="21544">
                    <a:moveTo>
                      <a:pt x="20912" y="21544"/>
                    </a:moveTo>
                    <a:cubicBezTo>
                      <a:pt x="20765" y="21544"/>
                      <a:pt x="20618" y="21488"/>
                      <a:pt x="20505" y="21375"/>
                    </a:cubicBezTo>
                    <a:lnTo>
                      <a:pt x="169" y="985"/>
                    </a:lnTo>
                    <a:cubicBezTo>
                      <a:pt x="-56" y="760"/>
                      <a:pt x="-56" y="394"/>
                      <a:pt x="169" y="169"/>
                    </a:cubicBezTo>
                    <a:cubicBezTo>
                      <a:pt x="394" y="-56"/>
                      <a:pt x="758" y="-56"/>
                      <a:pt x="983" y="169"/>
                    </a:cubicBezTo>
                    <a:lnTo>
                      <a:pt x="21319" y="20559"/>
                    </a:lnTo>
                    <a:cubicBezTo>
                      <a:pt x="21544" y="20784"/>
                      <a:pt x="21544" y="21150"/>
                      <a:pt x="21319" y="21375"/>
                    </a:cubicBezTo>
                    <a:cubicBezTo>
                      <a:pt x="21207" y="21488"/>
                      <a:pt x="21060" y="21544"/>
                      <a:pt x="20912" y="21544"/>
                    </a:cubicBezTo>
                    <a:close/>
                    <a:moveTo>
                      <a:pt x="20912"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4" name="AutoShape 77">
                <a:extLst>
                  <a:ext uri="{FF2B5EF4-FFF2-40B4-BE49-F238E27FC236}">
                    <a16:creationId xmlns:a16="http://schemas.microsoft.com/office/drawing/2014/main" id="{F0F1F9A9-6B18-488B-9A05-BA5411161728}"/>
                  </a:ext>
                </a:extLst>
              </p:cNvPr>
              <p:cNvSpPr/>
              <p:nvPr/>
            </p:nvSpPr>
            <p:spPr bwMode="auto">
              <a:xfrm>
                <a:off x="8273904" y="121420"/>
                <a:ext cx="176454" cy="220788"/>
              </a:xfrm>
              <a:custGeom>
                <a:avLst/>
                <a:gdLst/>
                <a:ahLst/>
                <a:cxnLst/>
                <a:rect l="0" t="0" r="r" b="b"/>
                <a:pathLst>
                  <a:path w="21274" h="21467">
                    <a:moveTo>
                      <a:pt x="1276" y="21467"/>
                    </a:moveTo>
                    <a:cubicBezTo>
                      <a:pt x="1000" y="21467"/>
                      <a:pt x="722" y="21395"/>
                      <a:pt x="488" y="21245"/>
                    </a:cubicBezTo>
                    <a:cubicBezTo>
                      <a:pt x="-66" y="20891"/>
                      <a:pt x="-163" y="20238"/>
                      <a:pt x="273" y="19786"/>
                    </a:cubicBezTo>
                    <a:lnTo>
                      <a:pt x="18994" y="397"/>
                    </a:lnTo>
                    <a:cubicBezTo>
                      <a:pt x="19430" y="-54"/>
                      <a:pt x="20233" y="-133"/>
                      <a:pt x="20786" y="222"/>
                    </a:cubicBezTo>
                    <a:cubicBezTo>
                      <a:pt x="21340" y="576"/>
                      <a:pt x="21437" y="1229"/>
                      <a:pt x="21001" y="1680"/>
                    </a:cubicBezTo>
                    <a:lnTo>
                      <a:pt x="2280" y="21070"/>
                    </a:lnTo>
                    <a:cubicBezTo>
                      <a:pt x="2029" y="21331"/>
                      <a:pt x="1654" y="21467"/>
                      <a:pt x="1276" y="21467"/>
                    </a:cubicBezTo>
                    <a:close/>
                    <a:moveTo>
                      <a:pt x="1276" y="2146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5" name="AutoShape 81">
                <a:extLst>
                  <a:ext uri="{FF2B5EF4-FFF2-40B4-BE49-F238E27FC236}">
                    <a16:creationId xmlns:a16="http://schemas.microsoft.com/office/drawing/2014/main" id="{7210AED9-DD57-4328-8828-D8D3EAB03B69}"/>
                  </a:ext>
                </a:extLst>
              </p:cNvPr>
              <p:cNvSpPr/>
              <p:nvPr/>
            </p:nvSpPr>
            <p:spPr bwMode="auto">
              <a:xfrm>
                <a:off x="4769663" y="2491570"/>
                <a:ext cx="510740" cy="48769"/>
              </a:xfrm>
              <a:custGeom>
                <a:avLst/>
                <a:gdLst/>
                <a:ahLst/>
                <a:cxnLst/>
                <a:rect l="0" t="0" r="r" b="b"/>
                <a:pathLst>
                  <a:path w="21573" h="21486">
                    <a:moveTo>
                      <a:pt x="449" y="21486"/>
                    </a:moveTo>
                    <a:cubicBezTo>
                      <a:pt x="213" y="21486"/>
                      <a:pt x="14" y="19595"/>
                      <a:pt x="0" y="17149"/>
                    </a:cubicBezTo>
                    <a:cubicBezTo>
                      <a:pt x="-14" y="14610"/>
                      <a:pt x="175" y="12431"/>
                      <a:pt x="423" y="12284"/>
                    </a:cubicBezTo>
                    <a:lnTo>
                      <a:pt x="21097" y="6"/>
                    </a:lnTo>
                    <a:cubicBezTo>
                      <a:pt x="21347" y="-114"/>
                      <a:pt x="21558" y="1798"/>
                      <a:pt x="21572" y="4337"/>
                    </a:cubicBezTo>
                    <a:cubicBezTo>
                      <a:pt x="21586" y="6875"/>
                      <a:pt x="21397" y="9055"/>
                      <a:pt x="21149" y="9202"/>
                    </a:cubicBezTo>
                    <a:lnTo>
                      <a:pt x="475" y="21480"/>
                    </a:lnTo>
                    <a:cubicBezTo>
                      <a:pt x="466" y="21483"/>
                      <a:pt x="458" y="21486"/>
                      <a:pt x="449" y="21486"/>
                    </a:cubicBezTo>
                    <a:close/>
                    <a:moveTo>
                      <a:pt x="449" y="2148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6" name="AutoShape 82">
                <a:extLst>
                  <a:ext uri="{FF2B5EF4-FFF2-40B4-BE49-F238E27FC236}">
                    <a16:creationId xmlns:a16="http://schemas.microsoft.com/office/drawing/2014/main" id="{C7B19924-0407-4C3A-8D70-A2EA36F0B490}"/>
                  </a:ext>
                </a:extLst>
              </p:cNvPr>
              <p:cNvSpPr/>
              <p:nvPr/>
            </p:nvSpPr>
            <p:spPr bwMode="auto">
              <a:xfrm>
                <a:off x="4698727" y="2590881"/>
                <a:ext cx="85123" cy="808671"/>
              </a:xfrm>
              <a:custGeom>
                <a:avLst/>
                <a:gdLst/>
                <a:ahLst/>
                <a:cxnLst/>
                <a:rect l="0" t="0" r="r" b="b"/>
                <a:pathLst>
                  <a:path w="21379" h="21588">
                    <a:moveTo>
                      <a:pt x="18705" y="21588"/>
                    </a:moveTo>
                    <a:cubicBezTo>
                      <a:pt x="17328" y="21588"/>
                      <a:pt x="16158" y="21475"/>
                      <a:pt x="16044" y="21327"/>
                    </a:cubicBezTo>
                    <a:lnTo>
                      <a:pt x="9" y="307"/>
                    </a:lnTo>
                    <a:cubicBezTo>
                      <a:pt x="-110" y="150"/>
                      <a:pt x="986" y="13"/>
                      <a:pt x="2457" y="1"/>
                    </a:cubicBezTo>
                    <a:cubicBezTo>
                      <a:pt x="3927" y="-12"/>
                      <a:pt x="5217" y="104"/>
                      <a:pt x="5336" y="261"/>
                    </a:cubicBezTo>
                    <a:lnTo>
                      <a:pt x="21371" y="21281"/>
                    </a:lnTo>
                    <a:cubicBezTo>
                      <a:pt x="21490" y="21437"/>
                      <a:pt x="20394" y="21574"/>
                      <a:pt x="18923" y="21587"/>
                    </a:cubicBezTo>
                    <a:cubicBezTo>
                      <a:pt x="18851" y="21588"/>
                      <a:pt x="18778" y="21588"/>
                      <a:pt x="18705" y="21588"/>
                    </a:cubicBezTo>
                    <a:close/>
                    <a:moveTo>
                      <a:pt x="18705" y="2158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7" name="AutoShape 83">
                <a:extLst>
                  <a:ext uri="{FF2B5EF4-FFF2-40B4-BE49-F238E27FC236}">
                    <a16:creationId xmlns:a16="http://schemas.microsoft.com/office/drawing/2014/main" id="{529FABC1-BF99-4C2A-A038-0C2C3118B2F8}"/>
                  </a:ext>
                </a:extLst>
              </p:cNvPr>
              <p:cNvSpPr/>
              <p:nvPr/>
            </p:nvSpPr>
            <p:spPr bwMode="auto">
              <a:xfrm>
                <a:off x="4152519" y="2569600"/>
                <a:ext cx="503646" cy="454878"/>
              </a:xfrm>
              <a:custGeom>
                <a:avLst/>
                <a:gdLst/>
                <a:ahLst/>
                <a:cxnLst/>
                <a:rect l="0" t="0" r="r" b="b"/>
                <a:pathLst>
                  <a:path w="21499" h="21544">
                    <a:moveTo>
                      <a:pt x="448" y="21544"/>
                    </a:moveTo>
                    <a:cubicBezTo>
                      <a:pt x="325" y="21544"/>
                      <a:pt x="203" y="21488"/>
                      <a:pt x="114" y="21379"/>
                    </a:cubicBezTo>
                    <a:cubicBezTo>
                      <a:pt x="-51" y="21175"/>
                      <a:pt x="-36" y="20860"/>
                      <a:pt x="148" y="20677"/>
                    </a:cubicBezTo>
                    <a:lnTo>
                      <a:pt x="20751" y="128"/>
                    </a:lnTo>
                    <a:cubicBezTo>
                      <a:pt x="20935" y="-56"/>
                      <a:pt x="21218" y="-39"/>
                      <a:pt x="21384" y="165"/>
                    </a:cubicBezTo>
                    <a:cubicBezTo>
                      <a:pt x="21549" y="370"/>
                      <a:pt x="21534" y="684"/>
                      <a:pt x="21350" y="867"/>
                    </a:cubicBezTo>
                    <a:lnTo>
                      <a:pt x="747" y="21417"/>
                    </a:lnTo>
                    <a:cubicBezTo>
                      <a:pt x="662" y="21502"/>
                      <a:pt x="555" y="21544"/>
                      <a:pt x="448" y="21544"/>
                    </a:cubicBezTo>
                    <a:close/>
                    <a:moveTo>
                      <a:pt x="448"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8" name="AutoShape 84">
                <a:extLst>
                  <a:ext uri="{FF2B5EF4-FFF2-40B4-BE49-F238E27FC236}">
                    <a16:creationId xmlns:a16="http://schemas.microsoft.com/office/drawing/2014/main" id="{F99377C2-ED7E-4207-A0D8-79F021D8D617}"/>
                  </a:ext>
                </a:extLst>
              </p:cNvPr>
              <p:cNvSpPr/>
              <p:nvPr/>
            </p:nvSpPr>
            <p:spPr bwMode="auto">
              <a:xfrm>
                <a:off x="6663655" y="3718764"/>
                <a:ext cx="277538" cy="256257"/>
              </a:xfrm>
              <a:custGeom>
                <a:avLst/>
                <a:gdLst/>
                <a:ahLst/>
                <a:cxnLst/>
                <a:rect l="0" t="0" r="r" b="b"/>
                <a:pathLst>
                  <a:path w="21423" h="21504">
                    <a:moveTo>
                      <a:pt x="804" y="21504"/>
                    </a:moveTo>
                    <a:cubicBezTo>
                      <a:pt x="587" y="21504"/>
                      <a:pt x="370" y="21409"/>
                      <a:pt x="212" y="21222"/>
                    </a:cubicBezTo>
                    <a:cubicBezTo>
                      <a:pt x="-88" y="20868"/>
                      <a:pt x="-67" y="20316"/>
                      <a:pt x="260" y="19990"/>
                    </a:cubicBezTo>
                    <a:lnTo>
                      <a:pt x="20076" y="230"/>
                    </a:lnTo>
                    <a:cubicBezTo>
                      <a:pt x="20403" y="-96"/>
                      <a:pt x="20910" y="-73"/>
                      <a:pt x="21212" y="283"/>
                    </a:cubicBezTo>
                    <a:cubicBezTo>
                      <a:pt x="21512" y="637"/>
                      <a:pt x="21490" y="1188"/>
                      <a:pt x="21163" y="1514"/>
                    </a:cubicBezTo>
                    <a:lnTo>
                      <a:pt x="1346" y="21275"/>
                    </a:lnTo>
                    <a:cubicBezTo>
                      <a:pt x="1192" y="21428"/>
                      <a:pt x="998" y="21504"/>
                      <a:pt x="804" y="21504"/>
                    </a:cubicBezTo>
                    <a:close/>
                    <a:moveTo>
                      <a:pt x="804" y="2150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9" name="AutoShape 85">
                <a:extLst>
                  <a:ext uri="{FF2B5EF4-FFF2-40B4-BE49-F238E27FC236}">
                    <a16:creationId xmlns:a16="http://schemas.microsoft.com/office/drawing/2014/main" id="{8D3D8A6B-80D7-4446-9513-A6A955447FA0}"/>
                  </a:ext>
                </a:extLst>
              </p:cNvPr>
              <p:cNvSpPr/>
              <p:nvPr/>
            </p:nvSpPr>
            <p:spPr bwMode="auto">
              <a:xfrm>
                <a:off x="5982670" y="4023789"/>
                <a:ext cx="493005" cy="56749"/>
              </a:xfrm>
              <a:custGeom>
                <a:avLst/>
                <a:gdLst/>
                <a:ahLst/>
                <a:cxnLst/>
                <a:rect l="0" t="0" r="r" b="b"/>
                <a:pathLst>
                  <a:path w="21564" h="21434">
                    <a:moveTo>
                      <a:pt x="21100" y="21434"/>
                    </a:moveTo>
                    <a:cubicBezTo>
                      <a:pt x="21088" y="21434"/>
                      <a:pt x="21076" y="21431"/>
                      <a:pt x="21064" y="21423"/>
                    </a:cubicBezTo>
                    <a:lnTo>
                      <a:pt x="430" y="8008"/>
                    </a:lnTo>
                    <a:cubicBezTo>
                      <a:pt x="174" y="7843"/>
                      <a:pt x="-18" y="5916"/>
                      <a:pt x="1" y="3709"/>
                    </a:cubicBezTo>
                    <a:cubicBezTo>
                      <a:pt x="20" y="1504"/>
                      <a:pt x="242" y="-166"/>
                      <a:pt x="500" y="13"/>
                    </a:cubicBezTo>
                    <a:lnTo>
                      <a:pt x="21134" y="13425"/>
                    </a:lnTo>
                    <a:cubicBezTo>
                      <a:pt x="21390" y="13591"/>
                      <a:pt x="21582" y="15518"/>
                      <a:pt x="21563" y="17725"/>
                    </a:cubicBezTo>
                    <a:cubicBezTo>
                      <a:pt x="21545" y="19833"/>
                      <a:pt x="21340" y="21434"/>
                      <a:pt x="21100" y="21434"/>
                    </a:cubicBezTo>
                    <a:close/>
                    <a:moveTo>
                      <a:pt x="21100"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0" name="AutoShape 86">
                <a:extLst>
                  <a:ext uri="{FF2B5EF4-FFF2-40B4-BE49-F238E27FC236}">
                    <a16:creationId xmlns:a16="http://schemas.microsoft.com/office/drawing/2014/main" id="{D48B30E5-4B35-4143-B123-3D52C0628852}"/>
                  </a:ext>
                </a:extLst>
              </p:cNvPr>
              <p:cNvSpPr/>
              <p:nvPr/>
            </p:nvSpPr>
            <p:spPr bwMode="auto">
              <a:xfrm>
                <a:off x="4918629" y="2732753"/>
                <a:ext cx="503646" cy="709361"/>
              </a:xfrm>
              <a:custGeom>
                <a:avLst/>
                <a:gdLst/>
                <a:ahLst/>
                <a:cxnLst/>
                <a:rect l="0" t="0" r="r" b="b"/>
                <a:pathLst>
                  <a:path w="21477" h="21556">
                    <a:moveTo>
                      <a:pt x="453" y="21556"/>
                    </a:moveTo>
                    <a:cubicBezTo>
                      <a:pt x="363" y="21556"/>
                      <a:pt x="272" y="21537"/>
                      <a:pt x="193" y="21498"/>
                    </a:cubicBezTo>
                    <a:cubicBezTo>
                      <a:pt x="-12" y="21395"/>
                      <a:pt x="-62" y="21193"/>
                      <a:pt x="82" y="21047"/>
                    </a:cubicBezTo>
                    <a:lnTo>
                      <a:pt x="20651" y="138"/>
                    </a:lnTo>
                    <a:cubicBezTo>
                      <a:pt x="20795" y="-8"/>
                      <a:pt x="21078" y="-44"/>
                      <a:pt x="21283" y="59"/>
                    </a:cubicBezTo>
                    <a:cubicBezTo>
                      <a:pt x="21488" y="161"/>
                      <a:pt x="21538" y="363"/>
                      <a:pt x="21394" y="509"/>
                    </a:cubicBezTo>
                    <a:lnTo>
                      <a:pt x="825" y="21418"/>
                    </a:lnTo>
                    <a:cubicBezTo>
                      <a:pt x="737" y="21508"/>
                      <a:pt x="596" y="21556"/>
                      <a:pt x="453" y="21556"/>
                    </a:cubicBezTo>
                    <a:close/>
                    <a:moveTo>
                      <a:pt x="453"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1" name="AutoShape 88">
                <a:extLst>
                  <a:ext uri="{FF2B5EF4-FFF2-40B4-BE49-F238E27FC236}">
                    <a16:creationId xmlns:a16="http://schemas.microsoft.com/office/drawing/2014/main" id="{9FFDDA20-6334-4127-8E7F-B5C5B4AFECF5}"/>
                  </a:ext>
                </a:extLst>
              </p:cNvPr>
              <p:cNvSpPr/>
              <p:nvPr/>
            </p:nvSpPr>
            <p:spPr bwMode="auto">
              <a:xfrm>
                <a:off x="8160406" y="2413541"/>
                <a:ext cx="531134" cy="652612"/>
              </a:xfrm>
              <a:custGeom>
                <a:avLst/>
                <a:gdLst/>
                <a:ahLst/>
                <a:cxnLst/>
                <a:rect l="0" t="0" r="r" b="b"/>
                <a:pathLst>
                  <a:path w="21493" h="21556">
                    <a:moveTo>
                      <a:pt x="429" y="21556"/>
                    </a:moveTo>
                    <a:cubicBezTo>
                      <a:pt x="334" y="21556"/>
                      <a:pt x="239" y="21530"/>
                      <a:pt x="159" y="21478"/>
                    </a:cubicBezTo>
                    <a:cubicBezTo>
                      <a:pt x="-25" y="21356"/>
                      <a:pt x="-54" y="21134"/>
                      <a:pt x="95" y="20984"/>
                    </a:cubicBezTo>
                    <a:lnTo>
                      <a:pt x="20728" y="131"/>
                    </a:lnTo>
                    <a:cubicBezTo>
                      <a:pt x="20877" y="-20"/>
                      <a:pt x="21149" y="-44"/>
                      <a:pt x="21333" y="78"/>
                    </a:cubicBezTo>
                    <a:cubicBezTo>
                      <a:pt x="21518" y="200"/>
                      <a:pt x="21546" y="422"/>
                      <a:pt x="21397" y="572"/>
                    </a:cubicBezTo>
                    <a:lnTo>
                      <a:pt x="764" y="21425"/>
                    </a:lnTo>
                    <a:cubicBezTo>
                      <a:pt x="679" y="21511"/>
                      <a:pt x="554" y="21556"/>
                      <a:pt x="429" y="21556"/>
                    </a:cubicBezTo>
                    <a:close/>
                    <a:moveTo>
                      <a:pt x="429"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2" name="AutoShape 89">
                <a:extLst>
                  <a:ext uri="{FF2B5EF4-FFF2-40B4-BE49-F238E27FC236}">
                    <a16:creationId xmlns:a16="http://schemas.microsoft.com/office/drawing/2014/main" id="{6AB67624-90D7-4380-AD6A-895B11747BDF}"/>
                  </a:ext>
                </a:extLst>
              </p:cNvPr>
              <p:cNvSpPr/>
              <p:nvPr/>
            </p:nvSpPr>
            <p:spPr bwMode="auto">
              <a:xfrm>
                <a:off x="8188780" y="3186743"/>
                <a:ext cx="453104" cy="213695"/>
              </a:xfrm>
              <a:custGeom>
                <a:avLst/>
                <a:gdLst/>
                <a:ahLst/>
                <a:cxnLst/>
                <a:rect l="0" t="0" r="r" b="b"/>
                <a:pathLst>
                  <a:path w="21459" h="21452">
                    <a:moveTo>
                      <a:pt x="20947" y="21452"/>
                    </a:moveTo>
                    <a:cubicBezTo>
                      <a:pt x="20877" y="21452"/>
                      <a:pt x="20806" y="21422"/>
                      <a:pt x="20738" y="21358"/>
                    </a:cubicBezTo>
                    <a:lnTo>
                      <a:pt x="301" y="2052"/>
                    </a:lnTo>
                    <a:cubicBezTo>
                      <a:pt x="44" y="1808"/>
                      <a:pt x="-71" y="1173"/>
                      <a:pt x="45" y="633"/>
                    </a:cubicBezTo>
                    <a:cubicBezTo>
                      <a:pt x="160" y="93"/>
                      <a:pt x="464" y="-148"/>
                      <a:pt x="720" y="95"/>
                    </a:cubicBezTo>
                    <a:lnTo>
                      <a:pt x="21157" y="19401"/>
                    </a:lnTo>
                    <a:cubicBezTo>
                      <a:pt x="21414" y="19644"/>
                      <a:pt x="21529" y="20279"/>
                      <a:pt x="21413" y="20819"/>
                    </a:cubicBezTo>
                    <a:cubicBezTo>
                      <a:pt x="21328" y="21217"/>
                      <a:pt x="21142" y="21452"/>
                      <a:pt x="20947" y="21452"/>
                    </a:cubicBezTo>
                    <a:close/>
                    <a:moveTo>
                      <a:pt x="20947" y="214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3" name="AutoShape 90">
                <a:extLst>
                  <a:ext uri="{FF2B5EF4-FFF2-40B4-BE49-F238E27FC236}">
                    <a16:creationId xmlns:a16="http://schemas.microsoft.com/office/drawing/2014/main" id="{F3D44247-BB88-4BF0-9C33-FEFE57800D92}"/>
                  </a:ext>
                </a:extLst>
              </p:cNvPr>
              <p:cNvSpPr/>
              <p:nvPr/>
            </p:nvSpPr>
            <p:spPr bwMode="auto">
              <a:xfrm>
                <a:off x="8217155" y="3505955"/>
                <a:ext cx="422956" cy="284631"/>
              </a:xfrm>
              <a:custGeom>
                <a:avLst/>
                <a:gdLst/>
                <a:ahLst/>
                <a:cxnLst/>
                <a:rect l="0" t="0" r="r" b="b"/>
                <a:pathLst>
                  <a:path w="21453" h="21491">
                    <a:moveTo>
                      <a:pt x="528" y="21491"/>
                    </a:moveTo>
                    <a:cubicBezTo>
                      <a:pt x="356" y="21491"/>
                      <a:pt x="188" y="21366"/>
                      <a:pt x="87" y="21136"/>
                    </a:cubicBezTo>
                    <a:cubicBezTo>
                      <a:pt x="-73" y="20772"/>
                      <a:pt x="-5" y="20285"/>
                      <a:pt x="239" y="20047"/>
                    </a:cubicBezTo>
                    <a:lnTo>
                      <a:pt x="20637" y="128"/>
                    </a:lnTo>
                    <a:cubicBezTo>
                      <a:pt x="20881" y="-109"/>
                      <a:pt x="21208" y="-9"/>
                      <a:pt x="21367" y="355"/>
                    </a:cubicBezTo>
                    <a:cubicBezTo>
                      <a:pt x="21527" y="718"/>
                      <a:pt x="21459" y="1205"/>
                      <a:pt x="21215" y="1443"/>
                    </a:cubicBezTo>
                    <a:lnTo>
                      <a:pt x="817" y="21363"/>
                    </a:lnTo>
                    <a:cubicBezTo>
                      <a:pt x="728" y="21450"/>
                      <a:pt x="627" y="21491"/>
                      <a:pt x="528" y="21491"/>
                    </a:cubicBezTo>
                    <a:close/>
                    <a:moveTo>
                      <a:pt x="528" y="2149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4" name="AutoShape 91">
                <a:extLst>
                  <a:ext uri="{FF2B5EF4-FFF2-40B4-BE49-F238E27FC236}">
                    <a16:creationId xmlns:a16="http://schemas.microsoft.com/office/drawing/2014/main" id="{A3DC1156-5408-4921-B871-EF49BBA5BD63}"/>
                  </a:ext>
                </a:extLst>
              </p:cNvPr>
              <p:cNvSpPr/>
              <p:nvPr/>
            </p:nvSpPr>
            <p:spPr bwMode="auto">
              <a:xfrm>
                <a:off x="5911734" y="4208223"/>
                <a:ext cx="794484" cy="524927"/>
              </a:xfrm>
              <a:custGeom>
                <a:avLst/>
                <a:gdLst/>
                <a:ahLst/>
                <a:cxnLst/>
                <a:rect l="0" t="0" r="r" b="b"/>
                <a:pathLst>
                  <a:path w="21520" h="21539">
                    <a:moveTo>
                      <a:pt x="21231" y="21539"/>
                    </a:moveTo>
                    <a:cubicBezTo>
                      <a:pt x="21177" y="21539"/>
                      <a:pt x="21123" y="21516"/>
                      <a:pt x="21074" y="21468"/>
                    </a:cubicBezTo>
                    <a:lnTo>
                      <a:pt x="131" y="803"/>
                    </a:lnTo>
                    <a:cubicBezTo>
                      <a:pt x="-2" y="671"/>
                      <a:pt x="-40" y="400"/>
                      <a:pt x="47" y="199"/>
                    </a:cubicBezTo>
                    <a:cubicBezTo>
                      <a:pt x="134" y="-3"/>
                      <a:pt x="312" y="-61"/>
                      <a:pt x="446" y="71"/>
                    </a:cubicBezTo>
                    <a:lnTo>
                      <a:pt x="21389" y="20737"/>
                    </a:lnTo>
                    <a:cubicBezTo>
                      <a:pt x="21522" y="20868"/>
                      <a:pt x="21560" y="21139"/>
                      <a:pt x="21473" y="21341"/>
                    </a:cubicBezTo>
                    <a:cubicBezTo>
                      <a:pt x="21418" y="21469"/>
                      <a:pt x="21325" y="21539"/>
                      <a:pt x="21231" y="21539"/>
                    </a:cubicBezTo>
                    <a:close/>
                    <a:moveTo>
                      <a:pt x="21231" y="2153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5" name="AutoShape 93">
                <a:extLst>
                  <a:ext uri="{FF2B5EF4-FFF2-40B4-BE49-F238E27FC236}">
                    <a16:creationId xmlns:a16="http://schemas.microsoft.com/office/drawing/2014/main" id="{B1D86765-189F-49B1-9B85-FA4D6ABAB9FC}"/>
                  </a:ext>
                </a:extLst>
              </p:cNvPr>
              <p:cNvSpPr/>
              <p:nvPr/>
            </p:nvSpPr>
            <p:spPr bwMode="auto">
              <a:xfrm>
                <a:off x="6394099" y="335115"/>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6" name="AutoShape 95">
                <a:extLst>
                  <a:ext uri="{FF2B5EF4-FFF2-40B4-BE49-F238E27FC236}">
                    <a16:creationId xmlns:a16="http://schemas.microsoft.com/office/drawing/2014/main" id="{4E4C95B2-9E05-4459-8464-38213526F093}"/>
                  </a:ext>
                </a:extLst>
              </p:cNvPr>
              <p:cNvSpPr/>
              <p:nvPr/>
            </p:nvSpPr>
            <p:spPr bwMode="auto">
              <a:xfrm>
                <a:off x="3882962" y="500270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7" name="AutoShape 100">
                <a:extLst>
                  <a:ext uri="{FF2B5EF4-FFF2-40B4-BE49-F238E27FC236}">
                    <a16:creationId xmlns:a16="http://schemas.microsoft.com/office/drawing/2014/main" id="{22905E95-3362-407C-83E6-6135A35A6F1A}"/>
                  </a:ext>
                </a:extLst>
              </p:cNvPr>
              <p:cNvSpPr/>
              <p:nvPr/>
            </p:nvSpPr>
            <p:spPr bwMode="auto">
              <a:xfrm>
                <a:off x="8791737" y="3825168"/>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8" name="AutoShape 101">
                <a:extLst>
                  <a:ext uri="{FF2B5EF4-FFF2-40B4-BE49-F238E27FC236}">
                    <a16:creationId xmlns:a16="http://schemas.microsoft.com/office/drawing/2014/main" id="{F0AF4774-EA7D-402C-9B8C-19ACC8E830AA}"/>
                  </a:ext>
                </a:extLst>
              </p:cNvPr>
              <p:cNvSpPr/>
              <p:nvPr/>
            </p:nvSpPr>
            <p:spPr bwMode="auto">
              <a:xfrm>
                <a:off x="8614397" y="483245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9" name="AutoShape 102">
                <a:extLst>
                  <a:ext uri="{FF2B5EF4-FFF2-40B4-BE49-F238E27FC236}">
                    <a16:creationId xmlns:a16="http://schemas.microsoft.com/office/drawing/2014/main" id="{CDBE2880-42A2-4F58-B846-E0D9B1B92370}"/>
                  </a:ext>
                </a:extLst>
              </p:cNvPr>
              <p:cNvSpPr/>
              <p:nvPr/>
            </p:nvSpPr>
            <p:spPr bwMode="auto">
              <a:xfrm>
                <a:off x="8238435" y="110831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0" name="AutoShape 103">
                <a:extLst>
                  <a:ext uri="{FF2B5EF4-FFF2-40B4-BE49-F238E27FC236}">
                    <a16:creationId xmlns:a16="http://schemas.microsoft.com/office/drawing/2014/main" id="{B09E3963-BD7E-4C6F-AB77-97A31EEF5EC1}"/>
                  </a:ext>
                </a:extLst>
              </p:cNvPr>
              <p:cNvSpPr/>
              <p:nvPr/>
            </p:nvSpPr>
            <p:spPr bwMode="auto">
              <a:xfrm>
                <a:off x="8869766" y="12939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1" name="AutoShape 104">
                <a:extLst>
                  <a:ext uri="{FF2B5EF4-FFF2-40B4-BE49-F238E27FC236}">
                    <a16:creationId xmlns:a16="http://schemas.microsoft.com/office/drawing/2014/main" id="{F3133C46-7DED-4DEE-8EB8-11520E8CFF98}"/>
                  </a:ext>
                </a:extLst>
              </p:cNvPr>
              <p:cNvSpPr/>
              <p:nvPr/>
            </p:nvSpPr>
            <p:spPr bwMode="auto">
              <a:xfrm>
                <a:off x="8359026" y="186149"/>
                <a:ext cx="572809" cy="267784"/>
              </a:xfrm>
              <a:custGeom>
                <a:avLst/>
                <a:gdLst/>
                <a:ahLst/>
                <a:cxnLst/>
                <a:rect l="0" t="0" r="r" b="b"/>
                <a:pathLst>
                  <a:path w="21600" h="21600">
                    <a:moveTo>
                      <a:pt x="21381" y="0"/>
                    </a:moveTo>
                    <a:lnTo>
                      <a:pt x="21600" y="1042"/>
                    </a:lnTo>
                    <a:lnTo>
                      <a:pt x="219" y="21600"/>
                    </a:lnTo>
                    <a:lnTo>
                      <a:pt x="0" y="20558"/>
                    </a:lnTo>
                    <a:close/>
                    <a:moveTo>
                      <a:pt x="213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2" name="AutoShape 105">
                <a:extLst>
                  <a:ext uri="{FF2B5EF4-FFF2-40B4-BE49-F238E27FC236}">
                    <a16:creationId xmlns:a16="http://schemas.microsoft.com/office/drawing/2014/main" id="{E571E930-3DF5-40C9-A2E4-36C1B3CAAE1D}"/>
                  </a:ext>
                </a:extLst>
              </p:cNvPr>
              <p:cNvSpPr/>
              <p:nvPr/>
            </p:nvSpPr>
            <p:spPr bwMode="auto">
              <a:xfrm>
                <a:off x="6897744" y="164868"/>
                <a:ext cx="126799" cy="337833"/>
              </a:xfrm>
              <a:custGeom>
                <a:avLst/>
                <a:gdLst/>
                <a:ahLst/>
                <a:cxnLst/>
                <a:rect l="0" t="0" r="r" b="b"/>
                <a:pathLst>
                  <a:path w="21600" h="21600">
                    <a:moveTo>
                      <a:pt x="2284" y="0"/>
                    </a:moveTo>
                    <a:lnTo>
                      <a:pt x="21600" y="21308"/>
                    </a:lnTo>
                    <a:lnTo>
                      <a:pt x="19316" y="21600"/>
                    </a:lnTo>
                    <a:lnTo>
                      <a:pt x="0" y="292"/>
                    </a:lnTo>
                    <a:close/>
                    <a:moveTo>
                      <a:pt x="228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3" name="AutoShape 106">
                <a:extLst>
                  <a:ext uri="{FF2B5EF4-FFF2-40B4-BE49-F238E27FC236}">
                    <a16:creationId xmlns:a16="http://schemas.microsoft.com/office/drawing/2014/main" id="{DDBE38A3-1539-4A8D-B6BE-4FF6DA0986D2}"/>
                  </a:ext>
                </a:extLst>
              </p:cNvPr>
              <p:cNvSpPr/>
              <p:nvPr/>
            </p:nvSpPr>
            <p:spPr bwMode="auto">
              <a:xfrm>
                <a:off x="6465034" y="420237"/>
                <a:ext cx="382168" cy="211035"/>
              </a:xfrm>
              <a:custGeom>
                <a:avLst/>
                <a:gdLst/>
                <a:ahLst/>
                <a:cxnLst/>
                <a:rect l="0" t="0" r="r" b="b"/>
                <a:pathLst>
                  <a:path w="21600" h="21600">
                    <a:moveTo>
                      <a:pt x="374" y="0"/>
                    </a:moveTo>
                    <a:lnTo>
                      <a:pt x="21600" y="20317"/>
                    </a:lnTo>
                    <a:lnTo>
                      <a:pt x="21226" y="21600"/>
                    </a:lnTo>
                    <a:lnTo>
                      <a:pt x="0" y="1283"/>
                    </a:lnTo>
                    <a:close/>
                    <a:moveTo>
                      <a:pt x="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4" name="AutoShape 107">
                <a:extLst>
                  <a:ext uri="{FF2B5EF4-FFF2-40B4-BE49-F238E27FC236}">
                    <a16:creationId xmlns:a16="http://schemas.microsoft.com/office/drawing/2014/main" id="{5F5C5FDE-89F8-45D3-974D-61ECD8FCBAAC}"/>
                  </a:ext>
                </a:extLst>
              </p:cNvPr>
              <p:cNvSpPr/>
              <p:nvPr/>
            </p:nvSpPr>
            <p:spPr bwMode="auto">
              <a:xfrm>
                <a:off x="5713112" y="1646545"/>
                <a:ext cx="126799" cy="422956"/>
              </a:xfrm>
              <a:custGeom>
                <a:avLst/>
                <a:gdLst/>
                <a:ahLst/>
                <a:cxnLst/>
                <a:rect l="0" t="0" r="r" b="b"/>
                <a:pathLst>
                  <a:path w="21600" h="21600">
                    <a:moveTo>
                      <a:pt x="19274" y="0"/>
                    </a:moveTo>
                    <a:lnTo>
                      <a:pt x="21600" y="190"/>
                    </a:lnTo>
                    <a:lnTo>
                      <a:pt x="2326" y="21600"/>
                    </a:lnTo>
                    <a:lnTo>
                      <a:pt x="0" y="21410"/>
                    </a:lnTo>
                    <a:close/>
                    <a:moveTo>
                      <a:pt x="192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5" name="AutoShape 111">
                <a:extLst>
                  <a:ext uri="{FF2B5EF4-FFF2-40B4-BE49-F238E27FC236}">
                    <a16:creationId xmlns:a16="http://schemas.microsoft.com/office/drawing/2014/main" id="{BE2F35FD-A368-4704-BE29-75C627B028DE}"/>
                  </a:ext>
                </a:extLst>
              </p:cNvPr>
              <p:cNvSpPr/>
              <p:nvPr/>
            </p:nvSpPr>
            <p:spPr bwMode="auto">
              <a:xfrm>
                <a:off x="4046115" y="4257877"/>
                <a:ext cx="237636" cy="250050"/>
              </a:xfrm>
              <a:custGeom>
                <a:avLst/>
                <a:gdLst/>
                <a:ahLst/>
                <a:cxnLst/>
                <a:rect l="0" t="0" r="r" b="b"/>
                <a:pathLst>
                  <a:path w="21600" h="21600">
                    <a:moveTo>
                      <a:pt x="20664" y="21600"/>
                    </a:moveTo>
                    <a:lnTo>
                      <a:pt x="0" y="839"/>
                    </a:lnTo>
                    <a:lnTo>
                      <a:pt x="935" y="0"/>
                    </a:lnTo>
                    <a:lnTo>
                      <a:pt x="21600" y="20761"/>
                    </a:lnTo>
                    <a:close/>
                    <a:moveTo>
                      <a:pt x="2066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6" name="AutoShape 112">
                <a:extLst>
                  <a:ext uri="{FF2B5EF4-FFF2-40B4-BE49-F238E27FC236}">
                    <a16:creationId xmlns:a16="http://schemas.microsoft.com/office/drawing/2014/main" id="{91193768-B54E-43C9-BD86-44806455D9A0}"/>
                  </a:ext>
                </a:extLst>
              </p:cNvPr>
              <p:cNvSpPr/>
              <p:nvPr/>
            </p:nvSpPr>
            <p:spPr bwMode="auto">
              <a:xfrm>
                <a:off x="3939711" y="4683493"/>
                <a:ext cx="313006" cy="386602"/>
              </a:xfrm>
              <a:custGeom>
                <a:avLst/>
                <a:gdLst/>
                <a:ahLst/>
                <a:cxnLst/>
                <a:rect l="0" t="0" r="r" b="b"/>
                <a:pathLst>
                  <a:path w="21600" h="21600">
                    <a:moveTo>
                      <a:pt x="777" y="21600"/>
                    </a:moveTo>
                    <a:lnTo>
                      <a:pt x="0" y="21105"/>
                    </a:lnTo>
                    <a:lnTo>
                      <a:pt x="20823" y="0"/>
                    </a:lnTo>
                    <a:lnTo>
                      <a:pt x="21600" y="495"/>
                    </a:lnTo>
                    <a:close/>
                    <a:moveTo>
                      <a:pt x="777"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7" name="AutoShape 113">
                <a:extLst>
                  <a:ext uri="{FF2B5EF4-FFF2-40B4-BE49-F238E27FC236}">
                    <a16:creationId xmlns:a16="http://schemas.microsoft.com/office/drawing/2014/main" id="{DFAFB952-B4CF-4657-BE10-7BEC80EEC9DD}"/>
                  </a:ext>
                </a:extLst>
              </p:cNvPr>
              <p:cNvSpPr/>
              <p:nvPr/>
            </p:nvSpPr>
            <p:spPr bwMode="auto">
              <a:xfrm>
                <a:off x="5755674" y="4307532"/>
                <a:ext cx="41675" cy="308572"/>
              </a:xfrm>
              <a:custGeom>
                <a:avLst/>
                <a:gdLst/>
                <a:ahLst/>
                <a:cxnLst/>
                <a:rect l="0" t="0" r="r" b="b"/>
                <a:pathLst>
                  <a:path w="21600" h="21600">
                    <a:moveTo>
                      <a:pt x="14424" y="21600"/>
                    </a:moveTo>
                    <a:lnTo>
                      <a:pt x="0" y="101"/>
                    </a:lnTo>
                    <a:lnTo>
                      <a:pt x="7176" y="0"/>
                    </a:lnTo>
                    <a:lnTo>
                      <a:pt x="21600" y="21499"/>
                    </a:lnTo>
                    <a:close/>
                    <a:moveTo>
                      <a:pt x="1442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8" name="AutoShape 114">
                <a:extLst>
                  <a:ext uri="{FF2B5EF4-FFF2-40B4-BE49-F238E27FC236}">
                    <a16:creationId xmlns:a16="http://schemas.microsoft.com/office/drawing/2014/main" id="{40651621-2B10-4119-AAAB-5EB08C74D5BB}"/>
                  </a:ext>
                </a:extLst>
              </p:cNvPr>
              <p:cNvSpPr/>
              <p:nvPr/>
            </p:nvSpPr>
            <p:spPr bwMode="auto">
              <a:xfrm>
                <a:off x="7280799" y="4804085"/>
                <a:ext cx="250050" cy="209261"/>
              </a:xfrm>
              <a:custGeom>
                <a:avLst/>
                <a:gdLst/>
                <a:ahLst/>
                <a:cxnLst/>
                <a:rect l="0" t="0" r="r" b="b"/>
                <a:pathLst>
                  <a:path w="21600" h="21600">
                    <a:moveTo>
                      <a:pt x="20821" y="0"/>
                    </a:moveTo>
                    <a:lnTo>
                      <a:pt x="21600" y="1128"/>
                    </a:lnTo>
                    <a:lnTo>
                      <a:pt x="779" y="21600"/>
                    </a:lnTo>
                    <a:lnTo>
                      <a:pt x="0" y="20472"/>
                    </a:lnTo>
                    <a:close/>
                    <a:moveTo>
                      <a:pt x="2082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9" name="AutoShape 115">
                <a:extLst>
                  <a:ext uri="{FF2B5EF4-FFF2-40B4-BE49-F238E27FC236}">
                    <a16:creationId xmlns:a16="http://schemas.microsoft.com/office/drawing/2014/main" id="{A354D0B9-E437-47F6-BCEB-D8B3D4551146}"/>
                  </a:ext>
                </a:extLst>
              </p:cNvPr>
              <p:cNvSpPr/>
              <p:nvPr/>
            </p:nvSpPr>
            <p:spPr bwMode="auto">
              <a:xfrm>
                <a:off x="8763362" y="3576891"/>
                <a:ext cx="91330" cy="307686"/>
              </a:xfrm>
              <a:custGeom>
                <a:avLst/>
                <a:gdLst/>
                <a:ahLst/>
                <a:cxnLst/>
                <a:rect l="0" t="0" r="r" b="b"/>
                <a:pathLst>
                  <a:path w="21600" h="21600">
                    <a:moveTo>
                      <a:pt x="3235" y="0"/>
                    </a:moveTo>
                    <a:lnTo>
                      <a:pt x="21600" y="21354"/>
                    </a:lnTo>
                    <a:lnTo>
                      <a:pt x="18365" y="21600"/>
                    </a:lnTo>
                    <a:lnTo>
                      <a:pt x="0" y="246"/>
                    </a:lnTo>
                    <a:close/>
                    <a:moveTo>
                      <a:pt x="323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0" name="AutoShape 116">
                <a:extLst>
                  <a:ext uri="{FF2B5EF4-FFF2-40B4-BE49-F238E27FC236}">
                    <a16:creationId xmlns:a16="http://schemas.microsoft.com/office/drawing/2014/main" id="{391C3699-F420-45AF-BC45-D309BFC7AD2A}"/>
                  </a:ext>
                </a:extLst>
              </p:cNvPr>
              <p:cNvSpPr/>
              <p:nvPr/>
            </p:nvSpPr>
            <p:spPr bwMode="auto">
              <a:xfrm>
                <a:off x="8543460" y="4633838"/>
                <a:ext cx="140099" cy="261577"/>
              </a:xfrm>
              <a:custGeom>
                <a:avLst/>
                <a:gdLst/>
                <a:ahLst/>
                <a:cxnLst/>
                <a:rect l="0" t="0" r="r" b="b"/>
                <a:pathLst>
                  <a:path w="21600" h="21600">
                    <a:moveTo>
                      <a:pt x="1953" y="0"/>
                    </a:moveTo>
                    <a:lnTo>
                      <a:pt x="21600" y="21076"/>
                    </a:lnTo>
                    <a:lnTo>
                      <a:pt x="19647" y="21600"/>
                    </a:lnTo>
                    <a:lnTo>
                      <a:pt x="0" y="524"/>
                    </a:lnTo>
                    <a:close/>
                    <a:moveTo>
                      <a:pt x="195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1" name="AutoShape 117">
                <a:extLst>
                  <a:ext uri="{FF2B5EF4-FFF2-40B4-BE49-F238E27FC236}">
                    <a16:creationId xmlns:a16="http://schemas.microsoft.com/office/drawing/2014/main" id="{7E061404-2CE7-4809-865E-BFC389815D27}"/>
                  </a:ext>
                </a:extLst>
              </p:cNvPr>
              <p:cNvSpPr/>
              <p:nvPr/>
            </p:nvSpPr>
            <p:spPr bwMode="auto">
              <a:xfrm>
                <a:off x="7819913" y="2094327"/>
                <a:ext cx="161380" cy="345812"/>
              </a:xfrm>
              <a:custGeom>
                <a:avLst/>
                <a:gdLst/>
                <a:ahLst/>
                <a:cxnLst/>
                <a:rect l="0" t="0" r="r" b="b"/>
                <a:pathLst>
                  <a:path w="21600" h="21600">
                    <a:moveTo>
                      <a:pt x="1734" y="0"/>
                    </a:moveTo>
                    <a:lnTo>
                      <a:pt x="21600" y="21245"/>
                    </a:lnTo>
                    <a:lnTo>
                      <a:pt x="19866" y="21600"/>
                    </a:lnTo>
                    <a:lnTo>
                      <a:pt x="0" y="355"/>
                    </a:lnTo>
                    <a:close/>
                    <a:moveTo>
                      <a:pt x="17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2" name="AutoShape 118">
                <a:extLst>
                  <a:ext uri="{FF2B5EF4-FFF2-40B4-BE49-F238E27FC236}">
                    <a16:creationId xmlns:a16="http://schemas.microsoft.com/office/drawing/2014/main" id="{5B4DC16E-265A-4455-8ED2-233A64763C93}"/>
                  </a:ext>
                </a:extLst>
              </p:cNvPr>
              <p:cNvSpPr/>
              <p:nvPr/>
            </p:nvSpPr>
            <p:spPr bwMode="auto">
              <a:xfrm>
                <a:off x="7869568" y="1165066"/>
                <a:ext cx="435370" cy="484139"/>
              </a:xfrm>
              <a:custGeom>
                <a:avLst/>
                <a:gdLst/>
                <a:ahLst/>
                <a:cxnLst/>
                <a:rect l="0" t="0" r="r" b="b"/>
                <a:pathLst>
                  <a:path w="21600" h="21600">
                    <a:moveTo>
                      <a:pt x="21076" y="0"/>
                    </a:moveTo>
                    <a:lnTo>
                      <a:pt x="21600" y="422"/>
                    </a:lnTo>
                    <a:lnTo>
                      <a:pt x="524" y="21600"/>
                    </a:lnTo>
                    <a:lnTo>
                      <a:pt x="0" y="21178"/>
                    </a:lnTo>
                    <a:close/>
                    <a:moveTo>
                      <a:pt x="2107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3" name="AutoShape 119">
                <a:extLst>
                  <a:ext uri="{FF2B5EF4-FFF2-40B4-BE49-F238E27FC236}">
                    <a16:creationId xmlns:a16="http://schemas.microsoft.com/office/drawing/2014/main" id="{EC5CF8F9-7DAE-4CD1-9343-B01B792AB505}"/>
                  </a:ext>
                </a:extLst>
              </p:cNvPr>
              <p:cNvSpPr/>
              <p:nvPr/>
            </p:nvSpPr>
            <p:spPr bwMode="auto">
              <a:xfrm>
                <a:off x="7201883" y="1037381"/>
                <a:ext cx="345812" cy="581676"/>
              </a:xfrm>
              <a:custGeom>
                <a:avLst/>
                <a:gdLst/>
                <a:ahLst/>
                <a:cxnLst/>
                <a:rect l="0" t="0" r="r" b="b"/>
                <a:pathLst>
                  <a:path w="21600" h="21600">
                    <a:moveTo>
                      <a:pt x="767" y="0"/>
                    </a:moveTo>
                    <a:lnTo>
                      <a:pt x="21600" y="21335"/>
                    </a:lnTo>
                    <a:lnTo>
                      <a:pt x="20833" y="21600"/>
                    </a:lnTo>
                    <a:lnTo>
                      <a:pt x="0" y="265"/>
                    </a:lnTo>
                    <a:close/>
                    <a:moveTo>
                      <a:pt x="76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4" name="AutoShape 120">
                <a:extLst>
                  <a:ext uri="{FF2B5EF4-FFF2-40B4-BE49-F238E27FC236}">
                    <a16:creationId xmlns:a16="http://schemas.microsoft.com/office/drawing/2014/main" id="{7F52EAD0-9CAC-4E0D-BDD6-B42BF324CA70}"/>
                  </a:ext>
                </a:extLst>
              </p:cNvPr>
              <p:cNvSpPr/>
              <p:nvPr/>
            </p:nvSpPr>
            <p:spPr bwMode="auto">
              <a:xfrm>
                <a:off x="6791340" y="2633442"/>
                <a:ext cx="296158" cy="573695"/>
              </a:xfrm>
              <a:custGeom>
                <a:avLst/>
                <a:gdLst/>
                <a:ahLst/>
                <a:cxnLst/>
                <a:rect l="0" t="0" r="r" b="b"/>
                <a:pathLst>
                  <a:path w="21600" h="21600">
                    <a:moveTo>
                      <a:pt x="925" y="0"/>
                    </a:moveTo>
                    <a:lnTo>
                      <a:pt x="21600" y="21361"/>
                    </a:lnTo>
                    <a:lnTo>
                      <a:pt x="20675" y="21600"/>
                    </a:lnTo>
                    <a:lnTo>
                      <a:pt x="0" y="239"/>
                    </a:lnTo>
                    <a:close/>
                    <a:moveTo>
                      <a:pt x="9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5" name="AutoShape 122">
                <a:extLst>
                  <a:ext uri="{FF2B5EF4-FFF2-40B4-BE49-F238E27FC236}">
                    <a16:creationId xmlns:a16="http://schemas.microsoft.com/office/drawing/2014/main" id="{7D9E98E0-886C-40DC-9433-CCCD32329790}"/>
                  </a:ext>
                </a:extLst>
              </p:cNvPr>
              <p:cNvSpPr/>
              <p:nvPr/>
            </p:nvSpPr>
            <p:spPr bwMode="auto">
              <a:xfrm>
                <a:off x="8188780" y="3030684"/>
                <a:ext cx="673006" cy="77143"/>
              </a:xfrm>
              <a:custGeom>
                <a:avLst/>
                <a:gdLst/>
                <a:ahLst/>
                <a:cxnLst/>
                <a:rect l="0" t="0" r="r" b="b"/>
                <a:pathLst>
                  <a:path w="21578" h="21510">
                    <a:moveTo>
                      <a:pt x="227" y="21510"/>
                    </a:moveTo>
                    <a:cubicBezTo>
                      <a:pt x="111" y="21510"/>
                      <a:pt x="13" y="20753"/>
                      <a:pt x="1" y="19744"/>
                    </a:cubicBezTo>
                    <a:cubicBezTo>
                      <a:pt x="-11" y="18668"/>
                      <a:pt x="81" y="17712"/>
                      <a:pt x="205" y="17609"/>
                    </a:cubicBezTo>
                    <a:lnTo>
                      <a:pt x="21329" y="8"/>
                    </a:lnTo>
                    <a:cubicBezTo>
                      <a:pt x="21456" y="-90"/>
                      <a:pt x="21565" y="690"/>
                      <a:pt x="21577" y="1764"/>
                    </a:cubicBezTo>
                    <a:cubicBezTo>
                      <a:pt x="21589" y="2840"/>
                      <a:pt x="21497" y="3796"/>
                      <a:pt x="21373" y="3899"/>
                    </a:cubicBezTo>
                    <a:lnTo>
                      <a:pt x="249" y="21500"/>
                    </a:lnTo>
                    <a:cubicBezTo>
                      <a:pt x="242" y="21506"/>
                      <a:pt x="234" y="21510"/>
                      <a:pt x="227" y="21510"/>
                    </a:cubicBezTo>
                    <a:close/>
                    <a:moveTo>
                      <a:pt x="227" y="2151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6" name="AutoShape 123">
                <a:extLst>
                  <a:ext uri="{FF2B5EF4-FFF2-40B4-BE49-F238E27FC236}">
                    <a16:creationId xmlns:a16="http://schemas.microsoft.com/office/drawing/2014/main" id="{CBE37655-516D-4908-9827-2AA788CF37AF}"/>
                  </a:ext>
                </a:extLst>
              </p:cNvPr>
              <p:cNvSpPr/>
              <p:nvPr/>
            </p:nvSpPr>
            <p:spPr bwMode="auto">
              <a:xfrm>
                <a:off x="8798830" y="3108713"/>
                <a:ext cx="99310" cy="240296"/>
              </a:xfrm>
              <a:custGeom>
                <a:avLst/>
                <a:gdLst/>
                <a:ahLst/>
                <a:cxnLst/>
                <a:rect l="0" t="0" r="r" b="b"/>
                <a:pathLst>
                  <a:path w="21208" h="21519">
                    <a:moveTo>
                      <a:pt x="1516" y="21519"/>
                    </a:moveTo>
                    <a:cubicBezTo>
                      <a:pt x="1339" y="21519"/>
                      <a:pt x="1160" y="21506"/>
                      <a:pt x="983" y="21478"/>
                    </a:cubicBezTo>
                    <a:cubicBezTo>
                      <a:pt x="199" y="21356"/>
                      <a:pt x="-196" y="20991"/>
                      <a:pt x="96" y="20663"/>
                    </a:cubicBezTo>
                    <a:lnTo>
                      <a:pt x="18274" y="410"/>
                    </a:lnTo>
                    <a:cubicBezTo>
                      <a:pt x="18568" y="82"/>
                      <a:pt x="19442" y="-81"/>
                      <a:pt x="20225" y="40"/>
                    </a:cubicBezTo>
                    <a:cubicBezTo>
                      <a:pt x="21009" y="163"/>
                      <a:pt x="21404" y="528"/>
                      <a:pt x="21112" y="855"/>
                    </a:cubicBezTo>
                    <a:lnTo>
                      <a:pt x="2934" y="21108"/>
                    </a:lnTo>
                    <a:cubicBezTo>
                      <a:pt x="2706" y="21363"/>
                      <a:pt x="2128" y="21519"/>
                      <a:pt x="1516" y="21519"/>
                    </a:cubicBezTo>
                    <a:close/>
                    <a:moveTo>
                      <a:pt x="1516" y="2151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7" name="AutoShape 124">
                <a:extLst>
                  <a:ext uri="{FF2B5EF4-FFF2-40B4-BE49-F238E27FC236}">
                    <a16:creationId xmlns:a16="http://schemas.microsoft.com/office/drawing/2014/main" id="{551ACDC6-37C4-4EE2-8205-5B47EF860B8E}"/>
                  </a:ext>
                </a:extLst>
              </p:cNvPr>
              <p:cNvSpPr/>
              <p:nvPr/>
            </p:nvSpPr>
            <p:spPr bwMode="auto">
              <a:xfrm>
                <a:off x="8664051" y="1611963"/>
                <a:ext cx="170247" cy="106404"/>
              </a:xfrm>
              <a:custGeom>
                <a:avLst/>
                <a:gdLst/>
                <a:ahLst/>
                <a:cxnLst/>
                <a:rect l="0" t="0" r="r" b="b"/>
                <a:pathLst>
                  <a:path w="21349" h="21399">
                    <a:moveTo>
                      <a:pt x="890" y="21399"/>
                    </a:moveTo>
                    <a:cubicBezTo>
                      <a:pt x="586" y="21399"/>
                      <a:pt x="289" y="21149"/>
                      <a:pt x="123" y="20699"/>
                    </a:cubicBezTo>
                    <a:cubicBezTo>
                      <a:pt x="-126" y="20019"/>
                      <a:pt x="14" y="19145"/>
                      <a:pt x="437" y="18744"/>
                    </a:cubicBezTo>
                    <a:lnTo>
                      <a:pt x="20006" y="198"/>
                    </a:lnTo>
                    <a:cubicBezTo>
                      <a:pt x="20431" y="-201"/>
                      <a:pt x="20974" y="22"/>
                      <a:pt x="21225" y="701"/>
                    </a:cubicBezTo>
                    <a:cubicBezTo>
                      <a:pt x="21474" y="1380"/>
                      <a:pt x="21334" y="2254"/>
                      <a:pt x="20912" y="2655"/>
                    </a:cubicBezTo>
                    <a:lnTo>
                      <a:pt x="1343" y="21201"/>
                    </a:lnTo>
                    <a:cubicBezTo>
                      <a:pt x="1199" y="21335"/>
                      <a:pt x="1044" y="21399"/>
                      <a:pt x="890" y="21399"/>
                    </a:cubicBezTo>
                    <a:close/>
                    <a:moveTo>
                      <a:pt x="890" y="213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8" name="AutoShape 127">
                <a:extLst>
                  <a:ext uri="{FF2B5EF4-FFF2-40B4-BE49-F238E27FC236}">
                    <a16:creationId xmlns:a16="http://schemas.microsoft.com/office/drawing/2014/main" id="{9E40EBC8-6E54-4207-B550-273DC81141B4}"/>
                  </a:ext>
                </a:extLst>
              </p:cNvPr>
              <p:cNvSpPr/>
              <p:nvPr/>
            </p:nvSpPr>
            <p:spPr bwMode="auto">
              <a:xfrm>
                <a:off x="3882962" y="3229305"/>
                <a:ext cx="148079" cy="226995"/>
              </a:xfrm>
              <a:custGeom>
                <a:avLst/>
                <a:gdLst/>
                <a:ahLst/>
                <a:cxnLst/>
                <a:rect l="0" t="0" r="r" b="b"/>
                <a:pathLst>
                  <a:path w="21316" h="21506">
                    <a:moveTo>
                      <a:pt x="1014" y="21506"/>
                    </a:moveTo>
                    <a:cubicBezTo>
                      <a:pt x="828" y="21506"/>
                      <a:pt x="641" y="21472"/>
                      <a:pt x="472" y="21402"/>
                    </a:cubicBezTo>
                    <a:cubicBezTo>
                      <a:pt x="-1" y="21204"/>
                      <a:pt x="-142" y="20788"/>
                      <a:pt x="157" y="20474"/>
                    </a:cubicBezTo>
                    <a:lnTo>
                      <a:pt x="19443" y="313"/>
                    </a:lnTo>
                    <a:cubicBezTo>
                      <a:pt x="19743" y="-1"/>
                      <a:pt x="20371" y="-94"/>
                      <a:pt x="20844" y="104"/>
                    </a:cubicBezTo>
                    <a:cubicBezTo>
                      <a:pt x="21317" y="303"/>
                      <a:pt x="21458" y="718"/>
                      <a:pt x="21159" y="1032"/>
                    </a:cubicBezTo>
                    <a:lnTo>
                      <a:pt x="1873" y="21193"/>
                    </a:lnTo>
                    <a:cubicBezTo>
                      <a:pt x="1679" y="21396"/>
                      <a:pt x="1350" y="21506"/>
                      <a:pt x="1014" y="21506"/>
                    </a:cubicBezTo>
                    <a:close/>
                    <a:moveTo>
                      <a:pt x="1014" y="2150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9" name="AutoShape 128">
                <a:extLst>
                  <a:ext uri="{FF2B5EF4-FFF2-40B4-BE49-F238E27FC236}">
                    <a16:creationId xmlns:a16="http://schemas.microsoft.com/office/drawing/2014/main" id="{58D33A88-304C-45EC-9276-93135D613119}"/>
                  </a:ext>
                </a:extLst>
              </p:cNvPr>
              <p:cNvSpPr/>
              <p:nvPr/>
            </p:nvSpPr>
            <p:spPr bwMode="auto">
              <a:xfrm>
                <a:off x="5840797" y="3342802"/>
                <a:ext cx="262463" cy="461084"/>
              </a:xfrm>
              <a:custGeom>
                <a:avLst/>
                <a:gdLst/>
                <a:ahLst/>
                <a:cxnLst/>
                <a:rect l="0" t="0" r="r" b="b"/>
                <a:pathLst>
                  <a:path w="21435" h="21553">
                    <a:moveTo>
                      <a:pt x="579" y="21553"/>
                    </a:moveTo>
                    <a:cubicBezTo>
                      <a:pt x="484" y="21553"/>
                      <a:pt x="387" y="21540"/>
                      <a:pt x="298" y="21511"/>
                    </a:cubicBezTo>
                    <a:cubicBezTo>
                      <a:pt x="18" y="21422"/>
                      <a:pt x="-83" y="21220"/>
                      <a:pt x="73" y="21061"/>
                    </a:cubicBezTo>
                    <a:lnTo>
                      <a:pt x="20349" y="172"/>
                    </a:lnTo>
                    <a:cubicBezTo>
                      <a:pt x="20504" y="11"/>
                      <a:pt x="20856" y="-47"/>
                      <a:pt x="21136" y="43"/>
                    </a:cubicBezTo>
                    <a:cubicBezTo>
                      <a:pt x="21416" y="131"/>
                      <a:pt x="21517" y="333"/>
                      <a:pt x="21361" y="493"/>
                    </a:cubicBezTo>
                    <a:lnTo>
                      <a:pt x="1085" y="21382"/>
                    </a:lnTo>
                    <a:cubicBezTo>
                      <a:pt x="979" y="21492"/>
                      <a:pt x="782" y="21553"/>
                      <a:pt x="579" y="21553"/>
                    </a:cubicBezTo>
                    <a:close/>
                    <a:moveTo>
                      <a:pt x="579"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0" name="AutoShape 129">
                <a:extLst>
                  <a:ext uri="{FF2B5EF4-FFF2-40B4-BE49-F238E27FC236}">
                    <a16:creationId xmlns:a16="http://schemas.microsoft.com/office/drawing/2014/main" id="{66B04FD4-5F78-407E-AFCB-55DF5F1DF9D4}"/>
                  </a:ext>
                </a:extLst>
              </p:cNvPr>
              <p:cNvSpPr/>
              <p:nvPr/>
            </p:nvSpPr>
            <p:spPr bwMode="auto">
              <a:xfrm>
                <a:off x="6195477" y="3300241"/>
                <a:ext cx="669459" cy="223449"/>
              </a:xfrm>
              <a:custGeom>
                <a:avLst/>
                <a:gdLst/>
                <a:ahLst/>
                <a:cxnLst/>
                <a:rect l="0" t="0" r="r" b="b"/>
                <a:pathLst>
                  <a:path w="21545" h="21518">
                    <a:moveTo>
                      <a:pt x="21318" y="21518"/>
                    </a:moveTo>
                    <a:cubicBezTo>
                      <a:pt x="21295" y="21518"/>
                      <a:pt x="21272" y="21508"/>
                      <a:pt x="21249" y="21486"/>
                    </a:cubicBezTo>
                    <a:lnTo>
                      <a:pt x="159" y="1335"/>
                    </a:lnTo>
                    <a:cubicBezTo>
                      <a:pt x="39" y="1220"/>
                      <a:pt x="-27" y="836"/>
                      <a:pt x="11" y="476"/>
                    </a:cubicBezTo>
                    <a:cubicBezTo>
                      <a:pt x="49" y="117"/>
                      <a:pt x="177" y="-82"/>
                      <a:pt x="298" y="33"/>
                    </a:cubicBezTo>
                    <a:lnTo>
                      <a:pt x="21387" y="20184"/>
                    </a:lnTo>
                    <a:cubicBezTo>
                      <a:pt x="21507" y="20299"/>
                      <a:pt x="21573" y="20683"/>
                      <a:pt x="21535" y="21043"/>
                    </a:cubicBezTo>
                    <a:cubicBezTo>
                      <a:pt x="21504" y="21333"/>
                      <a:pt x="21415" y="21518"/>
                      <a:pt x="21318" y="21518"/>
                    </a:cubicBezTo>
                    <a:close/>
                    <a:moveTo>
                      <a:pt x="21318" y="2151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1" name="AutoShape 130">
                <a:extLst>
                  <a:ext uri="{FF2B5EF4-FFF2-40B4-BE49-F238E27FC236}">
                    <a16:creationId xmlns:a16="http://schemas.microsoft.com/office/drawing/2014/main" id="{A3C3EC2B-E6C9-45AF-9505-EF59B4617E47}"/>
                  </a:ext>
                </a:extLst>
              </p:cNvPr>
              <p:cNvSpPr/>
              <p:nvPr/>
            </p:nvSpPr>
            <p:spPr bwMode="auto">
              <a:xfrm>
                <a:off x="5776954" y="2746939"/>
                <a:ext cx="312119" cy="468178"/>
              </a:xfrm>
              <a:custGeom>
                <a:avLst/>
                <a:gdLst/>
                <a:ahLst/>
                <a:cxnLst/>
                <a:rect l="0" t="0" r="r" b="b"/>
                <a:pathLst>
                  <a:path w="21464" h="21554">
                    <a:moveTo>
                      <a:pt x="20977" y="21554"/>
                    </a:moveTo>
                    <a:cubicBezTo>
                      <a:pt x="20818" y="21554"/>
                      <a:pt x="20662" y="21502"/>
                      <a:pt x="20569" y="21407"/>
                    </a:cubicBezTo>
                    <a:lnTo>
                      <a:pt x="80" y="506"/>
                    </a:lnTo>
                    <a:cubicBezTo>
                      <a:pt x="-68" y="355"/>
                      <a:pt x="-5" y="153"/>
                      <a:pt x="220" y="54"/>
                    </a:cubicBezTo>
                    <a:cubicBezTo>
                      <a:pt x="446" y="-46"/>
                      <a:pt x="748" y="-3"/>
                      <a:pt x="895" y="147"/>
                    </a:cubicBezTo>
                    <a:lnTo>
                      <a:pt x="21384" y="21048"/>
                    </a:lnTo>
                    <a:cubicBezTo>
                      <a:pt x="21532" y="21199"/>
                      <a:pt x="21469" y="21401"/>
                      <a:pt x="21244" y="21500"/>
                    </a:cubicBezTo>
                    <a:cubicBezTo>
                      <a:pt x="21161" y="21537"/>
                      <a:pt x="21069" y="21554"/>
                      <a:pt x="20977" y="21554"/>
                    </a:cubicBezTo>
                    <a:close/>
                    <a:moveTo>
                      <a:pt x="20977" y="2155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2" name="AutoShape 131">
                <a:extLst>
                  <a:ext uri="{FF2B5EF4-FFF2-40B4-BE49-F238E27FC236}">
                    <a16:creationId xmlns:a16="http://schemas.microsoft.com/office/drawing/2014/main" id="{3B827BE9-CDDD-4CF1-BC7C-E758395D1F8A}"/>
                  </a:ext>
                </a:extLst>
              </p:cNvPr>
              <p:cNvSpPr/>
              <p:nvPr/>
            </p:nvSpPr>
            <p:spPr bwMode="auto">
              <a:xfrm>
                <a:off x="6699123" y="4137285"/>
                <a:ext cx="737735" cy="404336"/>
              </a:xfrm>
              <a:custGeom>
                <a:avLst/>
                <a:gdLst/>
                <a:ahLst/>
                <a:cxnLst/>
                <a:rect l="0" t="0" r="r" b="b"/>
                <a:pathLst>
                  <a:path w="21541" h="21546">
                    <a:moveTo>
                      <a:pt x="21333" y="21546"/>
                    </a:moveTo>
                    <a:cubicBezTo>
                      <a:pt x="21300" y="21546"/>
                      <a:pt x="21267" y="21532"/>
                      <a:pt x="21235" y="21501"/>
                    </a:cubicBezTo>
                    <a:lnTo>
                      <a:pt x="108" y="711"/>
                    </a:lnTo>
                    <a:cubicBezTo>
                      <a:pt x="8" y="612"/>
                      <a:pt x="-30" y="383"/>
                      <a:pt x="24" y="199"/>
                    </a:cubicBezTo>
                    <a:cubicBezTo>
                      <a:pt x="79" y="16"/>
                      <a:pt x="204" y="-54"/>
                      <a:pt x="305" y="46"/>
                    </a:cubicBezTo>
                    <a:lnTo>
                      <a:pt x="21432" y="20836"/>
                    </a:lnTo>
                    <a:cubicBezTo>
                      <a:pt x="21532" y="20935"/>
                      <a:pt x="21570" y="21164"/>
                      <a:pt x="21516" y="21348"/>
                    </a:cubicBezTo>
                    <a:cubicBezTo>
                      <a:pt x="21478" y="21474"/>
                      <a:pt x="21407" y="21546"/>
                      <a:pt x="21333" y="21546"/>
                    </a:cubicBezTo>
                    <a:close/>
                    <a:moveTo>
                      <a:pt x="21333"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3" name="AutoShape 132">
                <a:extLst>
                  <a:ext uri="{FF2B5EF4-FFF2-40B4-BE49-F238E27FC236}">
                    <a16:creationId xmlns:a16="http://schemas.microsoft.com/office/drawing/2014/main" id="{5126741C-A2A3-4501-AD07-BA325CC0F8A8}"/>
                  </a:ext>
                </a:extLst>
              </p:cNvPr>
              <p:cNvSpPr/>
              <p:nvPr/>
            </p:nvSpPr>
            <p:spPr bwMode="auto">
              <a:xfrm>
                <a:off x="5869172" y="1129598"/>
                <a:ext cx="269557" cy="390148"/>
              </a:xfrm>
              <a:custGeom>
                <a:avLst/>
                <a:gdLst/>
                <a:ahLst/>
                <a:cxnLst/>
                <a:rect l="0" t="0" r="r" b="b"/>
                <a:pathLst>
                  <a:path w="21445" h="21546">
                    <a:moveTo>
                      <a:pt x="564" y="21546"/>
                    </a:moveTo>
                    <a:cubicBezTo>
                      <a:pt x="455" y="21546"/>
                      <a:pt x="344" y="21524"/>
                      <a:pt x="247" y="21478"/>
                    </a:cubicBezTo>
                    <a:cubicBezTo>
                      <a:pt x="-11" y="21357"/>
                      <a:pt x="-78" y="21113"/>
                      <a:pt x="98" y="20934"/>
                    </a:cubicBezTo>
                    <a:lnTo>
                      <a:pt x="20413" y="172"/>
                    </a:lnTo>
                    <a:cubicBezTo>
                      <a:pt x="20589" y="-7"/>
                      <a:pt x="20939" y="-54"/>
                      <a:pt x="21197" y="68"/>
                    </a:cubicBezTo>
                    <a:cubicBezTo>
                      <a:pt x="21455" y="189"/>
                      <a:pt x="21522" y="433"/>
                      <a:pt x="21346" y="612"/>
                    </a:cubicBezTo>
                    <a:lnTo>
                      <a:pt x="1031" y="21374"/>
                    </a:lnTo>
                    <a:cubicBezTo>
                      <a:pt x="922" y="21486"/>
                      <a:pt x="744" y="21546"/>
                      <a:pt x="564" y="21546"/>
                    </a:cubicBezTo>
                    <a:close/>
                    <a:moveTo>
                      <a:pt x="564"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4" name="AutoShape 133">
                <a:extLst>
                  <a:ext uri="{FF2B5EF4-FFF2-40B4-BE49-F238E27FC236}">
                    <a16:creationId xmlns:a16="http://schemas.microsoft.com/office/drawing/2014/main" id="{A6DFCBFD-B831-4E3A-A7D6-C019CE588AE5}"/>
                  </a:ext>
                </a:extLst>
              </p:cNvPr>
              <p:cNvSpPr/>
              <p:nvPr/>
            </p:nvSpPr>
            <p:spPr bwMode="auto">
              <a:xfrm>
                <a:off x="4442471" y="4094724"/>
                <a:ext cx="986898" cy="453991"/>
              </a:xfrm>
              <a:custGeom>
                <a:avLst/>
                <a:gdLst/>
                <a:ahLst/>
                <a:cxnLst/>
                <a:rect l="0" t="0" r="r" b="b"/>
                <a:pathLst>
                  <a:path w="21557" h="21553">
                    <a:moveTo>
                      <a:pt x="155" y="21553"/>
                    </a:moveTo>
                    <a:cubicBezTo>
                      <a:pt x="96" y="21553"/>
                      <a:pt x="39" y="21479"/>
                      <a:pt x="13" y="21355"/>
                    </a:cubicBezTo>
                    <a:cubicBezTo>
                      <a:pt x="-22" y="21186"/>
                      <a:pt x="13" y="20986"/>
                      <a:pt x="91" y="20909"/>
                    </a:cubicBezTo>
                    <a:lnTo>
                      <a:pt x="21337" y="30"/>
                    </a:lnTo>
                    <a:cubicBezTo>
                      <a:pt x="21416" y="-47"/>
                      <a:pt x="21507" y="28"/>
                      <a:pt x="21543" y="198"/>
                    </a:cubicBezTo>
                    <a:cubicBezTo>
                      <a:pt x="21578" y="367"/>
                      <a:pt x="21543" y="567"/>
                      <a:pt x="21465" y="643"/>
                    </a:cubicBezTo>
                    <a:lnTo>
                      <a:pt x="219" y="21523"/>
                    </a:lnTo>
                    <a:cubicBezTo>
                      <a:pt x="198" y="21544"/>
                      <a:pt x="176" y="21553"/>
                      <a:pt x="155" y="21553"/>
                    </a:cubicBezTo>
                    <a:close/>
                    <a:moveTo>
                      <a:pt x="155"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5" name="AutoShape 134">
                <a:extLst>
                  <a:ext uri="{FF2B5EF4-FFF2-40B4-BE49-F238E27FC236}">
                    <a16:creationId xmlns:a16="http://schemas.microsoft.com/office/drawing/2014/main" id="{8DDB19B9-9A73-45C0-B8EE-3A1C6E975A7F}"/>
                  </a:ext>
                </a:extLst>
              </p:cNvPr>
              <p:cNvSpPr/>
              <p:nvPr/>
            </p:nvSpPr>
            <p:spPr bwMode="auto">
              <a:xfrm>
                <a:off x="6330256" y="1101223"/>
                <a:ext cx="1106603" cy="617143"/>
              </a:xfrm>
              <a:custGeom>
                <a:avLst/>
                <a:gdLst/>
                <a:ahLst/>
                <a:cxnLst/>
                <a:rect l="0" t="0" r="r" b="b"/>
                <a:pathLst>
                  <a:path w="21561" h="21565">
                    <a:moveTo>
                      <a:pt x="21422" y="21565"/>
                    </a:moveTo>
                    <a:cubicBezTo>
                      <a:pt x="21399" y="21565"/>
                      <a:pt x="21376" y="21555"/>
                      <a:pt x="21355" y="21534"/>
                    </a:cubicBezTo>
                    <a:lnTo>
                      <a:pt x="71" y="465"/>
                    </a:lnTo>
                    <a:cubicBezTo>
                      <a:pt x="4" y="399"/>
                      <a:pt x="-20" y="248"/>
                      <a:pt x="17" y="128"/>
                    </a:cubicBezTo>
                    <a:cubicBezTo>
                      <a:pt x="54" y="9"/>
                      <a:pt x="138" y="-35"/>
                      <a:pt x="205" y="31"/>
                    </a:cubicBezTo>
                    <a:lnTo>
                      <a:pt x="21489" y="21100"/>
                    </a:lnTo>
                    <a:cubicBezTo>
                      <a:pt x="21556" y="21166"/>
                      <a:pt x="21580" y="21317"/>
                      <a:pt x="21543" y="21437"/>
                    </a:cubicBezTo>
                    <a:cubicBezTo>
                      <a:pt x="21518" y="21519"/>
                      <a:pt x="21471" y="21565"/>
                      <a:pt x="21422" y="21565"/>
                    </a:cubicBezTo>
                    <a:close/>
                    <a:moveTo>
                      <a:pt x="21422" y="2156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6" name="AutoShape 135">
                <a:extLst>
                  <a:ext uri="{FF2B5EF4-FFF2-40B4-BE49-F238E27FC236}">
                    <a16:creationId xmlns:a16="http://schemas.microsoft.com/office/drawing/2014/main" id="{7F7AA8DD-CAE7-43EA-8C88-3CED2D46A379}"/>
                  </a:ext>
                </a:extLst>
              </p:cNvPr>
              <p:cNvSpPr/>
              <p:nvPr/>
            </p:nvSpPr>
            <p:spPr bwMode="auto">
              <a:xfrm>
                <a:off x="6883557" y="2505757"/>
                <a:ext cx="1099509" cy="560395"/>
              </a:xfrm>
              <a:custGeom>
                <a:avLst/>
                <a:gdLst/>
                <a:ahLst/>
                <a:cxnLst/>
                <a:rect l="0" t="0" r="r" b="b"/>
                <a:pathLst>
                  <a:path w="21561" h="21561">
                    <a:moveTo>
                      <a:pt x="21421" y="21561"/>
                    </a:moveTo>
                    <a:cubicBezTo>
                      <a:pt x="21400" y="21561"/>
                      <a:pt x="21379" y="21552"/>
                      <a:pt x="21359" y="21532"/>
                    </a:cubicBezTo>
                    <a:lnTo>
                      <a:pt x="76" y="517"/>
                    </a:lnTo>
                    <a:cubicBezTo>
                      <a:pt x="8" y="449"/>
                      <a:pt x="-20" y="285"/>
                      <a:pt x="14" y="150"/>
                    </a:cubicBezTo>
                    <a:cubicBezTo>
                      <a:pt x="49" y="15"/>
                      <a:pt x="133" y="-39"/>
                      <a:pt x="201" y="29"/>
                    </a:cubicBezTo>
                    <a:lnTo>
                      <a:pt x="21484" y="21045"/>
                    </a:lnTo>
                    <a:cubicBezTo>
                      <a:pt x="21552" y="21113"/>
                      <a:pt x="21580" y="21277"/>
                      <a:pt x="21546" y="21411"/>
                    </a:cubicBezTo>
                    <a:cubicBezTo>
                      <a:pt x="21521" y="21506"/>
                      <a:pt x="21472" y="21561"/>
                      <a:pt x="21421" y="21561"/>
                    </a:cubicBezTo>
                    <a:close/>
                    <a:moveTo>
                      <a:pt x="21421" y="2156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7" name="AutoShape 136">
                <a:extLst>
                  <a:ext uri="{FF2B5EF4-FFF2-40B4-BE49-F238E27FC236}">
                    <a16:creationId xmlns:a16="http://schemas.microsoft.com/office/drawing/2014/main" id="{9C5572E2-D69A-4C18-99EF-CDAEF01BD3A1}"/>
                  </a:ext>
                </a:extLst>
              </p:cNvPr>
              <p:cNvSpPr/>
              <p:nvPr/>
            </p:nvSpPr>
            <p:spPr bwMode="auto">
              <a:xfrm>
                <a:off x="7592918" y="3612359"/>
                <a:ext cx="500986" cy="188868"/>
              </a:xfrm>
              <a:custGeom>
                <a:avLst/>
                <a:gdLst/>
                <a:ahLst/>
                <a:cxnLst/>
                <a:rect l="0" t="0" r="r" b="b"/>
                <a:pathLst>
                  <a:path w="21520" h="21494">
                    <a:moveTo>
                      <a:pt x="21208" y="21494"/>
                    </a:moveTo>
                    <a:cubicBezTo>
                      <a:pt x="21173" y="21494"/>
                      <a:pt x="21138" y="21479"/>
                      <a:pt x="21103" y="21446"/>
                    </a:cubicBezTo>
                    <a:lnTo>
                      <a:pt x="207" y="1604"/>
                    </a:lnTo>
                    <a:cubicBezTo>
                      <a:pt x="45" y="1450"/>
                      <a:pt x="-40" y="978"/>
                      <a:pt x="18" y="548"/>
                    </a:cubicBezTo>
                    <a:cubicBezTo>
                      <a:pt x="76" y="117"/>
                      <a:pt x="255" y="-106"/>
                      <a:pt x="417" y="49"/>
                    </a:cubicBezTo>
                    <a:lnTo>
                      <a:pt x="21314" y="19890"/>
                    </a:lnTo>
                    <a:cubicBezTo>
                      <a:pt x="21476" y="20044"/>
                      <a:pt x="21560" y="20517"/>
                      <a:pt x="21502" y="20947"/>
                    </a:cubicBezTo>
                    <a:cubicBezTo>
                      <a:pt x="21456" y="21284"/>
                      <a:pt x="21336" y="21494"/>
                      <a:pt x="21208" y="21494"/>
                    </a:cubicBezTo>
                    <a:close/>
                    <a:moveTo>
                      <a:pt x="21208" y="2149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8" name="AutoShape 137">
                <a:extLst>
                  <a:ext uri="{FF2B5EF4-FFF2-40B4-BE49-F238E27FC236}">
                    <a16:creationId xmlns:a16="http://schemas.microsoft.com/office/drawing/2014/main" id="{6D9E8F2D-D665-4DEC-B0C6-A80022A24F76}"/>
                  </a:ext>
                </a:extLst>
              </p:cNvPr>
              <p:cNvSpPr/>
              <p:nvPr/>
            </p:nvSpPr>
            <p:spPr bwMode="auto">
              <a:xfrm>
                <a:off x="4080696" y="3250586"/>
                <a:ext cx="268670" cy="1240495"/>
              </a:xfrm>
              <a:custGeom>
                <a:avLst/>
                <a:gdLst/>
                <a:ahLst/>
                <a:cxnLst/>
                <a:rect l="0" t="0" r="r" b="b"/>
                <a:pathLst>
                  <a:path w="21498" h="21589">
                    <a:moveTo>
                      <a:pt x="20938" y="21589"/>
                    </a:moveTo>
                    <a:cubicBezTo>
                      <a:pt x="20679" y="21589"/>
                      <a:pt x="20446" y="21549"/>
                      <a:pt x="20391" y="21492"/>
                    </a:cubicBezTo>
                    <a:lnTo>
                      <a:pt x="12" y="147"/>
                    </a:lnTo>
                    <a:cubicBezTo>
                      <a:pt x="-51" y="81"/>
                      <a:pt x="143" y="16"/>
                      <a:pt x="445" y="3"/>
                    </a:cubicBezTo>
                    <a:cubicBezTo>
                      <a:pt x="748" y="-11"/>
                      <a:pt x="1043" y="31"/>
                      <a:pt x="1107" y="97"/>
                    </a:cubicBezTo>
                    <a:lnTo>
                      <a:pt x="21486" y="21442"/>
                    </a:lnTo>
                    <a:cubicBezTo>
                      <a:pt x="21549" y="21508"/>
                      <a:pt x="21355" y="21573"/>
                      <a:pt x="21053" y="21586"/>
                    </a:cubicBezTo>
                    <a:cubicBezTo>
                      <a:pt x="21014" y="21588"/>
                      <a:pt x="20976" y="21589"/>
                      <a:pt x="20938" y="21589"/>
                    </a:cubicBezTo>
                    <a:close/>
                    <a:moveTo>
                      <a:pt x="20938" y="2158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9" name="AutoShape 138">
                <a:extLst>
                  <a:ext uri="{FF2B5EF4-FFF2-40B4-BE49-F238E27FC236}">
                    <a16:creationId xmlns:a16="http://schemas.microsoft.com/office/drawing/2014/main" id="{99025757-440B-401F-BA34-86C94AD48D9A}"/>
                  </a:ext>
                </a:extLst>
              </p:cNvPr>
              <p:cNvSpPr/>
              <p:nvPr/>
            </p:nvSpPr>
            <p:spPr bwMode="auto">
              <a:xfrm>
                <a:off x="8280996" y="4633838"/>
                <a:ext cx="141872" cy="319211"/>
              </a:xfrm>
              <a:custGeom>
                <a:avLst/>
                <a:gdLst/>
                <a:ahLst/>
                <a:cxnLst/>
                <a:rect l="0" t="0" r="r" b="b"/>
                <a:pathLst>
                  <a:path w="21312" h="21535">
                    <a:moveTo>
                      <a:pt x="1066" y="21535"/>
                    </a:moveTo>
                    <a:cubicBezTo>
                      <a:pt x="929" y="21535"/>
                      <a:pt x="789" y="21524"/>
                      <a:pt x="655" y="21498"/>
                    </a:cubicBezTo>
                    <a:cubicBezTo>
                      <a:pt x="112" y="21396"/>
                      <a:pt x="-144" y="21115"/>
                      <a:pt x="83" y="20872"/>
                    </a:cubicBezTo>
                    <a:lnTo>
                      <a:pt x="19262" y="294"/>
                    </a:lnTo>
                    <a:cubicBezTo>
                      <a:pt x="19490" y="49"/>
                      <a:pt x="20116" y="-65"/>
                      <a:pt x="20657" y="37"/>
                    </a:cubicBezTo>
                    <a:cubicBezTo>
                      <a:pt x="21200" y="139"/>
                      <a:pt x="21456" y="420"/>
                      <a:pt x="21229" y="663"/>
                    </a:cubicBezTo>
                    <a:lnTo>
                      <a:pt x="2050" y="21241"/>
                    </a:lnTo>
                    <a:cubicBezTo>
                      <a:pt x="1878" y="21424"/>
                      <a:pt x="1483" y="21535"/>
                      <a:pt x="1066" y="21535"/>
                    </a:cubicBezTo>
                    <a:close/>
                    <a:moveTo>
                      <a:pt x="1066" y="2153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0" name="AutoShape 139">
                <a:extLst>
                  <a:ext uri="{FF2B5EF4-FFF2-40B4-BE49-F238E27FC236}">
                    <a16:creationId xmlns:a16="http://schemas.microsoft.com/office/drawing/2014/main" id="{4E34A3F0-A9C8-44EB-A9C9-BDA29EFE5A1C}"/>
                  </a:ext>
                </a:extLst>
              </p:cNvPr>
              <p:cNvSpPr/>
              <p:nvPr/>
            </p:nvSpPr>
            <p:spPr bwMode="auto">
              <a:xfrm>
                <a:off x="8195872" y="3874823"/>
                <a:ext cx="219902" cy="532021"/>
              </a:xfrm>
              <a:custGeom>
                <a:avLst/>
                <a:gdLst/>
                <a:ahLst/>
                <a:cxnLst/>
                <a:rect l="0" t="0" r="r" b="b"/>
                <a:pathLst>
                  <a:path w="21417" h="21562">
                    <a:moveTo>
                      <a:pt x="20725" y="21562"/>
                    </a:moveTo>
                    <a:cubicBezTo>
                      <a:pt x="20450" y="21562"/>
                      <a:pt x="20191" y="21494"/>
                      <a:pt x="20083" y="21381"/>
                    </a:cubicBezTo>
                    <a:lnTo>
                      <a:pt x="48" y="394"/>
                    </a:lnTo>
                    <a:cubicBezTo>
                      <a:pt x="-92" y="246"/>
                      <a:pt x="81" y="79"/>
                      <a:pt x="436" y="20"/>
                    </a:cubicBezTo>
                    <a:cubicBezTo>
                      <a:pt x="790" y="-38"/>
                      <a:pt x="1192" y="34"/>
                      <a:pt x="1333" y="182"/>
                    </a:cubicBezTo>
                    <a:lnTo>
                      <a:pt x="21368" y="21168"/>
                    </a:lnTo>
                    <a:cubicBezTo>
                      <a:pt x="21508" y="21316"/>
                      <a:pt x="21335" y="21483"/>
                      <a:pt x="20980" y="21542"/>
                    </a:cubicBezTo>
                    <a:cubicBezTo>
                      <a:pt x="20897" y="21555"/>
                      <a:pt x="20810" y="21562"/>
                      <a:pt x="20725" y="21562"/>
                    </a:cubicBezTo>
                    <a:close/>
                    <a:moveTo>
                      <a:pt x="20725" y="2156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1" name="AutoShape 140">
                <a:extLst>
                  <a:ext uri="{FF2B5EF4-FFF2-40B4-BE49-F238E27FC236}">
                    <a16:creationId xmlns:a16="http://schemas.microsoft.com/office/drawing/2014/main" id="{EFFF2E68-0C98-49A5-9305-13A0AC1B48E5}"/>
                  </a:ext>
                </a:extLst>
              </p:cNvPr>
              <p:cNvSpPr/>
              <p:nvPr/>
            </p:nvSpPr>
            <p:spPr bwMode="auto">
              <a:xfrm>
                <a:off x="7968878" y="2456102"/>
                <a:ext cx="92217" cy="567489"/>
              </a:xfrm>
              <a:custGeom>
                <a:avLst/>
                <a:gdLst/>
                <a:ahLst/>
                <a:cxnLst/>
                <a:rect l="0" t="0" r="r" b="b"/>
                <a:pathLst>
                  <a:path w="21379" h="21581">
                    <a:moveTo>
                      <a:pt x="19732" y="21581"/>
                    </a:moveTo>
                    <a:cubicBezTo>
                      <a:pt x="18926" y="21581"/>
                      <a:pt x="18221" y="21484"/>
                      <a:pt x="18106" y="21349"/>
                    </a:cubicBezTo>
                    <a:lnTo>
                      <a:pt x="17" y="307"/>
                    </a:lnTo>
                    <a:cubicBezTo>
                      <a:pt x="-110" y="160"/>
                      <a:pt x="517" y="23"/>
                      <a:pt x="1416" y="3"/>
                    </a:cubicBezTo>
                    <a:cubicBezTo>
                      <a:pt x="2321" y="-19"/>
                      <a:pt x="3148" y="85"/>
                      <a:pt x="3274" y="232"/>
                    </a:cubicBezTo>
                    <a:lnTo>
                      <a:pt x="21363" y="21274"/>
                    </a:lnTo>
                    <a:cubicBezTo>
                      <a:pt x="21490" y="21421"/>
                      <a:pt x="20863" y="21558"/>
                      <a:pt x="19964" y="21579"/>
                    </a:cubicBezTo>
                    <a:cubicBezTo>
                      <a:pt x="19887" y="21580"/>
                      <a:pt x="19808" y="21581"/>
                      <a:pt x="19732" y="21581"/>
                    </a:cubicBezTo>
                    <a:close/>
                    <a:moveTo>
                      <a:pt x="19732" y="2158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2" name="AutoShape 141">
                <a:extLst>
                  <a:ext uri="{FF2B5EF4-FFF2-40B4-BE49-F238E27FC236}">
                    <a16:creationId xmlns:a16="http://schemas.microsoft.com/office/drawing/2014/main" id="{84F9654E-EB83-4ADD-A0C7-EB71E447D6A5}"/>
                  </a:ext>
                </a:extLst>
              </p:cNvPr>
              <p:cNvSpPr/>
              <p:nvPr/>
            </p:nvSpPr>
            <p:spPr bwMode="auto">
              <a:xfrm>
                <a:off x="7997252" y="1838959"/>
                <a:ext cx="474385" cy="617143"/>
              </a:xfrm>
              <a:custGeom>
                <a:avLst/>
                <a:gdLst/>
                <a:ahLst/>
                <a:cxnLst/>
                <a:rect l="0" t="0" r="r" b="b"/>
                <a:pathLst>
                  <a:path w="21516" h="21568">
                    <a:moveTo>
                      <a:pt x="321" y="21568"/>
                    </a:moveTo>
                    <a:cubicBezTo>
                      <a:pt x="252" y="21568"/>
                      <a:pt x="184" y="21551"/>
                      <a:pt x="126" y="21517"/>
                    </a:cubicBezTo>
                    <a:cubicBezTo>
                      <a:pt x="-15" y="21434"/>
                      <a:pt x="-42" y="21278"/>
                      <a:pt x="66" y="21169"/>
                    </a:cubicBezTo>
                    <a:lnTo>
                      <a:pt x="20940" y="98"/>
                    </a:lnTo>
                    <a:cubicBezTo>
                      <a:pt x="21048" y="-11"/>
                      <a:pt x="21249" y="-32"/>
                      <a:pt x="21390" y="51"/>
                    </a:cubicBezTo>
                    <a:cubicBezTo>
                      <a:pt x="21531" y="134"/>
                      <a:pt x="21558" y="290"/>
                      <a:pt x="21450" y="399"/>
                    </a:cubicBezTo>
                    <a:lnTo>
                      <a:pt x="576" y="21471"/>
                    </a:lnTo>
                    <a:cubicBezTo>
                      <a:pt x="513" y="21535"/>
                      <a:pt x="417" y="21568"/>
                      <a:pt x="321" y="21568"/>
                    </a:cubicBezTo>
                    <a:close/>
                    <a:moveTo>
                      <a:pt x="321" y="2156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3" name="AutoShape 142">
                <a:extLst>
                  <a:ext uri="{FF2B5EF4-FFF2-40B4-BE49-F238E27FC236}">
                    <a16:creationId xmlns:a16="http://schemas.microsoft.com/office/drawing/2014/main" id="{1EFDF285-73A0-4084-88C1-0941D2BDA39E}"/>
                  </a:ext>
                </a:extLst>
              </p:cNvPr>
              <p:cNvSpPr/>
              <p:nvPr/>
            </p:nvSpPr>
            <p:spPr bwMode="auto">
              <a:xfrm>
                <a:off x="8578928" y="1874427"/>
                <a:ext cx="112611" cy="425615"/>
              </a:xfrm>
              <a:custGeom>
                <a:avLst/>
                <a:gdLst/>
                <a:ahLst/>
                <a:cxnLst/>
                <a:rect l="0" t="0" r="r" b="b"/>
                <a:pathLst>
                  <a:path w="21329" h="21564">
                    <a:moveTo>
                      <a:pt x="19995" y="21564"/>
                    </a:moveTo>
                    <a:cubicBezTo>
                      <a:pt x="19394" y="21564"/>
                      <a:pt x="18848" y="21454"/>
                      <a:pt x="18701" y="21289"/>
                    </a:cubicBezTo>
                    <a:lnTo>
                      <a:pt x="37" y="444"/>
                    </a:lnTo>
                    <a:cubicBezTo>
                      <a:pt x="-136" y="251"/>
                      <a:pt x="304" y="57"/>
                      <a:pt x="1020" y="10"/>
                    </a:cubicBezTo>
                    <a:cubicBezTo>
                      <a:pt x="1728" y="-36"/>
                      <a:pt x="2454" y="82"/>
                      <a:pt x="2627" y="275"/>
                    </a:cubicBezTo>
                    <a:lnTo>
                      <a:pt x="21291" y="21120"/>
                    </a:lnTo>
                    <a:cubicBezTo>
                      <a:pt x="21464" y="21313"/>
                      <a:pt x="21024" y="21507"/>
                      <a:pt x="20308" y="21554"/>
                    </a:cubicBezTo>
                    <a:cubicBezTo>
                      <a:pt x="20204" y="21561"/>
                      <a:pt x="20099" y="21564"/>
                      <a:pt x="19995" y="21564"/>
                    </a:cubicBezTo>
                    <a:close/>
                    <a:moveTo>
                      <a:pt x="19995" y="2156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4" name="AutoShape 143">
                <a:extLst>
                  <a:ext uri="{FF2B5EF4-FFF2-40B4-BE49-F238E27FC236}">
                    <a16:creationId xmlns:a16="http://schemas.microsoft.com/office/drawing/2014/main" id="{5DB2FE67-47F1-41C9-9F62-831F1A69B7DE}"/>
                  </a:ext>
                </a:extLst>
              </p:cNvPr>
              <p:cNvSpPr/>
              <p:nvPr/>
            </p:nvSpPr>
            <p:spPr bwMode="auto">
              <a:xfrm>
                <a:off x="8344839" y="1072849"/>
                <a:ext cx="340493" cy="101971"/>
              </a:xfrm>
              <a:custGeom>
                <a:avLst/>
                <a:gdLst/>
                <a:ahLst/>
                <a:cxnLst/>
                <a:rect l="0" t="0" r="r" b="b"/>
                <a:pathLst>
                  <a:path w="21502" h="21440">
                    <a:moveTo>
                      <a:pt x="447" y="21440"/>
                    </a:moveTo>
                    <a:cubicBezTo>
                      <a:pt x="250" y="21440"/>
                      <a:pt x="70" y="21005"/>
                      <a:pt x="16" y="20346"/>
                    </a:cubicBezTo>
                    <a:cubicBezTo>
                      <a:pt x="-49" y="19557"/>
                      <a:pt x="92" y="18743"/>
                      <a:pt x="331" y="18529"/>
                    </a:cubicBezTo>
                    <a:lnTo>
                      <a:pt x="20937" y="52"/>
                    </a:lnTo>
                    <a:cubicBezTo>
                      <a:pt x="21176" y="-160"/>
                      <a:pt x="21422" y="303"/>
                      <a:pt x="21487" y="1094"/>
                    </a:cubicBezTo>
                    <a:cubicBezTo>
                      <a:pt x="21551" y="1883"/>
                      <a:pt x="21410" y="2697"/>
                      <a:pt x="21172" y="2910"/>
                    </a:cubicBezTo>
                    <a:lnTo>
                      <a:pt x="565" y="21388"/>
                    </a:lnTo>
                    <a:cubicBezTo>
                      <a:pt x="526" y="21422"/>
                      <a:pt x="486" y="21440"/>
                      <a:pt x="447" y="21440"/>
                    </a:cubicBezTo>
                    <a:close/>
                    <a:moveTo>
                      <a:pt x="447" y="2144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5" name="AutoShape 144">
                <a:extLst>
                  <a:ext uri="{FF2B5EF4-FFF2-40B4-BE49-F238E27FC236}">
                    <a16:creationId xmlns:a16="http://schemas.microsoft.com/office/drawing/2014/main" id="{D16A5AC3-7BD5-4FD9-BF05-0B5122DCE4BF}"/>
                  </a:ext>
                </a:extLst>
              </p:cNvPr>
              <p:cNvSpPr/>
              <p:nvPr/>
            </p:nvSpPr>
            <p:spPr bwMode="auto">
              <a:xfrm>
                <a:off x="8160405" y="710190"/>
                <a:ext cx="141872" cy="437143"/>
              </a:xfrm>
              <a:custGeom>
                <a:avLst/>
                <a:gdLst/>
                <a:ahLst/>
                <a:cxnLst/>
                <a:rect l="0" t="0" r="r" b="b"/>
                <a:pathLst>
                  <a:path w="21350" h="21559">
                    <a:moveTo>
                      <a:pt x="20283" y="21559"/>
                    </a:moveTo>
                    <a:cubicBezTo>
                      <a:pt x="19824" y="21559"/>
                      <a:pt x="19401" y="21461"/>
                      <a:pt x="19261" y="21310"/>
                    </a:cubicBezTo>
                    <a:lnTo>
                      <a:pt x="46" y="453"/>
                    </a:lnTo>
                    <a:cubicBezTo>
                      <a:pt x="-125" y="267"/>
                      <a:pt x="194" y="72"/>
                      <a:pt x="758" y="16"/>
                    </a:cubicBezTo>
                    <a:cubicBezTo>
                      <a:pt x="1324" y="-41"/>
                      <a:pt x="1918" y="65"/>
                      <a:pt x="2089" y="250"/>
                    </a:cubicBezTo>
                    <a:lnTo>
                      <a:pt x="21304" y="21106"/>
                    </a:lnTo>
                    <a:cubicBezTo>
                      <a:pt x="21475" y="21292"/>
                      <a:pt x="21156" y="21487"/>
                      <a:pt x="20592" y="21544"/>
                    </a:cubicBezTo>
                    <a:cubicBezTo>
                      <a:pt x="20489" y="21554"/>
                      <a:pt x="20385" y="21559"/>
                      <a:pt x="20283" y="21559"/>
                    </a:cubicBezTo>
                    <a:close/>
                    <a:moveTo>
                      <a:pt x="20283" y="2155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6" name="AutoShape 145">
                <a:extLst>
                  <a:ext uri="{FF2B5EF4-FFF2-40B4-BE49-F238E27FC236}">
                    <a16:creationId xmlns:a16="http://schemas.microsoft.com/office/drawing/2014/main" id="{6CE44EA4-BFE0-4C42-A094-B58F57315283}"/>
                  </a:ext>
                </a:extLst>
              </p:cNvPr>
              <p:cNvSpPr/>
              <p:nvPr/>
            </p:nvSpPr>
            <p:spPr bwMode="auto">
              <a:xfrm>
                <a:off x="7692227" y="179055"/>
                <a:ext cx="312119" cy="212808"/>
              </a:xfrm>
              <a:custGeom>
                <a:avLst/>
                <a:gdLst/>
                <a:ahLst/>
                <a:cxnLst/>
                <a:rect l="0" t="0" r="r" b="b"/>
                <a:pathLst>
                  <a:path w="21465" h="21500">
                    <a:moveTo>
                      <a:pt x="20976" y="21500"/>
                    </a:moveTo>
                    <a:cubicBezTo>
                      <a:pt x="20883" y="21500"/>
                      <a:pt x="20789" y="21461"/>
                      <a:pt x="20706" y="21380"/>
                    </a:cubicBezTo>
                    <a:lnTo>
                      <a:pt x="217" y="1313"/>
                    </a:lnTo>
                    <a:cubicBezTo>
                      <a:pt x="-8" y="1094"/>
                      <a:pt x="-68" y="649"/>
                      <a:pt x="82" y="319"/>
                    </a:cubicBezTo>
                    <a:cubicBezTo>
                      <a:pt x="231" y="-10"/>
                      <a:pt x="533" y="-100"/>
                      <a:pt x="758" y="121"/>
                    </a:cubicBezTo>
                    <a:lnTo>
                      <a:pt x="21247" y="20187"/>
                    </a:lnTo>
                    <a:cubicBezTo>
                      <a:pt x="21472" y="20406"/>
                      <a:pt x="21532" y="20851"/>
                      <a:pt x="21382" y="21181"/>
                    </a:cubicBezTo>
                    <a:cubicBezTo>
                      <a:pt x="21289" y="21388"/>
                      <a:pt x="21133" y="21500"/>
                      <a:pt x="20976" y="21500"/>
                    </a:cubicBezTo>
                    <a:close/>
                    <a:moveTo>
                      <a:pt x="20976" y="215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7" name="AutoShape 158">
                <a:extLst>
                  <a:ext uri="{FF2B5EF4-FFF2-40B4-BE49-F238E27FC236}">
                    <a16:creationId xmlns:a16="http://schemas.microsoft.com/office/drawing/2014/main" id="{F0973024-D1A5-41E7-92BA-77EF77CB1B56}"/>
                  </a:ext>
                </a:extLst>
              </p:cNvPr>
              <p:cNvSpPr/>
              <p:nvPr/>
            </p:nvSpPr>
            <p:spPr bwMode="auto">
              <a:xfrm>
                <a:off x="6677842" y="4640932"/>
                <a:ext cx="267784" cy="267784"/>
              </a:xfrm>
              <a:custGeom>
                <a:avLst/>
                <a:gdLst/>
                <a:ahLst/>
                <a:cxnLst/>
                <a:rect l="0" t="0" r="r" b="b"/>
                <a:pathLst>
                  <a:path w="21600" h="21600">
                    <a:moveTo>
                      <a:pt x="10799" y="21600"/>
                    </a:moveTo>
                    <a:cubicBezTo>
                      <a:pt x="4844" y="21600"/>
                      <a:pt x="0" y="16754"/>
                      <a:pt x="0" y="10800"/>
                    </a:cubicBezTo>
                    <a:cubicBezTo>
                      <a:pt x="0" y="4845"/>
                      <a:pt x="4845" y="0"/>
                      <a:pt x="10799" y="0"/>
                    </a:cubicBezTo>
                    <a:cubicBezTo>
                      <a:pt x="16755" y="0"/>
                      <a:pt x="21600" y="4845"/>
                      <a:pt x="21600" y="10800"/>
                    </a:cubicBezTo>
                    <a:cubicBezTo>
                      <a:pt x="21600" y="16754"/>
                      <a:pt x="16755" y="21600"/>
                      <a:pt x="10799" y="21600"/>
                    </a:cubicBezTo>
                    <a:close/>
                    <a:moveTo>
                      <a:pt x="10799" y="1271"/>
                    </a:moveTo>
                    <a:cubicBezTo>
                      <a:pt x="5546" y="1271"/>
                      <a:pt x="1271" y="5545"/>
                      <a:pt x="1271" y="10800"/>
                    </a:cubicBezTo>
                    <a:cubicBezTo>
                      <a:pt x="1271" y="16054"/>
                      <a:pt x="5546" y="20329"/>
                      <a:pt x="10799" y="20329"/>
                    </a:cubicBezTo>
                    <a:cubicBezTo>
                      <a:pt x="16054" y="20329"/>
                      <a:pt x="20328" y="16054"/>
                      <a:pt x="20328" y="10800"/>
                    </a:cubicBezTo>
                    <a:cubicBezTo>
                      <a:pt x="20328" y="5546"/>
                      <a:pt x="16054" y="1271"/>
                      <a:pt x="10799" y="1271"/>
                    </a:cubicBezTo>
                    <a:close/>
                    <a:moveTo>
                      <a:pt x="10799"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8" name="AutoShape 219">
                <a:extLst>
                  <a:ext uri="{FF2B5EF4-FFF2-40B4-BE49-F238E27FC236}">
                    <a16:creationId xmlns:a16="http://schemas.microsoft.com/office/drawing/2014/main" id="{4E5D3BFB-3FF1-4DAB-BCCF-7E2F527C4873}"/>
                  </a:ext>
                </a:extLst>
              </p:cNvPr>
              <p:cNvSpPr/>
              <p:nvPr/>
            </p:nvSpPr>
            <p:spPr bwMode="auto">
              <a:xfrm>
                <a:off x="4769662" y="4612557"/>
                <a:ext cx="407882" cy="407882"/>
              </a:xfrm>
              <a:custGeom>
                <a:avLst/>
                <a:gdLst/>
                <a:ahLst/>
                <a:cxnLst/>
                <a:rect l="0" t="0" r="r" b="b"/>
                <a:pathLst>
                  <a:path w="21600" h="21600">
                    <a:moveTo>
                      <a:pt x="10800" y="21600"/>
                    </a:moveTo>
                    <a:cubicBezTo>
                      <a:pt x="4845" y="21600"/>
                      <a:pt x="0" y="16754"/>
                      <a:pt x="0" y="10799"/>
                    </a:cubicBezTo>
                    <a:cubicBezTo>
                      <a:pt x="0" y="4845"/>
                      <a:pt x="4845" y="0"/>
                      <a:pt x="10800" y="0"/>
                    </a:cubicBezTo>
                    <a:cubicBezTo>
                      <a:pt x="16755" y="0"/>
                      <a:pt x="21600" y="4845"/>
                      <a:pt x="21600" y="10799"/>
                    </a:cubicBezTo>
                    <a:cubicBezTo>
                      <a:pt x="21600" y="16754"/>
                      <a:pt x="16756" y="21600"/>
                      <a:pt x="10800" y="21600"/>
                    </a:cubicBezTo>
                    <a:close/>
                    <a:moveTo>
                      <a:pt x="10800" y="1271"/>
                    </a:moveTo>
                    <a:cubicBezTo>
                      <a:pt x="5546" y="1271"/>
                      <a:pt x="1271" y="5546"/>
                      <a:pt x="1271" y="10799"/>
                    </a:cubicBezTo>
                    <a:cubicBezTo>
                      <a:pt x="1271" y="16054"/>
                      <a:pt x="5546" y="20328"/>
                      <a:pt x="10800" y="20328"/>
                    </a:cubicBezTo>
                    <a:cubicBezTo>
                      <a:pt x="16054" y="20328"/>
                      <a:pt x="20329" y="16054"/>
                      <a:pt x="20329" y="10799"/>
                    </a:cubicBezTo>
                    <a:cubicBezTo>
                      <a:pt x="20330"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9" name="AutoShape 94">
                <a:extLst>
                  <a:ext uri="{FF2B5EF4-FFF2-40B4-BE49-F238E27FC236}">
                    <a16:creationId xmlns:a16="http://schemas.microsoft.com/office/drawing/2014/main" id="{C1B527CC-1176-484A-BAB1-D210342866FF}"/>
                  </a:ext>
                </a:extLst>
              </p:cNvPr>
              <p:cNvSpPr/>
              <p:nvPr/>
            </p:nvSpPr>
            <p:spPr bwMode="auto">
              <a:xfrm>
                <a:off x="7919223" y="240644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0" name="AutoShape 96">
                <a:extLst>
                  <a:ext uri="{FF2B5EF4-FFF2-40B4-BE49-F238E27FC236}">
                    <a16:creationId xmlns:a16="http://schemas.microsoft.com/office/drawing/2014/main" id="{08AC85DB-99AE-4A87-B328-FB8F23C12082}"/>
                  </a:ext>
                </a:extLst>
              </p:cNvPr>
              <p:cNvSpPr/>
              <p:nvPr/>
            </p:nvSpPr>
            <p:spPr bwMode="auto">
              <a:xfrm>
                <a:off x="6337348" y="291718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1" name="AutoShape 1">
                <a:extLst>
                  <a:ext uri="{FF2B5EF4-FFF2-40B4-BE49-F238E27FC236}">
                    <a16:creationId xmlns:a16="http://schemas.microsoft.com/office/drawing/2014/main" id="{FBB28A64-F9A0-41C2-8719-F248E50E2CD6}"/>
                  </a:ext>
                </a:extLst>
              </p:cNvPr>
              <p:cNvSpPr/>
              <p:nvPr/>
            </p:nvSpPr>
            <p:spPr bwMode="auto">
              <a:xfrm>
                <a:off x="5252027" y="2044672"/>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4"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2" name="AutoShape 2">
                <a:extLst>
                  <a:ext uri="{FF2B5EF4-FFF2-40B4-BE49-F238E27FC236}">
                    <a16:creationId xmlns:a16="http://schemas.microsoft.com/office/drawing/2014/main" id="{1549C0D2-5EBE-4C1C-8716-BB6C9C87E438}"/>
                  </a:ext>
                </a:extLst>
              </p:cNvPr>
              <p:cNvSpPr/>
              <p:nvPr/>
            </p:nvSpPr>
            <p:spPr bwMode="auto">
              <a:xfrm>
                <a:off x="6862275" y="3129994"/>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5"/>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3" name="AutoShape 3">
                <a:extLst>
                  <a:ext uri="{FF2B5EF4-FFF2-40B4-BE49-F238E27FC236}">
                    <a16:creationId xmlns:a16="http://schemas.microsoft.com/office/drawing/2014/main" id="{BBBD8B71-F1F8-4FC7-9600-BEE57E7E9AC1}"/>
                  </a:ext>
                </a:extLst>
              </p:cNvPr>
              <p:cNvSpPr/>
              <p:nvPr/>
            </p:nvSpPr>
            <p:spPr bwMode="auto">
              <a:xfrm>
                <a:off x="5415179" y="374713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4" name="AutoShape 5">
                <a:extLst>
                  <a:ext uri="{FF2B5EF4-FFF2-40B4-BE49-F238E27FC236}">
                    <a16:creationId xmlns:a16="http://schemas.microsoft.com/office/drawing/2014/main" id="{6C9A877B-BC93-4F0C-9ED9-A7303EA6CECC}"/>
                  </a:ext>
                </a:extLst>
              </p:cNvPr>
              <p:cNvSpPr/>
              <p:nvPr/>
            </p:nvSpPr>
            <p:spPr bwMode="auto">
              <a:xfrm>
                <a:off x="6791340" y="491173"/>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6"/>
                      <a:pt x="1270" y="10800"/>
                    </a:cubicBezTo>
                    <a:cubicBezTo>
                      <a:pt x="1270" y="16054"/>
                      <a:pt x="5545" y="20329"/>
                      <a:pt x="10800" y="20329"/>
                    </a:cubicBezTo>
                    <a:cubicBezTo>
                      <a:pt x="16055" y="20329"/>
                      <a:pt x="20330" y="16054"/>
                      <a:pt x="20330" y="10800"/>
                    </a:cubicBezTo>
                    <a:cubicBezTo>
                      <a:pt x="20330" y="5546"/>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5" name="AutoShape 7">
                <a:extLst>
                  <a:ext uri="{FF2B5EF4-FFF2-40B4-BE49-F238E27FC236}">
                    <a16:creationId xmlns:a16="http://schemas.microsoft.com/office/drawing/2014/main" id="{6F6ED604-588E-49DA-9C28-4850A8185951}"/>
                  </a:ext>
                </a:extLst>
              </p:cNvPr>
              <p:cNvSpPr/>
              <p:nvPr/>
            </p:nvSpPr>
            <p:spPr bwMode="auto">
              <a:xfrm>
                <a:off x="6493408" y="2236201"/>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6" name="AutoShape 10">
                <a:extLst>
                  <a:ext uri="{FF2B5EF4-FFF2-40B4-BE49-F238E27FC236}">
                    <a16:creationId xmlns:a16="http://schemas.microsoft.com/office/drawing/2014/main" id="{3CD72B18-C88C-436B-8265-BC55EC3F7FF4}"/>
                  </a:ext>
                </a:extLst>
              </p:cNvPr>
              <p:cNvSpPr/>
              <p:nvPr/>
            </p:nvSpPr>
            <p:spPr bwMode="auto">
              <a:xfrm>
                <a:off x="4592322" y="3385364"/>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7" name="AutoShape 14">
                <a:extLst>
                  <a:ext uri="{FF2B5EF4-FFF2-40B4-BE49-F238E27FC236}">
                    <a16:creationId xmlns:a16="http://schemas.microsoft.com/office/drawing/2014/main" id="{36FEF044-E002-459F-A216-91118B89677B}"/>
                  </a:ext>
                </a:extLst>
              </p:cNvPr>
              <p:cNvSpPr/>
              <p:nvPr/>
            </p:nvSpPr>
            <p:spPr bwMode="auto">
              <a:xfrm>
                <a:off x="4216361" y="447777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29"/>
                      <a:pt x="10800" y="20329"/>
                    </a:cubicBezTo>
                    <a:cubicBezTo>
                      <a:pt x="16055" y="20329"/>
                      <a:pt x="20330" y="16055"/>
                      <a:pt x="20330" y="10800"/>
                    </a:cubicBezTo>
                    <a:cubicBezTo>
                      <a:pt x="20330"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8" name="AutoShape 6">
                <a:extLst>
                  <a:ext uri="{FF2B5EF4-FFF2-40B4-BE49-F238E27FC236}">
                    <a16:creationId xmlns:a16="http://schemas.microsoft.com/office/drawing/2014/main" id="{B5EBAB73-63AC-4300-9DE5-FE673BA5C7EE}"/>
                  </a:ext>
                </a:extLst>
              </p:cNvPr>
              <p:cNvSpPr/>
              <p:nvPr/>
            </p:nvSpPr>
            <p:spPr bwMode="auto">
              <a:xfrm>
                <a:off x="7394295" y="156230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29"/>
                      <a:pt x="10800" y="20329"/>
                    </a:cubicBezTo>
                    <a:cubicBezTo>
                      <a:pt x="16055" y="20329"/>
                      <a:pt x="20330" y="16055"/>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9" name="AutoShape 8">
                <a:extLst>
                  <a:ext uri="{FF2B5EF4-FFF2-40B4-BE49-F238E27FC236}">
                    <a16:creationId xmlns:a16="http://schemas.microsoft.com/office/drawing/2014/main" id="{B2D37240-A074-414A-BDD9-1D6B900F7750}"/>
                  </a:ext>
                </a:extLst>
              </p:cNvPr>
              <p:cNvSpPr/>
              <p:nvPr/>
            </p:nvSpPr>
            <p:spPr bwMode="auto">
              <a:xfrm>
                <a:off x="7961783" y="299647"/>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0" name="AutoShape 20">
                <a:extLst>
                  <a:ext uri="{FF2B5EF4-FFF2-40B4-BE49-F238E27FC236}">
                    <a16:creationId xmlns:a16="http://schemas.microsoft.com/office/drawing/2014/main" id="{4AEB0945-A2D3-45F4-926D-64EA4EA60DEA}"/>
                  </a:ext>
                </a:extLst>
              </p:cNvPr>
              <p:cNvSpPr/>
              <p:nvPr/>
            </p:nvSpPr>
            <p:spPr bwMode="auto">
              <a:xfrm>
                <a:off x="8685333" y="952258"/>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30"/>
                      <a:pt x="10800" y="20330"/>
                    </a:cubicBezTo>
                    <a:cubicBezTo>
                      <a:pt x="16054" y="20330"/>
                      <a:pt x="20329" y="16055"/>
                      <a:pt x="20329" y="10800"/>
                    </a:cubicBezTo>
                    <a:cubicBezTo>
                      <a:pt x="20329" y="5545"/>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1" name="AutoShape 23">
                <a:extLst>
                  <a:ext uri="{FF2B5EF4-FFF2-40B4-BE49-F238E27FC236}">
                    <a16:creationId xmlns:a16="http://schemas.microsoft.com/office/drawing/2014/main" id="{9C07F39F-760F-47AD-8000-52CE42C0FFC6}"/>
                  </a:ext>
                </a:extLst>
              </p:cNvPr>
              <p:cNvSpPr/>
              <p:nvPr/>
            </p:nvSpPr>
            <p:spPr bwMode="auto">
              <a:xfrm>
                <a:off x="8422869" y="1619057"/>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5"/>
                      <a:pt x="5545" y="20329"/>
                      <a:pt x="10800" y="20329"/>
                    </a:cubicBezTo>
                    <a:cubicBezTo>
                      <a:pt x="16055" y="20329"/>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2" name="AutoShape 19">
                <a:extLst>
                  <a:ext uri="{FF2B5EF4-FFF2-40B4-BE49-F238E27FC236}">
                    <a16:creationId xmlns:a16="http://schemas.microsoft.com/office/drawing/2014/main" id="{6381A72D-ABE5-438A-8C5D-98304516130A}"/>
                  </a:ext>
                </a:extLst>
              </p:cNvPr>
              <p:cNvSpPr/>
              <p:nvPr/>
            </p:nvSpPr>
            <p:spPr bwMode="auto">
              <a:xfrm>
                <a:off x="7947597" y="301649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3" name="AutoShape 11">
                <a:extLst>
                  <a:ext uri="{FF2B5EF4-FFF2-40B4-BE49-F238E27FC236}">
                    <a16:creationId xmlns:a16="http://schemas.microsoft.com/office/drawing/2014/main" id="{DF7780D8-D426-4B58-B65B-D8CBD1E14C67}"/>
                  </a:ext>
                </a:extLst>
              </p:cNvPr>
              <p:cNvSpPr/>
              <p:nvPr/>
            </p:nvSpPr>
            <p:spPr bwMode="auto">
              <a:xfrm>
                <a:off x="7415580" y="4421033"/>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pic>
          <p:nvPicPr>
            <p:cNvPr id="15" name="图形 14">
              <a:extLst>
                <a:ext uri="{FF2B5EF4-FFF2-40B4-BE49-F238E27FC236}">
                  <a16:creationId xmlns:a16="http://schemas.microsoft.com/office/drawing/2014/main" id="{C9858A83-0E34-4B9B-867E-429F647D0AD8}"/>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6905423" y="6244060"/>
              <a:ext cx="194528" cy="147573"/>
            </a:xfrm>
            <a:prstGeom prst="rect">
              <a:avLst/>
            </a:prstGeom>
          </p:spPr>
        </p:pic>
        <p:pic>
          <p:nvPicPr>
            <p:cNvPr id="16" name="图形 15">
              <a:extLst>
                <a:ext uri="{FF2B5EF4-FFF2-40B4-BE49-F238E27FC236}">
                  <a16:creationId xmlns:a16="http://schemas.microsoft.com/office/drawing/2014/main" id="{7E6CD9EE-2EB9-47FC-AA55-C1051F47F182}"/>
                </a:ext>
              </a:extLst>
            </p:cNvPr>
            <p:cNvPicPr>
              <a:picLocks noChangeAspect="1"/>
            </p:cNvPicPr>
            <p:nvPr userDrawn="1"/>
          </p:nvPicPr>
          <p:blipFill>
            <a:blip r:embed="rId10">
              <a:extLst>
                <a:ext uri="{96DAC541-7B7A-43D3-8B79-37D633B846F1}">
                  <asvg:svgBlip xmlns:asvg="http://schemas.microsoft.com/office/drawing/2016/SVG/main" xmlns="" r:embed="rId11"/>
                </a:ext>
              </a:extLst>
            </a:blip>
            <a:stretch>
              <a:fillRect/>
            </a:stretch>
          </p:blipFill>
          <p:spPr>
            <a:xfrm>
              <a:off x="11682334" y="2984432"/>
              <a:ext cx="187557" cy="152074"/>
            </a:xfrm>
            <a:prstGeom prst="rect">
              <a:avLst/>
            </a:prstGeom>
          </p:spPr>
        </p:pic>
        <p:pic>
          <p:nvPicPr>
            <p:cNvPr id="17" name="图形 16">
              <a:extLst>
                <a:ext uri="{FF2B5EF4-FFF2-40B4-BE49-F238E27FC236}">
                  <a16:creationId xmlns:a16="http://schemas.microsoft.com/office/drawing/2014/main" id="{0F1B3AC8-1205-4B4D-A1BF-ED278BE7729D}"/>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137398" y="4586311"/>
              <a:ext cx="200327" cy="151972"/>
            </a:xfrm>
            <a:prstGeom prst="rect">
              <a:avLst/>
            </a:prstGeom>
          </p:spPr>
        </p:pic>
        <p:pic>
          <p:nvPicPr>
            <p:cNvPr id="18" name="图形 17">
              <a:extLst>
                <a:ext uri="{FF2B5EF4-FFF2-40B4-BE49-F238E27FC236}">
                  <a16:creationId xmlns:a16="http://schemas.microsoft.com/office/drawing/2014/main" id="{920BB9BE-9018-4CD5-AE6C-DBCC4C56AAC6}"/>
                </a:ext>
              </a:extLst>
            </p:cNvPr>
            <p:cNvPicPr>
              <a:picLocks noChangeAspect="1"/>
            </p:cNvPicPr>
            <p:nvPr userDrawn="1"/>
          </p:nvPicPr>
          <p:blipFill>
            <a:blip r:embed="rId8">
              <a:extLst>
                <a:ext uri="{96DAC541-7B7A-43D3-8B79-37D633B846F1}">
                  <asvg:svgBlip xmlns:asvg="http://schemas.microsoft.com/office/drawing/2016/SVG/main" xmlns="" r:embed="rId9"/>
                </a:ext>
              </a:extLst>
            </a:blip>
            <a:stretch>
              <a:fillRect/>
            </a:stretch>
          </p:blipFill>
          <p:spPr>
            <a:xfrm>
              <a:off x="11992314" y="2256778"/>
              <a:ext cx="173031" cy="118238"/>
            </a:xfrm>
            <a:prstGeom prst="rect">
              <a:avLst/>
            </a:prstGeom>
          </p:spPr>
        </p:pic>
        <p:pic>
          <p:nvPicPr>
            <p:cNvPr id="19" name="图形 18">
              <a:extLst>
                <a:ext uri="{FF2B5EF4-FFF2-40B4-BE49-F238E27FC236}">
                  <a16:creationId xmlns:a16="http://schemas.microsoft.com/office/drawing/2014/main" id="{BA5D7376-1AE0-46D4-A621-2F41BDB80A2A}"/>
                </a:ext>
              </a:extLst>
            </p:cNvPr>
            <p:cNvPicPr>
              <a:picLocks noChangeAspect="1"/>
            </p:cNvPicPr>
            <p:nvPr userDrawn="1"/>
          </p:nvPicPr>
          <p:blipFill>
            <a:blip r:embed="rId12">
              <a:extLst>
                <a:ext uri="{96DAC541-7B7A-43D3-8B79-37D633B846F1}">
                  <asvg:svgBlip xmlns:asvg="http://schemas.microsoft.com/office/drawing/2016/SVG/main" xmlns="" r:embed="rId13"/>
                </a:ext>
              </a:extLst>
            </a:blip>
            <a:stretch>
              <a:fillRect/>
            </a:stretch>
          </p:blipFill>
          <p:spPr>
            <a:xfrm>
              <a:off x="11198657" y="1534425"/>
              <a:ext cx="283313" cy="256072"/>
            </a:xfrm>
            <a:prstGeom prst="rect">
              <a:avLst/>
            </a:prstGeom>
          </p:spPr>
        </p:pic>
        <p:pic>
          <p:nvPicPr>
            <p:cNvPr id="20" name="图形 19">
              <a:extLst>
                <a:ext uri="{FF2B5EF4-FFF2-40B4-BE49-F238E27FC236}">
                  <a16:creationId xmlns:a16="http://schemas.microsoft.com/office/drawing/2014/main" id="{CF958869-CCFC-4ABC-85D5-D27222448BE2}"/>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8302220" y="5496417"/>
              <a:ext cx="465815" cy="353377"/>
            </a:xfrm>
            <a:prstGeom prst="rect">
              <a:avLst/>
            </a:prstGeom>
          </p:spPr>
        </p:pic>
        <p:pic>
          <p:nvPicPr>
            <p:cNvPr id="21" name="图形 20">
              <a:extLst>
                <a:ext uri="{FF2B5EF4-FFF2-40B4-BE49-F238E27FC236}">
                  <a16:creationId xmlns:a16="http://schemas.microsoft.com/office/drawing/2014/main" id="{1FDCBA24-354D-4054-BF7C-8F25E3AD4D7B}"/>
                </a:ext>
              </a:extLst>
            </p:cNvPr>
            <p:cNvPicPr>
              <a:picLocks noChangeAspect="1"/>
            </p:cNvPicPr>
            <p:nvPr userDrawn="1"/>
          </p:nvPicPr>
          <p:blipFill>
            <a:blip r:embed="rId8">
              <a:extLst>
                <a:ext uri="{96DAC541-7B7A-43D3-8B79-37D633B846F1}">
                  <asvg:svgBlip xmlns:asvg="http://schemas.microsoft.com/office/drawing/2016/SVG/main" xmlns="" r:embed="rId9"/>
                </a:ext>
              </a:extLst>
            </a:blip>
            <a:stretch>
              <a:fillRect/>
            </a:stretch>
          </p:blipFill>
          <p:spPr>
            <a:xfrm>
              <a:off x="10581309" y="6257665"/>
              <a:ext cx="266624" cy="182193"/>
            </a:xfrm>
            <a:prstGeom prst="rect">
              <a:avLst/>
            </a:prstGeom>
          </p:spPr>
        </p:pic>
        <p:pic>
          <p:nvPicPr>
            <p:cNvPr id="22" name="图形 21">
              <a:extLst>
                <a:ext uri="{FF2B5EF4-FFF2-40B4-BE49-F238E27FC236}">
                  <a16:creationId xmlns:a16="http://schemas.microsoft.com/office/drawing/2014/main" id="{E007BDA2-32F6-4C3F-A845-D30CF2BB80EE}"/>
                </a:ext>
              </a:extLst>
            </p:cNvPr>
            <p:cNvPicPr>
              <a:picLocks noChangeAspect="1"/>
            </p:cNvPicPr>
            <p:nvPr userDrawn="1"/>
          </p:nvPicPr>
          <p:blipFill>
            <a:blip r:embed="rId10">
              <a:extLst>
                <a:ext uri="{96DAC541-7B7A-43D3-8B79-37D633B846F1}">
                  <asvg:svgBlip xmlns:asvg="http://schemas.microsoft.com/office/drawing/2016/SVG/main" xmlns="" r:embed="rId11"/>
                </a:ext>
              </a:extLst>
            </a:blip>
            <a:stretch>
              <a:fillRect/>
            </a:stretch>
          </p:blipFill>
          <p:spPr>
            <a:xfrm>
              <a:off x="7586940" y="6428939"/>
              <a:ext cx="263936" cy="214003"/>
            </a:xfrm>
            <a:prstGeom prst="rect">
              <a:avLst/>
            </a:prstGeom>
          </p:spPr>
        </p:pic>
        <p:pic>
          <p:nvPicPr>
            <p:cNvPr id="23" name="图形 22">
              <a:extLst>
                <a:ext uri="{FF2B5EF4-FFF2-40B4-BE49-F238E27FC236}">
                  <a16:creationId xmlns:a16="http://schemas.microsoft.com/office/drawing/2014/main" id="{18E6455A-2668-46CB-AA13-50D8068E5BBF}"/>
                </a:ext>
              </a:extLst>
            </p:cNvPr>
            <p:cNvPicPr>
              <a:picLocks noChangeAspect="1"/>
            </p:cNvPicPr>
            <p:nvPr userDrawn="1"/>
          </p:nvPicPr>
          <p:blipFill>
            <a:blip r:embed="rId10">
              <a:extLst>
                <a:ext uri="{96DAC541-7B7A-43D3-8B79-37D633B846F1}">
                  <asvg:svgBlip xmlns:asvg="http://schemas.microsoft.com/office/drawing/2016/SVG/main" xmlns="" r:embed="rId11"/>
                </a:ext>
              </a:extLst>
            </a:blip>
            <a:stretch>
              <a:fillRect/>
            </a:stretch>
          </p:blipFill>
          <p:spPr>
            <a:xfrm>
              <a:off x="9708083" y="6429892"/>
              <a:ext cx="187557" cy="152074"/>
            </a:xfrm>
            <a:prstGeom prst="rect">
              <a:avLst/>
            </a:prstGeom>
          </p:spPr>
        </p:pic>
      </p:grpSp>
      <p:sp>
        <p:nvSpPr>
          <p:cNvPr id="12" name="文本占位符 11"/>
          <p:cNvSpPr>
            <a:spLocks noGrp="1"/>
          </p:cNvSpPr>
          <p:nvPr>
            <p:ph type="body" sz="quarter" idx="10" hasCustomPrompt="1"/>
          </p:nvPr>
        </p:nvSpPr>
        <p:spPr>
          <a:xfrm>
            <a:off x="1774248" y="3212976"/>
            <a:ext cx="8642232" cy="538156"/>
          </a:xfrm>
          <a:prstGeom prst="rect">
            <a:avLst/>
          </a:prstGeom>
        </p:spPr>
        <p:txBody>
          <a:bodyPr anchor="ctr"/>
          <a:lstStyle>
            <a:lvl1pPr marL="0" indent="0" algn="ctr">
              <a:lnSpc>
                <a:spcPts val="2400"/>
              </a:lnSpc>
              <a:buFontTx/>
              <a:buNone/>
              <a:defRPr sz="2400" b="1" spc="100" baseline="0">
                <a:solidFill>
                  <a:schemeClr val="tx2">
                    <a:lumMod val="75000"/>
                  </a:schemeClr>
                </a:solidFill>
                <a:latin typeface="微软雅黑" panose="020B0503020204020204" pitchFamily="34" charset="-122"/>
                <a:ea typeface="微软雅黑" panose="020B0503020204020204" pitchFamily="34" charset="-122"/>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单击此处编辑二级目录文本</a:t>
            </a:r>
          </a:p>
        </p:txBody>
      </p:sp>
      <p:cxnSp>
        <p:nvCxnSpPr>
          <p:cNvPr id="4" name="直接连接符 3"/>
          <p:cNvCxnSpPr>
            <a:cxnSpLocks/>
          </p:cNvCxnSpPr>
          <p:nvPr userDrawn="1"/>
        </p:nvCxnSpPr>
        <p:spPr>
          <a:xfrm>
            <a:off x="3827748" y="3740838"/>
            <a:ext cx="3735102" cy="0"/>
          </a:xfrm>
          <a:prstGeom prst="line">
            <a:avLst/>
          </a:prstGeom>
          <a:ln w="28575">
            <a:solidFill>
              <a:srgbClr val="0078B4"/>
            </a:solidFill>
          </a:ln>
        </p:spPr>
        <p:style>
          <a:lnRef idx="1">
            <a:schemeClr val="accent1"/>
          </a:lnRef>
          <a:fillRef idx="0">
            <a:schemeClr val="accent1"/>
          </a:fillRef>
          <a:effectRef idx="0">
            <a:schemeClr val="accent1"/>
          </a:effectRef>
          <a:fontRef idx="minor">
            <a:schemeClr val="tx1"/>
          </a:fontRef>
        </p:style>
      </p:cxnSp>
      <p:cxnSp>
        <p:nvCxnSpPr>
          <p:cNvPr id="147" name="直接连接符 146">
            <a:extLst>
              <a:ext uri="{FF2B5EF4-FFF2-40B4-BE49-F238E27FC236}">
                <a16:creationId xmlns:a16="http://schemas.microsoft.com/office/drawing/2014/main" id="{1D8AFABB-053A-4447-8E49-5884D013BBE3}"/>
              </a:ext>
            </a:extLst>
          </p:cNvPr>
          <p:cNvCxnSpPr/>
          <p:nvPr userDrawn="1"/>
        </p:nvCxnSpPr>
        <p:spPr>
          <a:xfrm>
            <a:off x="7670230" y="3740838"/>
            <a:ext cx="706195" cy="0"/>
          </a:xfrm>
          <a:prstGeom prst="line">
            <a:avLst/>
          </a:prstGeom>
          <a:ln w="28575">
            <a:solidFill>
              <a:srgbClr val="FAAA3C"/>
            </a:solidFill>
          </a:ln>
        </p:spPr>
        <p:style>
          <a:lnRef idx="1">
            <a:schemeClr val="accent1"/>
          </a:lnRef>
          <a:fillRef idx="0">
            <a:schemeClr val="accent1"/>
          </a:fillRef>
          <a:effectRef idx="0">
            <a:schemeClr val="accent1"/>
          </a:effectRef>
          <a:fontRef idx="minor">
            <a:schemeClr val="tx1"/>
          </a:fontRef>
        </p:style>
      </p:cxnSp>
      <p:sp>
        <p:nvSpPr>
          <p:cNvPr id="148" name="图片占位符 4">
            <a:extLst>
              <a:ext uri="{FF2B5EF4-FFF2-40B4-BE49-F238E27FC236}">
                <a16:creationId xmlns:a16="http://schemas.microsoft.com/office/drawing/2014/main" id="{3D3FF14E-920E-41D8-A31F-F99CAA4E7F95}"/>
              </a:ext>
            </a:extLst>
          </p:cNvPr>
          <p:cNvSpPr>
            <a:spLocks noGrp="1"/>
          </p:cNvSpPr>
          <p:nvPr>
            <p:ph type="pic" sz="quarter" idx="11" hasCustomPrompt="1"/>
          </p:nvPr>
        </p:nvSpPr>
        <p:spPr>
          <a:xfrm>
            <a:off x="8963765" y="553795"/>
            <a:ext cx="2160000" cy="540000"/>
          </a:xfrm>
          <a:prstGeom prst="rect">
            <a:avLst/>
          </a:prstGeom>
        </p:spPr>
        <p:txBody>
          <a:bodyPr anchor="ctr"/>
          <a:lstStyle>
            <a:lvl1pPr marL="0" indent="0" algn="l">
              <a:buNone/>
              <a:defRPr sz="1600">
                <a:solidFill>
                  <a:srgbClr val="999999"/>
                </a:solidFill>
              </a:defRPr>
            </a:lvl1pPr>
          </a:lstStyle>
          <a:p>
            <a:r>
              <a:rPr lang="zh-CN" altLang="en-US" dirty="0"/>
              <a:t>点击添加</a:t>
            </a:r>
            <a:r>
              <a:rPr lang="en-US" altLang="zh-CN" dirty="0"/>
              <a:t>logo</a:t>
            </a:r>
            <a:endParaRPr lang="zh-CN" altLang="en-US" dirty="0"/>
          </a:p>
        </p:txBody>
      </p:sp>
      <p:sp>
        <p:nvSpPr>
          <p:cNvPr id="149" name="文本框 148">
            <a:extLst>
              <a:ext uri="{FF2B5EF4-FFF2-40B4-BE49-F238E27FC236}">
                <a16:creationId xmlns:a16="http://schemas.microsoft.com/office/drawing/2014/main" id="{8820FB3A-2D71-40E8-9856-D18D5A595A3C}"/>
              </a:ext>
            </a:extLst>
          </p:cNvPr>
          <p:cNvSpPr txBox="1"/>
          <p:nvPr userDrawn="1"/>
        </p:nvSpPr>
        <p:spPr>
          <a:xfrm>
            <a:off x="12192000" y="623740"/>
            <a:ext cx="1359860" cy="400110"/>
          </a:xfrm>
          <a:prstGeom prst="rect">
            <a:avLst/>
          </a:prstGeom>
          <a:noFill/>
        </p:spPr>
        <p:txBody>
          <a:bodyPr wrap="square" rtlCol="0">
            <a:spAutoFit/>
          </a:bodyPr>
          <a:lstStyle/>
          <a:p>
            <a:pPr algn="l"/>
            <a:r>
              <a:rPr lang="zh-CN" altLang="en-US" sz="1000" b="0" i="0" dirty="0">
                <a:solidFill>
                  <a:srgbClr val="666666"/>
                </a:solidFill>
              </a:rPr>
              <a:t>点击此处可添加</a:t>
            </a:r>
            <a:r>
              <a:rPr lang="en-US" altLang="zh-CN" sz="1000" b="0" i="0" dirty="0">
                <a:solidFill>
                  <a:srgbClr val="666666"/>
                </a:solidFill>
              </a:rPr>
              <a:t>logo</a:t>
            </a:r>
            <a:r>
              <a:rPr lang="zh-CN" altLang="en-US" sz="1000" b="0" i="0" dirty="0">
                <a:solidFill>
                  <a:srgbClr val="666666"/>
                </a:solidFill>
              </a:rPr>
              <a:t>，不用可删除</a:t>
            </a:r>
            <a:endParaRPr lang="en-US" altLang="zh-CN" sz="1000" b="0" i="0" dirty="0">
              <a:solidFill>
                <a:srgbClr val="666666"/>
              </a:solidFill>
            </a:endParaRPr>
          </a:p>
        </p:txBody>
      </p:sp>
      <p:sp>
        <p:nvSpPr>
          <p:cNvPr id="150" name="文本框 149">
            <a:extLst>
              <a:ext uri="{FF2B5EF4-FFF2-40B4-BE49-F238E27FC236}">
                <a16:creationId xmlns:a16="http://schemas.microsoft.com/office/drawing/2014/main" id="{F02D768B-06E5-477E-A6D0-0BA78032A6EE}"/>
              </a:ext>
            </a:extLst>
          </p:cNvPr>
          <p:cNvSpPr txBox="1"/>
          <p:nvPr userDrawn="1"/>
        </p:nvSpPr>
        <p:spPr>
          <a:xfrm>
            <a:off x="12192000" y="3205582"/>
            <a:ext cx="1359860" cy="707886"/>
          </a:xfrm>
          <a:prstGeom prst="rect">
            <a:avLst/>
          </a:prstGeom>
          <a:noFill/>
        </p:spPr>
        <p:txBody>
          <a:bodyPr wrap="square" rtlCol="0">
            <a:spAutoFit/>
          </a:bodyPr>
          <a:lstStyle/>
          <a:p>
            <a:pPr algn="l"/>
            <a:r>
              <a:rPr lang="zh-CN" altLang="en-US" sz="1000" b="0" i="0" dirty="0">
                <a:solidFill>
                  <a:srgbClr val="666666"/>
                </a:solidFill>
              </a:rPr>
              <a:t>二级目录标题：微软雅黑，</a:t>
            </a:r>
            <a:r>
              <a:rPr lang="en-US" altLang="zh-CN" sz="1000" b="0" i="0" dirty="0">
                <a:solidFill>
                  <a:srgbClr val="666666"/>
                </a:solidFill>
              </a:rPr>
              <a:t>24</a:t>
            </a:r>
            <a:r>
              <a:rPr lang="zh-CN" altLang="en-US" sz="1000" b="0" i="0" dirty="0">
                <a:solidFill>
                  <a:srgbClr val="666666"/>
                </a:solidFill>
              </a:rPr>
              <a:t>号，加粗，过长可适当缩小字体，尽量一行</a:t>
            </a:r>
            <a:endParaRPr lang="en-US" altLang="zh-CN" sz="1000" b="0" i="0" dirty="0">
              <a:solidFill>
                <a:srgbClr val="666666"/>
              </a:solidFill>
            </a:endParaRPr>
          </a:p>
        </p:txBody>
      </p:sp>
    </p:spTree>
    <p:extLst>
      <p:ext uri="{BB962C8B-B14F-4D97-AF65-F5344CB8AC3E}">
        <p14:creationId xmlns:p14="http://schemas.microsoft.com/office/powerpoint/2010/main" val="3092366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页1">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D185CA0-26A6-4379-9AD2-B056DCB0B921}"/>
              </a:ext>
            </a:extLst>
          </p:cNvPr>
          <p:cNvSpPr/>
          <p:nvPr userDrawn="1"/>
        </p:nvSpPr>
        <p:spPr>
          <a:xfrm>
            <a:off x="0" y="1"/>
            <a:ext cx="12192000" cy="864000"/>
          </a:xfrm>
          <a:prstGeom prst="rect">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8935FAA-7FE0-49DB-881B-9375EAFFCC88}"/>
              </a:ext>
            </a:extLst>
          </p:cNvPr>
          <p:cNvSpPr/>
          <p:nvPr userDrawn="1"/>
        </p:nvSpPr>
        <p:spPr>
          <a:xfrm>
            <a:off x="0" y="0"/>
            <a:ext cx="58189" cy="864000"/>
          </a:xfrm>
          <a:prstGeom prst="rect">
            <a:avLst/>
          </a:prstGeom>
          <a:solidFill>
            <a:srgbClr val="007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1">
            <a:extLst>
              <a:ext uri="{FF2B5EF4-FFF2-40B4-BE49-F238E27FC236}">
                <a16:creationId xmlns:a16="http://schemas.microsoft.com/office/drawing/2014/main" id="{9CE2513A-D2D8-4265-A943-25A22E9DCC84}"/>
              </a:ext>
            </a:extLst>
          </p:cNvPr>
          <p:cNvSpPr>
            <a:spLocks noGrp="1"/>
          </p:cNvSpPr>
          <p:nvPr>
            <p:ph type="title" hasCustomPrompt="1"/>
          </p:nvPr>
        </p:nvSpPr>
        <p:spPr>
          <a:xfrm>
            <a:off x="346453" y="162000"/>
            <a:ext cx="9339094" cy="540000"/>
          </a:xfrm>
          <a:prstGeom prst="rect">
            <a:avLst/>
          </a:prstGeom>
        </p:spPr>
        <p:txBody>
          <a:bodyPr anchor="ctr"/>
          <a:lstStyle>
            <a:lvl1pPr>
              <a:lnSpc>
                <a:spcPct val="100000"/>
              </a:lnSpc>
              <a:defRPr sz="2800" b="1">
                <a:solidFill>
                  <a:srgbClr val="0078B4"/>
                </a:solidFill>
              </a:defRPr>
            </a:lvl1pPr>
          </a:lstStyle>
          <a:p>
            <a:r>
              <a:rPr lang="zh-CN" altLang="en-US" dirty="0"/>
              <a:t>单击此处编辑标题</a:t>
            </a:r>
          </a:p>
        </p:txBody>
      </p:sp>
      <p:sp>
        <p:nvSpPr>
          <p:cNvPr id="10" name="图片占位符 4">
            <a:extLst>
              <a:ext uri="{FF2B5EF4-FFF2-40B4-BE49-F238E27FC236}">
                <a16:creationId xmlns:a16="http://schemas.microsoft.com/office/drawing/2014/main" id="{CF54297C-AAA9-4E25-87DD-6F8E0CA5F8D3}"/>
              </a:ext>
            </a:extLst>
          </p:cNvPr>
          <p:cNvSpPr>
            <a:spLocks noGrp="1"/>
          </p:cNvSpPr>
          <p:nvPr>
            <p:ph type="pic" sz="quarter" idx="10" hasCustomPrompt="1"/>
          </p:nvPr>
        </p:nvSpPr>
        <p:spPr>
          <a:xfrm>
            <a:off x="9790322" y="163246"/>
            <a:ext cx="2160000" cy="540000"/>
          </a:xfrm>
          <a:prstGeom prst="rect">
            <a:avLst/>
          </a:prstGeom>
        </p:spPr>
        <p:txBody>
          <a:bodyPr anchor="ctr"/>
          <a:lstStyle>
            <a:lvl1pPr marL="0" indent="0" algn="l">
              <a:buNone/>
              <a:defRPr sz="1600">
                <a:solidFill>
                  <a:srgbClr val="999999"/>
                </a:solidFill>
              </a:defRPr>
            </a:lvl1pPr>
          </a:lstStyle>
          <a:p>
            <a:r>
              <a:rPr lang="zh-CN" altLang="en-US" dirty="0"/>
              <a:t>点击添加</a:t>
            </a:r>
            <a:r>
              <a:rPr lang="en-US" altLang="zh-CN" dirty="0"/>
              <a:t>logo</a:t>
            </a:r>
            <a:endParaRPr lang="zh-CN" altLang="en-US" dirty="0"/>
          </a:p>
        </p:txBody>
      </p:sp>
      <p:sp>
        <p:nvSpPr>
          <p:cNvPr id="11" name="文本框 10">
            <a:extLst>
              <a:ext uri="{FF2B5EF4-FFF2-40B4-BE49-F238E27FC236}">
                <a16:creationId xmlns:a16="http://schemas.microsoft.com/office/drawing/2014/main" id="{7C4B5ECA-0DE5-434E-9ADB-EF20519F4238}"/>
              </a:ext>
            </a:extLst>
          </p:cNvPr>
          <p:cNvSpPr txBox="1"/>
          <p:nvPr userDrawn="1"/>
        </p:nvSpPr>
        <p:spPr>
          <a:xfrm>
            <a:off x="9790322" y="-287708"/>
            <a:ext cx="2160000" cy="246221"/>
          </a:xfrm>
          <a:prstGeom prst="rect">
            <a:avLst/>
          </a:prstGeom>
          <a:noFill/>
        </p:spPr>
        <p:txBody>
          <a:bodyPr wrap="square" rtlCol="0">
            <a:spAutoFit/>
          </a:bodyPr>
          <a:lstStyle/>
          <a:p>
            <a:pPr algn="l"/>
            <a:r>
              <a:rPr lang="zh-CN" altLang="en-US" sz="1000" b="0" i="0" dirty="0">
                <a:solidFill>
                  <a:srgbClr val="666666"/>
                </a:solidFill>
              </a:rPr>
              <a:t>点击此处可添加</a:t>
            </a:r>
            <a:r>
              <a:rPr lang="en-US" altLang="zh-CN" sz="1000" b="0" i="0" dirty="0">
                <a:solidFill>
                  <a:srgbClr val="666666"/>
                </a:solidFill>
              </a:rPr>
              <a:t>logo</a:t>
            </a:r>
            <a:r>
              <a:rPr lang="zh-CN" altLang="en-US" sz="1000" b="0" i="0" dirty="0">
                <a:solidFill>
                  <a:srgbClr val="666666"/>
                </a:solidFill>
              </a:rPr>
              <a:t>，不用可删除</a:t>
            </a:r>
            <a:endParaRPr lang="en-US" altLang="zh-CN" sz="1000" b="0" i="0" dirty="0">
              <a:solidFill>
                <a:srgbClr val="666666"/>
              </a:solidFill>
            </a:endParaRPr>
          </a:p>
        </p:txBody>
      </p:sp>
      <p:sp>
        <p:nvSpPr>
          <p:cNvPr id="12" name="文本框 11">
            <a:extLst>
              <a:ext uri="{FF2B5EF4-FFF2-40B4-BE49-F238E27FC236}">
                <a16:creationId xmlns:a16="http://schemas.microsoft.com/office/drawing/2014/main" id="{140678B4-9E6C-4D19-A43E-20944606B580}"/>
              </a:ext>
            </a:extLst>
          </p:cNvPr>
          <p:cNvSpPr txBox="1"/>
          <p:nvPr userDrawn="1"/>
        </p:nvSpPr>
        <p:spPr>
          <a:xfrm>
            <a:off x="12192000" y="162000"/>
            <a:ext cx="1359860" cy="707886"/>
          </a:xfrm>
          <a:prstGeom prst="rect">
            <a:avLst/>
          </a:prstGeom>
          <a:noFill/>
        </p:spPr>
        <p:txBody>
          <a:bodyPr wrap="square" rtlCol="0">
            <a:spAutoFit/>
          </a:bodyPr>
          <a:lstStyle/>
          <a:p>
            <a:pPr algn="l"/>
            <a:r>
              <a:rPr lang="zh-CN" altLang="en-US" sz="1000" b="0" i="0" dirty="0">
                <a:solidFill>
                  <a:srgbClr val="666666"/>
                </a:solidFill>
              </a:rPr>
              <a:t>标题文本：微软雅黑，</a:t>
            </a:r>
            <a:r>
              <a:rPr lang="en-US" altLang="zh-CN" sz="1000" b="0" i="0" dirty="0">
                <a:solidFill>
                  <a:srgbClr val="666666"/>
                </a:solidFill>
              </a:rPr>
              <a:t>28</a:t>
            </a:r>
            <a:r>
              <a:rPr lang="zh-CN" altLang="en-US" sz="1000" b="0" i="0" dirty="0">
                <a:solidFill>
                  <a:srgbClr val="666666"/>
                </a:solidFill>
              </a:rPr>
              <a:t>号，加粗，过长可适当缩小字体，尽量一行</a:t>
            </a:r>
            <a:endParaRPr lang="en-US" altLang="zh-CN" sz="1000" b="0" i="0" dirty="0">
              <a:solidFill>
                <a:srgbClr val="666666"/>
              </a:solidFill>
            </a:endParaRPr>
          </a:p>
        </p:txBody>
      </p:sp>
      <p:sp>
        <p:nvSpPr>
          <p:cNvPr id="13" name="文本框 12">
            <a:extLst>
              <a:ext uri="{FF2B5EF4-FFF2-40B4-BE49-F238E27FC236}">
                <a16:creationId xmlns:a16="http://schemas.microsoft.com/office/drawing/2014/main" id="{052F0AF0-7389-4949-A7CD-F147FA7E6EE6}"/>
              </a:ext>
            </a:extLst>
          </p:cNvPr>
          <p:cNvSpPr txBox="1"/>
          <p:nvPr userDrawn="1"/>
        </p:nvSpPr>
        <p:spPr>
          <a:xfrm>
            <a:off x="12192000" y="1268759"/>
            <a:ext cx="1359860" cy="2862322"/>
          </a:xfrm>
          <a:prstGeom prst="rect">
            <a:avLst/>
          </a:prstGeom>
          <a:noFill/>
        </p:spPr>
        <p:txBody>
          <a:bodyPr wrap="square" rtlCol="0">
            <a:spAutoFit/>
          </a:bodyPr>
          <a:lstStyle/>
          <a:p>
            <a:pPr algn="l"/>
            <a:r>
              <a:rPr lang="zh-CN" altLang="en-US" sz="1000" b="0" i="0" dirty="0">
                <a:solidFill>
                  <a:srgbClr val="666666"/>
                </a:solidFill>
              </a:rPr>
              <a:t>正文一级：微软雅黑，</a:t>
            </a:r>
            <a:r>
              <a:rPr lang="en-US" altLang="zh-CN" sz="1000" b="0" i="0" dirty="0">
                <a:solidFill>
                  <a:srgbClr val="666666"/>
                </a:solidFill>
              </a:rPr>
              <a:t>16</a:t>
            </a:r>
            <a:r>
              <a:rPr lang="zh-CN" altLang="en-US" sz="1000" b="0" i="0" dirty="0">
                <a:solidFill>
                  <a:srgbClr val="666666"/>
                </a:solidFill>
              </a:rPr>
              <a:t>号，</a:t>
            </a:r>
            <a:r>
              <a:rPr lang="en-US" altLang="zh-CN" sz="1000" b="0" i="0" dirty="0">
                <a:solidFill>
                  <a:srgbClr val="666666"/>
                </a:solidFill>
              </a:rPr>
              <a:t>1.5</a:t>
            </a:r>
            <a:r>
              <a:rPr lang="zh-CN" altLang="en-US" sz="1000" b="0" i="0" dirty="0">
                <a:solidFill>
                  <a:srgbClr val="666666"/>
                </a:solidFill>
              </a:rPr>
              <a:t>倍行距，文字过多可适当缩小字体或行距，保证页面协调。</a:t>
            </a:r>
            <a:endParaRPr lang="en-US" altLang="zh-CN" sz="1000" b="0" i="0" dirty="0">
              <a:solidFill>
                <a:srgbClr val="666666"/>
              </a:solidFill>
            </a:endParaRPr>
          </a:p>
          <a:p>
            <a:pPr algn="l"/>
            <a:endParaRPr lang="en-US" altLang="zh-CN" sz="1000" b="0" i="0" dirty="0">
              <a:solidFill>
                <a:srgbClr val="66666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b="0" i="0" dirty="0">
                <a:solidFill>
                  <a:srgbClr val="666666"/>
                </a:solidFill>
              </a:rPr>
              <a:t>正文次级：微软雅黑，</a:t>
            </a:r>
            <a:r>
              <a:rPr lang="en-US" altLang="zh-CN" sz="1000" b="0" i="0" dirty="0">
                <a:solidFill>
                  <a:srgbClr val="666666"/>
                </a:solidFill>
              </a:rPr>
              <a:t>14</a:t>
            </a:r>
            <a:r>
              <a:rPr lang="zh-CN" altLang="en-US" sz="1000" b="0" i="0" dirty="0">
                <a:solidFill>
                  <a:srgbClr val="666666"/>
                </a:solidFill>
              </a:rPr>
              <a:t>号，</a:t>
            </a:r>
            <a:r>
              <a:rPr lang="en-US" altLang="zh-CN" sz="1000" b="0" i="0" dirty="0">
                <a:solidFill>
                  <a:srgbClr val="666666"/>
                </a:solidFill>
              </a:rPr>
              <a:t>1.5</a:t>
            </a:r>
            <a:r>
              <a:rPr lang="zh-CN" altLang="en-US" sz="1000" b="0" i="0" dirty="0">
                <a:solidFill>
                  <a:srgbClr val="666666"/>
                </a:solidFill>
              </a:rPr>
              <a:t>倍行距，文字过多可适当缩小字体或行距，保证页面协调。</a:t>
            </a:r>
            <a:endParaRPr lang="en-US" altLang="zh-CN" sz="1000" b="0" i="0" dirty="0">
              <a:solidFill>
                <a:srgbClr val="66666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000" b="0" i="0" dirty="0">
              <a:solidFill>
                <a:srgbClr val="66666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b="0" i="0" dirty="0">
                <a:solidFill>
                  <a:srgbClr val="666666"/>
                </a:solidFill>
              </a:rPr>
              <a:t>图片：清晰度高，等比缩放，不要拉伸</a:t>
            </a:r>
            <a:endParaRPr lang="en-US" altLang="zh-CN" sz="1000" b="0" i="0" dirty="0">
              <a:solidFill>
                <a:srgbClr val="66666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000" b="0" i="0" dirty="0">
              <a:solidFill>
                <a:srgbClr val="66666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b="0" i="0" dirty="0">
                <a:solidFill>
                  <a:srgbClr val="666666"/>
                </a:solidFill>
              </a:rPr>
              <a:t>配色：可从左边色块吸取，尽量避免饱和度过高</a:t>
            </a:r>
            <a:endParaRPr lang="en-US" altLang="zh-CN" sz="1000" b="0" i="0" dirty="0">
              <a:solidFill>
                <a:srgbClr val="666666"/>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页2">
    <p:spTree>
      <p:nvGrpSpPr>
        <p:cNvPr id="1" name=""/>
        <p:cNvGrpSpPr/>
        <p:nvPr/>
      </p:nvGrpSpPr>
      <p:grpSpPr>
        <a:xfrm>
          <a:off x="0" y="0"/>
          <a:ext cx="0" cy="0"/>
          <a:chOff x="0" y="0"/>
          <a:chExt cx="0" cy="0"/>
        </a:xfrm>
      </p:grpSpPr>
      <p:sp>
        <p:nvSpPr>
          <p:cNvPr id="9" name="内容占位符 2"/>
          <p:cNvSpPr>
            <a:spLocks noGrp="1"/>
          </p:cNvSpPr>
          <p:nvPr>
            <p:ph idx="1"/>
          </p:nvPr>
        </p:nvSpPr>
        <p:spPr>
          <a:xfrm>
            <a:off x="838200" y="1268759"/>
            <a:ext cx="10515600" cy="4908203"/>
          </a:xfrm>
          <a:prstGeom prst="rect">
            <a:avLst/>
          </a:prstGeom>
        </p:spPr>
        <p:txBody>
          <a:bodyPr/>
          <a:lstStyle>
            <a:lvl1pPr marL="0" indent="0">
              <a:lnSpc>
                <a:spcPct val="150000"/>
              </a:lnSpc>
              <a:spcBef>
                <a:spcPts val="0"/>
              </a:spcBef>
              <a:buClr>
                <a:srgbClr val="0078B4"/>
              </a:buClr>
              <a:buFont typeface="Microsoft YaHei UI" panose="020B0503020204020204" pitchFamily="34" charset="-122"/>
              <a:buNone/>
              <a:defRPr sz="1600">
                <a:solidFill>
                  <a:srgbClr val="666666"/>
                </a:solidFill>
              </a:defRPr>
            </a:lvl1pPr>
            <a:lvl2pPr marL="431800" indent="-288290">
              <a:lnSpc>
                <a:spcPct val="150000"/>
              </a:lnSpc>
              <a:spcBef>
                <a:spcPts val="0"/>
              </a:spcBef>
              <a:buClr>
                <a:srgbClr val="0078B4"/>
              </a:buClr>
              <a:buFont typeface="Wingdings" panose="05000000000000000000" pitchFamily="2" charset="2"/>
              <a:buChar char="l"/>
              <a:defRPr sz="1400">
                <a:solidFill>
                  <a:srgbClr val="666666"/>
                </a:solidFill>
              </a:defRPr>
            </a:lvl2pPr>
            <a:lvl3pPr marL="647700" indent="-288290">
              <a:lnSpc>
                <a:spcPct val="150000"/>
              </a:lnSpc>
              <a:spcBef>
                <a:spcPts val="0"/>
              </a:spcBef>
              <a:buClr>
                <a:srgbClr val="0078B4"/>
              </a:buClr>
              <a:buFont typeface="Wingdings" panose="05000000000000000000" pitchFamily="2" charset="2"/>
              <a:buChar char="l"/>
              <a:defRPr sz="1200">
                <a:solidFill>
                  <a:srgbClr val="666666"/>
                </a:solidFill>
              </a:defRPr>
            </a:lvl3pPr>
            <a:lvl4pPr marL="899795" indent="-179705">
              <a:lnSpc>
                <a:spcPts val="1400"/>
              </a:lnSpc>
              <a:spcBef>
                <a:spcPts val="800"/>
              </a:spcBef>
              <a:buClr>
                <a:srgbClr val="0096C8"/>
              </a:buClr>
              <a:buFont typeface="Wingdings" panose="05000000000000000000" pitchFamily="2" charset="2"/>
              <a:buChar char="l"/>
              <a:defRPr sz="1200">
                <a:solidFill>
                  <a:srgbClr val="666666"/>
                </a:solidFill>
              </a:defRPr>
            </a:lvl4pPr>
            <a:lvl5pPr marL="1259840" indent="-179705">
              <a:lnSpc>
                <a:spcPts val="1400"/>
              </a:lnSpc>
              <a:spcBef>
                <a:spcPts val="800"/>
              </a:spcBef>
              <a:buClr>
                <a:srgbClr val="0096C8"/>
              </a:buClr>
              <a:buFont typeface="Wingdings" panose="05000000000000000000" pitchFamily="2" charset="2"/>
              <a:buChar char="n"/>
              <a:defRPr sz="1200">
                <a:solidFill>
                  <a:srgbClr val="666666"/>
                </a:solidFill>
              </a:defRPr>
            </a:lvl5pPr>
          </a:lstStyle>
          <a:p>
            <a:pPr lvl="0"/>
            <a:r>
              <a:rPr lang="zh-CN" altLang="en-US" dirty="0"/>
              <a:t>单击此处编辑母版文本样式</a:t>
            </a:r>
          </a:p>
          <a:p>
            <a:pPr lvl="1"/>
            <a:r>
              <a:rPr lang="zh-CN" altLang="en-US" dirty="0"/>
              <a:t>二级</a:t>
            </a:r>
          </a:p>
        </p:txBody>
      </p:sp>
      <p:sp>
        <p:nvSpPr>
          <p:cNvPr id="7" name="矩形 6">
            <a:extLst>
              <a:ext uri="{FF2B5EF4-FFF2-40B4-BE49-F238E27FC236}">
                <a16:creationId xmlns:a16="http://schemas.microsoft.com/office/drawing/2014/main" id="{DD29CB15-5C77-4480-8335-B3FE301BE8CC}"/>
              </a:ext>
            </a:extLst>
          </p:cNvPr>
          <p:cNvSpPr/>
          <p:nvPr userDrawn="1"/>
        </p:nvSpPr>
        <p:spPr>
          <a:xfrm>
            <a:off x="0" y="1"/>
            <a:ext cx="12192000" cy="864000"/>
          </a:xfrm>
          <a:prstGeom prst="rect">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1">
            <a:extLst>
              <a:ext uri="{FF2B5EF4-FFF2-40B4-BE49-F238E27FC236}">
                <a16:creationId xmlns:a16="http://schemas.microsoft.com/office/drawing/2014/main" id="{0B995E2F-DB25-42BF-BEB8-336AF77B37B5}"/>
              </a:ext>
            </a:extLst>
          </p:cNvPr>
          <p:cNvSpPr>
            <a:spLocks noGrp="1"/>
          </p:cNvSpPr>
          <p:nvPr>
            <p:ph type="title" hasCustomPrompt="1"/>
          </p:nvPr>
        </p:nvSpPr>
        <p:spPr>
          <a:xfrm>
            <a:off x="346453" y="162000"/>
            <a:ext cx="9339094" cy="540000"/>
          </a:xfrm>
          <a:prstGeom prst="rect">
            <a:avLst/>
          </a:prstGeom>
        </p:spPr>
        <p:txBody>
          <a:bodyPr anchor="ctr"/>
          <a:lstStyle>
            <a:lvl1pPr>
              <a:lnSpc>
                <a:spcPct val="100000"/>
              </a:lnSpc>
              <a:defRPr sz="2800" b="1">
                <a:solidFill>
                  <a:srgbClr val="0078B4"/>
                </a:solidFill>
              </a:defRPr>
            </a:lvl1pPr>
          </a:lstStyle>
          <a:p>
            <a:r>
              <a:rPr lang="zh-CN" altLang="en-US" dirty="0"/>
              <a:t>单击此处编辑标题</a:t>
            </a:r>
          </a:p>
        </p:txBody>
      </p:sp>
      <p:sp>
        <p:nvSpPr>
          <p:cNvPr id="10" name="矩形 9">
            <a:extLst>
              <a:ext uri="{FF2B5EF4-FFF2-40B4-BE49-F238E27FC236}">
                <a16:creationId xmlns:a16="http://schemas.microsoft.com/office/drawing/2014/main" id="{A2EEF3E8-B28B-47BF-9810-2F1AC087805E}"/>
              </a:ext>
            </a:extLst>
          </p:cNvPr>
          <p:cNvSpPr/>
          <p:nvPr userDrawn="1"/>
        </p:nvSpPr>
        <p:spPr>
          <a:xfrm>
            <a:off x="0" y="0"/>
            <a:ext cx="58189" cy="864000"/>
          </a:xfrm>
          <a:prstGeom prst="rect">
            <a:avLst/>
          </a:prstGeom>
          <a:solidFill>
            <a:srgbClr val="007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图片占位符 4">
            <a:extLst>
              <a:ext uri="{FF2B5EF4-FFF2-40B4-BE49-F238E27FC236}">
                <a16:creationId xmlns:a16="http://schemas.microsoft.com/office/drawing/2014/main" id="{8DE8420D-DDD8-428F-9EFF-C6A40FD98228}"/>
              </a:ext>
            </a:extLst>
          </p:cNvPr>
          <p:cNvSpPr>
            <a:spLocks noGrp="1"/>
          </p:cNvSpPr>
          <p:nvPr>
            <p:ph type="pic" sz="quarter" idx="10" hasCustomPrompt="1"/>
          </p:nvPr>
        </p:nvSpPr>
        <p:spPr>
          <a:xfrm>
            <a:off x="9790322" y="163246"/>
            <a:ext cx="2160000" cy="540000"/>
          </a:xfrm>
          <a:prstGeom prst="rect">
            <a:avLst/>
          </a:prstGeom>
        </p:spPr>
        <p:txBody>
          <a:bodyPr anchor="ctr"/>
          <a:lstStyle>
            <a:lvl1pPr marL="0" indent="0" algn="l">
              <a:buNone/>
              <a:defRPr sz="1600">
                <a:solidFill>
                  <a:srgbClr val="999999"/>
                </a:solidFill>
              </a:defRPr>
            </a:lvl1pPr>
          </a:lstStyle>
          <a:p>
            <a:r>
              <a:rPr lang="zh-CN" altLang="en-US" dirty="0"/>
              <a:t>点击添加</a:t>
            </a:r>
            <a:r>
              <a:rPr lang="en-US" altLang="zh-CN" dirty="0"/>
              <a:t>logo</a:t>
            </a:r>
            <a:endParaRPr lang="zh-CN" altLang="en-US" dirty="0"/>
          </a:p>
        </p:txBody>
      </p:sp>
      <p:sp>
        <p:nvSpPr>
          <p:cNvPr id="13" name="文本框 12">
            <a:extLst>
              <a:ext uri="{FF2B5EF4-FFF2-40B4-BE49-F238E27FC236}">
                <a16:creationId xmlns:a16="http://schemas.microsoft.com/office/drawing/2014/main" id="{BB1BF355-037F-4180-A805-071DBF5047D0}"/>
              </a:ext>
            </a:extLst>
          </p:cNvPr>
          <p:cNvSpPr txBox="1"/>
          <p:nvPr userDrawn="1"/>
        </p:nvSpPr>
        <p:spPr>
          <a:xfrm>
            <a:off x="12192000" y="162000"/>
            <a:ext cx="1359860" cy="707886"/>
          </a:xfrm>
          <a:prstGeom prst="rect">
            <a:avLst/>
          </a:prstGeom>
          <a:noFill/>
        </p:spPr>
        <p:txBody>
          <a:bodyPr wrap="square" rtlCol="0">
            <a:spAutoFit/>
          </a:bodyPr>
          <a:lstStyle/>
          <a:p>
            <a:pPr algn="l"/>
            <a:r>
              <a:rPr lang="zh-CN" altLang="en-US" sz="1000" b="0" i="0" dirty="0">
                <a:solidFill>
                  <a:srgbClr val="666666"/>
                </a:solidFill>
              </a:rPr>
              <a:t>标题文本：微软雅黑，</a:t>
            </a:r>
            <a:r>
              <a:rPr lang="en-US" altLang="zh-CN" sz="1000" b="0" i="0" dirty="0">
                <a:solidFill>
                  <a:srgbClr val="666666"/>
                </a:solidFill>
              </a:rPr>
              <a:t>28</a:t>
            </a:r>
            <a:r>
              <a:rPr lang="zh-CN" altLang="en-US" sz="1000" b="0" i="0" dirty="0">
                <a:solidFill>
                  <a:srgbClr val="666666"/>
                </a:solidFill>
              </a:rPr>
              <a:t>号，加粗，过长可适当缩小字体，尽量一行</a:t>
            </a:r>
            <a:endParaRPr lang="en-US" altLang="zh-CN" sz="1000" b="0" i="0" dirty="0">
              <a:solidFill>
                <a:srgbClr val="666666"/>
              </a:solidFill>
            </a:endParaRPr>
          </a:p>
        </p:txBody>
      </p:sp>
      <p:sp>
        <p:nvSpPr>
          <p:cNvPr id="16" name="文本框 15">
            <a:extLst>
              <a:ext uri="{FF2B5EF4-FFF2-40B4-BE49-F238E27FC236}">
                <a16:creationId xmlns:a16="http://schemas.microsoft.com/office/drawing/2014/main" id="{6C19EED0-4977-4099-A96A-F896DCE33356}"/>
              </a:ext>
            </a:extLst>
          </p:cNvPr>
          <p:cNvSpPr txBox="1"/>
          <p:nvPr userDrawn="1"/>
        </p:nvSpPr>
        <p:spPr>
          <a:xfrm>
            <a:off x="9790322" y="-287708"/>
            <a:ext cx="2160000" cy="246221"/>
          </a:xfrm>
          <a:prstGeom prst="rect">
            <a:avLst/>
          </a:prstGeom>
          <a:noFill/>
        </p:spPr>
        <p:txBody>
          <a:bodyPr wrap="square" rtlCol="0">
            <a:spAutoFit/>
          </a:bodyPr>
          <a:lstStyle/>
          <a:p>
            <a:pPr algn="l"/>
            <a:r>
              <a:rPr lang="zh-CN" altLang="en-US" sz="1000" b="0" i="0" dirty="0">
                <a:solidFill>
                  <a:srgbClr val="666666"/>
                </a:solidFill>
              </a:rPr>
              <a:t>点击此处可添加</a:t>
            </a:r>
            <a:r>
              <a:rPr lang="en-US" altLang="zh-CN" sz="1000" b="0" i="0" dirty="0">
                <a:solidFill>
                  <a:srgbClr val="666666"/>
                </a:solidFill>
              </a:rPr>
              <a:t>logo</a:t>
            </a:r>
            <a:r>
              <a:rPr lang="zh-CN" altLang="en-US" sz="1000" b="0" i="0" dirty="0">
                <a:solidFill>
                  <a:srgbClr val="666666"/>
                </a:solidFill>
              </a:rPr>
              <a:t>，不用可删除</a:t>
            </a:r>
            <a:endParaRPr lang="en-US" altLang="zh-CN" sz="1000" b="0" i="0" dirty="0">
              <a:solidFill>
                <a:srgbClr val="666666"/>
              </a:solidFill>
            </a:endParaRPr>
          </a:p>
        </p:txBody>
      </p:sp>
      <p:sp>
        <p:nvSpPr>
          <p:cNvPr id="17" name="文本框 16">
            <a:extLst>
              <a:ext uri="{FF2B5EF4-FFF2-40B4-BE49-F238E27FC236}">
                <a16:creationId xmlns:a16="http://schemas.microsoft.com/office/drawing/2014/main" id="{46D6D179-F6D4-4D56-93B2-CC76DE0DA635}"/>
              </a:ext>
            </a:extLst>
          </p:cNvPr>
          <p:cNvSpPr txBox="1"/>
          <p:nvPr userDrawn="1"/>
        </p:nvSpPr>
        <p:spPr>
          <a:xfrm>
            <a:off x="12192000" y="1268759"/>
            <a:ext cx="1359860" cy="2862322"/>
          </a:xfrm>
          <a:prstGeom prst="rect">
            <a:avLst/>
          </a:prstGeom>
          <a:noFill/>
        </p:spPr>
        <p:txBody>
          <a:bodyPr wrap="square" rtlCol="0">
            <a:spAutoFit/>
          </a:bodyPr>
          <a:lstStyle/>
          <a:p>
            <a:pPr algn="l"/>
            <a:r>
              <a:rPr lang="zh-CN" altLang="en-US" sz="1000" b="0" i="0" dirty="0">
                <a:solidFill>
                  <a:srgbClr val="666666"/>
                </a:solidFill>
              </a:rPr>
              <a:t>正文一级：微软雅黑，</a:t>
            </a:r>
            <a:r>
              <a:rPr lang="en-US" altLang="zh-CN" sz="1000" b="0" i="0" dirty="0">
                <a:solidFill>
                  <a:srgbClr val="666666"/>
                </a:solidFill>
              </a:rPr>
              <a:t>16</a:t>
            </a:r>
            <a:r>
              <a:rPr lang="zh-CN" altLang="en-US" sz="1000" b="0" i="0" dirty="0">
                <a:solidFill>
                  <a:srgbClr val="666666"/>
                </a:solidFill>
              </a:rPr>
              <a:t>号，</a:t>
            </a:r>
            <a:r>
              <a:rPr lang="en-US" altLang="zh-CN" sz="1000" b="0" i="0" dirty="0">
                <a:solidFill>
                  <a:srgbClr val="666666"/>
                </a:solidFill>
              </a:rPr>
              <a:t>1.5</a:t>
            </a:r>
            <a:r>
              <a:rPr lang="zh-CN" altLang="en-US" sz="1000" b="0" i="0" dirty="0">
                <a:solidFill>
                  <a:srgbClr val="666666"/>
                </a:solidFill>
              </a:rPr>
              <a:t>倍行距，文字过多可适当缩小字体或行距，保证页面协调。</a:t>
            </a:r>
            <a:endParaRPr lang="en-US" altLang="zh-CN" sz="1000" b="0" i="0" dirty="0">
              <a:solidFill>
                <a:srgbClr val="666666"/>
              </a:solidFill>
            </a:endParaRPr>
          </a:p>
          <a:p>
            <a:pPr algn="l"/>
            <a:endParaRPr lang="en-US" altLang="zh-CN" sz="1000" b="0" i="0" dirty="0">
              <a:solidFill>
                <a:srgbClr val="66666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b="0" i="0" dirty="0">
                <a:solidFill>
                  <a:srgbClr val="666666"/>
                </a:solidFill>
              </a:rPr>
              <a:t>正文次级：微软雅黑，</a:t>
            </a:r>
            <a:r>
              <a:rPr lang="en-US" altLang="zh-CN" sz="1000" b="0" i="0" dirty="0">
                <a:solidFill>
                  <a:srgbClr val="666666"/>
                </a:solidFill>
              </a:rPr>
              <a:t>14</a:t>
            </a:r>
            <a:r>
              <a:rPr lang="zh-CN" altLang="en-US" sz="1000" b="0" i="0" dirty="0">
                <a:solidFill>
                  <a:srgbClr val="666666"/>
                </a:solidFill>
              </a:rPr>
              <a:t>号，</a:t>
            </a:r>
            <a:r>
              <a:rPr lang="en-US" altLang="zh-CN" sz="1000" b="0" i="0" dirty="0">
                <a:solidFill>
                  <a:srgbClr val="666666"/>
                </a:solidFill>
              </a:rPr>
              <a:t>1.5</a:t>
            </a:r>
            <a:r>
              <a:rPr lang="zh-CN" altLang="en-US" sz="1000" b="0" i="0" dirty="0">
                <a:solidFill>
                  <a:srgbClr val="666666"/>
                </a:solidFill>
              </a:rPr>
              <a:t>倍行距，文字过多可适当缩小字体或行距，保证页面协调。</a:t>
            </a:r>
            <a:endParaRPr lang="en-US" altLang="zh-CN" sz="1000" b="0" i="0" dirty="0">
              <a:solidFill>
                <a:srgbClr val="66666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000" b="0" i="0" dirty="0">
              <a:solidFill>
                <a:srgbClr val="66666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b="0" i="0" dirty="0">
                <a:solidFill>
                  <a:srgbClr val="666666"/>
                </a:solidFill>
              </a:rPr>
              <a:t>图片：清晰度高，等比缩放，不要拉伸</a:t>
            </a:r>
            <a:endParaRPr lang="en-US" altLang="zh-CN" sz="1000" b="0" i="0" dirty="0">
              <a:solidFill>
                <a:srgbClr val="66666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000" b="0" i="0" dirty="0">
              <a:solidFill>
                <a:srgbClr val="66666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b="0" i="0" dirty="0">
                <a:solidFill>
                  <a:srgbClr val="666666"/>
                </a:solidFill>
              </a:rPr>
              <a:t>配色：可从左边色块吸取，尽量避免饱和度过高</a:t>
            </a:r>
            <a:endParaRPr lang="en-US" altLang="zh-CN" sz="1000" b="0" i="0" dirty="0">
              <a:solidFill>
                <a:srgbClr val="666666"/>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
        <p:nvSpPr>
          <p:cNvPr id="3" name="图片占位符 4">
            <a:extLst>
              <a:ext uri="{FF2B5EF4-FFF2-40B4-BE49-F238E27FC236}">
                <a16:creationId xmlns:a16="http://schemas.microsoft.com/office/drawing/2014/main" id="{FDAA1BD7-C39A-4E05-88C5-51658F69370A}"/>
              </a:ext>
            </a:extLst>
          </p:cNvPr>
          <p:cNvSpPr>
            <a:spLocks noGrp="1"/>
          </p:cNvSpPr>
          <p:nvPr>
            <p:ph type="pic" sz="quarter" idx="10" hasCustomPrompt="1"/>
          </p:nvPr>
        </p:nvSpPr>
        <p:spPr>
          <a:xfrm>
            <a:off x="9790322" y="163246"/>
            <a:ext cx="2160000" cy="540000"/>
          </a:xfrm>
          <a:prstGeom prst="rect">
            <a:avLst/>
          </a:prstGeom>
        </p:spPr>
        <p:txBody>
          <a:bodyPr anchor="ctr"/>
          <a:lstStyle>
            <a:lvl1pPr marL="0" indent="0" algn="l">
              <a:buNone/>
              <a:defRPr sz="1600">
                <a:solidFill>
                  <a:srgbClr val="999999"/>
                </a:solidFill>
              </a:defRPr>
            </a:lvl1pPr>
          </a:lstStyle>
          <a:p>
            <a:r>
              <a:rPr lang="zh-CN" altLang="en-US" dirty="0"/>
              <a:t>点击添加</a:t>
            </a:r>
            <a:r>
              <a:rPr lang="en-US" altLang="zh-CN" dirty="0"/>
              <a:t>logo</a:t>
            </a:r>
            <a:endParaRPr lang="zh-CN" altLang="en-US" dirty="0"/>
          </a:p>
        </p:txBody>
      </p:sp>
      <p:sp>
        <p:nvSpPr>
          <p:cNvPr id="7" name="文本框 6">
            <a:extLst>
              <a:ext uri="{FF2B5EF4-FFF2-40B4-BE49-F238E27FC236}">
                <a16:creationId xmlns:a16="http://schemas.microsoft.com/office/drawing/2014/main" id="{4C313D9A-7A98-48C3-B100-E0BE7C6C0074}"/>
              </a:ext>
            </a:extLst>
          </p:cNvPr>
          <p:cNvSpPr txBox="1"/>
          <p:nvPr userDrawn="1"/>
        </p:nvSpPr>
        <p:spPr>
          <a:xfrm>
            <a:off x="9790322" y="-287708"/>
            <a:ext cx="2160000" cy="246221"/>
          </a:xfrm>
          <a:prstGeom prst="rect">
            <a:avLst/>
          </a:prstGeom>
          <a:noFill/>
        </p:spPr>
        <p:txBody>
          <a:bodyPr wrap="square" rtlCol="0">
            <a:spAutoFit/>
          </a:bodyPr>
          <a:lstStyle/>
          <a:p>
            <a:pPr algn="l"/>
            <a:r>
              <a:rPr lang="zh-CN" altLang="en-US" sz="1000" b="0" i="0" dirty="0">
                <a:solidFill>
                  <a:srgbClr val="666666"/>
                </a:solidFill>
              </a:rPr>
              <a:t>点击此处可添加</a:t>
            </a:r>
            <a:r>
              <a:rPr lang="en-US" altLang="zh-CN" sz="1000" b="0" i="0" dirty="0">
                <a:solidFill>
                  <a:srgbClr val="666666"/>
                </a:solidFill>
              </a:rPr>
              <a:t>logo</a:t>
            </a:r>
            <a:r>
              <a:rPr lang="zh-CN" altLang="en-US" sz="1000" b="0" i="0" dirty="0">
                <a:solidFill>
                  <a:srgbClr val="666666"/>
                </a:solidFill>
              </a:rPr>
              <a:t>，不用可删除</a:t>
            </a:r>
            <a:endParaRPr lang="en-US" altLang="zh-CN" sz="1000" b="0" i="0" dirty="0">
              <a:solidFill>
                <a:srgbClr val="666666"/>
              </a:solidFill>
            </a:endParaRPr>
          </a:p>
        </p:txBody>
      </p:sp>
      <p:sp>
        <p:nvSpPr>
          <p:cNvPr id="9" name="文本框 8">
            <a:extLst>
              <a:ext uri="{FF2B5EF4-FFF2-40B4-BE49-F238E27FC236}">
                <a16:creationId xmlns:a16="http://schemas.microsoft.com/office/drawing/2014/main" id="{C71E5109-444E-4962-B3E3-CA6C83D657F5}"/>
              </a:ext>
            </a:extLst>
          </p:cNvPr>
          <p:cNvSpPr txBox="1"/>
          <p:nvPr userDrawn="1"/>
        </p:nvSpPr>
        <p:spPr>
          <a:xfrm>
            <a:off x="12192000" y="1268759"/>
            <a:ext cx="1359860" cy="2862322"/>
          </a:xfrm>
          <a:prstGeom prst="rect">
            <a:avLst/>
          </a:prstGeom>
          <a:noFill/>
        </p:spPr>
        <p:txBody>
          <a:bodyPr wrap="square" rtlCol="0">
            <a:spAutoFit/>
          </a:bodyPr>
          <a:lstStyle/>
          <a:p>
            <a:pPr algn="l"/>
            <a:r>
              <a:rPr lang="zh-CN" altLang="en-US" sz="1000" b="0" i="0" dirty="0">
                <a:solidFill>
                  <a:srgbClr val="666666"/>
                </a:solidFill>
              </a:rPr>
              <a:t>正文一级：微软雅黑，</a:t>
            </a:r>
            <a:r>
              <a:rPr lang="en-US" altLang="zh-CN" sz="1000" b="0" i="0" dirty="0">
                <a:solidFill>
                  <a:srgbClr val="666666"/>
                </a:solidFill>
              </a:rPr>
              <a:t>16</a:t>
            </a:r>
            <a:r>
              <a:rPr lang="zh-CN" altLang="en-US" sz="1000" b="0" i="0" dirty="0">
                <a:solidFill>
                  <a:srgbClr val="666666"/>
                </a:solidFill>
              </a:rPr>
              <a:t>号，</a:t>
            </a:r>
            <a:r>
              <a:rPr lang="en-US" altLang="zh-CN" sz="1000" b="0" i="0" dirty="0">
                <a:solidFill>
                  <a:srgbClr val="666666"/>
                </a:solidFill>
              </a:rPr>
              <a:t>1.5</a:t>
            </a:r>
            <a:r>
              <a:rPr lang="zh-CN" altLang="en-US" sz="1000" b="0" i="0" dirty="0">
                <a:solidFill>
                  <a:srgbClr val="666666"/>
                </a:solidFill>
              </a:rPr>
              <a:t>倍行距，文字过多可适当缩小字体或行距，保证页面协调。</a:t>
            </a:r>
            <a:endParaRPr lang="en-US" altLang="zh-CN" sz="1000" b="0" i="0" dirty="0">
              <a:solidFill>
                <a:srgbClr val="666666"/>
              </a:solidFill>
            </a:endParaRPr>
          </a:p>
          <a:p>
            <a:pPr algn="l"/>
            <a:endParaRPr lang="en-US" altLang="zh-CN" sz="1000" b="0" i="0" dirty="0">
              <a:solidFill>
                <a:srgbClr val="66666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b="0" i="0" dirty="0">
                <a:solidFill>
                  <a:srgbClr val="666666"/>
                </a:solidFill>
              </a:rPr>
              <a:t>正文次级：微软雅黑，</a:t>
            </a:r>
            <a:r>
              <a:rPr lang="en-US" altLang="zh-CN" sz="1000" b="0" i="0" dirty="0">
                <a:solidFill>
                  <a:srgbClr val="666666"/>
                </a:solidFill>
              </a:rPr>
              <a:t>14</a:t>
            </a:r>
            <a:r>
              <a:rPr lang="zh-CN" altLang="en-US" sz="1000" b="0" i="0" dirty="0">
                <a:solidFill>
                  <a:srgbClr val="666666"/>
                </a:solidFill>
              </a:rPr>
              <a:t>号，</a:t>
            </a:r>
            <a:r>
              <a:rPr lang="en-US" altLang="zh-CN" sz="1000" b="0" i="0" dirty="0">
                <a:solidFill>
                  <a:srgbClr val="666666"/>
                </a:solidFill>
              </a:rPr>
              <a:t>1.5</a:t>
            </a:r>
            <a:r>
              <a:rPr lang="zh-CN" altLang="en-US" sz="1000" b="0" i="0" dirty="0">
                <a:solidFill>
                  <a:srgbClr val="666666"/>
                </a:solidFill>
              </a:rPr>
              <a:t>倍行距，文字过多可适当缩小字体或行距，保证页面协调。</a:t>
            </a:r>
            <a:endParaRPr lang="en-US" altLang="zh-CN" sz="1000" b="0" i="0" dirty="0">
              <a:solidFill>
                <a:srgbClr val="66666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000" b="0" i="0" dirty="0">
              <a:solidFill>
                <a:srgbClr val="66666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b="0" i="0" dirty="0">
                <a:solidFill>
                  <a:srgbClr val="666666"/>
                </a:solidFill>
              </a:rPr>
              <a:t>图片：清晰度高，等比缩放，不要拉伸</a:t>
            </a:r>
            <a:endParaRPr lang="en-US" altLang="zh-CN" sz="1000" b="0" i="0" dirty="0">
              <a:solidFill>
                <a:srgbClr val="66666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000" b="0" i="0" dirty="0">
              <a:solidFill>
                <a:srgbClr val="66666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b="0" i="0" dirty="0">
                <a:solidFill>
                  <a:srgbClr val="666666"/>
                </a:solidFill>
              </a:rPr>
              <a:t>配色：可从左边色块吸取，尽量避免饱和度过高</a:t>
            </a:r>
            <a:endParaRPr lang="en-US" altLang="zh-CN" sz="1000" b="0" i="0" dirty="0">
              <a:solidFill>
                <a:srgbClr val="666666"/>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20B39F05-F3F8-46D7-9BD9-377114FCC926}"/>
              </a:ext>
            </a:extLst>
          </p:cNvPr>
          <p:cNvGrpSpPr/>
          <p:nvPr userDrawn="1"/>
        </p:nvGrpSpPr>
        <p:grpSpPr>
          <a:xfrm>
            <a:off x="7700788" y="2391131"/>
            <a:ext cx="4491212" cy="4466869"/>
            <a:chOff x="6353175" y="1071683"/>
            <a:chExt cx="5941996" cy="5909790"/>
          </a:xfrm>
          <a:solidFill>
            <a:schemeClr val="bg1">
              <a:lumMod val="75000"/>
              <a:alpha val="50000"/>
            </a:schemeClr>
          </a:solidFill>
        </p:grpSpPr>
        <p:pic>
          <p:nvPicPr>
            <p:cNvPr id="4" name="图形 3">
              <a:extLst>
                <a:ext uri="{FF2B5EF4-FFF2-40B4-BE49-F238E27FC236}">
                  <a16:creationId xmlns:a16="http://schemas.microsoft.com/office/drawing/2014/main" id="{572A87DD-90E1-4EFD-B7CB-C63132BC854A}"/>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9864116" y="1802365"/>
              <a:ext cx="465815" cy="353377"/>
            </a:xfrm>
            <a:prstGeom prst="rect">
              <a:avLst/>
            </a:prstGeom>
          </p:spPr>
        </p:pic>
        <p:pic>
          <p:nvPicPr>
            <p:cNvPr id="5" name="图形 4">
              <a:extLst>
                <a:ext uri="{FF2B5EF4-FFF2-40B4-BE49-F238E27FC236}">
                  <a16:creationId xmlns:a16="http://schemas.microsoft.com/office/drawing/2014/main" id="{4AA6FB29-3DD1-4E4D-B413-34C45B609123}"/>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0575730" y="2988485"/>
              <a:ext cx="451780" cy="422154"/>
            </a:xfrm>
            <a:prstGeom prst="rect">
              <a:avLst/>
            </a:prstGeom>
          </p:spPr>
        </p:pic>
        <p:pic>
          <p:nvPicPr>
            <p:cNvPr id="6" name="图形 5">
              <a:extLst>
                <a:ext uri="{FF2B5EF4-FFF2-40B4-BE49-F238E27FC236}">
                  <a16:creationId xmlns:a16="http://schemas.microsoft.com/office/drawing/2014/main" id="{F9742E42-4AD1-4C02-8501-E126F9162DE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a:off x="10012405" y="4793122"/>
              <a:ext cx="574844" cy="451663"/>
            </a:xfrm>
            <a:prstGeom prst="rect">
              <a:avLst/>
            </a:prstGeom>
          </p:spPr>
        </p:pic>
        <p:pic>
          <p:nvPicPr>
            <p:cNvPr id="7" name="图形 6">
              <a:extLst>
                <a:ext uri="{FF2B5EF4-FFF2-40B4-BE49-F238E27FC236}">
                  <a16:creationId xmlns:a16="http://schemas.microsoft.com/office/drawing/2014/main" id="{D3C7DCE8-AFA4-4D11-AD5A-6F00A0AF55F0}"/>
                </a:ext>
              </a:extLst>
            </p:cNvPr>
            <p:cNvPicPr>
              <a:picLocks noChangeAspect="1"/>
            </p:cNvPicPr>
            <p:nvPr userDrawn="1"/>
          </p:nvPicPr>
          <p:blipFill>
            <a:blip r:embed="rId8">
              <a:extLst>
                <a:ext uri="{96DAC541-7B7A-43D3-8B79-37D633B846F1}">
                  <asvg:svgBlip xmlns:asvg="http://schemas.microsoft.com/office/drawing/2016/SVG/main" xmlns="" r:embed="rId9"/>
                </a:ext>
              </a:extLst>
            </a:blip>
            <a:stretch>
              <a:fillRect/>
            </a:stretch>
          </p:blipFill>
          <p:spPr>
            <a:xfrm>
              <a:off x="8181869" y="3661852"/>
              <a:ext cx="571500" cy="390525"/>
            </a:xfrm>
            <a:prstGeom prst="rect">
              <a:avLst/>
            </a:prstGeom>
          </p:spPr>
        </p:pic>
        <p:pic>
          <p:nvPicPr>
            <p:cNvPr id="8" name="图形 7">
              <a:extLst>
                <a:ext uri="{FF2B5EF4-FFF2-40B4-BE49-F238E27FC236}">
                  <a16:creationId xmlns:a16="http://schemas.microsoft.com/office/drawing/2014/main" id="{0FCD5BB9-9FA2-4ED9-A706-C376D6380308}"/>
                </a:ext>
              </a:extLst>
            </p:cNvPr>
            <p:cNvPicPr>
              <a:picLocks noChangeAspect="1"/>
            </p:cNvPicPr>
            <p:nvPr userDrawn="1"/>
          </p:nvPicPr>
          <p:blipFill>
            <a:blip r:embed="rId10">
              <a:extLst>
                <a:ext uri="{96DAC541-7B7A-43D3-8B79-37D633B846F1}">
                  <asvg:svgBlip xmlns:asvg="http://schemas.microsoft.com/office/drawing/2016/SVG/main" xmlns="" r:embed="rId11"/>
                </a:ext>
              </a:extLst>
            </a:blip>
            <a:stretch>
              <a:fillRect/>
            </a:stretch>
          </p:blipFill>
          <p:spPr>
            <a:xfrm>
              <a:off x="9516493" y="3728191"/>
              <a:ext cx="314165" cy="254729"/>
            </a:xfrm>
            <a:prstGeom prst="rect">
              <a:avLst/>
            </a:prstGeom>
          </p:spPr>
        </p:pic>
        <p:pic>
          <p:nvPicPr>
            <p:cNvPr id="9" name="图形 8">
              <a:extLst>
                <a:ext uri="{FF2B5EF4-FFF2-40B4-BE49-F238E27FC236}">
                  <a16:creationId xmlns:a16="http://schemas.microsoft.com/office/drawing/2014/main" id="{608B3878-DFBB-4B01-A573-9987789F2AFB}"/>
                </a:ext>
              </a:extLst>
            </p:cNvPr>
            <p:cNvPicPr>
              <a:picLocks noChangeAspect="1"/>
            </p:cNvPicPr>
            <p:nvPr userDrawn="1"/>
          </p:nvPicPr>
          <p:blipFill>
            <a:blip r:embed="rId12">
              <a:extLst>
                <a:ext uri="{96DAC541-7B7A-43D3-8B79-37D633B846F1}">
                  <asvg:svgBlip xmlns:asvg="http://schemas.microsoft.com/office/drawing/2016/SVG/main" xmlns="" r:embed="rId13"/>
                </a:ext>
              </a:extLst>
            </a:blip>
            <a:stretch>
              <a:fillRect/>
            </a:stretch>
          </p:blipFill>
          <p:spPr>
            <a:xfrm>
              <a:off x="7380925" y="5028238"/>
              <a:ext cx="283313" cy="256072"/>
            </a:xfrm>
            <a:prstGeom prst="rect">
              <a:avLst/>
            </a:prstGeom>
          </p:spPr>
        </p:pic>
        <p:grpSp>
          <p:nvGrpSpPr>
            <p:cNvPr id="10" name="组合 9">
              <a:extLst>
                <a:ext uri="{FF2B5EF4-FFF2-40B4-BE49-F238E27FC236}">
                  <a16:creationId xmlns:a16="http://schemas.microsoft.com/office/drawing/2014/main" id="{CD61B354-E4E7-40AD-8DC1-90FFF0C7B0D3}"/>
                </a:ext>
              </a:extLst>
            </p:cNvPr>
            <p:cNvGrpSpPr/>
            <p:nvPr userDrawn="1"/>
          </p:nvGrpSpPr>
          <p:grpSpPr>
            <a:xfrm>
              <a:off x="6353175" y="1071683"/>
              <a:ext cx="5941996" cy="5909790"/>
              <a:chOff x="3776558" y="-12472"/>
              <a:chExt cx="5235081" cy="5206706"/>
            </a:xfrm>
            <a:grpFill/>
          </p:grpSpPr>
          <p:sp>
            <p:nvSpPr>
              <p:cNvPr id="20" name="AutoShape 12">
                <a:extLst>
                  <a:ext uri="{FF2B5EF4-FFF2-40B4-BE49-F238E27FC236}">
                    <a16:creationId xmlns:a16="http://schemas.microsoft.com/office/drawing/2014/main" id="{5C0A7B80-DE75-43F3-AE7F-8E53D66ED9A1}"/>
                  </a:ext>
                </a:extLst>
              </p:cNvPr>
              <p:cNvSpPr/>
              <p:nvPr/>
            </p:nvSpPr>
            <p:spPr bwMode="auto">
              <a:xfrm>
                <a:off x="8110751" y="4931771"/>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 name="AutoShape 13">
                <a:extLst>
                  <a:ext uri="{FF2B5EF4-FFF2-40B4-BE49-F238E27FC236}">
                    <a16:creationId xmlns:a16="http://schemas.microsoft.com/office/drawing/2014/main" id="{3C5DA2EB-7122-4AFA-82AD-627C0ECE61D9}"/>
                  </a:ext>
                </a:extLst>
              </p:cNvPr>
              <p:cNvSpPr/>
              <p:nvPr/>
            </p:nvSpPr>
            <p:spPr bwMode="auto">
              <a:xfrm>
                <a:off x="8344840" y="439265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 name="AutoShape 16">
                <a:extLst>
                  <a:ext uri="{FF2B5EF4-FFF2-40B4-BE49-F238E27FC236}">
                    <a16:creationId xmlns:a16="http://schemas.microsoft.com/office/drawing/2014/main" id="{8339EE4E-3221-4666-967D-7B51C9357445}"/>
                  </a:ext>
                </a:extLst>
              </p:cNvPr>
              <p:cNvSpPr/>
              <p:nvPr/>
            </p:nvSpPr>
            <p:spPr bwMode="auto">
              <a:xfrm>
                <a:off x="3960992" y="299521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6" y="1270"/>
                      <a:pt x="1271" y="5545"/>
                      <a:pt x="1271" y="10799"/>
                    </a:cubicBezTo>
                    <a:cubicBezTo>
                      <a:pt x="1271" y="16053"/>
                      <a:pt x="5546" y="20329"/>
                      <a:pt x="10800" y="20329"/>
                    </a:cubicBezTo>
                    <a:cubicBezTo>
                      <a:pt x="16055" y="20329"/>
                      <a:pt x="20330" y="16053"/>
                      <a:pt x="20330" y="10799"/>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 name="AutoShape 18">
                <a:extLst>
                  <a:ext uri="{FF2B5EF4-FFF2-40B4-BE49-F238E27FC236}">
                    <a16:creationId xmlns:a16="http://schemas.microsoft.com/office/drawing/2014/main" id="{76A4DB23-2297-49E0-9583-2F97C0D1BBF5}"/>
                  </a:ext>
                </a:extLst>
              </p:cNvPr>
              <p:cNvSpPr/>
              <p:nvPr/>
            </p:nvSpPr>
            <p:spPr bwMode="auto">
              <a:xfrm>
                <a:off x="6096167" y="923884"/>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 name="AutoShape 21">
                <a:extLst>
                  <a:ext uri="{FF2B5EF4-FFF2-40B4-BE49-F238E27FC236}">
                    <a16:creationId xmlns:a16="http://schemas.microsoft.com/office/drawing/2014/main" id="{3E1A5C98-20F2-41B8-B756-F601578E0D32}"/>
                  </a:ext>
                </a:extLst>
              </p:cNvPr>
              <p:cNvSpPr/>
              <p:nvPr/>
            </p:nvSpPr>
            <p:spPr bwMode="auto">
              <a:xfrm>
                <a:off x="6472128" y="394575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 name="AutoShape 22">
                <a:extLst>
                  <a:ext uri="{FF2B5EF4-FFF2-40B4-BE49-F238E27FC236}">
                    <a16:creationId xmlns:a16="http://schemas.microsoft.com/office/drawing/2014/main" id="{75485B67-AB24-452A-AD5B-06743918C1FA}"/>
                  </a:ext>
                </a:extLst>
              </p:cNvPr>
              <p:cNvSpPr/>
              <p:nvPr/>
            </p:nvSpPr>
            <p:spPr bwMode="auto">
              <a:xfrm>
                <a:off x="8614396" y="3321522"/>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 name="AutoShape 24">
                <a:extLst>
                  <a:ext uri="{FF2B5EF4-FFF2-40B4-BE49-F238E27FC236}">
                    <a16:creationId xmlns:a16="http://schemas.microsoft.com/office/drawing/2014/main" id="{6A808E8F-C3EE-49EA-8240-DC9D53D6E6C3}"/>
                  </a:ext>
                </a:extLst>
              </p:cNvPr>
              <p:cNvSpPr/>
              <p:nvPr/>
            </p:nvSpPr>
            <p:spPr bwMode="auto">
              <a:xfrm>
                <a:off x="7451045" y="30090"/>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4"/>
                      <a:pt x="5545" y="20329"/>
                      <a:pt x="10800" y="20329"/>
                    </a:cubicBezTo>
                    <a:cubicBezTo>
                      <a:pt x="16055" y="20329"/>
                      <a:pt x="20330" y="16054"/>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7" name="AutoShape 25">
                <a:extLst>
                  <a:ext uri="{FF2B5EF4-FFF2-40B4-BE49-F238E27FC236}">
                    <a16:creationId xmlns:a16="http://schemas.microsoft.com/office/drawing/2014/main" id="{A694CCE8-1AFC-45B5-ABA2-9C71DDC52E2C}"/>
                  </a:ext>
                </a:extLst>
              </p:cNvPr>
              <p:cNvSpPr/>
              <p:nvPr/>
            </p:nvSpPr>
            <p:spPr bwMode="auto">
              <a:xfrm>
                <a:off x="5911733" y="2654722"/>
                <a:ext cx="1027686" cy="666798"/>
              </a:xfrm>
              <a:custGeom>
                <a:avLst/>
                <a:gdLst/>
                <a:ahLst/>
                <a:cxnLst/>
                <a:rect l="0" t="0" r="r" b="b"/>
                <a:pathLst>
                  <a:path w="21538" h="21552">
                    <a:moveTo>
                      <a:pt x="21315" y="21552"/>
                    </a:moveTo>
                    <a:cubicBezTo>
                      <a:pt x="21274" y="21552"/>
                      <a:pt x="21232" y="21535"/>
                      <a:pt x="21195" y="21498"/>
                    </a:cubicBezTo>
                    <a:lnTo>
                      <a:pt x="103" y="634"/>
                    </a:lnTo>
                    <a:cubicBezTo>
                      <a:pt x="-1" y="532"/>
                      <a:pt x="-31" y="319"/>
                      <a:pt x="35" y="159"/>
                    </a:cubicBezTo>
                    <a:cubicBezTo>
                      <a:pt x="102" y="-1"/>
                      <a:pt x="239" y="-48"/>
                      <a:pt x="343" y="55"/>
                    </a:cubicBezTo>
                    <a:lnTo>
                      <a:pt x="21435" y="20919"/>
                    </a:lnTo>
                    <a:cubicBezTo>
                      <a:pt x="21539" y="21021"/>
                      <a:pt x="21569" y="21234"/>
                      <a:pt x="21503" y="21394"/>
                    </a:cubicBezTo>
                    <a:cubicBezTo>
                      <a:pt x="21460" y="21496"/>
                      <a:pt x="21388" y="21552"/>
                      <a:pt x="21315" y="21552"/>
                    </a:cubicBezTo>
                    <a:close/>
                    <a:moveTo>
                      <a:pt x="21315"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8" name="AutoShape 29">
                <a:extLst>
                  <a:ext uri="{FF2B5EF4-FFF2-40B4-BE49-F238E27FC236}">
                    <a16:creationId xmlns:a16="http://schemas.microsoft.com/office/drawing/2014/main" id="{51AB8A87-FE15-482B-85B9-144B7DDFCD7E}"/>
                  </a:ext>
                </a:extLst>
              </p:cNvPr>
              <p:cNvSpPr/>
              <p:nvPr/>
            </p:nvSpPr>
            <p:spPr bwMode="auto">
              <a:xfrm>
                <a:off x="6301881" y="159777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9" name="AutoShape 30">
                <a:extLst>
                  <a:ext uri="{FF2B5EF4-FFF2-40B4-BE49-F238E27FC236}">
                    <a16:creationId xmlns:a16="http://schemas.microsoft.com/office/drawing/2014/main" id="{C0099C25-6204-4C02-9F74-8FFEE6C827E2}"/>
                  </a:ext>
                </a:extLst>
              </p:cNvPr>
              <p:cNvSpPr/>
              <p:nvPr/>
            </p:nvSpPr>
            <p:spPr bwMode="auto">
              <a:xfrm>
                <a:off x="8082375" y="3740044"/>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0" name="AutoShape 31">
                <a:extLst>
                  <a:ext uri="{FF2B5EF4-FFF2-40B4-BE49-F238E27FC236}">
                    <a16:creationId xmlns:a16="http://schemas.microsoft.com/office/drawing/2014/main" id="{06F86F6E-66C0-40C5-973C-E14679171A86}"/>
                  </a:ext>
                </a:extLst>
              </p:cNvPr>
              <p:cNvSpPr/>
              <p:nvPr/>
            </p:nvSpPr>
            <p:spPr bwMode="auto">
              <a:xfrm>
                <a:off x="4627790" y="244900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1" name="AutoShape 34">
                <a:extLst>
                  <a:ext uri="{FF2B5EF4-FFF2-40B4-BE49-F238E27FC236}">
                    <a16:creationId xmlns:a16="http://schemas.microsoft.com/office/drawing/2014/main" id="{3A597509-D24A-40C0-B0A4-311C993B1B22}"/>
                  </a:ext>
                </a:extLst>
              </p:cNvPr>
              <p:cNvSpPr/>
              <p:nvPr/>
            </p:nvSpPr>
            <p:spPr bwMode="auto">
              <a:xfrm>
                <a:off x="3776558" y="344211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2" name="AutoShape 35">
                <a:extLst>
                  <a:ext uri="{FF2B5EF4-FFF2-40B4-BE49-F238E27FC236}">
                    <a16:creationId xmlns:a16="http://schemas.microsoft.com/office/drawing/2014/main" id="{0CDACC86-0613-4DC2-B171-9502A7A4DC95}"/>
                  </a:ext>
                </a:extLst>
              </p:cNvPr>
              <p:cNvSpPr/>
              <p:nvPr/>
            </p:nvSpPr>
            <p:spPr bwMode="auto">
              <a:xfrm>
                <a:off x="6046512" y="3200930"/>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2" y="18783"/>
                      <a:pt x="18783" y="15201"/>
                      <a:pt x="18783" y="10800"/>
                    </a:cubicBezTo>
                    <a:cubicBezTo>
                      <a:pt x="18783" y="6399"/>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3" name="AutoShape 36">
                <a:extLst>
                  <a:ext uri="{FF2B5EF4-FFF2-40B4-BE49-F238E27FC236}">
                    <a16:creationId xmlns:a16="http://schemas.microsoft.com/office/drawing/2014/main" id="{3E81766C-C685-450E-9372-6EC69E044DEB}"/>
                  </a:ext>
                </a:extLst>
              </p:cNvPr>
              <p:cNvSpPr/>
              <p:nvPr/>
            </p:nvSpPr>
            <p:spPr bwMode="auto">
              <a:xfrm>
                <a:off x="5769861" y="150555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4" name="AutoShape 38">
                <a:extLst>
                  <a:ext uri="{FF2B5EF4-FFF2-40B4-BE49-F238E27FC236}">
                    <a16:creationId xmlns:a16="http://schemas.microsoft.com/office/drawing/2014/main" id="{D843F539-9439-452D-95C7-59248B38A20C}"/>
                  </a:ext>
                </a:extLst>
              </p:cNvPr>
              <p:cNvSpPr/>
              <p:nvPr/>
            </p:nvSpPr>
            <p:spPr bwMode="auto">
              <a:xfrm>
                <a:off x="8848486" y="295974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1" y="18783"/>
                      <a:pt x="18783" y="15201"/>
                      <a:pt x="18783" y="10800"/>
                    </a:cubicBezTo>
                    <a:cubicBezTo>
                      <a:pt x="18783" y="6399"/>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5" name="AutoShape 39">
                <a:extLst>
                  <a:ext uri="{FF2B5EF4-FFF2-40B4-BE49-F238E27FC236}">
                    <a16:creationId xmlns:a16="http://schemas.microsoft.com/office/drawing/2014/main" id="{99D408F8-0EBD-4170-A69D-761018AA3572}"/>
                  </a:ext>
                </a:extLst>
              </p:cNvPr>
              <p:cNvSpPr/>
              <p:nvPr/>
            </p:nvSpPr>
            <p:spPr bwMode="auto">
              <a:xfrm>
                <a:off x="8813017" y="151265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6" name="AutoShape 41">
                <a:extLst>
                  <a:ext uri="{FF2B5EF4-FFF2-40B4-BE49-F238E27FC236}">
                    <a16:creationId xmlns:a16="http://schemas.microsoft.com/office/drawing/2014/main" id="{292FB665-2CDE-4444-9BDF-5E5424F7095D}"/>
                  </a:ext>
                </a:extLst>
              </p:cNvPr>
              <p:cNvSpPr/>
              <p:nvPr/>
            </p:nvSpPr>
            <p:spPr bwMode="auto">
              <a:xfrm>
                <a:off x="6819714" y="1590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7" name="AutoShape 42">
                <a:extLst>
                  <a:ext uri="{FF2B5EF4-FFF2-40B4-BE49-F238E27FC236}">
                    <a16:creationId xmlns:a16="http://schemas.microsoft.com/office/drawing/2014/main" id="{129983B3-ECE6-401C-9D85-BACF25C0C652}"/>
                  </a:ext>
                </a:extLst>
              </p:cNvPr>
              <p:cNvSpPr/>
              <p:nvPr/>
            </p:nvSpPr>
            <p:spPr bwMode="auto">
              <a:xfrm>
                <a:off x="7153114" y="497433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8" name="AutoShape 43">
                <a:extLst>
                  <a:ext uri="{FF2B5EF4-FFF2-40B4-BE49-F238E27FC236}">
                    <a16:creationId xmlns:a16="http://schemas.microsoft.com/office/drawing/2014/main" id="{528A04AB-2BEB-4342-B653-9B04E545B7B4}"/>
                  </a:ext>
                </a:extLst>
              </p:cNvPr>
              <p:cNvSpPr/>
              <p:nvPr/>
            </p:nvSpPr>
            <p:spPr bwMode="auto">
              <a:xfrm>
                <a:off x="5720205" y="461255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9" name="AutoShape 44">
                <a:extLst>
                  <a:ext uri="{FF2B5EF4-FFF2-40B4-BE49-F238E27FC236}">
                    <a16:creationId xmlns:a16="http://schemas.microsoft.com/office/drawing/2014/main" id="{DD8336AC-8DE1-4681-BF88-F6EFD5F728D8}"/>
                  </a:ext>
                </a:extLst>
              </p:cNvPr>
              <p:cNvSpPr/>
              <p:nvPr/>
            </p:nvSpPr>
            <p:spPr bwMode="auto">
              <a:xfrm>
                <a:off x="3925524" y="413019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0" name="AutoShape 46">
                <a:extLst>
                  <a:ext uri="{FF2B5EF4-FFF2-40B4-BE49-F238E27FC236}">
                    <a16:creationId xmlns:a16="http://schemas.microsoft.com/office/drawing/2014/main" id="{3D5D377D-DB65-48AB-A461-B7C1C48AEE2F}"/>
                  </a:ext>
                </a:extLst>
              </p:cNvPr>
              <p:cNvSpPr/>
              <p:nvPr/>
            </p:nvSpPr>
            <p:spPr bwMode="auto">
              <a:xfrm>
                <a:off x="8408681" y="-1247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1" name="AutoShape 47">
                <a:extLst>
                  <a:ext uri="{FF2B5EF4-FFF2-40B4-BE49-F238E27FC236}">
                    <a16:creationId xmlns:a16="http://schemas.microsoft.com/office/drawing/2014/main" id="{D2122186-FEC3-4E0F-BA92-F11EDCC0CA8F}"/>
                  </a:ext>
                </a:extLst>
              </p:cNvPr>
              <p:cNvSpPr/>
              <p:nvPr/>
            </p:nvSpPr>
            <p:spPr bwMode="auto">
              <a:xfrm>
                <a:off x="7692228" y="1065755"/>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2" name="AutoShape 48">
                <a:extLst>
                  <a:ext uri="{FF2B5EF4-FFF2-40B4-BE49-F238E27FC236}">
                    <a16:creationId xmlns:a16="http://schemas.microsoft.com/office/drawing/2014/main" id="{F1D819C2-8DFF-4EB4-9468-6747257A17BF}"/>
                  </a:ext>
                </a:extLst>
              </p:cNvPr>
              <p:cNvSpPr/>
              <p:nvPr/>
            </p:nvSpPr>
            <p:spPr bwMode="auto">
              <a:xfrm>
                <a:off x="8642770" y="228585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3" name="AutoShape 49">
                <a:extLst>
                  <a:ext uri="{FF2B5EF4-FFF2-40B4-BE49-F238E27FC236}">
                    <a16:creationId xmlns:a16="http://schemas.microsoft.com/office/drawing/2014/main" id="{B47A2EF2-128D-449F-8C45-5C8CA5F65409}"/>
                  </a:ext>
                </a:extLst>
              </p:cNvPr>
              <p:cNvSpPr/>
              <p:nvPr/>
            </p:nvSpPr>
            <p:spPr bwMode="auto">
              <a:xfrm>
                <a:off x="5847891" y="1725461"/>
                <a:ext cx="503646" cy="418523"/>
              </a:xfrm>
              <a:custGeom>
                <a:avLst/>
                <a:gdLst/>
                <a:ahLst/>
                <a:cxnLst/>
                <a:rect l="0" t="0" r="r" b="b"/>
                <a:pathLst>
                  <a:path w="21488" h="21532">
                    <a:moveTo>
                      <a:pt x="454" y="21532"/>
                    </a:moveTo>
                    <a:cubicBezTo>
                      <a:pt x="323" y="21532"/>
                      <a:pt x="193" y="21464"/>
                      <a:pt x="103" y="21333"/>
                    </a:cubicBezTo>
                    <a:cubicBezTo>
                      <a:pt x="-56" y="21099"/>
                      <a:pt x="-28" y="20754"/>
                      <a:pt x="165" y="20562"/>
                    </a:cubicBezTo>
                    <a:lnTo>
                      <a:pt x="20746" y="125"/>
                    </a:lnTo>
                    <a:cubicBezTo>
                      <a:pt x="20939" y="-68"/>
                      <a:pt x="21225" y="-34"/>
                      <a:pt x="21385" y="199"/>
                    </a:cubicBezTo>
                    <a:cubicBezTo>
                      <a:pt x="21544" y="433"/>
                      <a:pt x="21516" y="778"/>
                      <a:pt x="21323" y="970"/>
                    </a:cubicBezTo>
                    <a:lnTo>
                      <a:pt x="742" y="21407"/>
                    </a:lnTo>
                    <a:cubicBezTo>
                      <a:pt x="658" y="21491"/>
                      <a:pt x="556" y="21532"/>
                      <a:pt x="454" y="21532"/>
                    </a:cubicBezTo>
                    <a:close/>
                    <a:moveTo>
                      <a:pt x="454" y="2153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4" name="AutoShape 50">
                <a:extLst>
                  <a:ext uri="{FF2B5EF4-FFF2-40B4-BE49-F238E27FC236}">
                    <a16:creationId xmlns:a16="http://schemas.microsoft.com/office/drawing/2014/main" id="{AE8FF056-B9B4-4E62-B7F8-54A1A7B6090A}"/>
                  </a:ext>
                </a:extLst>
              </p:cNvPr>
              <p:cNvSpPr/>
              <p:nvPr/>
            </p:nvSpPr>
            <p:spPr bwMode="auto">
              <a:xfrm>
                <a:off x="6429566" y="1009006"/>
                <a:ext cx="516947" cy="630444"/>
              </a:xfrm>
              <a:custGeom>
                <a:avLst/>
                <a:gdLst/>
                <a:ahLst/>
                <a:cxnLst/>
                <a:rect l="0" t="0" r="r" b="b"/>
                <a:pathLst>
                  <a:path w="21490" h="21555">
                    <a:moveTo>
                      <a:pt x="441" y="21555"/>
                    </a:moveTo>
                    <a:cubicBezTo>
                      <a:pt x="343" y="21555"/>
                      <a:pt x="244" y="21528"/>
                      <a:pt x="163" y="21474"/>
                    </a:cubicBezTo>
                    <a:cubicBezTo>
                      <a:pt x="-27" y="21347"/>
                      <a:pt x="-55" y="21118"/>
                      <a:pt x="99" y="20963"/>
                    </a:cubicBezTo>
                    <a:lnTo>
                      <a:pt x="20706" y="134"/>
                    </a:lnTo>
                    <a:cubicBezTo>
                      <a:pt x="20860" y="-22"/>
                      <a:pt x="21138" y="-45"/>
                      <a:pt x="21327" y="81"/>
                    </a:cubicBezTo>
                    <a:cubicBezTo>
                      <a:pt x="21516" y="208"/>
                      <a:pt x="21545" y="437"/>
                      <a:pt x="21391" y="592"/>
                    </a:cubicBezTo>
                    <a:lnTo>
                      <a:pt x="784" y="21421"/>
                    </a:lnTo>
                    <a:cubicBezTo>
                      <a:pt x="697" y="21509"/>
                      <a:pt x="569" y="21555"/>
                      <a:pt x="441" y="21555"/>
                    </a:cubicBezTo>
                    <a:close/>
                    <a:moveTo>
                      <a:pt x="441" y="2155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5" name="AutoShape 51">
                <a:extLst>
                  <a:ext uri="{FF2B5EF4-FFF2-40B4-BE49-F238E27FC236}">
                    <a16:creationId xmlns:a16="http://schemas.microsoft.com/office/drawing/2014/main" id="{E33CD005-C977-4FF2-A4E8-0310964B8446}"/>
                  </a:ext>
                </a:extLst>
              </p:cNvPr>
              <p:cNvSpPr/>
              <p:nvPr/>
            </p:nvSpPr>
            <p:spPr bwMode="auto">
              <a:xfrm>
                <a:off x="6003950" y="2392260"/>
                <a:ext cx="486799" cy="62956"/>
              </a:xfrm>
              <a:custGeom>
                <a:avLst/>
                <a:gdLst/>
                <a:ahLst/>
                <a:cxnLst/>
                <a:rect l="0" t="0" r="r" b="b"/>
                <a:pathLst>
                  <a:path w="21600" h="21600">
                    <a:moveTo>
                      <a:pt x="64" y="0"/>
                    </a:moveTo>
                    <a:lnTo>
                      <a:pt x="21600" y="16821"/>
                    </a:lnTo>
                    <a:lnTo>
                      <a:pt x="21536" y="21600"/>
                    </a:lnTo>
                    <a:lnTo>
                      <a:pt x="0" y="4779"/>
                    </a:lnTo>
                    <a:close/>
                    <a:moveTo>
                      <a:pt x="6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6" name="AutoShape 52">
                <a:extLst>
                  <a:ext uri="{FF2B5EF4-FFF2-40B4-BE49-F238E27FC236}">
                    <a16:creationId xmlns:a16="http://schemas.microsoft.com/office/drawing/2014/main" id="{809B7BB9-635B-4255-8AFB-4E31AE58696D}"/>
                  </a:ext>
                </a:extLst>
              </p:cNvPr>
              <p:cNvSpPr/>
              <p:nvPr/>
            </p:nvSpPr>
            <p:spPr bwMode="auto">
              <a:xfrm>
                <a:off x="6415379" y="1746742"/>
                <a:ext cx="204828" cy="524041"/>
              </a:xfrm>
              <a:custGeom>
                <a:avLst/>
                <a:gdLst/>
                <a:ahLst/>
                <a:cxnLst/>
                <a:rect l="0" t="0" r="r" b="b"/>
                <a:pathLst>
                  <a:path w="21600" h="21600">
                    <a:moveTo>
                      <a:pt x="20082" y="21600"/>
                    </a:moveTo>
                    <a:lnTo>
                      <a:pt x="0" y="195"/>
                    </a:lnTo>
                    <a:lnTo>
                      <a:pt x="1517" y="0"/>
                    </a:lnTo>
                    <a:lnTo>
                      <a:pt x="21600" y="21405"/>
                    </a:lnTo>
                    <a:close/>
                    <a:moveTo>
                      <a:pt x="20082"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7" name="AutoShape 53">
                <a:extLst>
                  <a:ext uri="{FF2B5EF4-FFF2-40B4-BE49-F238E27FC236}">
                    <a16:creationId xmlns:a16="http://schemas.microsoft.com/office/drawing/2014/main" id="{1B7B9ABE-D674-42DD-8C6C-05C378136B01}"/>
                  </a:ext>
                </a:extLst>
              </p:cNvPr>
              <p:cNvSpPr/>
              <p:nvPr/>
            </p:nvSpPr>
            <p:spPr bwMode="auto">
              <a:xfrm>
                <a:off x="6876463" y="1973737"/>
                <a:ext cx="553301" cy="373301"/>
              </a:xfrm>
              <a:custGeom>
                <a:avLst/>
                <a:gdLst/>
                <a:ahLst/>
                <a:cxnLst/>
                <a:rect l="0" t="0" r="r" b="b"/>
                <a:pathLst>
                  <a:path w="21600" h="21600">
                    <a:moveTo>
                      <a:pt x="21295" y="0"/>
                    </a:moveTo>
                    <a:lnTo>
                      <a:pt x="21600" y="684"/>
                    </a:lnTo>
                    <a:lnTo>
                      <a:pt x="305" y="21600"/>
                    </a:lnTo>
                    <a:lnTo>
                      <a:pt x="0" y="20916"/>
                    </a:lnTo>
                    <a:close/>
                    <a:moveTo>
                      <a:pt x="2129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8" name="AutoShape 54">
                <a:extLst>
                  <a:ext uri="{FF2B5EF4-FFF2-40B4-BE49-F238E27FC236}">
                    <a16:creationId xmlns:a16="http://schemas.microsoft.com/office/drawing/2014/main" id="{2C2B8C71-4984-497F-867D-21DC01D03BE5}"/>
                  </a:ext>
                </a:extLst>
              </p:cNvPr>
              <p:cNvSpPr/>
              <p:nvPr/>
            </p:nvSpPr>
            <p:spPr bwMode="auto">
              <a:xfrm>
                <a:off x="6351536" y="852948"/>
                <a:ext cx="458425" cy="176454"/>
              </a:xfrm>
              <a:custGeom>
                <a:avLst/>
                <a:gdLst/>
                <a:ahLst/>
                <a:cxnLst/>
                <a:rect l="0" t="0" r="r" b="b"/>
                <a:pathLst>
                  <a:path w="21600" h="21600">
                    <a:moveTo>
                      <a:pt x="21374" y="0"/>
                    </a:moveTo>
                    <a:lnTo>
                      <a:pt x="21600" y="1634"/>
                    </a:lnTo>
                    <a:lnTo>
                      <a:pt x="226" y="21600"/>
                    </a:lnTo>
                    <a:lnTo>
                      <a:pt x="0" y="19966"/>
                    </a:lnTo>
                    <a:close/>
                    <a:moveTo>
                      <a:pt x="21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9" name="AutoShape 55">
                <a:extLst>
                  <a:ext uri="{FF2B5EF4-FFF2-40B4-BE49-F238E27FC236}">
                    <a16:creationId xmlns:a16="http://schemas.microsoft.com/office/drawing/2014/main" id="{10CDAA90-9DC3-4E59-840F-6B9FA9DF2265}"/>
                  </a:ext>
                </a:extLst>
              </p:cNvPr>
              <p:cNvSpPr/>
              <p:nvPr/>
            </p:nvSpPr>
            <p:spPr bwMode="auto">
              <a:xfrm>
                <a:off x="7230257" y="249991"/>
                <a:ext cx="266010" cy="292611"/>
              </a:xfrm>
              <a:custGeom>
                <a:avLst/>
                <a:gdLst/>
                <a:ahLst/>
                <a:cxnLst/>
                <a:rect l="0" t="0" r="r" b="b"/>
                <a:pathLst>
                  <a:path w="21600" h="21600">
                    <a:moveTo>
                      <a:pt x="20743" y="0"/>
                    </a:moveTo>
                    <a:lnTo>
                      <a:pt x="21600" y="699"/>
                    </a:lnTo>
                    <a:lnTo>
                      <a:pt x="857" y="21600"/>
                    </a:lnTo>
                    <a:lnTo>
                      <a:pt x="0" y="20901"/>
                    </a:lnTo>
                    <a:close/>
                    <a:moveTo>
                      <a:pt x="2074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0" name="AutoShape 56">
                <a:extLst>
                  <a:ext uri="{FF2B5EF4-FFF2-40B4-BE49-F238E27FC236}">
                    <a16:creationId xmlns:a16="http://schemas.microsoft.com/office/drawing/2014/main" id="{1A9CF781-2E02-4DD6-AE88-1BF3BAD9D286}"/>
                  </a:ext>
                </a:extLst>
              </p:cNvPr>
              <p:cNvSpPr/>
              <p:nvPr/>
            </p:nvSpPr>
            <p:spPr bwMode="auto">
              <a:xfrm>
                <a:off x="7351735" y="604671"/>
                <a:ext cx="641971" cy="148079"/>
              </a:xfrm>
              <a:custGeom>
                <a:avLst/>
                <a:gdLst/>
                <a:ahLst/>
                <a:cxnLst/>
                <a:rect l="0" t="0" r="r" b="b"/>
                <a:pathLst>
                  <a:path w="21600" h="21600">
                    <a:moveTo>
                      <a:pt x="100" y="21600"/>
                    </a:moveTo>
                    <a:lnTo>
                      <a:pt x="0" y="19584"/>
                    </a:lnTo>
                    <a:lnTo>
                      <a:pt x="21501" y="0"/>
                    </a:lnTo>
                    <a:lnTo>
                      <a:pt x="21600" y="2016"/>
                    </a:lnTo>
                    <a:close/>
                    <a:moveTo>
                      <a:pt x="100"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1" name="AutoShape 57">
                <a:extLst>
                  <a:ext uri="{FF2B5EF4-FFF2-40B4-BE49-F238E27FC236}">
                    <a16:creationId xmlns:a16="http://schemas.microsoft.com/office/drawing/2014/main" id="{CA4CA9B0-2B57-41D0-B29B-0AD8BAC0C5AC}"/>
                  </a:ext>
                </a:extLst>
              </p:cNvPr>
              <p:cNvSpPr/>
              <p:nvPr/>
            </p:nvSpPr>
            <p:spPr bwMode="auto">
              <a:xfrm>
                <a:off x="5627989" y="2817875"/>
                <a:ext cx="61183" cy="937242"/>
              </a:xfrm>
              <a:custGeom>
                <a:avLst/>
                <a:gdLst/>
                <a:ahLst/>
                <a:cxnLst/>
                <a:rect l="0" t="0" r="r" b="b"/>
                <a:pathLst>
                  <a:path w="21600" h="21600">
                    <a:moveTo>
                      <a:pt x="4950" y="0"/>
                    </a:moveTo>
                    <a:lnTo>
                      <a:pt x="21600" y="21583"/>
                    </a:lnTo>
                    <a:lnTo>
                      <a:pt x="16650" y="21600"/>
                    </a:lnTo>
                    <a:lnTo>
                      <a:pt x="0" y="17"/>
                    </a:lnTo>
                    <a:close/>
                    <a:moveTo>
                      <a:pt x="49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2" name="AutoShape 58">
                <a:extLst>
                  <a:ext uri="{FF2B5EF4-FFF2-40B4-BE49-F238E27FC236}">
                    <a16:creationId xmlns:a16="http://schemas.microsoft.com/office/drawing/2014/main" id="{5D8B857A-2049-4624-9F3A-92E35E778148}"/>
                  </a:ext>
                </a:extLst>
              </p:cNvPr>
              <p:cNvSpPr/>
              <p:nvPr/>
            </p:nvSpPr>
            <p:spPr bwMode="auto">
              <a:xfrm>
                <a:off x="4975378" y="3676203"/>
                <a:ext cx="481479" cy="246503"/>
              </a:xfrm>
              <a:custGeom>
                <a:avLst/>
                <a:gdLst/>
                <a:ahLst/>
                <a:cxnLst/>
                <a:rect l="0" t="0" r="r" b="b"/>
                <a:pathLst>
                  <a:path w="21600" h="21600">
                    <a:moveTo>
                      <a:pt x="281" y="0"/>
                    </a:moveTo>
                    <a:lnTo>
                      <a:pt x="21600" y="20486"/>
                    </a:lnTo>
                    <a:lnTo>
                      <a:pt x="21319" y="21600"/>
                    </a:lnTo>
                    <a:lnTo>
                      <a:pt x="0" y="1114"/>
                    </a:lnTo>
                    <a:close/>
                    <a:moveTo>
                      <a:pt x="2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3" name="AutoShape 59">
                <a:extLst>
                  <a:ext uri="{FF2B5EF4-FFF2-40B4-BE49-F238E27FC236}">
                    <a16:creationId xmlns:a16="http://schemas.microsoft.com/office/drawing/2014/main" id="{1017B4AD-AE75-4DE2-AE9A-869F29C45AA8}"/>
                  </a:ext>
                </a:extLst>
              </p:cNvPr>
              <p:cNvSpPr/>
              <p:nvPr/>
            </p:nvSpPr>
            <p:spPr bwMode="auto">
              <a:xfrm>
                <a:off x="4187987" y="3179649"/>
                <a:ext cx="453991" cy="295272"/>
              </a:xfrm>
              <a:custGeom>
                <a:avLst/>
                <a:gdLst/>
                <a:ahLst/>
                <a:cxnLst/>
                <a:rect l="0" t="0" r="r" b="b"/>
                <a:pathLst>
                  <a:path w="21600" h="21600">
                    <a:moveTo>
                      <a:pt x="361" y="0"/>
                    </a:moveTo>
                    <a:lnTo>
                      <a:pt x="21600" y="20726"/>
                    </a:lnTo>
                    <a:lnTo>
                      <a:pt x="21239" y="21600"/>
                    </a:lnTo>
                    <a:lnTo>
                      <a:pt x="0" y="874"/>
                    </a:lnTo>
                    <a:close/>
                    <a:moveTo>
                      <a:pt x="36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4" name="AutoShape 60">
                <a:extLst>
                  <a:ext uri="{FF2B5EF4-FFF2-40B4-BE49-F238E27FC236}">
                    <a16:creationId xmlns:a16="http://schemas.microsoft.com/office/drawing/2014/main" id="{3F668BCE-BDC6-4947-AF82-6586750D9608}"/>
                  </a:ext>
                </a:extLst>
              </p:cNvPr>
              <p:cNvSpPr/>
              <p:nvPr/>
            </p:nvSpPr>
            <p:spPr bwMode="auto">
              <a:xfrm>
                <a:off x="5110156" y="4243691"/>
                <a:ext cx="421183" cy="448671"/>
              </a:xfrm>
              <a:custGeom>
                <a:avLst/>
                <a:gdLst/>
                <a:ahLst/>
                <a:cxnLst/>
                <a:rect l="0" t="0" r="r" b="b"/>
                <a:pathLst>
                  <a:path w="21600" h="21600">
                    <a:moveTo>
                      <a:pt x="21069" y="0"/>
                    </a:moveTo>
                    <a:lnTo>
                      <a:pt x="21600" y="466"/>
                    </a:lnTo>
                    <a:lnTo>
                      <a:pt x="531" y="21600"/>
                    </a:lnTo>
                    <a:lnTo>
                      <a:pt x="0" y="21134"/>
                    </a:lnTo>
                    <a:close/>
                    <a:moveTo>
                      <a:pt x="210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5" name="AutoShape 61">
                <a:extLst>
                  <a:ext uri="{FF2B5EF4-FFF2-40B4-BE49-F238E27FC236}">
                    <a16:creationId xmlns:a16="http://schemas.microsoft.com/office/drawing/2014/main" id="{83BBA95C-6067-4969-ADAD-9BAA9EC8515C}"/>
                  </a:ext>
                </a:extLst>
              </p:cNvPr>
              <p:cNvSpPr/>
              <p:nvPr/>
            </p:nvSpPr>
            <p:spPr bwMode="auto">
              <a:xfrm>
                <a:off x="4414983" y="3789700"/>
                <a:ext cx="345812" cy="716453"/>
              </a:xfrm>
              <a:custGeom>
                <a:avLst/>
                <a:gdLst/>
                <a:ahLst/>
                <a:cxnLst/>
                <a:rect l="0" t="0" r="r" b="b"/>
                <a:pathLst>
                  <a:path w="21600" h="21600">
                    <a:moveTo>
                      <a:pt x="821" y="21600"/>
                    </a:moveTo>
                    <a:lnTo>
                      <a:pt x="0" y="21421"/>
                    </a:lnTo>
                    <a:lnTo>
                      <a:pt x="20779" y="0"/>
                    </a:lnTo>
                    <a:lnTo>
                      <a:pt x="21600" y="179"/>
                    </a:lnTo>
                    <a:close/>
                    <a:moveTo>
                      <a:pt x="821"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6" name="AutoShape 62">
                <a:extLst>
                  <a:ext uri="{FF2B5EF4-FFF2-40B4-BE49-F238E27FC236}">
                    <a16:creationId xmlns:a16="http://schemas.microsoft.com/office/drawing/2014/main" id="{B6D4DF43-3583-4864-8985-81A4DB7CA097}"/>
                  </a:ext>
                </a:extLst>
              </p:cNvPr>
              <p:cNvSpPr/>
              <p:nvPr/>
            </p:nvSpPr>
            <p:spPr bwMode="auto">
              <a:xfrm>
                <a:off x="4464638" y="4640933"/>
                <a:ext cx="323646" cy="133005"/>
              </a:xfrm>
              <a:custGeom>
                <a:avLst/>
                <a:gdLst/>
                <a:ahLst/>
                <a:cxnLst/>
                <a:rect l="0" t="0" r="r" b="b"/>
                <a:pathLst>
                  <a:path w="21600" h="21600">
                    <a:moveTo>
                      <a:pt x="334" y="0"/>
                    </a:moveTo>
                    <a:lnTo>
                      <a:pt x="21600" y="19458"/>
                    </a:lnTo>
                    <a:lnTo>
                      <a:pt x="21266" y="21600"/>
                    </a:lnTo>
                    <a:lnTo>
                      <a:pt x="0" y="2142"/>
                    </a:lnTo>
                    <a:close/>
                    <a:moveTo>
                      <a:pt x="3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7" name="AutoShape 63">
                <a:extLst>
                  <a:ext uri="{FF2B5EF4-FFF2-40B4-BE49-F238E27FC236}">
                    <a16:creationId xmlns:a16="http://schemas.microsoft.com/office/drawing/2014/main" id="{353CB922-B253-46A5-9E6F-0A2ED06C61C8}"/>
                  </a:ext>
                </a:extLst>
              </p:cNvPr>
              <p:cNvSpPr/>
              <p:nvPr/>
            </p:nvSpPr>
            <p:spPr bwMode="auto">
              <a:xfrm>
                <a:off x="7351735" y="3881917"/>
                <a:ext cx="197735" cy="557735"/>
              </a:xfrm>
              <a:custGeom>
                <a:avLst/>
                <a:gdLst/>
                <a:ahLst/>
                <a:cxnLst/>
                <a:rect l="0" t="0" r="r" b="b"/>
                <a:pathLst>
                  <a:path w="21600" h="21600">
                    <a:moveTo>
                      <a:pt x="1469" y="0"/>
                    </a:moveTo>
                    <a:lnTo>
                      <a:pt x="21600" y="21426"/>
                    </a:lnTo>
                    <a:lnTo>
                      <a:pt x="20131" y="21600"/>
                    </a:lnTo>
                    <a:lnTo>
                      <a:pt x="0" y="174"/>
                    </a:lnTo>
                    <a:close/>
                    <a:moveTo>
                      <a:pt x="14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8" name="AutoShape 64">
                <a:extLst>
                  <a:ext uri="{FF2B5EF4-FFF2-40B4-BE49-F238E27FC236}">
                    <a16:creationId xmlns:a16="http://schemas.microsoft.com/office/drawing/2014/main" id="{461014DC-7C4A-4B33-8C2D-C7882F7A2C49}"/>
                  </a:ext>
                </a:extLst>
              </p:cNvPr>
              <p:cNvSpPr/>
              <p:nvPr/>
            </p:nvSpPr>
            <p:spPr bwMode="auto">
              <a:xfrm>
                <a:off x="7805726" y="4513248"/>
                <a:ext cx="540888" cy="85123"/>
              </a:xfrm>
              <a:custGeom>
                <a:avLst/>
                <a:gdLst/>
                <a:ahLst/>
                <a:cxnLst/>
                <a:rect l="0" t="0" r="r" b="b"/>
                <a:pathLst>
                  <a:path w="21600" h="21600">
                    <a:moveTo>
                      <a:pt x="21525" y="0"/>
                    </a:moveTo>
                    <a:lnTo>
                      <a:pt x="21600" y="3585"/>
                    </a:lnTo>
                    <a:lnTo>
                      <a:pt x="75" y="21600"/>
                    </a:lnTo>
                    <a:lnTo>
                      <a:pt x="0" y="18015"/>
                    </a:lnTo>
                    <a:close/>
                    <a:moveTo>
                      <a:pt x="215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9" name="AutoShape 65">
                <a:extLst>
                  <a:ext uri="{FF2B5EF4-FFF2-40B4-BE49-F238E27FC236}">
                    <a16:creationId xmlns:a16="http://schemas.microsoft.com/office/drawing/2014/main" id="{44342307-31D6-424C-8FC3-5B8E05323116}"/>
                  </a:ext>
                </a:extLst>
              </p:cNvPr>
              <p:cNvSpPr/>
              <p:nvPr/>
            </p:nvSpPr>
            <p:spPr bwMode="auto">
              <a:xfrm>
                <a:off x="7791539" y="4726055"/>
                <a:ext cx="357341" cy="266010"/>
              </a:xfrm>
              <a:custGeom>
                <a:avLst/>
                <a:gdLst/>
                <a:ahLst/>
                <a:cxnLst/>
                <a:rect l="0" t="0" r="r" b="b"/>
                <a:pathLst>
                  <a:path w="21600" h="21600">
                    <a:moveTo>
                      <a:pt x="517" y="0"/>
                    </a:moveTo>
                    <a:lnTo>
                      <a:pt x="21600" y="20647"/>
                    </a:lnTo>
                    <a:lnTo>
                      <a:pt x="21083" y="21600"/>
                    </a:lnTo>
                    <a:lnTo>
                      <a:pt x="0" y="953"/>
                    </a:lnTo>
                    <a:close/>
                    <a:moveTo>
                      <a:pt x="51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0" name="AutoShape 66">
                <a:extLst>
                  <a:ext uri="{FF2B5EF4-FFF2-40B4-BE49-F238E27FC236}">
                    <a16:creationId xmlns:a16="http://schemas.microsoft.com/office/drawing/2014/main" id="{A6844E2D-D88B-46D6-824B-0DEF0002AAFE}"/>
                  </a:ext>
                </a:extLst>
              </p:cNvPr>
              <p:cNvSpPr/>
              <p:nvPr/>
            </p:nvSpPr>
            <p:spPr bwMode="auto">
              <a:xfrm>
                <a:off x="6926119" y="4648026"/>
                <a:ext cx="491232" cy="84237"/>
              </a:xfrm>
              <a:custGeom>
                <a:avLst/>
                <a:gdLst/>
                <a:ahLst/>
                <a:cxnLst/>
                <a:rect l="0" t="0" r="r" b="b"/>
                <a:pathLst>
                  <a:path w="21600" h="21600">
                    <a:moveTo>
                      <a:pt x="21511" y="0"/>
                    </a:moveTo>
                    <a:lnTo>
                      <a:pt x="21600" y="3564"/>
                    </a:lnTo>
                    <a:lnTo>
                      <a:pt x="89" y="21600"/>
                    </a:lnTo>
                    <a:lnTo>
                      <a:pt x="0" y="18036"/>
                    </a:lnTo>
                    <a:close/>
                    <a:moveTo>
                      <a:pt x="2151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1" name="AutoShape 67">
                <a:extLst>
                  <a:ext uri="{FF2B5EF4-FFF2-40B4-BE49-F238E27FC236}">
                    <a16:creationId xmlns:a16="http://schemas.microsoft.com/office/drawing/2014/main" id="{F22DE657-F501-450C-8F3D-535BADE1A2E4}"/>
                  </a:ext>
                </a:extLst>
              </p:cNvPr>
              <p:cNvSpPr/>
              <p:nvPr/>
            </p:nvSpPr>
            <p:spPr bwMode="auto">
              <a:xfrm>
                <a:off x="7557450" y="3186743"/>
                <a:ext cx="407882" cy="133892"/>
              </a:xfrm>
              <a:custGeom>
                <a:avLst/>
                <a:gdLst/>
                <a:ahLst/>
                <a:cxnLst/>
                <a:rect l="0" t="0" r="r" b="b"/>
                <a:pathLst>
                  <a:path w="21600" h="21600">
                    <a:moveTo>
                      <a:pt x="21385" y="0"/>
                    </a:moveTo>
                    <a:lnTo>
                      <a:pt x="21600" y="2186"/>
                    </a:lnTo>
                    <a:lnTo>
                      <a:pt x="215" y="21600"/>
                    </a:lnTo>
                    <a:lnTo>
                      <a:pt x="0" y="19414"/>
                    </a:lnTo>
                    <a:close/>
                    <a:moveTo>
                      <a:pt x="2138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2" name="AutoShape 68">
                <a:extLst>
                  <a:ext uri="{FF2B5EF4-FFF2-40B4-BE49-F238E27FC236}">
                    <a16:creationId xmlns:a16="http://schemas.microsoft.com/office/drawing/2014/main" id="{16516D5D-29EA-4031-95AB-71065C655AFF}"/>
                  </a:ext>
                </a:extLst>
              </p:cNvPr>
              <p:cNvSpPr/>
              <p:nvPr/>
            </p:nvSpPr>
            <p:spPr bwMode="auto">
              <a:xfrm>
                <a:off x="7954691" y="1738762"/>
                <a:ext cx="465518" cy="49655"/>
              </a:xfrm>
              <a:custGeom>
                <a:avLst/>
                <a:gdLst/>
                <a:ahLst/>
                <a:cxnLst/>
                <a:rect l="0" t="0" r="r" b="b"/>
                <a:pathLst>
                  <a:path w="21600" h="21600">
                    <a:moveTo>
                      <a:pt x="21550" y="0"/>
                    </a:moveTo>
                    <a:lnTo>
                      <a:pt x="21600" y="6154"/>
                    </a:lnTo>
                    <a:lnTo>
                      <a:pt x="50" y="21600"/>
                    </a:lnTo>
                    <a:lnTo>
                      <a:pt x="0" y="15446"/>
                    </a:lnTo>
                    <a:close/>
                    <a:moveTo>
                      <a:pt x="215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3" name="AutoShape 69">
                <a:extLst>
                  <a:ext uri="{FF2B5EF4-FFF2-40B4-BE49-F238E27FC236}">
                    <a16:creationId xmlns:a16="http://schemas.microsoft.com/office/drawing/2014/main" id="{1DF53941-1D8C-4DC3-87A3-93D8E082DC21}"/>
                  </a:ext>
                </a:extLst>
              </p:cNvPr>
              <p:cNvSpPr/>
              <p:nvPr/>
            </p:nvSpPr>
            <p:spPr bwMode="auto">
              <a:xfrm>
                <a:off x="7316267" y="2136890"/>
                <a:ext cx="324533" cy="1017932"/>
              </a:xfrm>
              <a:custGeom>
                <a:avLst/>
                <a:gdLst/>
                <a:ahLst/>
                <a:cxnLst/>
                <a:rect l="0" t="0" r="r" b="b"/>
                <a:pathLst>
                  <a:path w="21600" h="21600">
                    <a:moveTo>
                      <a:pt x="20699" y="0"/>
                    </a:moveTo>
                    <a:lnTo>
                      <a:pt x="21600" y="88"/>
                    </a:lnTo>
                    <a:lnTo>
                      <a:pt x="901" y="21600"/>
                    </a:lnTo>
                    <a:lnTo>
                      <a:pt x="0" y="21512"/>
                    </a:lnTo>
                    <a:close/>
                    <a:moveTo>
                      <a:pt x="2069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4" name="AutoShape 71">
                <a:extLst>
                  <a:ext uri="{FF2B5EF4-FFF2-40B4-BE49-F238E27FC236}">
                    <a16:creationId xmlns:a16="http://schemas.microsoft.com/office/drawing/2014/main" id="{2D6A28A2-84D4-481D-9A9F-69741E38D174}"/>
                  </a:ext>
                </a:extLst>
              </p:cNvPr>
              <p:cNvSpPr/>
              <p:nvPr/>
            </p:nvSpPr>
            <p:spPr bwMode="auto">
              <a:xfrm>
                <a:off x="8082376" y="3271867"/>
                <a:ext cx="91330" cy="481479"/>
              </a:xfrm>
              <a:custGeom>
                <a:avLst/>
                <a:gdLst/>
                <a:ahLst/>
                <a:cxnLst/>
                <a:rect l="0" t="0" r="r" b="b"/>
                <a:pathLst>
                  <a:path w="21600" h="21600">
                    <a:moveTo>
                      <a:pt x="18316" y="21600"/>
                    </a:moveTo>
                    <a:lnTo>
                      <a:pt x="0" y="109"/>
                    </a:lnTo>
                    <a:lnTo>
                      <a:pt x="3284" y="0"/>
                    </a:lnTo>
                    <a:lnTo>
                      <a:pt x="21600" y="21491"/>
                    </a:lnTo>
                    <a:close/>
                    <a:moveTo>
                      <a:pt x="18316"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5" name="AutoShape 72">
                <a:extLst>
                  <a:ext uri="{FF2B5EF4-FFF2-40B4-BE49-F238E27FC236}">
                    <a16:creationId xmlns:a16="http://schemas.microsoft.com/office/drawing/2014/main" id="{C80D7B73-17BE-49E9-B67A-DE4F1DC4EFA7}"/>
                  </a:ext>
                </a:extLst>
              </p:cNvPr>
              <p:cNvSpPr/>
              <p:nvPr/>
            </p:nvSpPr>
            <p:spPr bwMode="auto">
              <a:xfrm>
                <a:off x="7727696" y="3881917"/>
                <a:ext cx="394582" cy="574582"/>
              </a:xfrm>
              <a:custGeom>
                <a:avLst/>
                <a:gdLst/>
                <a:ahLst/>
                <a:cxnLst/>
                <a:rect l="0" t="0" r="r" b="b"/>
                <a:pathLst>
                  <a:path w="21600" h="21600">
                    <a:moveTo>
                      <a:pt x="20956" y="0"/>
                    </a:moveTo>
                    <a:lnTo>
                      <a:pt x="21600" y="298"/>
                    </a:lnTo>
                    <a:lnTo>
                      <a:pt x="644" y="21600"/>
                    </a:lnTo>
                    <a:lnTo>
                      <a:pt x="0" y="21302"/>
                    </a:lnTo>
                    <a:close/>
                    <a:moveTo>
                      <a:pt x="2095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6" name="AutoShape 73">
                <a:extLst>
                  <a:ext uri="{FF2B5EF4-FFF2-40B4-BE49-F238E27FC236}">
                    <a16:creationId xmlns:a16="http://schemas.microsoft.com/office/drawing/2014/main" id="{C5C9C053-98F6-4F8D-84E7-0B91EE520397}"/>
                  </a:ext>
                </a:extLst>
              </p:cNvPr>
              <p:cNvSpPr/>
              <p:nvPr/>
            </p:nvSpPr>
            <p:spPr bwMode="auto">
              <a:xfrm>
                <a:off x="7805726" y="674721"/>
                <a:ext cx="283744" cy="419408"/>
              </a:xfrm>
              <a:custGeom>
                <a:avLst/>
                <a:gdLst/>
                <a:ahLst/>
                <a:cxnLst/>
                <a:rect l="0" t="0" r="r" b="b"/>
                <a:pathLst>
                  <a:path w="21378" h="21524">
                    <a:moveTo>
                      <a:pt x="801" y="21524"/>
                    </a:moveTo>
                    <a:cubicBezTo>
                      <a:pt x="650" y="21524"/>
                      <a:pt x="496" y="21495"/>
                      <a:pt x="360" y="21433"/>
                    </a:cubicBezTo>
                    <a:cubicBezTo>
                      <a:pt x="-10" y="21266"/>
                      <a:pt x="-111" y="20927"/>
                      <a:pt x="133" y="20675"/>
                    </a:cubicBezTo>
                    <a:lnTo>
                      <a:pt x="19907" y="246"/>
                    </a:lnTo>
                    <a:cubicBezTo>
                      <a:pt x="20152" y="-7"/>
                      <a:pt x="20649" y="-76"/>
                      <a:pt x="21018" y="91"/>
                    </a:cubicBezTo>
                    <a:cubicBezTo>
                      <a:pt x="21387" y="257"/>
                      <a:pt x="21489" y="597"/>
                      <a:pt x="21245" y="849"/>
                    </a:cubicBezTo>
                    <a:lnTo>
                      <a:pt x="1471" y="21278"/>
                    </a:lnTo>
                    <a:cubicBezTo>
                      <a:pt x="1316" y="21438"/>
                      <a:pt x="1061" y="21524"/>
                      <a:pt x="801" y="21524"/>
                    </a:cubicBezTo>
                    <a:close/>
                    <a:moveTo>
                      <a:pt x="801" y="2152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7" name="AutoShape 74">
                <a:extLst>
                  <a:ext uri="{FF2B5EF4-FFF2-40B4-BE49-F238E27FC236}">
                    <a16:creationId xmlns:a16="http://schemas.microsoft.com/office/drawing/2014/main" id="{3E962899-FAE4-4591-8D14-4341CB90A785}"/>
                  </a:ext>
                </a:extLst>
              </p:cNvPr>
              <p:cNvSpPr/>
              <p:nvPr/>
            </p:nvSpPr>
            <p:spPr bwMode="auto">
              <a:xfrm>
                <a:off x="7309173" y="930978"/>
                <a:ext cx="397242" cy="191527"/>
              </a:xfrm>
              <a:custGeom>
                <a:avLst/>
                <a:gdLst/>
                <a:ahLst/>
                <a:cxnLst/>
                <a:rect l="0" t="0" r="r" b="b"/>
                <a:pathLst>
                  <a:path w="21441" h="21434">
                    <a:moveTo>
                      <a:pt x="20866" y="21434"/>
                    </a:moveTo>
                    <a:cubicBezTo>
                      <a:pt x="20786" y="21434"/>
                      <a:pt x="20706" y="21400"/>
                      <a:pt x="20629" y="21328"/>
                    </a:cubicBezTo>
                    <a:lnTo>
                      <a:pt x="337" y="2276"/>
                    </a:lnTo>
                    <a:cubicBezTo>
                      <a:pt x="48" y="2005"/>
                      <a:pt x="-80" y="1299"/>
                      <a:pt x="51" y="700"/>
                    </a:cubicBezTo>
                    <a:cubicBezTo>
                      <a:pt x="182" y="101"/>
                      <a:pt x="521" y="-166"/>
                      <a:pt x="811" y="107"/>
                    </a:cubicBezTo>
                    <a:lnTo>
                      <a:pt x="21103" y="19159"/>
                    </a:lnTo>
                    <a:cubicBezTo>
                      <a:pt x="21392" y="19430"/>
                      <a:pt x="21520" y="20135"/>
                      <a:pt x="21389" y="20735"/>
                    </a:cubicBezTo>
                    <a:cubicBezTo>
                      <a:pt x="21293" y="21174"/>
                      <a:pt x="21084" y="21434"/>
                      <a:pt x="20866" y="21434"/>
                    </a:cubicBezTo>
                    <a:close/>
                    <a:moveTo>
                      <a:pt x="20866"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8" name="AutoShape 75">
                <a:extLst>
                  <a:ext uri="{FF2B5EF4-FFF2-40B4-BE49-F238E27FC236}">
                    <a16:creationId xmlns:a16="http://schemas.microsoft.com/office/drawing/2014/main" id="{69D92E2A-200D-4715-999F-1D2257B207EF}"/>
                  </a:ext>
                </a:extLst>
              </p:cNvPr>
              <p:cNvSpPr/>
              <p:nvPr/>
            </p:nvSpPr>
            <p:spPr bwMode="auto">
              <a:xfrm>
                <a:off x="7699322" y="1207629"/>
                <a:ext cx="85123" cy="382168"/>
              </a:xfrm>
              <a:custGeom>
                <a:avLst/>
                <a:gdLst/>
                <a:ahLst/>
                <a:cxnLst/>
                <a:rect l="0" t="0" r="r" b="b"/>
                <a:pathLst>
                  <a:path w="21176" h="21552">
                    <a:moveTo>
                      <a:pt x="2652" y="21552"/>
                    </a:moveTo>
                    <a:cubicBezTo>
                      <a:pt x="2498" y="21552"/>
                      <a:pt x="2343" y="21549"/>
                      <a:pt x="2188" y="21543"/>
                    </a:cubicBezTo>
                    <a:cubicBezTo>
                      <a:pt x="750" y="21485"/>
                      <a:pt x="-212" y="21175"/>
                      <a:pt x="40" y="20849"/>
                    </a:cubicBezTo>
                    <a:lnTo>
                      <a:pt x="15921" y="494"/>
                    </a:lnTo>
                    <a:cubicBezTo>
                      <a:pt x="16177" y="168"/>
                      <a:pt x="17559" y="-48"/>
                      <a:pt x="18988" y="9"/>
                    </a:cubicBezTo>
                    <a:cubicBezTo>
                      <a:pt x="20426" y="66"/>
                      <a:pt x="21388" y="377"/>
                      <a:pt x="21136" y="702"/>
                    </a:cubicBezTo>
                    <a:lnTo>
                      <a:pt x="5255" y="21057"/>
                    </a:lnTo>
                    <a:cubicBezTo>
                      <a:pt x="5029" y="21347"/>
                      <a:pt x="3912" y="21552"/>
                      <a:pt x="2652" y="21552"/>
                    </a:cubicBezTo>
                    <a:close/>
                    <a:moveTo>
                      <a:pt x="2652"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9" name="AutoShape 76">
                <a:extLst>
                  <a:ext uri="{FF2B5EF4-FFF2-40B4-BE49-F238E27FC236}">
                    <a16:creationId xmlns:a16="http://schemas.microsoft.com/office/drawing/2014/main" id="{46C6F706-ED76-4BAA-BDC1-2A4E05FC0431}"/>
                  </a:ext>
                </a:extLst>
              </p:cNvPr>
              <p:cNvSpPr/>
              <p:nvPr/>
            </p:nvSpPr>
            <p:spPr bwMode="auto">
              <a:xfrm>
                <a:off x="8330653" y="604671"/>
                <a:ext cx="397242" cy="396355"/>
              </a:xfrm>
              <a:custGeom>
                <a:avLst/>
                <a:gdLst/>
                <a:ahLst/>
                <a:cxnLst/>
                <a:rect l="0" t="0" r="r" b="b"/>
                <a:pathLst>
                  <a:path w="21488" h="21544">
                    <a:moveTo>
                      <a:pt x="20912" y="21544"/>
                    </a:moveTo>
                    <a:cubicBezTo>
                      <a:pt x="20765" y="21544"/>
                      <a:pt x="20618" y="21488"/>
                      <a:pt x="20505" y="21375"/>
                    </a:cubicBezTo>
                    <a:lnTo>
                      <a:pt x="169" y="985"/>
                    </a:lnTo>
                    <a:cubicBezTo>
                      <a:pt x="-56" y="760"/>
                      <a:pt x="-56" y="394"/>
                      <a:pt x="169" y="169"/>
                    </a:cubicBezTo>
                    <a:cubicBezTo>
                      <a:pt x="394" y="-56"/>
                      <a:pt x="758" y="-56"/>
                      <a:pt x="983" y="169"/>
                    </a:cubicBezTo>
                    <a:lnTo>
                      <a:pt x="21319" y="20559"/>
                    </a:lnTo>
                    <a:cubicBezTo>
                      <a:pt x="21544" y="20784"/>
                      <a:pt x="21544" y="21150"/>
                      <a:pt x="21319" y="21375"/>
                    </a:cubicBezTo>
                    <a:cubicBezTo>
                      <a:pt x="21207" y="21488"/>
                      <a:pt x="21060" y="21544"/>
                      <a:pt x="20912" y="21544"/>
                    </a:cubicBezTo>
                    <a:close/>
                    <a:moveTo>
                      <a:pt x="20912"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0" name="AutoShape 77">
                <a:extLst>
                  <a:ext uri="{FF2B5EF4-FFF2-40B4-BE49-F238E27FC236}">
                    <a16:creationId xmlns:a16="http://schemas.microsoft.com/office/drawing/2014/main" id="{7E06B052-1A9C-46CE-8475-40300C3E9D0A}"/>
                  </a:ext>
                </a:extLst>
              </p:cNvPr>
              <p:cNvSpPr/>
              <p:nvPr/>
            </p:nvSpPr>
            <p:spPr bwMode="auto">
              <a:xfrm>
                <a:off x="8273904" y="121420"/>
                <a:ext cx="176454" cy="220788"/>
              </a:xfrm>
              <a:custGeom>
                <a:avLst/>
                <a:gdLst/>
                <a:ahLst/>
                <a:cxnLst/>
                <a:rect l="0" t="0" r="r" b="b"/>
                <a:pathLst>
                  <a:path w="21274" h="21467">
                    <a:moveTo>
                      <a:pt x="1276" y="21467"/>
                    </a:moveTo>
                    <a:cubicBezTo>
                      <a:pt x="1000" y="21467"/>
                      <a:pt x="722" y="21395"/>
                      <a:pt x="488" y="21245"/>
                    </a:cubicBezTo>
                    <a:cubicBezTo>
                      <a:pt x="-66" y="20891"/>
                      <a:pt x="-163" y="20238"/>
                      <a:pt x="273" y="19786"/>
                    </a:cubicBezTo>
                    <a:lnTo>
                      <a:pt x="18994" y="397"/>
                    </a:lnTo>
                    <a:cubicBezTo>
                      <a:pt x="19430" y="-54"/>
                      <a:pt x="20233" y="-133"/>
                      <a:pt x="20786" y="222"/>
                    </a:cubicBezTo>
                    <a:cubicBezTo>
                      <a:pt x="21340" y="576"/>
                      <a:pt x="21437" y="1229"/>
                      <a:pt x="21001" y="1680"/>
                    </a:cubicBezTo>
                    <a:lnTo>
                      <a:pt x="2280" y="21070"/>
                    </a:lnTo>
                    <a:cubicBezTo>
                      <a:pt x="2029" y="21331"/>
                      <a:pt x="1654" y="21467"/>
                      <a:pt x="1276" y="21467"/>
                    </a:cubicBezTo>
                    <a:close/>
                    <a:moveTo>
                      <a:pt x="1276" y="2146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1" name="AutoShape 81">
                <a:extLst>
                  <a:ext uri="{FF2B5EF4-FFF2-40B4-BE49-F238E27FC236}">
                    <a16:creationId xmlns:a16="http://schemas.microsoft.com/office/drawing/2014/main" id="{074CA565-F952-40EA-8F2B-EDA0EEFACC07}"/>
                  </a:ext>
                </a:extLst>
              </p:cNvPr>
              <p:cNvSpPr/>
              <p:nvPr/>
            </p:nvSpPr>
            <p:spPr bwMode="auto">
              <a:xfrm>
                <a:off x="4769663" y="2491570"/>
                <a:ext cx="510740" cy="48769"/>
              </a:xfrm>
              <a:custGeom>
                <a:avLst/>
                <a:gdLst/>
                <a:ahLst/>
                <a:cxnLst/>
                <a:rect l="0" t="0" r="r" b="b"/>
                <a:pathLst>
                  <a:path w="21573" h="21486">
                    <a:moveTo>
                      <a:pt x="449" y="21486"/>
                    </a:moveTo>
                    <a:cubicBezTo>
                      <a:pt x="213" y="21486"/>
                      <a:pt x="14" y="19595"/>
                      <a:pt x="0" y="17149"/>
                    </a:cubicBezTo>
                    <a:cubicBezTo>
                      <a:pt x="-14" y="14610"/>
                      <a:pt x="175" y="12431"/>
                      <a:pt x="423" y="12284"/>
                    </a:cubicBezTo>
                    <a:lnTo>
                      <a:pt x="21097" y="6"/>
                    </a:lnTo>
                    <a:cubicBezTo>
                      <a:pt x="21347" y="-114"/>
                      <a:pt x="21558" y="1798"/>
                      <a:pt x="21572" y="4337"/>
                    </a:cubicBezTo>
                    <a:cubicBezTo>
                      <a:pt x="21586" y="6875"/>
                      <a:pt x="21397" y="9055"/>
                      <a:pt x="21149" y="9202"/>
                    </a:cubicBezTo>
                    <a:lnTo>
                      <a:pt x="475" y="21480"/>
                    </a:lnTo>
                    <a:cubicBezTo>
                      <a:pt x="466" y="21483"/>
                      <a:pt x="458" y="21486"/>
                      <a:pt x="449" y="21486"/>
                    </a:cubicBezTo>
                    <a:close/>
                    <a:moveTo>
                      <a:pt x="449" y="2148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2" name="AutoShape 82">
                <a:extLst>
                  <a:ext uri="{FF2B5EF4-FFF2-40B4-BE49-F238E27FC236}">
                    <a16:creationId xmlns:a16="http://schemas.microsoft.com/office/drawing/2014/main" id="{792EBE87-6856-42AC-8DAF-2812433A4B61}"/>
                  </a:ext>
                </a:extLst>
              </p:cNvPr>
              <p:cNvSpPr/>
              <p:nvPr/>
            </p:nvSpPr>
            <p:spPr bwMode="auto">
              <a:xfrm>
                <a:off x="4698727" y="2590881"/>
                <a:ext cx="85123" cy="808671"/>
              </a:xfrm>
              <a:custGeom>
                <a:avLst/>
                <a:gdLst/>
                <a:ahLst/>
                <a:cxnLst/>
                <a:rect l="0" t="0" r="r" b="b"/>
                <a:pathLst>
                  <a:path w="21379" h="21588">
                    <a:moveTo>
                      <a:pt x="18705" y="21588"/>
                    </a:moveTo>
                    <a:cubicBezTo>
                      <a:pt x="17328" y="21588"/>
                      <a:pt x="16158" y="21475"/>
                      <a:pt x="16044" y="21327"/>
                    </a:cubicBezTo>
                    <a:lnTo>
                      <a:pt x="9" y="307"/>
                    </a:lnTo>
                    <a:cubicBezTo>
                      <a:pt x="-110" y="150"/>
                      <a:pt x="986" y="13"/>
                      <a:pt x="2457" y="1"/>
                    </a:cubicBezTo>
                    <a:cubicBezTo>
                      <a:pt x="3927" y="-12"/>
                      <a:pt x="5217" y="104"/>
                      <a:pt x="5336" y="261"/>
                    </a:cubicBezTo>
                    <a:lnTo>
                      <a:pt x="21371" y="21281"/>
                    </a:lnTo>
                    <a:cubicBezTo>
                      <a:pt x="21490" y="21437"/>
                      <a:pt x="20394" y="21574"/>
                      <a:pt x="18923" y="21587"/>
                    </a:cubicBezTo>
                    <a:cubicBezTo>
                      <a:pt x="18851" y="21588"/>
                      <a:pt x="18778" y="21588"/>
                      <a:pt x="18705" y="21588"/>
                    </a:cubicBezTo>
                    <a:close/>
                    <a:moveTo>
                      <a:pt x="18705" y="2158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3" name="AutoShape 83">
                <a:extLst>
                  <a:ext uri="{FF2B5EF4-FFF2-40B4-BE49-F238E27FC236}">
                    <a16:creationId xmlns:a16="http://schemas.microsoft.com/office/drawing/2014/main" id="{FB67BB65-289E-4CBF-BAD1-4E1C836AEE87}"/>
                  </a:ext>
                </a:extLst>
              </p:cNvPr>
              <p:cNvSpPr/>
              <p:nvPr/>
            </p:nvSpPr>
            <p:spPr bwMode="auto">
              <a:xfrm>
                <a:off x="4152519" y="2569600"/>
                <a:ext cx="503646" cy="454878"/>
              </a:xfrm>
              <a:custGeom>
                <a:avLst/>
                <a:gdLst/>
                <a:ahLst/>
                <a:cxnLst/>
                <a:rect l="0" t="0" r="r" b="b"/>
                <a:pathLst>
                  <a:path w="21499" h="21544">
                    <a:moveTo>
                      <a:pt x="448" y="21544"/>
                    </a:moveTo>
                    <a:cubicBezTo>
                      <a:pt x="325" y="21544"/>
                      <a:pt x="203" y="21488"/>
                      <a:pt x="114" y="21379"/>
                    </a:cubicBezTo>
                    <a:cubicBezTo>
                      <a:pt x="-51" y="21175"/>
                      <a:pt x="-36" y="20860"/>
                      <a:pt x="148" y="20677"/>
                    </a:cubicBezTo>
                    <a:lnTo>
                      <a:pt x="20751" y="128"/>
                    </a:lnTo>
                    <a:cubicBezTo>
                      <a:pt x="20935" y="-56"/>
                      <a:pt x="21218" y="-39"/>
                      <a:pt x="21384" y="165"/>
                    </a:cubicBezTo>
                    <a:cubicBezTo>
                      <a:pt x="21549" y="370"/>
                      <a:pt x="21534" y="684"/>
                      <a:pt x="21350" y="867"/>
                    </a:cubicBezTo>
                    <a:lnTo>
                      <a:pt x="747" y="21417"/>
                    </a:lnTo>
                    <a:cubicBezTo>
                      <a:pt x="662" y="21502"/>
                      <a:pt x="555" y="21544"/>
                      <a:pt x="448" y="21544"/>
                    </a:cubicBezTo>
                    <a:close/>
                    <a:moveTo>
                      <a:pt x="448"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4" name="AutoShape 84">
                <a:extLst>
                  <a:ext uri="{FF2B5EF4-FFF2-40B4-BE49-F238E27FC236}">
                    <a16:creationId xmlns:a16="http://schemas.microsoft.com/office/drawing/2014/main" id="{32F974E7-9F6E-474C-A9A4-C7A3741670B9}"/>
                  </a:ext>
                </a:extLst>
              </p:cNvPr>
              <p:cNvSpPr/>
              <p:nvPr/>
            </p:nvSpPr>
            <p:spPr bwMode="auto">
              <a:xfrm>
                <a:off x="6663655" y="3718764"/>
                <a:ext cx="277538" cy="256257"/>
              </a:xfrm>
              <a:custGeom>
                <a:avLst/>
                <a:gdLst/>
                <a:ahLst/>
                <a:cxnLst/>
                <a:rect l="0" t="0" r="r" b="b"/>
                <a:pathLst>
                  <a:path w="21423" h="21504">
                    <a:moveTo>
                      <a:pt x="804" y="21504"/>
                    </a:moveTo>
                    <a:cubicBezTo>
                      <a:pt x="587" y="21504"/>
                      <a:pt x="370" y="21409"/>
                      <a:pt x="212" y="21222"/>
                    </a:cubicBezTo>
                    <a:cubicBezTo>
                      <a:pt x="-88" y="20868"/>
                      <a:pt x="-67" y="20316"/>
                      <a:pt x="260" y="19990"/>
                    </a:cubicBezTo>
                    <a:lnTo>
                      <a:pt x="20076" y="230"/>
                    </a:lnTo>
                    <a:cubicBezTo>
                      <a:pt x="20403" y="-96"/>
                      <a:pt x="20910" y="-73"/>
                      <a:pt x="21212" y="283"/>
                    </a:cubicBezTo>
                    <a:cubicBezTo>
                      <a:pt x="21512" y="637"/>
                      <a:pt x="21490" y="1188"/>
                      <a:pt x="21163" y="1514"/>
                    </a:cubicBezTo>
                    <a:lnTo>
                      <a:pt x="1346" y="21275"/>
                    </a:lnTo>
                    <a:cubicBezTo>
                      <a:pt x="1192" y="21428"/>
                      <a:pt x="998" y="21504"/>
                      <a:pt x="804" y="21504"/>
                    </a:cubicBezTo>
                    <a:close/>
                    <a:moveTo>
                      <a:pt x="804" y="2150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5" name="AutoShape 85">
                <a:extLst>
                  <a:ext uri="{FF2B5EF4-FFF2-40B4-BE49-F238E27FC236}">
                    <a16:creationId xmlns:a16="http://schemas.microsoft.com/office/drawing/2014/main" id="{FE1D3BBA-7210-4567-B3A5-E413BAEEE165}"/>
                  </a:ext>
                </a:extLst>
              </p:cNvPr>
              <p:cNvSpPr/>
              <p:nvPr/>
            </p:nvSpPr>
            <p:spPr bwMode="auto">
              <a:xfrm>
                <a:off x="5982670" y="4023789"/>
                <a:ext cx="493005" cy="56749"/>
              </a:xfrm>
              <a:custGeom>
                <a:avLst/>
                <a:gdLst/>
                <a:ahLst/>
                <a:cxnLst/>
                <a:rect l="0" t="0" r="r" b="b"/>
                <a:pathLst>
                  <a:path w="21564" h="21434">
                    <a:moveTo>
                      <a:pt x="21100" y="21434"/>
                    </a:moveTo>
                    <a:cubicBezTo>
                      <a:pt x="21088" y="21434"/>
                      <a:pt x="21076" y="21431"/>
                      <a:pt x="21064" y="21423"/>
                    </a:cubicBezTo>
                    <a:lnTo>
                      <a:pt x="430" y="8008"/>
                    </a:lnTo>
                    <a:cubicBezTo>
                      <a:pt x="174" y="7843"/>
                      <a:pt x="-18" y="5916"/>
                      <a:pt x="1" y="3709"/>
                    </a:cubicBezTo>
                    <a:cubicBezTo>
                      <a:pt x="20" y="1504"/>
                      <a:pt x="242" y="-166"/>
                      <a:pt x="500" y="13"/>
                    </a:cubicBezTo>
                    <a:lnTo>
                      <a:pt x="21134" y="13425"/>
                    </a:lnTo>
                    <a:cubicBezTo>
                      <a:pt x="21390" y="13591"/>
                      <a:pt x="21582" y="15518"/>
                      <a:pt x="21563" y="17725"/>
                    </a:cubicBezTo>
                    <a:cubicBezTo>
                      <a:pt x="21545" y="19833"/>
                      <a:pt x="21340" y="21434"/>
                      <a:pt x="21100" y="21434"/>
                    </a:cubicBezTo>
                    <a:close/>
                    <a:moveTo>
                      <a:pt x="21100"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6" name="AutoShape 86">
                <a:extLst>
                  <a:ext uri="{FF2B5EF4-FFF2-40B4-BE49-F238E27FC236}">
                    <a16:creationId xmlns:a16="http://schemas.microsoft.com/office/drawing/2014/main" id="{ADED8A5B-4674-441F-A528-4E61D0A4258D}"/>
                  </a:ext>
                </a:extLst>
              </p:cNvPr>
              <p:cNvSpPr/>
              <p:nvPr/>
            </p:nvSpPr>
            <p:spPr bwMode="auto">
              <a:xfrm>
                <a:off x="4918629" y="2732753"/>
                <a:ext cx="503646" cy="709361"/>
              </a:xfrm>
              <a:custGeom>
                <a:avLst/>
                <a:gdLst/>
                <a:ahLst/>
                <a:cxnLst/>
                <a:rect l="0" t="0" r="r" b="b"/>
                <a:pathLst>
                  <a:path w="21477" h="21556">
                    <a:moveTo>
                      <a:pt x="453" y="21556"/>
                    </a:moveTo>
                    <a:cubicBezTo>
                      <a:pt x="363" y="21556"/>
                      <a:pt x="272" y="21537"/>
                      <a:pt x="193" y="21498"/>
                    </a:cubicBezTo>
                    <a:cubicBezTo>
                      <a:pt x="-12" y="21395"/>
                      <a:pt x="-62" y="21193"/>
                      <a:pt x="82" y="21047"/>
                    </a:cubicBezTo>
                    <a:lnTo>
                      <a:pt x="20651" y="138"/>
                    </a:lnTo>
                    <a:cubicBezTo>
                      <a:pt x="20795" y="-8"/>
                      <a:pt x="21078" y="-44"/>
                      <a:pt x="21283" y="59"/>
                    </a:cubicBezTo>
                    <a:cubicBezTo>
                      <a:pt x="21488" y="161"/>
                      <a:pt x="21538" y="363"/>
                      <a:pt x="21394" y="509"/>
                    </a:cubicBezTo>
                    <a:lnTo>
                      <a:pt x="825" y="21418"/>
                    </a:lnTo>
                    <a:cubicBezTo>
                      <a:pt x="737" y="21508"/>
                      <a:pt x="596" y="21556"/>
                      <a:pt x="453" y="21556"/>
                    </a:cubicBezTo>
                    <a:close/>
                    <a:moveTo>
                      <a:pt x="453"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7" name="AutoShape 88">
                <a:extLst>
                  <a:ext uri="{FF2B5EF4-FFF2-40B4-BE49-F238E27FC236}">
                    <a16:creationId xmlns:a16="http://schemas.microsoft.com/office/drawing/2014/main" id="{6483B034-4B37-465B-9304-89F8649A7178}"/>
                  </a:ext>
                </a:extLst>
              </p:cNvPr>
              <p:cNvSpPr/>
              <p:nvPr/>
            </p:nvSpPr>
            <p:spPr bwMode="auto">
              <a:xfrm>
                <a:off x="8160406" y="2413541"/>
                <a:ext cx="531134" cy="652612"/>
              </a:xfrm>
              <a:custGeom>
                <a:avLst/>
                <a:gdLst/>
                <a:ahLst/>
                <a:cxnLst/>
                <a:rect l="0" t="0" r="r" b="b"/>
                <a:pathLst>
                  <a:path w="21493" h="21556">
                    <a:moveTo>
                      <a:pt x="429" y="21556"/>
                    </a:moveTo>
                    <a:cubicBezTo>
                      <a:pt x="334" y="21556"/>
                      <a:pt x="239" y="21530"/>
                      <a:pt x="159" y="21478"/>
                    </a:cubicBezTo>
                    <a:cubicBezTo>
                      <a:pt x="-25" y="21356"/>
                      <a:pt x="-54" y="21134"/>
                      <a:pt x="95" y="20984"/>
                    </a:cubicBezTo>
                    <a:lnTo>
                      <a:pt x="20728" y="131"/>
                    </a:lnTo>
                    <a:cubicBezTo>
                      <a:pt x="20877" y="-20"/>
                      <a:pt x="21149" y="-44"/>
                      <a:pt x="21333" y="78"/>
                    </a:cubicBezTo>
                    <a:cubicBezTo>
                      <a:pt x="21518" y="200"/>
                      <a:pt x="21546" y="422"/>
                      <a:pt x="21397" y="572"/>
                    </a:cubicBezTo>
                    <a:lnTo>
                      <a:pt x="764" y="21425"/>
                    </a:lnTo>
                    <a:cubicBezTo>
                      <a:pt x="679" y="21511"/>
                      <a:pt x="554" y="21556"/>
                      <a:pt x="429" y="21556"/>
                    </a:cubicBezTo>
                    <a:close/>
                    <a:moveTo>
                      <a:pt x="429"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8" name="AutoShape 89">
                <a:extLst>
                  <a:ext uri="{FF2B5EF4-FFF2-40B4-BE49-F238E27FC236}">
                    <a16:creationId xmlns:a16="http://schemas.microsoft.com/office/drawing/2014/main" id="{EC0470E6-6081-45C1-9260-00E32966AFDD}"/>
                  </a:ext>
                </a:extLst>
              </p:cNvPr>
              <p:cNvSpPr/>
              <p:nvPr/>
            </p:nvSpPr>
            <p:spPr bwMode="auto">
              <a:xfrm>
                <a:off x="8188780" y="3186743"/>
                <a:ext cx="453104" cy="213695"/>
              </a:xfrm>
              <a:custGeom>
                <a:avLst/>
                <a:gdLst/>
                <a:ahLst/>
                <a:cxnLst/>
                <a:rect l="0" t="0" r="r" b="b"/>
                <a:pathLst>
                  <a:path w="21459" h="21452">
                    <a:moveTo>
                      <a:pt x="20947" y="21452"/>
                    </a:moveTo>
                    <a:cubicBezTo>
                      <a:pt x="20877" y="21452"/>
                      <a:pt x="20806" y="21422"/>
                      <a:pt x="20738" y="21358"/>
                    </a:cubicBezTo>
                    <a:lnTo>
                      <a:pt x="301" y="2052"/>
                    </a:lnTo>
                    <a:cubicBezTo>
                      <a:pt x="44" y="1808"/>
                      <a:pt x="-71" y="1173"/>
                      <a:pt x="45" y="633"/>
                    </a:cubicBezTo>
                    <a:cubicBezTo>
                      <a:pt x="160" y="93"/>
                      <a:pt x="464" y="-148"/>
                      <a:pt x="720" y="95"/>
                    </a:cubicBezTo>
                    <a:lnTo>
                      <a:pt x="21157" y="19401"/>
                    </a:lnTo>
                    <a:cubicBezTo>
                      <a:pt x="21414" y="19644"/>
                      <a:pt x="21529" y="20279"/>
                      <a:pt x="21413" y="20819"/>
                    </a:cubicBezTo>
                    <a:cubicBezTo>
                      <a:pt x="21328" y="21217"/>
                      <a:pt x="21142" y="21452"/>
                      <a:pt x="20947" y="21452"/>
                    </a:cubicBezTo>
                    <a:close/>
                    <a:moveTo>
                      <a:pt x="20947" y="214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9" name="AutoShape 90">
                <a:extLst>
                  <a:ext uri="{FF2B5EF4-FFF2-40B4-BE49-F238E27FC236}">
                    <a16:creationId xmlns:a16="http://schemas.microsoft.com/office/drawing/2014/main" id="{63AE791B-1100-4E29-99C0-2B22FD44A4EA}"/>
                  </a:ext>
                </a:extLst>
              </p:cNvPr>
              <p:cNvSpPr/>
              <p:nvPr/>
            </p:nvSpPr>
            <p:spPr bwMode="auto">
              <a:xfrm>
                <a:off x="8217155" y="3505955"/>
                <a:ext cx="422956" cy="284631"/>
              </a:xfrm>
              <a:custGeom>
                <a:avLst/>
                <a:gdLst/>
                <a:ahLst/>
                <a:cxnLst/>
                <a:rect l="0" t="0" r="r" b="b"/>
                <a:pathLst>
                  <a:path w="21453" h="21491">
                    <a:moveTo>
                      <a:pt x="528" y="21491"/>
                    </a:moveTo>
                    <a:cubicBezTo>
                      <a:pt x="356" y="21491"/>
                      <a:pt x="188" y="21366"/>
                      <a:pt x="87" y="21136"/>
                    </a:cubicBezTo>
                    <a:cubicBezTo>
                      <a:pt x="-73" y="20772"/>
                      <a:pt x="-5" y="20285"/>
                      <a:pt x="239" y="20047"/>
                    </a:cubicBezTo>
                    <a:lnTo>
                      <a:pt x="20637" y="128"/>
                    </a:lnTo>
                    <a:cubicBezTo>
                      <a:pt x="20881" y="-109"/>
                      <a:pt x="21208" y="-9"/>
                      <a:pt x="21367" y="355"/>
                    </a:cubicBezTo>
                    <a:cubicBezTo>
                      <a:pt x="21527" y="718"/>
                      <a:pt x="21459" y="1205"/>
                      <a:pt x="21215" y="1443"/>
                    </a:cubicBezTo>
                    <a:lnTo>
                      <a:pt x="817" y="21363"/>
                    </a:lnTo>
                    <a:cubicBezTo>
                      <a:pt x="728" y="21450"/>
                      <a:pt x="627" y="21491"/>
                      <a:pt x="528" y="21491"/>
                    </a:cubicBezTo>
                    <a:close/>
                    <a:moveTo>
                      <a:pt x="528" y="2149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0" name="AutoShape 91">
                <a:extLst>
                  <a:ext uri="{FF2B5EF4-FFF2-40B4-BE49-F238E27FC236}">
                    <a16:creationId xmlns:a16="http://schemas.microsoft.com/office/drawing/2014/main" id="{29980896-1CC0-4716-896A-17C893AF8241}"/>
                  </a:ext>
                </a:extLst>
              </p:cNvPr>
              <p:cNvSpPr/>
              <p:nvPr/>
            </p:nvSpPr>
            <p:spPr bwMode="auto">
              <a:xfrm>
                <a:off x="5911734" y="4208223"/>
                <a:ext cx="794484" cy="524927"/>
              </a:xfrm>
              <a:custGeom>
                <a:avLst/>
                <a:gdLst/>
                <a:ahLst/>
                <a:cxnLst/>
                <a:rect l="0" t="0" r="r" b="b"/>
                <a:pathLst>
                  <a:path w="21520" h="21539">
                    <a:moveTo>
                      <a:pt x="21231" y="21539"/>
                    </a:moveTo>
                    <a:cubicBezTo>
                      <a:pt x="21177" y="21539"/>
                      <a:pt x="21123" y="21516"/>
                      <a:pt x="21074" y="21468"/>
                    </a:cubicBezTo>
                    <a:lnTo>
                      <a:pt x="131" y="803"/>
                    </a:lnTo>
                    <a:cubicBezTo>
                      <a:pt x="-2" y="671"/>
                      <a:pt x="-40" y="400"/>
                      <a:pt x="47" y="199"/>
                    </a:cubicBezTo>
                    <a:cubicBezTo>
                      <a:pt x="134" y="-3"/>
                      <a:pt x="312" y="-61"/>
                      <a:pt x="446" y="71"/>
                    </a:cubicBezTo>
                    <a:lnTo>
                      <a:pt x="21389" y="20737"/>
                    </a:lnTo>
                    <a:cubicBezTo>
                      <a:pt x="21522" y="20868"/>
                      <a:pt x="21560" y="21139"/>
                      <a:pt x="21473" y="21341"/>
                    </a:cubicBezTo>
                    <a:cubicBezTo>
                      <a:pt x="21418" y="21469"/>
                      <a:pt x="21325" y="21539"/>
                      <a:pt x="21231" y="21539"/>
                    </a:cubicBezTo>
                    <a:close/>
                    <a:moveTo>
                      <a:pt x="21231" y="2153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1" name="AutoShape 93">
                <a:extLst>
                  <a:ext uri="{FF2B5EF4-FFF2-40B4-BE49-F238E27FC236}">
                    <a16:creationId xmlns:a16="http://schemas.microsoft.com/office/drawing/2014/main" id="{5B45FF51-31A9-426E-98A9-4D930BB34903}"/>
                  </a:ext>
                </a:extLst>
              </p:cNvPr>
              <p:cNvSpPr/>
              <p:nvPr/>
            </p:nvSpPr>
            <p:spPr bwMode="auto">
              <a:xfrm>
                <a:off x="6394099" y="335115"/>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2" name="AutoShape 95">
                <a:extLst>
                  <a:ext uri="{FF2B5EF4-FFF2-40B4-BE49-F238E27FC236}">
                    <a16:creationId xmlns:a16="http://schemas.microsoft.com/office/drawing/2014/main" id="{A760D2A5-1D4D-403D-84E4-17B4DC65F864}"/>
                  </a:ext>
                </a:extLst>
              </p:cNvPr>
              <p:cNvSpPr/>
              <p:nvPr/>
            </p:nvSpPr>
            <p:spPr bwMode="auto">
              <a:xfrm>
                <a:off x="3882962" y="500270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3" name="AutoShape 100">
                <a:extLst>
                  <a:ext uri="{FF2B5EF4-FFF2-40B4-BE49-F238E27FC236}">
                    <a16:creationId xmlns:a16="http://schemas.microsoft.com/office/drawing/2014/main" id="{C3849D5E-09D0-4233-8EFA-7D7BDB2EAFF3}"/>
                  </a:ext>
                </a:extLst>
              </p:cNvPr>
              <p:cNvSpPr/>
              <p:nvPr/>
            </p:nvSpPr>
            <p:spPr bwMode="auto">
              <a:xfrm>
                <a:off x="8791737" y="3825168"/>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4" name="AutoShape 101">
                <a:extLst>
                  <a:ext uri="{FF2B5EF4-FFF2-40B4-BE49-F238E27FC236}">
                    <a16:creationId xmlns:a16="http://schemas.microsoft.com/office/drawing/2014/main" id="{FFFAC0BE-5845-411E-9AA8-184EB7AD03F6}"/>
                  </a:ext>
                </a:extLst>
              </p:cNvPr>
              <p:cNvSpPr/>
              <p:nvPr/>
            </p:nvSpPr>
            <p:spPr bwMode="auto">
              <a:xfrm>
                <a:off x="8614397" y="483245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5" name="AutoShape 102">
                <a:extLst>
                  <a:ext uri="{FF2B5EF4-FFF2-40B4-BE49-F238E27FC236}">
                    <a16:creationId xmlns:a16="http://schemas.microsoft.com/office/drawing/2014/main" id="{AAED8104-5FD6-4E42-8FA7-CC0DDEFE1D5E}"/>
                  </a:ext>
                </a:extLst>
              </p:cNvPr>
              <p:cNvSpPr/>
              <p:nvPr/>
            </p:nvSpPr>
            <p:spPr bwMode="auto">
              <a:xfrm>
                <a:off x="8238435" y="110831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6" name="AutoShape 103">
                <a:extLst>
                  <a:ext uri="{FF2B5EF4-FFF2-40B4-BE49-F238E27FC236}">
                    <a16:creationId xmlns:a16="http://schemas.microsoft.com/office/drawing/2014/main" id="{E0B4E3BF-8976-44EE-AC4D-A5DDD82FE579}"/>
                  </a:ext>
                </a:extLst>
              </p:cNvPr>
              <p:cNvSpPr/>
              <p:nvPr/>
            </p:nvSpPr>
            <p:spPr bwMode="auto">
              <a:xfrm>
                <a:off x="8869766" y="12939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7" name="AutoShape 104">
                <a:extLst>
                  <a:ext uri="{FF2B5EF4-FFF2-40B4-BE49-F238E27FC236}">
                    <a16:creationId xmlns:a16="http://schemas.microsoft.com/office/drawing/2014/main" id="{E55085EB-B7AB-42BD-B10B-8C3D49442825}"/>
                  </a:ext>
                </a:extLst>
              </p:cNvPr>
              <p:cNvSpPr/>
              <p:nvPr/>
            </p:nvSpPr>
            <p:spPr bwMode="auto">
              <a:xfrm>
                <a:off x="8359026" y="186149"/>
                <a:ext cx="572809" cy="267784"/>
              </a:xfrm>
              <a:custGeom>
                <a:avLst/>
                <a:gdLst/>
                <a:ahLst/>
                <a:cxnLst/>
                <a:rect l="0" t="0" r="r" b="b"/>
                <a:pathLst>
                  <a:path w="21600" h="21600">
                    <a:moveTo>
                      <a:pt x="21381" y="0"/>
                    </a:moveTo>
                    <a:lnTo>
                      <a:pt x="21600" y="1042"/>
                    </a:lnTo>
                    <a:lnTo>
                      <a:pt x="219" y="21600"/>
                    </a:lnTo>
                    <a:lnTo>
                      <a:pt x="0" y="20558"/>
                    </a:lnTo>
                    <a:close/>
                    <a:moveTo>
                      <a:pt x="213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8" name="AutoShape 105">
                <a:extLst>
                  <a:ext uri="{FF2B5EF4-FFF2-40B4-BE49-F238E27FC236}">
                    <a16:creationId xmlns:a16="http://schemas.microsoft.com/office/drawing/2014/main" id="{92D32111-C1FC-400B-A16B-C36800EDA352}"/>
                  </a:ext>
                </a:extLst>
              </p:cNvPr>
              <p:cNvSpPr/>
              <p:nvPr/>
            </p:nvSpPr>
            <p:spPr bwMode="auto">
              <a:xfrm>
                <a:off x="6897744" y="164868"/>
                <a:ext cx="126799" cy="337833"/>
              </a:xfrm>
              <a:custGeom>
                <a:avLst/>
                <a:gdLst/>
                <a:ahLst/>
                <a:cxnLst/>
                <a:rect l="0" t="0" r="r" b="b"/>
                <a:pathLst>
                  <a:path w="21600" h="21600">
                    <a:moveTo>
                      <a:pt x="2284" y="0"/>
                    </a:moveTo>
                    <a:lnTo>
                      <a:pt x="21600" y="21308"/>
                    </a:lnTo>
                    <a:lnTo>
                      <a:pt x="19316" y="21600"/>
                    </a:lnTo>
                    <a:lnTo>
                      <a:pt x="0" y="292"/>
                    </a:lnTo>
                    <a:close/>
                    <a:moveTo>
                      <a:pt x="228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9" name="AutoShape 106">
                <a:extLst>
                  <a:ext uri="{FF2B5EF4-FFF2-40B4-BE49-F238E27FC236}">
                    <a16:creationId xmlns:a16="http://schemas.microsoft.com/office/drawing/2014/main" id="{D8211E48-8685-4C68-AA3D-E3E06C447A62}"/>
                  </a:ext>
                </a:extLst>
              </p:cNvPr>
              <p:cNvSpPr/>
              <p:nvPr/>
            </p:nvSpPr>
            <p:spPr bwMode="auto">
              <a:xfrm>
                <a:off x="6465034" y="420237"/>
                <a:ext cx="382168" cy="211035"/>
              </a:xfrm>
              <a:custGeom>
                <a:avLst/>
                <a:gdLst/>
                <a:ahLst/>
                <a:cxnLst/>
                <a:rect l="0" t="0" r="r" b="b"/>
                <a:pathLst>
                  <a:path w="21600" h="21600">
                    <a:moveTo>
                      <a:pt x="374" y="0"/>
                    </a:moveTo>
                    <a:lnTo>
                      <a:pt x="21600" y="20317"/>
                    </a:lnTo>
                    <a:lnTo>
                      <a:pt x="21226" y="21600"/>
                    </a:lnTo>
                    <a:lnTo>
                      <a:pt x="0" y="1283"/>
                    </a:lnTo>
                    <a:close/>
                    <a:moveTo>
                      <a:pt x="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0" name="AutoShape 107">
                <a:extLst>
                  <a:ext uri="{FF2B5EF4-FFF2-40B4-BE49-F238E27FC236}">
                    <a16:creationId xmlns:a16="http://schemas.microsoft.com/office/drawing/2014/main" id="{883B39D0-8EF9-4460-A0E0-013A797C5D38}"/>
                  </a:ext>
                </a:extLst>
              </p:cNvPr>
              <p:cNvSpPr/>
              <p:nvPr/>
            </p:nvSpPr>
            <p:spPr bwMode="auto">
              <a:xfrm>
                <a:off x="5713112" y="1646545"/>
                <a:ext cx="126799" cy="422956"/>
              </a:xfrm>
              <a:custGeom>
                <a:avLst/>
                <a:gdLst/>
                <a:ahLst/>
                <a:cxnLst/>
                <a:rect l="0" t="0" r="r" b="b"/>
                <a:pathLst>
                  <a:path w="21600" h="21600">
                    <a:moveTo>
                      <a:pt x="19274" y="0"/>
                    </a:moveTo>
                    <a:lnTo>
                      <a:pt x="21600" y="190"/>
                    </a:lnTo>
                    <a:lnTo>
                      <a:pt x="2326" y="21600"/>
                    </a:lnTo>
                    <a:lnTo>
                      <a:pt x="0" y="21410"/>
                    </a:lnTo>
                    <a:close/>
                    <a:moveTo>
                      <a:pt x="192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1" name="AutoShape 111">
                <a:extLst>
                  <a:ext uri="{FF2B5EF4-FFF2-40B4-BE49-F238E27FC236}">
                    <a16:creationId xmlns:a16="http://schemas.microsoft.com/office/drawing/2014/main" id="{1B9115D2-4860-488F-A252-73C066217B25}"/>
                  </a:ext>
                </a:extLst>
              </p:cNvPr>
              <p:cNvSpPr/>
              <p:nvPr/>
            </p:nvSpPr>
            <p:spPr bwMode="auto">
              <a:xfrm>
                <a:off x="4046115" y="4257877"/>
                <a:ext cx="237636" cy="250050"/>
              </a:xfrm>
              <a:custGeom>
                <a:avLst/>
                <a:gdLst/>
                <a:ahLst/>
                <a:cxnLst/>
                <a:rect l="0" t="0" r="r" b="b"/>
                <a:pathLst>
                  <a:path w="21600" h="21600">
                    <a:moveTo>
                      <a:pt x="20664" y="21600"/>
                    </a:moveTo>
                    <a:lnTo>
                      <a:pt x="0" y="839"/>
                    </a:lnTo>
                    <a:lnTo>
                      <a:pt x="935" y="0"/>
                    </a:lnTo>
                    <a:lnTo>
                      <a:pt x="21600" y="20761"/>
                    </a:lnTo>
                    <a:close/>
                    <a:moveTo>
                      <a:pt x="2066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2" name="AutoShape 112">
                <a:extLst>
                  <a:ext uri="{FF2B5EF4-FFF2-40B4-BE49-F238E27FC236}">
                    <a16:creationId xmlns:a16="http://schemas.microsoft.com/office/drawing/2014/main" id="{AD0D174B-6246-44A6-B7A6-CCFABD6D4892}"/>
                  </a:ext>
                </a:extLst>
              </p:cNvPr>
              <p:cNvSpPr/>
              <p:nvPr/>
            </p:nvSpPr>
            <p:spPr bwMode="auto">
              <a:xfrm>
                <a:off x="3939711" y="4683493"/>
                <a:ext cx="313006" cy="386602"/>
              </a:xfrm>
              <a:custGeom>
                <a:avLst/>
                <a:gdLst/>
                <a:ahLst/>
                <a:cxnLst/>
                <a:rect l="0" t="0" r="r" b="b"/>
                <a:pathLst>
                  <a:path w="21600" h="21600">
                    <a:moveTo>
                      <a:pt x="777" y="21600"/>
                    </a:moveTo>
                    <a:lnTo>
                      <a:pt x="0" y="21105"/>
                    </a:lnTo>
                    <a:lnTo>
                      <a:pt x="20823" y="0"/>
                    </a:lnTo>
                    <a:lnTo>
                      <a:pt x="21600" y="495"/>
                    </a:lnTo>
                    <a:close/>
                    <a:moveTo>
                      <a:pt x="777"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3" name="AutoShape 113">
                <a:extLst>
                  <a:ext uri="{FF2B5EF4-FFF2-40B4-BE49-F238E27FC236}">
                    <a16:creationId xmlns:a16="http://schemas.microsoft.com/office/drawing/2014/main" id="{0154BCCF-4E25-4212-9D12-98038A41834E}"/>
                  </a:ext>
                </a:extLst>
              </p:cNvPr>
              <p:cNvSpPr/>
              <p:nvPr/>
            </p:nvSpPr>
            <p:spPr bwMode="auto">
              <a:xfrm>
                <a:off x="5755674" y="4307532"/>
                <a:ext cx="41675" cy="308572"/>
              </a:xfrm>
              <a:custGeom>
                <a:avLst/>
                <a:gdLst/>
                <a:ahLst/>
                <a:cxnLst/>
                <a:rect l="0" t="0" r="r" b="b"/>
                <a:pathLst>
                  <a:path w="21600" h="21600">
                    <a:moveTo>
                      <a:pt x="14424" y="21600"/>
                    </a:moveTo>
                    <a:lnTo>
                      <a:pt x="0" y="101"/>
                    </a:lnTo>
                    <a:lnTo>
                      <a:pt x="7176" y="0"/>
                    </a:lnTo>
                    <a:lnTo>
                      <a:pt x="21600" y="21499"/>
                    </a:lnTo>
                    <a:close/>
                    <a:moveTo>
                      <a:pt x="1442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4" name="AutoShape 114">
                <a:extLst>
                  <a:ext uri="{FF2B5EF4-FFF2-40B4-BE49-F238E27FC236}">
                    <a16:creationId xmlns:a16="http://schemas.microsoft.com/office/drawing/2014/main" id="{1D39317B-261E-4660-99F3-E2A5BDDDCFC7}"/>
                  </a:ext>
                </a:extLst>
              </p:cNvPr>
              <p:cNvSpPr/>
              <p:nvPr/>
            </p:nvSpPr>
            <p:spPr bwMode="auto">
              <a:xfrm>
                <a:off x="7280799" y="4804085"/>
                <a:ext cx="250050" cy="209261"/>
              </a:xfrm>
              <a:custGeom>
                <a:avLst/>
                <a:gdLst/>
                <a:ahLst/>
                <a:cxnLst/>
                <a:rect l="0" t="0" r="r" b="b"/>
                <a:pathLst>
                  <a:path w="21600" h="21600">
                    <a:moveTo>
                      <a:pt x="20821" y="0"/>
                    </a:moveTo>
                    <a:lnTo>
                      <a:pt x="21600" y="1128"/>
                    </a:lnTo>
                    <a:lnTo>
                      <a:pt x="779" y="21600"/>
                    </a:lnTo>
                    <a:lnTo>
                      <a:pt x="0" y="20472"/>
                    </a:lnTo>
                    <a:close/>
                    <a:moveTo>
                      <a:pt x="2082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5" name="AutoShape 115">
                <a:extLst>
                  <a:ext uri="{FF2B5EF4-FFF2-40B4-BE49-F238E27FC236}">
                    <a16:creationId xmlns:a16="http://schemas.microsoft.com/office/drawing/2014/main" id="{1C5B123E-A18D-495E-8804-5D7BD30A4135}"/>
                  </a:ext>
                </a:extLst>
              </p:cNvPr>
              <p:cNvSpPr/>
              <p:nvPr/>
            </p:nvSpPr>
            <p:spPr bwMode="auto">
              <a:xfrm>
                <a:off x="8763362" y="3576891"/>
                <a:ext cx="91330" cy="307686"/>
              </a:xfrm>
              <a:custGeom>
                <a:avLst/>
                <a:gdLst/>
                <a:ahLst/>
                <a:cxnLst/>
                <a:rect l="0" t="0" r="r" b="b"/>
                <a:pathLst>
                  <a:path w="21600" h="21600">
                    <a:moveTo>
                      <a:pt x="3235" y="0"/>
                    </a:moveTo>
                    <a:lnTo>
                      <a:pt x="21600" y="21354"/>
                    </a:lnTo>
                    <a:lnTo>
                      <a:pt x="18365" y="21600"/>
                    </a:lnTo>
                    <a:lnTo>
                      <a:pt x="0" y="246"/>
                    </a:lnTo>
                    <a:close/>
                    <a:moveTo>
                      <a:pt x="323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6" name="AutoShape 116">
                <a:extLst>
                  <a:ext uri="{FF2B5EF4-FFF2-40B4-BE49-F238E27FC236}">
                    <a16:creationId xmlns:a16="http://schemas.microsoft.com/office/drawing/2014/main" id="{C8107859-38EB-4F03-95FD-772ABC786F62}"/>
                  </a:ext>
                </a:extLst>
              </p:cNvPr>
              <p:cNvSpPr/>
              <p:nvPr/>
            </p:nvSpPr>
            <p:spPr bwMode="auto">
              <a:xfrm>
                <a:off x="8543460" y="4633838"/>
                <a:ext cx="140099" cy="261577"/>
              </a:xfrm>
              <a:custGeom>
                <a:avLst/>
                <a:gdLst/>
                <a:ahLst/>
                <a:cxnLst/>
                <a:rect l="0" t="0" r="r" b="b"/>
                <a:pathLst>
                  <a:path w="21600" h="21600">
                    <a:moveTo>
                      <a:pt x="1953" y="0"/>
                    </a:moveTo>
                    <a:lnTo>
                      <a:pt x="21600" y="21076"/>
                    </a:lnTo>
                    <a:lnTo>
                      <a:pt x="19647" y="21600"/>
                    </a:lnTo>
                    <a:lnTo>
                      <a:pt x="0" y="524"/>
                    </a:lnTo>
                    <a:close/>
                    <a:moveTo>
                      <a:pt x="195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7" name="AutoShape 117">
                <a:extLst>
                  <a:ext uri="{FF2B5EF4-FFF2-40B4-BE49-F238E27FC236}">
                    <a16:creationId xmlns:a16="http://schemas.microsoft.com/office/drawing/2014/main" id="{1E0E3575-EBDD-4E94-AA01-70346F9D7030}"/>
                  </a:ext>
                </a:extLst>
              </p:cNvPr>
              <p:cNvSpPr/>
              <p:nvPr/>
            </p:nvSpPr>
            <p:spPr bwMode="auto">
              <a:xfrm>
                <a:off x="7819913" y="2094327"/>
                <a:ext cx="161380" cy="345812"/>
              </a:xfrm>
              <a:custGeom>
                <a:avLst/>
                <a:gdLst/>
                <a:ahLst/>
                <a:cxnLst/>
                <a:rect l="0" t="0" r="r" b="b"/>
                <a:pathLst>
                  <a:path w="21600" h="21600">
                    <a:moveTo>
                      <a:pt x="1734" y="0"/>
                    </a:moveTo>
                    <a:lnTo>
                      <a:pt x="21600" y="21245"/>
                    </a:lnTo>
                    <a:lnTo>
                      <a:pt x="19866" y="21600"/>
                    </a:lnTo>
                    <a:lnTo>
                      <a:pt x="0" y="355"/>
                    </a:lnTo>
                    <a:close/>
                    <a:moveTo>
                      <a:pt x="17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8" name="AutoShape 118">
                <a:extLst>
                  <a:ext uri="{FF2B5EF4-FFF2-40B4-BE49-F238E27FC236}">
                    <a16:creationId xmlns:a16="http://schemas.microsoft.com/office/drawing/2014/main" id="{0D5532E0-F127-4D44-926E-743A89F9C281}"/>
                  </a:ext>
                </a:extLst>
              </p:cNvPr>
              <p:cNvSpPr/>
              <p:nvPr/>
            </p:nvSpPr>
            <p:spPr bwMode="auto">
              <a:xfrm>
                <a:off x="7869568" y="1165066"/>
                <a:ext cx="435370" cy="484139"/>
              </a:xfrm>
              <a:custGeom>
                <a:avLst/>
                <a:gdLst/>
                <a:ahLst/>
                <a:cxnLst/>
                <a:rect l="0" t="0" r="r" b="b"/>
                <a:pathLst>
                  <a:path w="21600" h="21600">
                    <a:moveTo>
                      <a:pt x="21076" y="0"/>
                    </a:moveTo>
                    <a:lnTo>
                      <a:pt x="21600" y="422"/>
                    </a:lnTo>
                    <a:lnTo>
                      <a:pt x="524" y="21600"/>
                    </a:lnTo>
                    <a:lnTo>
                      <a:pt x="0" y="21178"/>
                    </a:lnTo>
                    <a:close/>
                    <a:moveTo>
                      <a:pt x="2107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9" name="AutoShape 119">
                <a:extLst>
                  <a:ext uri="{FF2B5EF4-FFF2-40B4-BE49-F238E27FC236}">
                    <a16:creationId xmlns:a16="http://schemas.microsoft.com/office/drawing/2014/main" id="{B16D1EB4-C752-4F13-831D-8330D0FC3404}"/>
                  </a:ext>
                </a:extLst>
              </p:cNvPr>
              <p:cNvSpPr/>
              <p:nvPr/>
            </p:nvSpPr>
            <p:spPr bwMode="auto">
              <a:xfrm>
                <a:off x="7201883" y="1037381"/>
                <a:ext cx="345812" cy="581676"/>
              </a:xfrm>
              <a:custGeom>
                <a:avLst/>
                <a:gdLst/>
                <a:ahLst/>
                <a:cxnLst/>
                <a:rect l="0" t="0" r="r" b="b"/>
                <a:pathLst>
                  <a:path w="21600" h="21600">
                    <a:moveTo>
                      <a:pt x="767" y="0"/>
                    </a:moveTo>
                    <a:lnTo>
                      <a:pt x="21600" y="21335"/>
                    </a:lnTo>
                    <a:lnTo>
                      <a:pt x="20833" y="21600"/>
                    </a:lnTo>
                    <a:lnTo>
                      <a:pt x="0" y="265"/>
                    </a:lnTo>
                    <a:close/>
                    <a:moveTo>
                      <a:pt x="76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0" name="AutoShape 120">
                <a:extLst>
                  <a:ext uri="{FF2B5EF4-FFF2-40B4-BE49-F238E27FC236}">
                    <a16:creationId xmlns:a16="http://schemas.microsoft.com/office/drawing/2014/main" id="{09C4A3AA-5390-4890-99C0-CF7BDF0EB0B7}"/>
                  </a:ext>
                </a:extLst>
              </p:cNvPr>
              <p:cNvSpPr/>
              <p:nvPr/>
            </p:nvSpPr>
            <p:spPr bwMode="auto">
              <a:xfrm>
                <a:off x="6791340" y="2633442"/>
                <a:ext cx="296158" cy="573695"/>
              </a:xfrm>
              <a:custGeom>
                <a:avLst/>
                <a:gdLst/>
                <a:ahLst/>
                <a:cxnLst/>
                <a:rect l="0" t="0" r="r" b="b"/>
                <a:pathLst>
                  <a:path w="21600" h="21600">
                    <a:moveTo>
                      <a:pt x="925" y="0"/>
                    </a:moveTo>
                    <a:lnTo>
                      <a:pt x="21600" y="21361"/>
                    </a:lnTo>
                    <a:lnTo>
                      <a:pt x="20675" y="21600"/>
                    </a:lnTo>
                    <a:lnTo>
                      <a:pt x="0" y="239"/>
                    </a:lnTo>
                    <a:close/>
                    <a:moveTo>
                      <a:pt x="9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1" name="AutoShape 122">
                <a:extLst>
                  <a:ext uri="{FF2B5EF4-FFF2-40B4-BE49-F238E27FC236}">
                    <a16:creationId xmlns:a16="http://schemas.microsoft.com/office/drawing/2014/main" id="{AB912248-B9DE-47EC-BC8C-7D2D6AC95030}"/>
                  </a:ext>
                </a:extLst>
              </p:cNvPr>
              <p:cNvSpPr/>
              <p:nvPr/>
            </p:nvSpPr>
            <p:spPr bwMode="auto">
              <a:xfrm>
                <a:off x="8188780" y="3030684"/>
                <a:ext cx="673006" cy="77143"/>
              </a:xfrm>
              <a:custGeom>
                <a:avLst/>
                <a:gdLst/>
                <a:ahLst/>
                <a:cxnLst/>
                <a:rect l="0" t="0" r="r" b="b"/>
                <a:pathLst>
                  <a:path w="21578" h="21510">
                    <a:moveTo>
                      <a:pt x="227" y="21510"/>
                    </a:moveTo>
                    <a:cubicBezTo>
                      <a:pt x="111" y="21510"/>
                      <a:pt x="13" y="20753"/>
                      <a:pt x="1" y="19744"/>
                    </a:cubicBezTo>
                    <a:cubicBezTo>
                      <a:pt x="-11" y="18668"/>
                      <a:pt x="81" y="17712"/>
                      <a:pt x="205" y="17609"/>
                    </a:cubicBezTo>
                    <a:lnTo>
                      <a:pt x="21329" y="8"/>
                    </a:lnTo>
                    <a:cubicBezTo>
                      <a:pt x="21456" y="-90"/>
                      <a:pt x="21565" y="690"/>
                      <a:pt x="21577" y="1764"/>
                    </a:cubicBezTo>
                    <a:cubicBezTo>
                      <a:pt x="21589" y="2840"/>
                      <a:pt x="21497" y="3796"/>
                      <a:pt x="21373" y="3899"/>
                    </a:cubicBezTo>
                    <a:lnTo>
                      <a:pt x="249" y="21500"/>
                    </a:lnTo>
                    <a:cubicBezTo>
                      <a:pt x="242" y="21506"/>
                      <a:pt x="234" y="21510"/>
                      <a:pt x="227" y="21510"/>
                    </a:cubicBezTo>
                    <a:close/>
                    <a:moveTo>
                      <a:pt x="227" y="2151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2" name="AutoShape 123">
                <a:extLst>
                  <a:ext uri="{FF2B5EF4-FFF2-40B4-BE49-F238E27FC236}">
                    <a16:creationId xmlns:a16="http://schemas.microsoft.com/office/drawing/2014/main" id="{C483C78B-D2A6-43D4-AAE6-D499D8C1AE71}"/>
                  </a:ext>
                </a:extLst>
              </p:cNvPr>
              <p:cNvSpPr/>
              <p:nvPr/>
            </p:nvSpPr>
            <p:spPr bwMode="auto">
              <a:xfrm>
                <a:off x="8798830" y="3108713"/>
                <a:ext cx="99310" cy="240296"/>
              </a:xfrm>
              <a:custGeom>
                <a:avLst/>
                <a:gdLst/>
                <a:ahLst/>
                <a:cxnLst/>
                <a:rect l="0" t="0" r="r" b="b"/>
                <a:pathLst>
                  <a:path w="21208" h="21519">
                    <a:moveTo>
                      <a:pt x="1516" y="21519"/>
                    </a:moveTo>
                    <a:cubicBezTo>
                      <a:pt x="1339" y="21519"/>
                      <a:pt x="1160" y="21506"/>
                      <a:pt x="983" y="21478"/>
                    </a:cubicBezTo>
                    <a:cubicBezTo>
                      <a:pt x="199" y="21356"/>
                      <a:pt x="-196" y="20991"/>
                      <a:pt x="96" y="20663"/>
                    </a:cubicBezTo>
                    <a:lnTo>
                      <a:pt x="18274" y="410"/>
                    </a:lnTo>
                    <a:cubicBezTo>
                      <a:pt x="18568" y="82"/>
                      <a:pt x="19442" y="-81"/>
                      <a:pt x="20225" y="40"/>
                    </a:cubicBezTo>
                    <a:cubicBezTo>
                      <a:pt x="21009" y="163"/>
                      <a:pt x="21404" y="528"/>
                      <a:pt x="21112" y="855"/>
                    </a:cubicBezTo>
                    <a:lnTo>
                      <a:pt x="2934" y="21108"/>
                    </a:lnTo>
                    <a:cubicBezTo>
                      <a:pt x="2706" y="21363"/>
                      <a:pt x="2128" y="21519"/>
                      <a:pt x="1516" y="21519"/>
                    </a:cubicBezTo>
                    <a:close/>
                    <a:moveTo>
                      <a:pt x="1516" y="2151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3" name="AutoShape 124">
                <a:extLst>
                  <a:ext uri="{FF2B5EF4-FFF2-40B4-BE49-F238E27FC236}">
                    <a16:creationId xmlns:a16="http://schemas.microsoft.com/office/drawing/2014/main" id="{6DDBD2C7-03C1-42A6-95D9-68AAFBD05BAB}"/>
                  </a:ext>
                </a:extLst>
              </p:cNvPr>
              <p:cNvSpPr/>
              <p:nvPr/>
            </p:nvSpPr>
            <p:spPr bwMode="auto">
              <a:xfrm>
                <a:off x="8664051" y="1611963"/>
                <a:ext cx="170247" cy="106404"/>
              </a:xfrm>
              <a:custGeom>
                <a:avLst/>
                <a:gdLst/>
                <a:ahLst/>
                <a:cxnLst/>
                <a:rect l="0" t="0" r="r" b="b"/>
                <a:pathLst>
                  <a:path w="21349" h="21399">
                    <a:moveTo>
                      <a:pt x="890" y="21399"/>
                    </a:moveTo>
                    <a:cubicBezTo>
                      <a:pt x="586" y="21399"/>
                      <a:pt x="289" y="21149"/>
                      <a:pt x="123" y="20699"/>
                    </a:cubicBezTo>
                    <a:cubicBezTo>
                      <a:pt x="-126" y="20019"/>
                      <a:pt x="14" y="19145"/>
                      <a:pt x="437" y="18744"/>
                    </a:cubicBezTo>
                    <a:lnTo>
                      <a:pt x="20006" y="198"/>
                    </a:lnTo>
                    <a:cubicBezTo>
                      <a:pt x="20431" y="-201"/>
                      <a:pt x="20974" y="22"/>
                      <a:pt x="21225" y="701"/>
                    </a:cubicBezTo>
                    <a:cubicBezTo>
                      <a:pt x="21474" y="1380"/>
                      <a:pt x="21334" y="2254"/>
                      <a:pt x="20912" y="2655"/>
                    </a:cubicBezTo>
                    <a:lnTo>
                      <a:pt x="1343" y="21201"/>
                    </a:lnTo>
                    <a:cubicBezTo>
                      <a:pt x="1199" y="21335"/>
                      <a:pt x="1044" y="21399"/>
                      <a:pt x="890" y="21399"/>
                    </a:cubicBezTo>
                    <a:close/>
                    <a:moveTo>
                      <a:pt x="890" y="213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4" name="AutoShape 127">
                <a:extLst>
                  <a:ext uri="{FF2B5EF4-FFF2-40B4-BE49-F238E27FC236}">
                    <a16:creationId xmlns:a16="http://schemas.microsoft.com/office/drawing/2014/main" id="{FA7E95E2-5082-4CBC-BC98-58526F1E2CD3}"/>
                  </a:ext>
                </a:extLst>
              </p:cNvPr>
              <p:cNvSpPr/>
              <p:nvPr/>
            </p:nvSpPr>
            <p:spPr bwMode="auto">
              <a:xfrm>
                <a:off x="3882962" y="3229305"/>
                <a:ext cx="148079" cy="226995"/>
              </a:xfrm>
              <a:custGeom>
                <a:avLst/>
                <a:gdLst/>
                <a:ahLst/>
                <a:cxnLst/>
                <a:rect l="0" t="0" r="r" b="b"/>
                <a:pathLst>
                  <a:path w="21316" h="21506">
                    <a:moveTo>
                      <a:pt x="1014" y="21506"/>
                    </a:moveTo>
                    <a:cubicBezTo>
                      <a:pt x="828" y="21506"/>
                      <a:pt x="641" y="21472"/>
                      <a:pt x="472" y="21402"/>
                    </a:cubicBezTo>
                    <a:cubicBezTo>
                      <a:pt x="-1" y="21204"/>
                      <a:pt x="-142" y="20788"/>
                      <a:pt x="157" y="20474"/>
                    </a:cubicBezTo>
                    <a:lnTo>
                      <a:pt x="19443" y="313"/>
                    </a:lnTo>
                    <a:cubicBezTo>
                      <a:pt x="19743" y="-1"/>
                      <a:pt x="20371" y="-94"/>
                      <a:pt x="20844" y="104"/>
                    </a:cubicBezTo>
                    <a:cubicBezTo>
                      <a:pt x="21317" y="303"/>
                      <a:pt x="21458" y="718"/>
                      <a:pt x="21159" y="1032"/>
                    </a:cubicBezTo>
                    <a:lnTo>
                      <a:pt x="1873" y="21193"/>
                    </a:lnTo>
                    <a:cubicBezTo>
                      <a:pt x="1679" y="21396"/>
                      <a:pt x="1350" y="21506"/>
                      <a:pt x="1014" y="21506"/>
                    </a:cubicBezTo>
                    <a:close/>
                    <a:moveTo>
                      <a:pt x="1014" y="2150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5" name="AutoShape 128">
                <a:extLst>
                  <a:ext uri="{FF2B5EF4-FFF2-40B4-BE49-F238E27FC236}">
                    <a16:creationId xmlns:a16="http://schemas.microsoft.com/office/drawing/2014/main" id="{3D4E0C52-154D-40B0-8B61-B94B034F2A48}"/>
                  </a:ext>
                </a:extLst>
              </p:cNvPr>
              <p:cNvSpPr/>
              <p:nvPr/>
            </p:nvSpPr>
            <p:spPr bwMode="auto">
              <a:xfrm>
                <a:off x="5840797" y="3342802"/>
                <a:ext cx="262463" cy="461084"/>
              </a:xfrm>
              <a:custGeom>
                <a:avLst/>
                <a:gdLst/>
                <a:ahLst/>
                <a:cxnLst/>
                <a:rect l="0" t="0" r="r" b="b"/>
                <a:pathLst>
                  <a:path w="21435" h="21553">
                    <a:moveTo>
                      <a:pt x="579" y="21553"/>
                    </a:moveTo>
                    <a:cubicBezTo>
                      <a:pt x="484" y="21553"/>
                      <a:pt x="387" y="21540"/>
                      <a:pt x="298" y="21511"/>
                    </a:cubicBezTo>
                    <a:cubicBezTo>
                      <a:pt x="18" y="21422"/>
                      <a:pt x="-83" y="21220"/>
                      <a:pt x="73" y="21061"/>
                    </a:cubicBezTo>
                    <a:lnTo>
                      <a:pt x="20349" y="172"/>
                    </a:lnTo>
                    <a:cubicBezTo>
                      <a:pt x="20504" y="11"/>
                      <a:pt x="20856" y="-47"/>
                      <a:pt x="21136" y="43"/>
                    </a:cubicBezTo>
                    <a:cubicBezTo>
                      <a:pt x="21416" y="131"/>
                      <a:pt x="21517" y="333"/>
                      <a:pt x="21361" y="493"/>
                    </a:cubicBezTo>
                    <a:lnTo>
                      <a:pt x="1085" y="21382"/>
                    </a:lnTo>
                    <a:cubicBezTo>
                      <a:pt x="979" y="21492"/>
                      <a:pt x="782" y="21553"/>
                      <a:pt x="579" y="21553"/>
                    </a:cubicBezTo>
                    <a:close/>
                    <a:moveTo>
                      <a:pt x="579"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6" name="AutoShape 129">
                <a:extLst>
                  <a:ext uri="{FF2B5EF4-FFF2-40B4-BE49-F238E27FC236}">
                    <a16:creationId xmlns:a16="http://schemas.microsoft.com/office/drawing/2014/main" id="{16E3C377-1378-4BBA-991C-61889FF59828}"/>
                  </a:ext>
                </a:extLst>
              </p:cNvPr>
              <p:cNvSpPr/>
              <p:nvPr/>
            </p:nvSpPr>
            <p:spPr bwMode="auto">
              <a:xfrm>
                <a:off x="6195477" y="3300241"/>
                <a:ext cx="669459" cy="223449"/>
              </a:xfrm>
              <a:custGeom>
                <a:avLst/>
                <a:gdLst/>
                <a:ahLst/>
                <a:cxnLst/>
                <a:rect l="0" t="0" r="r" b="b"/>
                <a:pathLst>
                  <a:path w="21545" h="21518">
                    <a:moveTo>
                      <a:pt x="21318" y="21518"/>
                    </a:moveTo>
                    <a:cubicBezTo>
                      <a:pt x="21295" y="21518"/>
                      <a:pt x="21272" y="21508"/>
                      <a:pt x="21249" y="21486"/>
                    </a:cubicBezTo>
                    <a:lnTo>
                      <a:pt x="159" y="1335"/>
                    </a:lnTo>
                    <a:cubicBezTo>
                      <a:pt x="39" y="1220"/>
                      <a:pt x="-27" y="836"/>
                      <a:pt x="11" y="476"/>
                    </a:cubicBezTo>
                    <a:cubicBezTo>
                      <a:pt x="49" y="117"/>
                      <a:pt x="177" y="-82"/>
                      <a:pt x="298" y="33"/>
                    </a:cubicBezTo>
                    <a:lnTo>
                      <a:pt x="21387" y="20184"/>
                    </a:lnTo>
                    <a:cubicBezTo>
                      <a:pt x="21507" y="20299"/>
                      <a:pt x="21573" y="20683"/>
                      <a:pt x="21535" y="21043"/>
                    </a:cubicBezTo>
                    <a:cubicBezTo>
                      <a:pt x="21504" y="21333"/>
                      <a:pt x="21415" y="21518"/>
                      <a:pt x="21318" y="21518"/>
                    </a:cubicBezTo>
                    <a:close/>
                    <a:moveTo>
                      <a:pt x="21318" y="2151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7" name="AutoShape 130">
                <a:extLst>
                  <a:ext uri="{FF2B5EF4-FFF2-40B4-BE49-F238E27FC236}">
                    <a16:creationId xmlns:a16="http://schemas.microsoft.com/office/drawing/2014/main" id="{F723082C-F545-4B5F-8D12-4AB04E06F700}"/>
                  </a:ext>
                </a:extLst>
              </p:cNvPr>
              <p:cNvSpPr/>
              <p:nvPr/>
            </p:nvSpPr>
            <p:spPr bwMode="auto">
              <a:xfrm>
                <a:off x="5776954" y="2746939"/>
                <a:ext cx="312119" cy="468178"/>
              </a:xfrm>
              <a:custGeom>
                <a:avLst/>
                <a:gdLst/>
                <a:ahLst/>
                <a:cxnLst/>
                <a:rect l="0" t="0" r="r" b="b"/>
                <a:pathLst>
                  <a:path w="21464" h="21554">
                    <a:moveTo>
                      <a:pt x="20977" y="21554"/>
                    </a:moveTo>
                    <a:cubicBezTo>
                      <a:pt x="20818" y="21554"/>
                      <a:pt x="20662" y="21502"/>
                      <a:pt x="20569" y="21407"/>
                    </a:cubicBezTo>
                    <a:lnTo>
                      <a:pt x="80" y="506"/>
                    </a:lnTo>
                    <a:cubicBezTo>
                      <a:pt x="-68" y="355"/>
                      <a:pt x="-5" y="153"/>
                      <a:pt x="220" y="54"/>
                    </a:cubicBezTo>
                    <a:cubicBezTo>
                      <a:pt x="446" y="-46"/>
                      <a:pt x="748" y="-3"/>
                      <a:pt x="895" y="147"/>
                    </a:cubicBezTo>
                    <a:lnTo>
                      <a:pt x="21384" y="21048"/>
                    </a:lnTo>
                    <a:cubicBezTo>
                      <a:pt x="21532" y="21199"/>
                      <a:pt x="21469" y="21401"/>
                      <a:pt x="21244" y="21500"/>
                    </a:cubicBezTo>
                    <a:cubicBezTo>
                      <a:pt x="21161" y="21537"/>
                      <a:pt x="21069" y="21554"/>
                      <a:pt x="20977" y="21554"/>
                    </a:cubicBezTo>
                    <a:close/>
                    <a:moveTo>
                      <a:pt x="20977" y="2155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8" name="AutoShape 131">
                <a:extLst>
                  <a:ext uri="{FF2B5EF4-FFF2-40B4-BE49-F238E27FC236}">
                    <a16:creationId xmlns:a16="http://schemas.microsoft.com/office/drawing/2014/main" id="{0F862683-3D08-4043-8E8F-E6F18C7AFCD1}"/>
                  </a:ext>
                </a:extLst>
              </p:cNvPr>
              <p:cNvSpPr/>
              <p:nvPr/>
            </p:nvSpPr>
            <p:spPr bwMode="auto">
              <a:xfrm>
                <a:off x="6699123" y="4137285"/>
                <a:ext cx="737735" cy="404336"/>
              </a:xfrm>
              <a:custGeom>
                <a:avLst/>
                <a:gdLst/>
                <a:ahLst/>
                <a:cxnLst/>
                <a:rect l="0" t="0" r="r" b="b"/>
                <a:pathLst>
                  <a:path w="21541" h="21546">
                    <a:moveTo>
                      <a:pt x="21333" y="21546"/>
                    </a:moveTo>
                    <a:cubicBezTo>
                      <a:pt x="21300" y="21546"/>
                      <a:pt x="21267" y="21532"/>
                      <a:pt x="21235" y="21501"/>
                    </a:cubicBezTo>
                    <a:lnTo>
                      <a:pt x="108" y="711"/>
                    </a:lnTo>
                    <a:cubicBezTo>
                      <a:pt x="8" y="612"/>
                      <a:pt x="-30" y="383"/>
                      <a:pt x="24" y="199"/>
                    </a:cubicBezTo>
                    <a:cubicBezTo>
                      <a:pt x="79" y="16"/>
                      <a:pt x="204" y="-54"/>
                      <a:pt x="305" y="46"/>
                    </a:cubicBezTo>
                    <a:lnTo>
                      <a:pt x="21432" y="20836"/>
                    </a:lnTo>
                    <a:cubicBezTo>
                      <a:pt x="21532" y="20935"/>
                      <a:pt x="21570" y="21164"/>
                      <a:pt x="21516" y="21348"/>
                    </a:cubicBezTo>
                    <a:cubicBezTo>
                      <a:pt x="21478" y="21474"/>
                      <a:pt x="21407" y="21546"/>
                      <a:pt x="21333" y="21546"/>
                    </a:cubicBezTo>
                    <a:close/>
                    <a:moveTo>
                      <a:pt x="21333"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9" name="AutoShape 132">
                <a:extLst>
                  <a:ext uri="{FF2B5EF4-FFF2-40B4-BE49-F238E27FC236}">
                    <a16:creationId xmlns:a16="http://schemas.microsoft.com/office/drawing/2014/main" id="{2E24D816-20FD-46E2-90A9-A7EAA350C9FE}"/>
                  </a:ext>
                </a:extLst>
              </p:cNvPr>
              <p:cNvSpPr/>
              <p:nvPr/>
            </p:nvSpPr>
            <p:spPr bwMode="auto">
              <a:xfrm>
                <a:off x="5869172" y="1129598"/>
                <a:ext cx="269557" cy="390148"/>
              </a:xfrm>
              <a:custGeom>
                <a:avLst/>
                <a:gdLst/>
                <a:ahLst/>
                <a:cxnLst/>
                <a:rect l="0" t="0" r="r" b="b"/>
                <a:pathLst>
                  <a:path w="21445" h="21546">
                    <a:moveTo>
                      <a:pt x="564" y="21546"/>
                    </a:moveTo>
                    <a:cubicBezTo>
                      <a:pt x="455" y="21546"/>
                      <a:pt x="344" y="21524"/>
                      <a:pt x="247" y="21478"/>
                    </a:cubicBezTo>
                    <a:cubicBezTo>
                      <a:pt x="-11" y="21357"/>
                      <a:pt x="-78" y="21113"/>
                      <a:pt x="98" y="20934"/>
                    </a:cubicBezTo>
                    <a:lnTo>
                      <a:pt x="20413" y="172"/>
                    </a:lnTo>
                    <a:cubicBezTo>
                      <a:pt x="20589" y="-7"/>
                      <a:pt x="20939" y="-54"/>
                      <a:pt x="21197" y="68"/>
                    </a:cubicBezTo>
                    <a:cubicBezTo>
                      <a:pt x="21455" y="189"/>
                      <a:pt x="21522" y="433"/>
                      <a:pt x="21346" y="612"/>
                    </a:cubicBezTo>
                    <a:lnTo>
                      <a:pt x="1031" y="21374"/>
                    </a:lnTo>
                    <a:cubicBezTo>
                      <a:pt x="922" y="21486"/>
                      <a:pt x="744" y="21546"/>
                      <a:pt x="564" y="21546"/>
                    </a:cubicBezTo>
                    <a:close/>
                    <a:moveTo>
                      <a:pt x="564"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0" name="AutoShape 133">
                <a:extLst>
                  <a:ext uri="{FF2B5EF4-FFF2-40B4-BE49-F238E27FC236}">
                    <a16:creationId xmlns:a16="http://schemas.microsoft.com/office/drawing/2014/main" id="{318C55D4-DF93-49F8-8B68-712067C08641}"/>
                  </a:ext>
                </a:extLst>
              </p:cNvPr>
              <p:cNvSpPr/>
              <p:nvPr/>
            </p:nvSpPr>
            <p:spPr bwMode="auto">
              <a:xfrm>
                <a:off x="4442471" y="4094724"/>
                <a:ext cx="986898" cy="453991"/>
              </a:xfrm>
              <a:custGeom>
                <a:avLst/>
                <a:gdLst/>
                <a:ahLst/>
                <a:cxnLst/>
                <a:rect l="0" t="0" r="r" b="b"/>
                <a:pathLst>
                  <a:path w="21557" h="21553">
                    <a:moveTo>
                      <a:pt x="155" y="21553"/>
                    </a:moveTo>
                    <a:cubicBezTo>
                      <a:pt x="96" y="21553"/>
                      <a:pt x="39" y="21479"/>
                      <a:pt x="13" y="21355"/>
                    </a:cubicBezTo>
                    <a:cubicBezTo>
                      <a:pt x="-22" y="21186"/>
                      <a:pt x="13" y="20986"/>
                      <a:pt x="91" y="20909"/>
                    </a:cubicBezTo>
                    <a:lnTo>
                      <a:pt x="21337" y="30"/>
                    </a:lnTo>
                    <a:cubicBezTo>
                      <a:pt x="21416" y="-47"/>
                      <a:pt x="21507" y="28"/>
                      <a:pt x="21543" y="198"/>
                    </a:cubicBezTo>
                    <a:cubicBezTo>
                      <a:pt x="21578" y="367"/>
                      <a:pt x="21543" y="567"/>
                      <a:pt x="21465" y="643"/>
                    </a:cubicBezTo>
                    <a:lnTo>
                      <a:pt x="219" y="21523"/>
                    </a:lnTo>
                    <a:cubicBezTo>
                      <a:pt x="198" y="21544"/>
                      <a:pt x="176" y="21553"/>
                      <a:pt x="155" y="21553"/>
                    </a:cubicBezTo>
                    <a:close/>
                    <a:moveTo>
                      <a:pt x="155"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1" name="AutoShape 134">
                <a:extLst>
                  <a:ext uri="{FF2B5EF4-FFF2-40B4-BE49-F238E27FC236}">
                    <a16:creationId xmlns:a16="http://schemas.microsoft.com/office/drawing/2014/main" id="{8385228F-FC56-4C98-B7C8-AC51C952D884}"/>
                  </a:ext>
                </a:extLst>
              </p:cNvPr>
              <p:cNvSpPr/>
              <p:nvPr/>
            </p:nvSpPr>
            <p:spPr bwMode="auto">
              <a:xfrm>
                <a:off x="6330256" y="1101223"/>
                <a:ext cx="1106603" cy="617143"/>
              </a:xfrm>
              <a:custGeom>
                <a:avLst/>
                <a:gdLst/>
                <a:ahLst/>
                <a:cxnLst/>
                <a:rect l="0" t="0" r="r" b="b"/>
                <a:pathLst>
                  <a:path w="21561" h="21565">
                    <a:moveTo>
                      <a:pt x="21422" y="21565"/>
                    </a:moveTo>
                    <a:cubicBezTo>
                      <a:pt x="21399" y="21565"/>
                      <a:pt x="21376" y="21555"/>
                      <a:pt x="21355" y="21534"/>
                    </a:cubicBezTo>
                    <a:lnTo>
                      <a:pt x="71" y="465"/>
                    </a:lnTo>
                    <a:cubicBezTo>
                      <a:pt x="4" y="399"/>
                      <a:pt x="-20" y="248"/>
                      <a:pt x="17" y="128"/>
                    </a:cubicBezTo>
                    <a:cubicBezTo>
                      <a:pt x="54" y="9"/>
                      <a:pt x="138" y="-35"/>
                      <a:pt x="205" y="31"/>
                    </a:cubicBezTo>
                    <a:lnTo>
                      <a:pt x="21489" y="21100"/>
                    </a:lnTo>
                    <a:cubicBezTo>
                      <a:pt x="21556" y="21166"/>
                      <a:pt x="21580" y="21317"/>
                      <a:pt x="21543" y="21437"/>
                    </a:cubicBezTo>
                    <a:cubicBezTo>
                      <a:pt x="21518" y="21519"/>
                      <a:pt x="21471" y="21565"/>
                      <a:pt x="21422" y="21565"/>
                    </a:cubicBezTo>
                    <a:close/>
                    <a:moveTo>
                      <a:pt x="21422" y="2156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2" name="AutoShape 135">
                <a:extLst>
                  <a:ext uri="{FF2B5EF4-FFF2-40B4-BE49-F238E27FC236}">
                    <a16:creationId xmlns:a16="http://schemas.microsoft.com/office/drawing/2014/main" id="{3AC52ABD-FCFB-4C31-9F7B-1D9A7034D420}"/>
                  </a:ext>
                </a:extLst>
              </p:cNvPr>
              <p:cNvSpPr/>
              <p:nvPr/>
            </p:nvSpPr>
            <p:spPr bwMode="auto">
              <a:xfrm>
                <a:off x="6883557" y="2505757"/>
                <a:ext cx="1099509" cy="560395"/>
              </a:xfrm>
              <a:custGeom>
                <a:avLst/>
                <a:gdLst/>
                <a:ahLst/>
                <a:cxnLst/>
                <a:rect l="0" t="0" r="r" b="b"/>
                <a:pathLst>
                  <a:path w="21561" h="21561">
                    <a:moveTo>
                      <a:pt x="21421" y="21561"/>
                    </a:moveTo>
                    <a:cubicBezTo>
                      <a:pt x="21400" y="21561"/>
                      <a:pt x="21379" y="21552"/>
                      <a:pt x="21359" y="21532"/>
                    </a:cubicBezTo>
                    <a:lnTo>
                      <a:pt x="76" y="517"/>
                    </a:lnTo>
                    <a:cubicBezTo>
                      <a:pt x="8" y="449"/>
                      <a:pt x="-20" y="285"/>
                      <a:pt x="14" y="150"/>
                    </a:cubicBezTo>
                    <a:cubicBezTo>
                      <a:pt x="49" y="15"/>
                      <a:pt x="133" y="-39"/>
                      <a:pt x="201" y="29"/>
                    </a:cubicBezTo>
                    <a:lnTo>
                      <a:pt x="21484" y="21045"/>
                    </a:lnTo>
                    <a:cubicBezTo>
                      <a:pt x="21552" y="21113"/>
                      <a:pt x="21580" y="21277"/>
                      <a:pt x="21546" y="21411"/>
                    </a:cubicBezTo>
                    <a:cubicBezTo>
                      <a:pt x="21521" y="21506"/>
                      <a:pt x="21472" y="21561"/>
                      <a:pt x="21421" y="21561"/>
                    </a:cubicBezTo>
                    <a:close/>
                    <a:moveTo>
                      <a:pt x="21421" y="2156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3" name="AutoShape 136">
                <a:extLst>
                  <a:ext uri="{FF2B5EF4-FFF2-40B4-BE49-F238E27FC236}">
                    <a16:creationId xmlns:a16="http://schemas.microsoft.com/office/drawing/2014/main" id="{E9F07A0E-6921-44B1-9CA2-FD12C0E48A77}"/>
                  </a:ext>
                </a:extLst>
              </p:cNvPr>
              <p:cNvSpPr/>
              <p:nvPr/>
            </p:nvSpPr>
            <p:spPr bwMode="auto">
              <a:xfrm>
                <a:off x="7592918" y="3612359"/>
                <a:ext cx="500986" cy="188868"/>
              </a:xfrm>
              <a:custGeom>
                <a:avLst/>
                <a:gdLst/>
                <a:ahLst/>
                <a:cxnLst/>
                <a:rect l="0" t="0" r="r" b="b"/>
                <a:pathLst>
                  <a:path w="21520" h="21494">
                    <a:moveTo>
                      <a:pt x="21208" y="21494"/>
                    </a:moveTo>
                    <a:cubicBezTo>
                      <a:pt x="21173" y="21494"/>
                      <a:pt x="21138" y="21479"/>
                      <a:pt x="21103" y="21446"/>
                    </a:cubicBezTo>
                    <a:lnTo>
                      <a:pt x="207" y="1604"/>
                    </a:lnTo>
                    <a:cubicBezTo>
                      <a:pt x="45" y="1450"/>
                      <a:pt x="-40" y="978"/>
                      <a:pt x="18" y="548"/>
                    </a:cubicBezTo>
                    <a:cubicBezTo>
                      <a:pt x="76" y="117"/>
                      <a:pt x="255" y="-106"/>
                      <a:pt x="417" y="49"/>
                    </a:cubicBezTo>
                    <a:lnTo>
                      <a:pt x="21314" y="19890"/>
                    </a:lnTo>
                    <a:cubicBezTo>
                      <a:pt x="21476" y="20044"/>
                      <a:pt x="21560" y="20517"/>
                      <a:pt x="21502" y="20947"/>
                    </a:cubicBezTo>
                    <a:cubicBezTo>
                      <a:pt x="21456" y="21284"/>
                      <a:pt x="21336" y="21494"/>
                      <a:pt x="21208" y="21494"/>
                    </a:cubicBezTo>
                    <a:close/>
                    <a:moveTo>
                      <a:pt x="21208" y="2149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4" name="AutoShape 137">
                <a:extLst>
                  <a:ext uri="{FF2B5EF4-FFF2-40B4-BE49-F238E27FC236}">
                    <a16:creationId xmlns:a16="http://schemas.microsoft.com/office/drawing/2014/main" id="{DE54EBB8-28D3-4062-8CBC-6D4B3C543ADB}"/>
                  </a:ext>
                </a:extLst>
              </p:cNvPr>
              <p:cNvSpPr/>
              <p:nvPr/>
            </p:nvSpPr>
            <p:spPr bwMode="auto">
              <a:xfrm>
                <a:off x="4080696" y="3250586"/>
                <a:ext cx="268670" cy="1240495"/>
              </a:xfrm>
              <a:custGeom>
                <a:avLst/>
                <a:gdLst/>
                <a:ahLst/>
                <a:cxnLst/>
                <a:rect l="0" t="0" r="r" b="b"/>
                <a:pathLst>
                  <a:path w="21498" h="21589">
                    <a:moveTo>
                      <a:pt x="20938" y="21589"/>
                    </a:moveTo>
                    <a:cubicBezTo>
                      <a:pt x="20679" y="21589"/>
                      <a:pt x="20446" y="21549"/>
                      <a:pt x="20391" y="21492"/>
                    </a:cubicBezTo>
                    <a:lnTo>
                      <a:pt x="12" y="147"/>
                    </a:lnTo>
                    <a:cubicBezTo>
                      <a:pt x="-51" y="81"/>
                      <a:pt x="143" y="16"/>
                      <a:pt x="445" y="3"/>
                    </a:cubicBezTo>
                    <a:cubicBezTo>
                      <a:pt x="748" y="-11"/>
                      <a:pt x="1043" y="31"/>
                      <a:pt x="1107" y="97"/>
                    </a:cubicBezTo>
                    <a:lnTo>
                      <a:pt x="21486" y="21442"/>
                    </a:lnTo>
                    <a:cubicBezTo>
                      <a:pt x="21549" y="21508"/>
                      <a:pt x="21355" y="21573"/>
                      <a:pt x="21053" y="21586"/>
                    </a:cubicBezTo>
                    <a:cubicBezTo>
                      <a:pt x="21014" y="21588"/>
                      <a:pt x="20976" y="21589"/>
                      <a:pt x="20938" y="21589"/>
                    </a:cubicBezTo>
                    <a:close/>
                    <a:moveTo>
                      <a:pt x="20938" y="2158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5" name="AutoShape 138">
                <a:extLst>
                  <a:ext uri="{FF2B5EF4-FFF2-40B4-BE49-F238E27FC236}">
                    <a16:creationId xmlns:a16="http://schemas.microsoft.com/office/drawing/2014/main" id="{4B0747DF-A1BF-4227-8010-0721D3891571}"/>
                  </a:ext>
                </a:extLst>
              </p:cNvPr>
              <p:cNvSpPr/>
              <p:nvPr/>
            </p:nvSpPr>
            <p:spPr bwMode="auto">
              <a:xfrm>
                <a:off x="8280996" y="4633838"/>
                <a:ext cx="141872" cy="319211"/>
              </a:xfrm>
              <a:custGeom>
                <a:avLst/>
                <a:gdLst/>
                <a:ahLst/>
                <a:cxnLst/>
                <a:rect l="0" t="0" r="r" b="b"/>
                <a:pathLst>
                  <a:path w="21312" h="21535">
                    <a:moveTo>
                      <a:pt x="1066" y="21535"/>
                    </a:moveTo>
                    <a:cubicBezTo>
                      <a:pt x="929" y="21535"/>
                      <a:pt x="789" y="21524"/>
                      <a:pt x="655" y="21498"/>
                    </a:cubicBezTo>
                    <a:cubicBezTo>
                      <a:pt x="112" y="21396"/>
                      <a:pt x="-144" y="21115"/>
                      <a:pt x="83" y="20872"/>
                    </a:cubicBezTo>
                    <a:lnTo>
                      <a:pt x="19262" y="294"/>
                    </a:lnTo>
                    <a:cubicBezTo>
                      <a:pt x="19490" y="49"/>
                      <a:pt x="20116" y="-65"/>
                      <a:pt x="20657" y="37"/>
                    </a:cubicBezTo>
                    <a:cubicBezTo>
                      <a:pt x="21200" y="139"/>
                      <a:pt x="21456" y="420"/>
                      <a:pt x="21229" y="663"/>
                    </a:cubicBezTo>
                    <a:lnTo>
                      <a:pt x="2050" y="21241"/>
                    </a:lnTo>
                    <a:cubicBezTo>
                      <a:pt x="1878" y="21424"/>
                      <a:pt x="1483" y="21535"/>
                      <a:pt x="1066" y="21535"/>
                    </a:cubicBezTo>
                    <a:close/>
                    <a:moveTo>
                      <a:pt x="1066" y="2153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6" name="AutoShape 139">
                <a:extLst>
                  <a:ext uri="{FF2B5EF4-FFF2-40B4-BE49-F238E27FC236}">
                    <a16:creationId xmlns:a16="http://schemas.microsoft.com/office/drawing/2014/main" id="{0E2CC205-DD29-456C-9BFD-A9B50EBB918E}"/>
                  </a:ext>
                </a:extLst>
              </p:cNvPr>
              <p:cNvSpPr/>
              <p:nvPr/>
            </p:nvSpPr>
            <p:spPr bwMode="auto">
              <a:xfrm>
                <a:off x="8195872" y="3874823"/>
                <a:ext cx="219902" cy="532021"/>
              </a:xfrm>
              <a:custGeom>
                <a:avLst/>
                <a:gdLst/>
                <a:ahLst/>
                <a:cxnLst/>
                <a:rect l="0" t="0" r="r" b="b"/>
                <a:pathLst>
                  <a:path w="21417" h="21562">
                    <a:moveTo>
                      <a:pt x="20725" y="21562"/>
                    </a:moveTo>
                    <a:cubicBezTo>
                      <a:pt x="20450" y="21562"/>
                      <a:pt x="20191" y="21494"/>
                      <a:pt x="20083" y="21381"/>
                    </a:cubicBezTo>
                    <a:lnTo>
                      <a:pt x="48" y="394"/>
                    </a:lnTo>
                    <a:cubicBezTo>
                      <a:pt x="-92" y="246"/>
                      <a:pt x="81" y="79"/>
                      <a:pt x="436" y="20"/>
                    </a:cubicBezTo>
                    <a:cubicBezTo>
                      <a:pt x="790" y="-38"/>
                      <a:pt x="1192" y="34"/>
                      <a:pt x="1333" y="182"/>
                    </a:cubicBezTo>
                    <a:lnTo>
                      <a:pt x="21368" y="21168"/>
                    </a:lnTo>
                    <a:cubicBezTo>
                      <a:pt x="21508" y="21316"/>
                      <a:pt x="21335" y="21483"/>
                      <a:pt x="20980" y="21542"/>
                    </a:cubicBezTo>
                    <a:cubicBezTo>
                      <a:pt x="20897" y="21555"/>
                      <a:pt x="20810" y="21562"/>
                      <a:pt x="20725" y="21562"/>
                    </a:cubicBezTo>
                    <a:close/>
                    <a:moveTo>
                      <a:pt x="20725" y="2156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7" name="AutoShape 140">
                <a:extLst>
                  <a:ext uri="{FF2B5EF4-FFF2-40B4-BE49-F238E27FC236}">
                    <a16:creationId xmlns:a16="http://schemas.microsoft.com/office/drawing/2014/main" id="{579D9F06-2F75-421E-B70E-6298EBAA3EF8}"/>
                  </a:ext>
                </a:extLst>
              </p:cNvPr>
              <p:cNvSpPr/>
              <p:nvPr/>
            </p:nvSpPr>
            <p:spPr bwMode="auto">
              <a:xfrm>
                <a:off x="7968878" y="2456102"/>
                <a:ext cx="92217" cy="567489"/>
              </a:xfrm>
              <a:custGeom>
                <a:avLst/>
                <a:gdLst/>
                <a:ahLst/>
                <a:cxnLst/>
                <a:rect l="0" t="0" r="r" b="b"/>
                <a:pathLst>
                  <a:path w="21379" h="21581">
                    <a:moveTo>
                      <a:pt x="19732" y="21581"/>
                    </a:moveTo>
                    <a:cubicBezTo>
                      <a:pt x="18926" y="21581"/>
                      <a:pt x="18221" y="21484"/>
                      <a:pt x="18106" y="21349"/>
                    </a:cubicBezTo>
                    <a:lnTo>
                      <a:pt x="17" y="307"/>
                    </a:lnTo>
                    <a:cubicBezTo>
                      <a:pt x="-110" y="160"/>
                      <a:pt x="517" y="23"/>
                      <a:pt x="1416" y="3"/>
                    </a:cubicBezTo>
                    <a:cubicBezTo>
                      <a:pt x="2321" y="-19"/>
                      <a:pt x="3148" y="85"/>
                      <a:pt x="3274" y="232"/>
                    </a:cubicBezTo>
                    <a:lnTo>
                      <a:pt x="21363" y="21274"/>
                    </a:lnTo>
                    <a:cubicBezTo>
                      <a:pt x="21490" y="21421"/>
                      <a:pt x="20863" y="21558"/>
                      <a:pt x="19964" y="21579"/>
                    </a:cubicBezTo>
                    <a:cubicBezTo>
                      <a:pt x="19887" y="21580"/>
                      <a:pt x="19808" y="21581"/>
                      <a:pt x="19732" y="21581"/>
                    </a:cubicBezTo>
                    <a:close/>
                    <a:moveTo>
                      <a:pt x="19732" y="2158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8" name="AutoShape 141">
                <a:extLst>
                  <a:ext uri="{FF2B5EF4-FFF2-40B4-BE49-F238E27FC236}">
                    <a16:creationId xmlns:a16="http://schemas.microsoft.com/office/drawing/2014/main" id="{CEA4A0C7-E369-4CA4-AB2D-B2EC121961FC}"/>
                  </a:ext>
                </a:extLst>
              </p:cNvPr>
              <p:cNvSpPr/>
              <p:nvPr/>
            </p:nvSpPr>
            <p:spPr bwMode="auto">
              <a:xfrm>
                <a:off x="7997252" y="1838959"/>
                <a:ext cx="474385" cy="617143"/>
              </a:xfrm>
              <a:custGeom>
                <a:avLst/>
                <a:gdLst/>
                <a:ahLst/>
                <a:cxnLst/>
                <a:rect l="0" t="0" r="r" b="b"/>
                <a:pathLst>
                  <a:path w="21516" h="21568">
                    <a:moveTo>
                      <a:pt x="321" y="21568"/>
                    </a:moveTo>
                    <a:cubicBezTo>
                      <a:pt x="252" y="21568"/>
                      <a:pt x="184" y="21551"/>
                      <a:pt x="126" y="21517"/>
                    </a:cubicBezTo>
                    <a:cubicBezTo>
                      <a:pt x="-15" y="21434"/>
                      <a:pt x="-42" y="21278"/>
                      <a:pt x="66" y="21169"/>
                    </a:cubicBezTo>
                    <a:lnTo>
                      <a:pt x="20940" y="98"/>
                    </a:lnTo>
                    <a:cubicBezTo>
                      <a:pt x="21048" y="-11"/>
                      <a:pt x="21249" y="-32"/>
                      <a:pt x="21390" y="51"/>
                    </a:cubicBezTo>
                    <a:cubicBezTo>
                      <a:pt x="21531" y="134"/>
                      <a:pt x="21558" y="290"/>
                      <a:pt x="21450" y="399"/>
                    </a:cubicBezTo>
                    <a:lnTo>
                      <a:pt x="576" y="21471"/>
                    </a:lnTo>
                    <a:cubicBezTo>
                      <a:pt x="513" y="21535"/>
                      <a:pt x="417" y="21568"/>
                      <a:pt x="321" y="21568"/>
                    </a:cubicBezTo>
                    <a:close/>
                    <a:moveTo>
                      <a:pt x="321" y="2156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9" name="AutoShape 142">
                <a:extLst>
                  <a:ext uri="{FF2B5EF4-FFF2-40B4-BE49-F238E27FC236}">
                    <a16:creationId xmlns:a16="http://schemas.microsoft.com/office/drawing/2014/main" id="{83F6AE67-ECDA-45D1-92BA-81A7754C7AA9}"/>
                  </a:ext>
                </a:extLst>
              </p:cNvPr>
              <p:cNvSpPr/>
              <p:nvPr/>
            </p:nvSpPr>
            <p:spPr bwMode="auto">
              <a:xfrm>
                <a:off x="8578928" y="1874427"/>
                <a:ext cx="112611" cy="425615"/>
              </a:xfrm>
              <a:custGeom>
                <a:avLst/>
                <a:gdLst/>
                <a:ahLst/>
                <a:cxnLst/>
                <a:rect l="0" t="0" r="r" b="b"/>
                <a:pathLst>
                  <a:path w="21329" h="21564">
                    <a:moveTo>
                      <a:pt x="19995" y="21564"/>
                    </a:moveTo>
                    <a:cubicBezTo>
                      <a:pt x="19394" y="21564"/>
                      <a:pt x="18848" y="21454"/>
                      <a:pt x="18701" y="21289"/>
                    </a:cubicBezTo>
                    <a:lnTo>
                      <a:pt x="37" y="444"/>
                    </a:lnTo>
                    <a:cubicBezTo>
                      <a:pt x="-136" y="251"/>
                      <a:pt x="304" y="57"/>
                      <a:pt x="1020" y="10"/>
                    </a:cubicBezTo>
                    <a:cubicBezTo>
                      <a:pt x="1728" y="-36"/>
                      <a:pt x="2454" y="82"/>
                      <a:pt x="2627" y="275"/>
                    </a:cubicBezTo>
                    <a:lnTo>
                      <a:pt x="21291" y="21120"/>
                    </a:lnTo>
                    <a:cubicBezTo>
                      <a:pt x="21464" y="21313"/>
                      <a:pt x="21024" y="21507"/>
                      <a:pt x="20308" y="21554"/>
                    </a:cubicBezTo>
                    <a:cubicBezTo>
                      <a:pt x="20204" y="21561"/>
                      <a:pt x="20099" y="21564"/>
                      <a:pt x="19995" y="21564"/>
                    </a:cubicBezTo>
                    <a:close/>
                    <a:moveTo>
                      <a:pt x="19995" y="2156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0" name="AutoShape 143">
                <a:extLst>
                  <a:ext uri="{FF2B5EF4-FFF2-40B4-BE49-F238E27FC236}">
                    <a16:creationId xmlns:a16="http://schemas.microsoft.com/office/drawing/2014/main" id="{B3489011-2D54-46A2-A01A-20F24F511FE5}"/>
                  </a:ext>
                </a:extLst>
              </p:cNvPr>
              <p:cNvSpPr/>
              <p:nvPr/>
            </p:nvSpPr>
            <p:spPr bwMode="auto">
              <a:xfrm>
                <a:off x="8344839" y="1072849"/>
                <a:ext cx="340493" cy="101971"/>
              </a:xfrm>
              <a:custGeom>
                <a:avLst/>
                <a:gdLst/>
                <a:ahLst/>
                <a:cxnLst/>
                <a:rect l="0" t="0" r="r" b="b"/>
                <a:pathLst>
                  <a:path w="21502" h="21440">
                    <a:moveTo>
                      <a:pt x="447" y="21440"/>
                    </a:moveTo>
                    <a:cubicBezTo>
                      <a:pt x="250" y="21440"/>
                      <a:pt x="70" y="21005"/>
                      <a:pt x="16" y="20346"/>
                    </a:cubicBezTo>
                    <a:cubicBezTo>
                      <a:pt x="-49" y="19557"/>
                      <a:pt x="92" y="18743"/>
                      <a:pt x="331" y="18529"/>
                    </a:cubicBezTo>
                    <a:lnTo>
                      <a:pt x="20937" y="52"/>
                    </a:lnTo>
                    <a:cubicBezTo>
                      <a:pt x="21176" y="-160"/>
                      <a:pt x="21422" y="303"/>
                      <a:pt x="21487" y="1094"/>
                    </a:cubicBezTo>
                    <a:cubicBezTo>
                      <a:pt x="21551" y="1883"/>
                      <a:pt x="21410" y="2697"/>
                      <a:pt x="21172" y="2910"/>
                    </a:cubicBezTo>
                    <a:lnTo>
                      <a:pt x="565" y="21388"/>
                    </a:lnTo>
                    <a:cubicBezTo>
                      <a:pt x="526" y="21422"/>
                      <a:pt x="486" y="21440"/>
                      <a:pt x="447" y="21440"/>
                    </a:cubicBezTo>
                    <a:close/>
                    <a:moveTo>
                      <a:pt x="447" y="2144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1" name="AutoShape 144">
                <a:extLst>
                  <a:ext uri="{FF2B5EF4-FFF2-40B4-BE49-F238E27FC236}">
                    <a16:creationId xmlns:a16="http://schemas.microsoft.com/office/drawing/2014/main" id="{6EA3315C-CD8C-4A17-B42D-F278281DB257}"/>
                  </a:ext>
                </a:extLst>
              </p:cNvPr>
              <p:cNvSpPr/>
              <p:nvPr/>
            </p:nvSpPr>
            <p:spPr bwMode="auto">
              <a:xfrm>
                <a:off x="8160405" y="710190"/>
                <a:ext cx="141872" cy="437143"/>
              </a:xfrm>
              <a:custGeom>
                <a:avLst/>
                <a:gdLst/>
                <a:ahLst/>
                <a:cxnLst/>
                <a:rect l="0" t="0" r="r" b="b"/>
                <a:pathLst>
                  <a:path w="21350" h="21559">
                    <a:moveTo>
                      <a:pt x="20283" y="21559"/>
                    </a:moveTo>
                    <a:cubicBezTo>
                      <a:pt x="19824" y="21559"/>
                      <a:pt x="19401" y="21461"/>
                      <a:pt x="19261" y="21310"/>
                    </a:cubicBezTo>
                    <a:lnTo>
                      <a:pt x="46" y="453"/>
                    </a:lnTo>
                    <a:cubicBezTo>
                      <a:pt x="-125" y="267"/>
                      <a:pt x="194" y="72"/>
                      <a:pt x="758" y="16"/>
                    </a:cubicBezTo>
                    <a:cubicBezTo>
                      <a:pt x="1324" y="-41"/>
                      <a:pt x="1918" y="65"/>
                      <a:pt x="2089" y="250"/>
                    </a:cubicBezTo>
                    <a:lnTo>
                      <a:pt x="21304" y="21106"/>
                    </a:lnTo>
                    <a:cubicBezTo>
                      <a:pt x="21475" y="21292"/>
                      <a:pt x="21156" y="21487"/>
                      <a:pt x="20592" y="21544"/>
                    </a:cubicBezTo>
                    <a:cubicBezTo>
                      <a:pt x="20489" y="21554"/>
                      <a:pt x="20385" y="21559"/>
                      <a:pt x="20283" y="21559"/>
                    </a:cubicBezTo>
                    <a:close/>
                    <a:moveTo>
                      <a:pt x="20283" y="2155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2" name="AutoShape 145">
                <a:extLst>
                  <a:ext uri="{FF2B5EF4-FFF2-40B4-BE49-F238E27FC236}">
                    <a16:creationId xmlns:a16="http://schemas.microsoft.com/office/drawing/2014/main" id="{8F6B6F30-A8B6-4AA9-B1B6-69EA0E56ECED}"/>
                  </a:ext>
                </a:extLst>
              </p:cNvPr>
              <p:cNvSpPr/>
              <p:nvPr/>
            </p:nvSpPr>
            <p:spPr bwMode="auto">
              <a:xfrm>
                <a:off x="7692227" y="179055"/>
                <a:ext cx="312119" cy="212808"/>
              </a:xfrm>
              <a:custGeom>
                <a:avLst/>
                <a:gdLst/>
                <a:ahLst/>
                <a:cxnLst/>
                <a:rect l="0" t="0" r="r" b="b"/>
                <a:pathLst>
                  <a:path w="21465" h="21500">
                    <a:moveTo>
                      <a:pt x="20976" y="21500"/>
                    </a:moveTo>
                    <a:cubicBezTo>
                      <a:pt x="20883" y="21500"/>
                      <a:pt x="20789" y="21461"/>
                      <a:pt x="20706" y="21380"/>
                    </a:cubicBezTo>
                    <a:lnTo>
                      <a:pt x="217" y="1313"/>
                    </a:lnTo>
                    <a:cubicBezTo>
                      <a:pt x="-8" y="1094"/>
                      <a:pt x="-68" y="649"/>
                      <a:pt x="82" y="319"/>
                    </a:cubicBezTo>
                    <a:cubicBezTo>
                      <a:pt x="231" y="-10"/>
                      <a:pt x="533" y="-100"/>
                      <a:pt x="758" y="121"/>
                    </a:cubicBezTo>
                    <a:lnTo>
                      <a:pt x="21247" y="20187"/>
                    </a:lnTo>
                    <a:cubicBezTo>
                      <a:pt x="21472" y="20406"/>
                      <a:pt x="21532" y="20851"/>
                      <a:pt x="21382" y="21181"/>
                    </a:cubicBezTo>
                    <a:cubicBezTo>
                      <a:pt x="21289" y="21388"/>
                      <a:pt x="21133" y="21500"/>
                      <a:pt x="20976" y="21500"/>
                    </a:cubicBezTo>
                    <a:close/>
                    <a:moveTo>
                      <a:pt x="20976" y="215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3" name="AutoShape 158">
                <a:extLst>
                  <a:ext uri="{FF2B5EF4-FFF2-40B4-BE49-F238E27FC236}">
                    <a16:creationId xmlns:a16="http://schemas.microsoft.com/office/drawing/2014/main" id="{7AE1A332-6BB9-4A0B-95E2-2A3B9F2D3881}"/>
                  </a:ext>
                </a:extLst>
              </p:cNvPr>
              <p:cNvSpPr/>
              <p:nvPr/>
            </p:nvSpPr>
            <p:spPr bwMode="auto">
              <a:xfrm>
                <a:off x="6677842" y="4640932"/>
                <a:ext cx="267784" cy="267784"/>
              </a:xfrm>
              <a:custGeom>
                <a:avLst/>
                <a:gdLst/>
                <a:ahLst/>
                <a:cxnLst/>
                <a:rect l="0" t="0" r="r" b="b"/>
                <a:pathLst>
                  <a:path w="21600" h="21600">
                    <a:moveTo>
                      <a:pt x="10799" y="21600"/>
                    </a:moveTo>
                    <a:cubicBezTo>
                      <a:pt x="4844" y="21600"/>
                      <a:pt x="0" y="16754"/>
                      <a:pt x="0" y="10800"/>
                    </a:cubicBezTo>
                    <a:cubicBezTo>
                      <a:pt x="0" y="4845"/>
                      <a:pt x="4845" y="0"/>
                      <a:pt x="10799" y="0"/>
                    </a:cubicBezTo>
                    <a:cubicBezTo>
                      <a:pt x="16755" y="0"/>
                      <a:pt x="21600" y="4845"/>
                      <a:pt x="21600" y="10800"/>
                    </a:cubicBezTo>
                    <a:cubicBezTo>
                      <a:pt x="21600" y="16754"/>
                      <a:pt x="16755" y="21600"/>
                      <a:pt x="10799" y="21600"/>
                    </a:cubicBezTo>
                    <a:close/>
                    <a:moveTo>
                      <a:pt x="10799" y="1271"/>
                    </a:moveTo>
                    <a:cubicBezTo>
                      <a:pt x="5546" y="1271"/>
                      <a:pt x="1271" y="5545"/>
                      <a:pt x="1271" y="10800"/>
                    </a:cubicBezTo>
                    <a:cubicBezTo>
                      <a:pt x="1271" y="16054"/>
                      <a:pt x="5546" y="20329"/>
                      <a:pt x="10799" y="20329"/>
                    </a:cubicBezTo>
                    <a:cubicBezTo>
                      <a:pt x="16054" y="20329"/>
                      <a:pt x="20328" y="16054"/>
                      <a:pt x="20328" y="10800"/>
                    </a:cubicBezTo>
                    <a:cubicBezTo>
                      <a:pt x="20328" y="5546"/>
                      <a:pt x="16054" y="1271"/>
                      <a:pt x="10799" y="1271"/>
                    </a:cubicBezTo>
                    <a:close/>
                    <a:moveTo>
                      <a:pt x="10799"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4" name="AutoShape 219">
                <a:extLst>
                  <a:ext uri="{FF2B5EF4-FFF2-40B4-BE49-F238E27FC236}">
                    <a16:creationId xmlns:a16="http://schemas.microsoft.com/office/drawing/2014/main" id="{52B25F36-4803-4B88-9874-2757A72D5D65}"/>
                  </a:ext>
                </a:extLst>
              </p:cNvPr>
              <p:cNvSpPr/>
              <p:nvPr/>
            </p:nvSpPr>
            <p:spPr bwMode="auto">
              <a:xfrm>
                <a:off x="4769662" y="4612557"/>
                <a:ext cx="407882" cy="407882"/>
              </a:xfrm>
              <a:custGeom>
                <a:avLst/>
                <a:gdLst/>
                <a:ahLst/>
                <a:cxnLst/>
                <a:rect l="0" t="0" r="r" b="b"/>
                <a:pathLst>
                  <a:path w="21600" h="21600">
                    <a:moveTo>
                      <a:pt x="10800" y="21600"/>
                    </a:moveTo>
                    <a:cubicBezTo>
                      <a:pt x="4845" y="21600"/>
                      <a:pt x="0" y="16754"/>
                      <a:pt x="0" y="10799"/>
                    </a:cubicBezTo>
                    <a:cubicBezTo>
                      <a:pt x="0" y="4845"/>
                      <a:pt x="4845" y="0"/>
                      <a:pt x="10800" y="0"/>
                    </a:cubicBezTo>
                    <a:cubicBezTo>
                      <a:pt x="16755" y="0"/>
                      <a:pt x="21600" y="4845"/>
                      <a:pt x="21600" y="10799"/>
                    </a:cubicBezTo>
                    <a:cubicBezTo>
                      <a:pt x="21600" y="16754"/>
                      <a:pt x="16756" y="21600"/>
                      <a:pt x="10800" y="21600"/>
                    </a:cubicBezTo>
                    <a:close/>
                    <a:moveTo>
                      <a:pt x="10800" y="1271"/>
                    </a:moveTo>
                    <a:cubicBezTo>
                      <a:pt x="5546" y="1271"/>
                      <a:pt x="1271" y="5546"/>
                      <a:pt x="1271" y="10799"/>
                    </a:cubicBezTo>
                    <a:cubicBezTo>
                      <a:pt x="1271" y="16054"/>
                      <a:pt x="5546" y="20328"/>
                      <a:pt x="10800" y="20328"/>
                    </a:cubicBezTo>
                    <a:cubicBezTo>
                      <a:pt x="16054" y="20328"/>
                      <a:pt x="20329" y="16054"/>
                      <a:pt x="20329" y="10799"/>
                    </a:cubicBezTo>
                    <a:cubicBezTo>
                      <a:pt x="20330"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5" name="AutoShape 94">
                <a:extLst>
                  <a:ext uri="{FF2B5EF4-FFF2-40B4-BE49-F238E27FC236}">
                    <a16:creationId xmlns:a16="http://schemas.microsoft.com/office/drawing/2014/main" id="{40626C7A-C1A2-41A0-A7BA-E384D315A627}"/>
                  </a:ext>
                </a:extLst>
              </p:cNvPr>
              <p:cNvSpPr/>
              <p:nvPr/>
            </p:nvSpPr>
            <p:spPr bwMode="auto">
              <a:xfrm>
                <a:off x="7919223" y="240644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6" name="AutoShape 96">
                <a:extLst>
                  <a:ext uri="{FF2B5EF4-FFF2-40B4-BE49-F238E27FC236}">
                    <a16:creationId xmlns:a16="http://schemas.microsoft.com/office/drawing/2014/main" id="{0B2BE674-E6AD-41EE-AD9E-0C39E201A0CB}"/>
                  </a:ext>
                </a:extLst>
              </p:cNvPr>
              <p:cNvSpPr/>
              <p:nvPr/>
            </p:nvSpPr>
            <p:spPr bwMode="auto">
              <a:xfrm>
                <a:off x="6337348" y="291718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7" name="AutoShape 1">
                <a:extLst>
                  <a:ext uri="{FF2B5EF4-FFF2-40B4-BE49-F238E27FC236}">
                    <a16:creationId xmlns:a16="http://schemas.microsoft.com/office/drawing/2014/main" id="{8C3F3B68-C103-4F05-9D2F-BDA616E889A5}"/>
                  </a:ext>
                </a:extLst>
              </p:cNvPr>
              <p:cNvSpPr/>
              <p:nvPr/>
            </p:nvSpPr>
            <p:spPr bwMode="auto">
              <a:xfrm>
                <a:off x="5252027" y="2044672"/>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4"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8" name="AutoShape 2">
                <a:extLst>
                  <a:ext uri="{FF2B5EF4-FFF2-40B4-BE49-F238E27FC236}">
                    <a16:creationId xmlns:a16="http://schemas.microsoft.com/office/drawing/2014/main" id="{486EDFFB-6CBE-4498-B3F8-441CA95C93A2}"/>
                  </a:ext>
                </a:extLst>
              </p:cNvPr>
              <p:cNvSpPr/>
              <p:nvPr/>
            </p:nvSpPr>
            <p:spPr bwMode="auto">
              <a:xfrm>
                <a:off x="6862275" y="3129994"/>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5"/>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9" name="AutoShape 3">
                <a:extLst>
                  <a:ext uri="{FF2B5EF4-FFF2-40B4-BE49-F238E27FC236}">
                    <a16:creationId xmlns:a16="http://schemas.microsoft.com/office/drawing/2014/main" id="{FB2ABE0E-1EA2-44EA-A783-EF0CA968E154}"/>
                  </a:ext>
                </a:extLst>
              </p:cNvPr>
              <p:cNvSpPr/>
              <p:nvPr/>
            </p:nvSpPr>
            <p:spPr bwMode="auto">
              <a:xfrm>
                <a:off x="5415179" y="374713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0" name="AutoShape 5">
                <a:extLst>
                  <a:ext uri="{FF2B5EF4-FFF2-40B4-BE49-F238E27FC236}">
                    <a16:creationId xmlns:a16="http://schemas.microsoft.com/office/drawing/2014/main" id="{B1888290-A8C9-488E-A571-41A2E8538D82}"/>
                  </a:ext>
                </a:extLst>
              </p:cNvPr>
              <p:cNvSpPr/>
              <p:nvPr/>
            </p:nvSpPr>
            <p:spPr bwMode="auto">
              <a:xfrm>
                <a:off x="6791340" y="491173"/>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6"/>
                      <a:pt x="1270" y="10800"/>
                    </a:cubicBezTo>
                    <a:cubicBezTo>
                      <a:pt x="1270" y="16054"/>
                      <a:pt x="5545" y="20329"/>
                      <a:pt x="10800" y="20329"/>
                    </a:cubicBezTo>
                    <a:cubicBezTo>
                      <a:pt x="16055" y="20329"/>
                      <a:pt x="20330" y="16054"/>
                      <a:pt x="20330" y="10800"/>
                    </a:cubicBezTo>
                    <a:cubicBezTo>
                      <a:pt x="20330" y="5546"/>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1" name="AutoShape 7">
                <a:extLst>
                  <a:ext uri="{FF2B5EF4-FFF2-40B4-BE49-F238E27FC236}">
                    <a16:creationId xmlns:a16="http://schemas.microsoft.com/office/drawing/2014/main" id="{6A4AD3B4-7BF6-4DA4-91F3-D129191BF340}"/>
                  </a:ext>
                </a:extLst>
              </p:cNvPr>
              <p:cNvSpPr/>
              <p:nvPr/>
            </p:nvSpPr>
            <p:spPr bwMode="auto">
              <a:xfrm>
                <a:off x="6493408" y="2236201"/>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2" name="AutoShape 10">
                <a:extLst>
                  <a:ext uri="{FF2B5EF4-FFF2-40B4-BE49-F238E27FC236}">
                    <a16:creationId xmlns:a16="http://schemas.microsoft.com/office/drawing/2014/main" id="{BAA9EEAA-C582-41E7-8E87-2CC9CBB441B6}"/>
                  </a:ext>
                </a:extLst>
              </p:cNvPr>
              <p:cNvSpPr/>
              <p:nvPr/>
            </p:nvSpPr>
            <p:spPr bwMode="auto">
              <a:xfrm>
                <a:off x="4592322" y="3385364"/>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3" name="AutoShape 14">
                <a:extLst>
                  <a:ext uri="{FF2B5EF4-FFF2-40B4-BE49-F238E27FC236}">
                    <a16:creationId xmlns:a16="http://schemas.microsoft.com/office/drawing/2014/main" id="{7AA95C3C-F475-469C-8142-DE6583FE383D}"/>
                  </a:ext>
                </a:extLst>
              </p:cNvPr>
              <p:cNvSpPr/>
              <p:nvPr/>
            </p:nvSpPr>
            <p:spPr bwMode="auto">
              <a:xfrm>
                <a:off x="4216361" y="447777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29"/>
                      <a:pt x="10800" y="20329"/>
                    </a:cubicBezTo>
                    <a:cubicBezTo>
                      <a:pt x="16055" y="20329"/>
                      <a:pt x="20330" y="16055"/>
                      <a:pt x="20330" y="10800"/>
                    </a:cubicBezTo>
                    <a:cubicBezTo>
                      <a:pt x="20330"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4" name="AutoShape 6">
                <a:extLst>
                  <a:ext uri="{FF2B5EF4-FFF2-40B4-BE49-F238E27FC236}">
                    <a16:creationId xmlns:a16="http://schemas.microsoft.com/office/drawing/2014/main" id="{21B7F0A6-A434-432E-B60B-706293BFC2D7}"/>
                  </a:ext>
                </a:extLst>
              </p:cNvPr>
              <p:cNvSpPr/>
              <p:nvPr/>
            </p:nvSpPr>
            <p:spPr bwMode="auto">
              <a:xfrm>
                <a:off x="7394295" y="156230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29"/>
                      <a:pt x="10800" y="20329"/>
                    </a:cubicBezTo>
                    <a:cubicBezTo>
                      <a:pt x="16055" y="20329"/>
                      <a:pt x="20330" y="16055"/>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5" name="AutoShape 8">
                <a:extLst>
                  <a:ext uri="{FF2B5EF4-FFF2-40B4-BE49-F238E27FC236}">
                    <a16:creationId xmlns:a16="http://schemas.microsoft.com/office/drawing/2014/main" id="{94A63655-DABF-4DCE-9B8A-E2ACCC0F9D31}"/>
                  </a:ext>
                </a:extLst>
              </p:cNvPr>
              <p:cNvSpPr/>
              <p:nvPr/>
            </p:nvSpPr>
            <p:spPr bwMode="auto">
              <a:xfrm>
                <a:off x="7961783" y="299647"/>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6" name="AutoShape 20">
                <a:extLst>
                  <a:ext uri="{FF2B5EF4-FFF2-40B4-BE49-F238E27FC236}">
                    <a16:creationId xmlns:a16="http://schemas.microsoft.com/office/drawing/2014/main" id="{D8F85973-1083-4F34-B37F-231E2716891B}"/>
                  </a:ext>
                </a:extLst>
              </p:cNvPr>
              <p:cNvSpPr/>
              <p:nvPr/>
            </p:nvSpPr>
            <p:spPr bwMode="auto">
              <a:xfrm>
                <a:off x="8685333" y="952258"/>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30"/>
                      <a:pt x="10800" y="20330"/>
                    </a:cubicBezTo>
                    <a:cubicBezTo>
                      <a:pt x="16054" y="20330"/>
                      <a:pt x="20329" y="16055"/>
                      <a:pt x="20329" y="10800"/>
                    </a:cubicBezTo>
                    <a:cubicBezTo>
                      <a:pt x="20329" y="5545"/>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7" name="AutoShape 23">
                <a:extLst>
                  <a:ext uri="{FF2B5EF4-FFF2-40B4-BE49-F238E27FC236}">
                    <a16:creationId xmlns:a16="http://schemas.microsoft.com/office/drawing/2014/main" id="{4B48B01A-E0B8-4E6C-94CA-E4C336CF8E08}"/>
                  </a:ext>
                </a:extLst>
              </p:cNvPr>
              <p:cNvSpPr/>
              <p:nvPr/>
            </p:nvSpPr>
            <p:spPr bwMode="auto">
              <a:xfrm>
                <a:off x="8422869" y="1619057"/>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5"/>
                      <a:pt x="5545" y="20329"/>
                      <a:pt x="10800" y="20329"/>
                    </a:cubicBezTo>
                    <a:cubicBezTo>
                      <a:pt x="16055" y="20329"/>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8" name="AutoShape 19">
                <a:extLst>
                  <a:ext uri="{FF2B5EF4-FFF2-40B4-BE49-F238E27FC236}">
                    <a16:creationId xmlns:a16="http://schemas.microsoft.com/office/drawing/2014/main" id="{022F590E-A83D-4DE7-9559-4868E9C21BCF}"/>
                  </a:ext>
                </a:extLst>
              </p:cNvPr>
              <p:cNvSpPr/>
              <p:nvPr/>
            </p:nvSpPr>
            <p:spPr bwMode="auto">
              <a:xfrm>
                <a:off x="7947597" y="301649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9" name="AutoShape 11">
                <a:extLst>
                  <a:ext uri="{FF2B5EF4-FFF2-40B4-BE49-F238E27FC236}">
                    <a16:creationId xmlns:a16="http://schemas.microsoft.com/office/drawing/2014/main" id="{DE2DDC27-3E88-47E1-89D0-58E3B09AFDD1}"/>
                  </a:ext>
                </a:extLst>
              </p:cNvPr>
              <p:cNvSpPr/>
              <p:nvPr/>
            </p:nvSpPr>
            <p:spPr bwMode="auto">
              <a:xfrm>
                <a:off x="7415580" y="4421033"/>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pic>
          <p:nvPicPr>
            <p:cNvPr id="11" name="图形 10">
              <a:extLst>
                <a:ext uri="{FF2B5EF4-FFF2-40B4-BE49-F238E27FC236}">
                  <a16:creationId xmlns:a16="http://schemas.microsoft.com/office/drawing/2014/main" id="{C39EA5B2-7795-42ED-B2AD-BFDF1BD4CFD2}"/>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6905423" y="6244060"/>
              <a:ext cx="194528" cy="147573"/>
            </a:xfrm>
            <a:prstGeom prst="rect">
              <a:avLst/>
            </a:prstGeom>
          </p:spPr>
        </p:pic>
        <p:pic>
          <p:nvPicPr>
            <p:cNvPr id="12" name="图形 11">
              <a:extLst>
                <a:ext uri="{FF2B5EF4-FFF2-40B4-BE49-F238E27FC236}">
                  <a16:creationId xmlns:a16="http://schemas.microsoft.com/office/drawing/2014/main" id="{A73132DB-4569-4100-87A3-4DB7CDBBF3FB}"/>
                </a:ext>
              </a:extLst>
            </p:cNvPr>
            <p:cNvPicPr>
              <a:picLocks noChangeAspect="1"/>
            </p:cNvPicPr>
            <p:nvPr userDrawn="1"/>
          </p:nvPicPr>
          <p:blipFill>
            <a:blip r:embed="rId10">
              <a:extLst>
                <a:ext uri="{96DAC541-7B7A-43D3-8B79-37D633B846F1}">
                  <asvg:svgBlip xmlns:asvg="http://schemas.microsoft.com/office/drawing/2016/SVG/main" xmlns="" r:embed="rId11"/>
                </a:ext>
              </a:extLst>
            </a:blip>
            <a:stretch>
              <a:fillRect/>
            </a:stretch>
          </p:blipFill>
          <p:spPr>
            <a:xfrm>
              <a:off x="11682334" y="2984432"/>
              <a:ext cx="187557" cy="152074"/>
            </a:xfrm>
            <a:prstGeom prst="rect">
              <a:avLst/>
            </a:prstGeom>
          </p:spPr>
        </p:pic>
        <p:pic>
          <p:nvPicPr>
            <p:cNvPr id="13" name="图形 12">
              <a:extLst>
                <a:ext uri="{FF2B5EF4-FFF2-40B4-BE49-F238E27FC236}">
                  <a16:creationId xmlns:a16="http://schemas.microsoft.com/office/drawing/2014/main" id="{D47A6A07-DDA7-4B9F-AF63-B2C98EF5654A}"/>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137398" y="4586311"/>
              <a:ext cx="200327" cy="151972"/>
            </a:xfrm>
            <a:prstGeom prst="rect">
              <a:avLst/>
            </a:prstGeom>
          </p:spPr>
        </p:pic>
        <p:pic>
          <p:nvPicPr>
            <p:cNvPr id="14" name="图形 13">
              <a:extLst>
                <a:ext uri="{FF2B5EF4-FFF2-40B4-BE49-F238E27FC236}">
                  <a16:creationId xmlns:a16="http://schemas.microsoft.com/office/drawing/2014/main" id="{1F7B8044-DBB5-4C8A-A7E5-A046FC58E88B}"/>
                </a:ext>
              </a:extLst>
            </p:cNvPr>
            <p:cNvPicPr>
              <a:picLocks noChangeAspect="1"/>
            </p:cNvPicPr>
            <p:nvPr userDrawn="1"/>
          </p:nvPicPr>
          <p:blipFill>
            <a:blip r:embed="rId8">
              <a:extLst>
                <a:ext uri="{96DAC541-7B7A-43D3-8B79-37D633B846F1}">
                  <asvg:svgBlip xmlns:asvg="http://schemas.microsoft.com/office/drawing/2016/SVG/main" xmlns="" r:embed="rId9"/>
                </a:ext>
              </a:extLst>
            </a:blip>
            <a:stretch>
              <a:fillRect/>
            </a:stretch>
          </p:blipFill>
          <p:spPr>
            <a:xfrm>
              <a:off x="11992314" y="2256778"/>
              <a:ext cx="173031" cy="118238"/>
            </a:xfrm>
            <a:prstGeom prst="rect">
              <a:avLst/>
            </a:prstGeom>
          </p:spPr>
        </p:pic>
        <p:pic>
          <p:nvPicPr>
            <p:cNvPr id="15" name="图形 14">
              <a:extLst>
                <a:ext uri="{FF2B5EF4-FFF2-40B4-BE49-F238E27FC236}">
                  <a16:creationId xmlns:a16="http://schemas.microsoft.com/office/drawing/2014/main" id="{0F27DB65-12D8-4204-9740-4BBD26365B2D}"/>
                </a:ext>
              </a:extLst>
            </p:cNvPr>
            <p:cNvPicPr>
              <a:picLocks noChangeAspect="1"/>
            </p:cNvPicPr>
            <p:nvPr userDrawn="1"/>
          </p:nvPicPr>
          <p:blipFill>
            <a:blip r:embed="rId12">
              <a:extLst>
                <a:ext uri="{96DAC541-7B7A-43D3-8B79-37D633B846F1}">
                  <asvg:svgBlip xmlns:asvg="http://schemas.microsoft.com/office/drawing/2016/SVG/main" xmlns="" r:embed="rId13"/>
                </a:ext>
              </a:extLst>
            </a:blip>
            <a:stretch>
              <a:fillRect/>
            </a:stretch>
          </p:blipFill>
          <p:spPr>
            <a:xfrm>
              <a:off x="11198657" y="1534425"/>
              <a:ext cx="283313" cy="256072"/>
            </a:xfrm>
            <a:prstGeom prst="rect">
              <a:avLst/>
            </a:prstGeom>
          </p:spPr>
        </p:pic>
        <p:pic>
          <p:nvPicPr>
            <p:cNvPr id="16" name="图形 15">
              <a:extLst>
                <a:ext uri="{FF2B5EF4-FFF2-40B4-BE49-F238E27FC236}">
                  <a16:creationId xmlns:a16="http://schemas.microsoft.com/office/drawing/2014/main" id="{EA42B8FE-F45A-4945-B1DF-7EE17802501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8302220" y="5496417"/>
              <a:ext cx="465815" cy="353377"/>
            </a:xfrm>
            <a:prstGeom prst="rect">
              <a:avLst/>
            </a:prstGeom>
          </p:spPr>
        </p:pic>
        <p:pic>
          <p:nvPicPr>
            <p:cNvPr id="17" name="图形 16">
              <a:extLst>
                <a:ext uri="{FF2B5EF4-FFF2-40B4-BE49-F238E27FC236}">
                  <a16:creationId xmlns:a16="http://schemas.microsoft.com/office/drawing/2014/main" id="{FA386B9D-54E9-4FED-8CFF-BBA3D504DA00}"/>
                </a:ext>
              </a:extLst>
            </p:cNvPr>
            <p:cNvPicPr>
              <a:picLocks noChangeAspect="1"/>
            </p:cNvPicPr>
            <p:nvPr userDrawn="1"/>
          </p:nvPicPr>
          <p:blipFill>
            <a:blip r:embed="rId8">
              <a:extLst>
                <a:ext uri="{96DAC541-7B7A-43D3-8B79-37D633B846F1}">
                  <asvg:svgBlip xmlns:asvg="http://schemas.microsoft.com/office/drawing/2016/SVG/main" xmlns="" r:embed="rId9"/>
                </a:ext>
              </a:extLst>
            </a:blip>
            <a:stretch>
              <a:fillRect/>
            </a:stretch>
          </p:blipFill>
          <p:spPr>
            <a:xfrm>
              <a:off x="10581309" y="6257665"/>
              <a:ext cx="266624" cy="182193"/>
            </a:xfrm>
            <a:prstGeom prst="rect">
              <a:avLst/>
            </a:prstGeom>
          </p:spPr>
        </p:pic>
        <p:pic>
          <p:nvPicPr>
            <p:cNvPr id="18" name="图形 17">
              <a:extLst>
                <a:ext uri="{FF2B5EF4-FFF2-40B4-BE49-F238E27FC236}">
                  <a16:creationId xmlns:a16="http://schemas.microsoft.com/office/drawing/2014/main" id="{5105C10C-5470-47E9-814D-603D57418D31}"/>
                </a:ext>
              </a:extLst>
            </p:cNvPr>
            <p:cNvPicPr>
              <a:picLocks noChangeAspect="1"/>
            </p:cNvPicPr>
            <p:nvPr userDrawn="1"/>
          </p:nvPicPr>
          <p:blipFill>
            <a:blip r:embed="rId10">
              <a:extLst>
                <a:ext uri="{96DAC541-7B7A-43D3-8B79-37D633B846F1}">
                  <asvg:svgBlip xmlns:asvg="http://schemas.microsoft.com/office/drawing/2016/SVG/main" xmlns="" r:embed="rId11"/>
                </a:ext>
              </a:extLst>
            </a:blip>
            <a:stretch>
              <a:fillRect/>
            </a:stretch>
          </p:blipFill>
          <p:spPr>
            <a:xfrm>
              <a:off x="7586940" y="6428939"/>
              <a:ext cx="263936" cy="214003"/>
            </a:xfrm>
            <a:prstGeom prst="rect">
              <a:avLst/>
            </a:prstGeom>
          </p:spPr>
        </p:pic>
        <p:pic>
          <p:nvPicPr>
            <p:cNvPr id="19" name="图形 18">
              <a:extLst>
                <a:ext uri="{FF2B5EF4-FFF2-40B4-BE49-F238E27FC236}">
                  <a16:creationId xmlns:a16="http://schemas.microsoft.com/office/drawing/2014/main" id="{9D43AACC-50D9-4DAF-B5BC-65D43AE37DA9}"/>
                </a:ext>
              </a:extLst>
            </p:cNvPr>
            <p:cNvPicPr>
              <a:picLocks noChangeAspect="1"/>
            </p:cNvPicPr>
            <p:nvPr userDrawn="1"/>
          </p:nvPicPr>
          <p:blipFill>
            <a:blip r:embed="rId10">
              <a:extLst>
                <a:ext uri="{96DAC541-7B7A-43D3-8B79-37D633B846F1}">
                  <asvg:svgBlip xmlns:asvg="http://schemas.microsoft.com/office/drawing/2016/SVG/main" xmlns="" r:embed="rId11"/>
                </a:ext>
              </a:extLst>
            </a:blip>
            <a:stretch>
              <a:fillRect/>
            </a:stretch>
          </p:blipFill>
          <p:spPr>
            <a:xfrm>
              <a:off x="9708083" y="6429892"/>
              <a:ext cx="187557" cy="152074"/>
            </a:xfrm>
            <a:prstGeom prst="rect">
              <a:avLst/>
            </a:prstGeom>
          </p:spPr>
        </p:pic>
      </p:grpSp>
      <p:cxnSp>
        <p:nvCxnSpPr>
          <p:cNvPr id="140" name="直接连接符 139">
            <a:extLst>
              <a:ext uri="{FF2B5EF4-FFF2-40B4-BE49-F238E27FC236}">
                <a16:creationId xmlns:a16="http://schemas.microsoft.com/office/drawing/2014/main" id="{50182066-4296-45C5-B577-DC1B4779B929}"/>
              </a:ext>
            </a:extLst>
          </p:cNvPr>
          <p:cNvCxnSpPr>
            <a:cxnSpLocks/>
          </p:cNvCxnSpPr>
          <p:nvPr userDrawn="1"/>
        </p:nvCxnSpPr>
        <p:spPr>
          <a:xfrm>
            <a:off x="2276033" y="3684233"/>
            <a:ext cx="1969030" cy="0"/>
          </a:xfrm>
          <a:prstGeom prst="line">
            <a:avLst/>
          </a:prstGeom>
          <a:ln w="28575">
            <a:solidFill>
              <a:srgbClr val="0078B4"/>
            </a:solidFill>
          </a:ln>
        </p:spPr>
        <p:style>
          <a:lnRef idx="1">
            <a:schemeClr val="accent1"/>
          </a:lnRef>
          <a:fillRef idx="0">
            <a:schemeClr val="accent1"/>
          </a:fillRef>
          <a:effectRef idx="0">
            <a:schemeClr val="accent1"/>
          </a:effectRef>
          <a:fontRef idx="minor">
            <a:schemeClr val="tx1"/>
          </a:fontRef>
        </p:style>
      </p:cxnSp>
      <p:cxnSp>
        <p:nvCxnSpPr>
          <p:cNvPr id="141" name="直接连接符 140">
            <a:extLst>
              <a:ext uri="{FF2B5EF4-FFF2-40B4-BE49-F238E27FC236}">
                <a16:creationId xmlns:a16="http://schemas.microsoft.com/office/drawing/2014/main" id="{2D0E4F4D-5950-433B-9D32-27B39B4252C8}"/>
              </a:ext>
            </a:extLst>
          </p:cNvPr>
          <p:cNvCxnSpPr>
            <a:cxnSpLocks/>
          </p:cNvCxnSpPr>
          <p:nvPr userDrawn="1"/>
        </p:nvCxnSpPr>
        <p:spPr>
          <a:xfrm>
            <a:off x="4326474" y="3684233"/>
            <a:ext cx="706195" cy="0"/>
          </a:xfrm>
          <a:prstGeom prst="line">
            <a:avLst/>
          </a:prstGeom>
          <a:ln w="28575">
            <a:solidFill>
              <a:srgbClr val="FAAA3C"/>
            </a:solidFill>
          </a:ln>
        </p:spPr>
        <p:style>
          <a:lnRef idx="1">
            <a:schemeClr val="accent1"/>
          </a:lnRef>
          <a:fillRef idx="0">
            <a:schemeClr val="accent1"/>
          </a:fillRef>
          <a:effectRef idx="0">
            <a:schemeClr val="accent1"/>
          </a:effectRef>
          <a:fontRef idx="minor">
            <a:schemeClr val="tx1"/>
          </a:fontRef>
        </p:style>
      </p:cxnSp>
      <p:sp>
        <p:nvSpPr>
          <p:cNvPr id="142" name="文本框 141">
            <a:extLst>
              <a:ext uri="{FF2B5EF4-FFF2-40B4-BE49-F238E27FC236}">
                <a16:creationId xmlns:a16="http://schemas.microsoft.com/office/drawing/2014/main" id="{97AB12F5-25A2-4FD7-8DF6-9F8C9AC3C1B6}"/>
              </a:ext>
            </a:extLst>
          </p:cNvPr>
          <p:cNvSpPr txBox="1"/>
          <p:nvPr userDrawn="1"/>
        </p:nvSpPr>
        <p:spPr>
          <a:xfrm>
            <a:off x="2276034" y="2938561"/>
            <a:ext cx="1969030" cy="646331"/>
          </a:xfrm>
          <a:prstGeom prst="rect">
            <a:avLst/>
          </a:prstGeom>
          <a:noFill/>
        </p:spPr>
        <p:txBody>
          <a:bodyPr wrap="square" rtlCol="0">
            <a:spAutoFit/>
          </a:bodyPr>
          <a:lstStyle/>
          <a:p>
            <a:pPr algn="ctr"/>
            <a:r>
              <a:rPr lang="zh-CN" altLang="en-US" sz="3600" b="1" dirty="0">
                <a:solidFill>
                  <a:srgbClr val="666666"/>
                </a:solidFill>
              </a:rPr>
              <a:t>谢 谢</a:t>
            </a:r>
          </a:p>
        </p:txBody>
      </p:sp>
      <p:sp>
        <p:nvSpPr>
          <p:cNvPr id="143" name="文本框 142">
            <a:extLst>
              <a:ext uri="{FF2B5EF4-FFF2-40B4-BE49-F238E27FC236}">
                <a16:creationId xmlns:a16="http://schemas.microsoft.com/office/drawing/2014/main" id="{98853BEA-0FAF-4662-9BF3-4E5C9177DE53}"/>
              </a:ext>
            </a:extLst>
          </p:cNvPr>
          <p:cNvSpPr txBox="1"/>
          <p:nvPr userDrawn="1"/>
        </p:nvSpPr>
        <p:spPr>
          <a:xfrm>
            <a:off x="2276034" y="3779082"/>
            <a:ext cx="1969030" cy="461665"/>
          </a:xfrm>
          <a:prstGeom prst="rect">
            <a:avLst/>
          </a:prstGeom>
          <a:noFill/>
        </p:spPr>
        <p:txBody>
          <a:bodyPr wrap="square" rtlCol="0">
            <a:spAutoFit/>
          </a:bodyPr>
          <a:lstStyle/>
          <a:p>
            <a:pPr algn="ctr"/>
            <a:r>
              <a:rPr lang="en-US" altLang="zh-CN" sz="2400" b="0" i="0" dirty="0">
                <a:solidFill>
                  <a:srgbClr val="666666"/>
                </a:solidFill>
              </a:rPr>
              <a:t>Thank you</a:t>
            </a:r>
          </a:p>
        </p:txBody>
      </p:sp>
      <p:sp>
        <p:nvSpPr>
          <p:cNvPr id="145" name="图片占位符 4">
            <a:extLst>
              <a:ext uri="{FF2B5EF4-FFF2-40B4-BE49-F238E27FC236}">
                <a16:creationId xmlns:a16="http://schemas.microsoft.com/office/drawing/2014/main" id="{EB85BED0-288D-469C-95F2-D7C084089A52}"/>
              </a:ext>
            </a:extLst>
          </p:cNvPr>
          <p:cNvSpPr>
            <a:spLocks noGrp="1"/>
          </p:cNvSpPr>
          <p:nvPr>
            <p:ph type="pic" sz="quarter" idx="10" hasCustomPrompt="1"/>
          </p:nvPr>
        </p:nvSpPr>
        <p:spPr>
          <a:xfrm>
            <a:off x="8963765" y="553795"/>
            <a:ext cx="2160000" cy="540000"/>
          </a:xfrm>
          <a:prstGeom prst="rect">
            <a:avLst/>
          </a:prstGeom>
        </p:spPr>
        <p:txBody>
          <a:bodyPr anchor="ctr"/>
          <a:lstStyle>
            <a:lvl1pPr marL="0" indent="0" algn="l">
              <a:buNone/>
              <a:defRPr sz="1600">
                <a:solidFill>
                  <a:srgbClr val="999999"/>
                </a:solidFill>
              </a:defRPr>
            </a:lvl1pPr>
          </a:lstStyle>
          <a:p>
            <a:r>
              <a:rPr lang="zh-CN" altLang="en-US" dirty="0"/>
              <a:t>点击添加</a:t>
            </a:r>
            <a:r>
              <a:rPr lang="en-US" altLang="zh-CN" dirty="0"/>
              <a:t>logo</a:t>
            </a:r>
            <a:endParaRPr lang="zh-CN" altLang="en-US" dirty="0"/>
          </a:p>
        </p:txBody>
      </p:sp>
      <p:sp>
        <p:nvSpPr>
          <p:cNvPr id="146" name="文本框 145">
            <a:extLst>
              <a:ext uri="{FF2B5EF4-FFF2-40B4-BE49-F238E27FC236}">
                <a16:creationId xmlns:a16="http://schemas.microsoft.com/office/drawing/2014/main" id="{29C873C1-8CFF-44FE-AE7B-13A840DEA699}"/>
              </a:ext>
            </a:extLst>
          </p:cNvPr>
          <p:cNvSpPr txBox="1"/>
          <p:nvPr userDrawn="1"/>
        </p:nvSpPr>
        <p:spPr>
          <a:xfrm>
            <a:off x="12192000" y="623740"/>
            <a:ext cx="1359860" cy="400110"/>
          </a:xfrm>
          <a:prstGeom prst="rect">
            <a:avLst/>
          </a:prstGeom>
          <a:noFill/>
        </p:spPr>
        <p:txBody>
          <a:bodyPr wrap="square" rtlCol="0">
            <a:spAutoFit/>
          </a:bodyPr>
          <a:lstStyle/>
          <a:p>
            <a:pPr algn="l"/>
            <a:r>
              <a:rPr lang="zh-CN" altLang="en-US" sz="1000" b="0" i="0" dirty="0">
                <a:solidFill>
                  <a:srgbClr val="666666"/>
                </a:solidFill>
              </a:rPr>
              <a:t>点击此处可添加</a:t>
            </a:r>
            <a:r>
              <a:rPr lang="en-US" altLang="zh-CN" sz="1000" b="0" i="0" dirty="0">
                <a:solidFill>
                  <a:srgbClr val="666666"/>
                </a:solidFill>
              </a:rPr>
              <a:t>logo</a:t>
            </a:r>
            <a:r>
              <a:rPr lang="zh-CN" altLang="en-US" sz="1000" b="0" i="0" dirty="0">
                <a:solidFill>
                  <a:srgbClr val="666666"/>
                </a:solidFill>
              </a:rPr>
              <a:t>，不用可删除</a:t>
            </a:r>
            <a:endParaRPr lang="en-US" altLang="zh-CN" sz="1000" b="0" i="0" dirty="0">
              <a:solidFill>
                <a:srgbClr val="666666"/>
              </a:solidFill>
            </a:endParaRPr>
          </a:p>
        </p:txBody>
      </p:sp>
    </p:spTree>
    <p:extLst>
      <p:ext uri="{BB962C8B-B14F-4D97-AF65-F5344CB8AC3E}">
        <p14:creationId xmlns:p14="http://schemas.microsoft.com/office/powerpoint/2010/main" val="4357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46A9F20C-B848-4FCD-B25E-CEF671D52186}"/>
              </a:ext>
            </a:extLst>
          </p:cNvPr>
          <p:cNvGrpSpPr/>
          <p:nvPr userDrawn="1"/>
        </p:nvGrpSpPr>
        <p:grpSpPr>
          <a:xfrm>
            <a:off x="-292041" y="674687"/>
            <a:ext cx="200025" cy="4918076"/>
            <a:chOff x="-292041" y="674687"/>
            <a:chExt cx="200025" cy="4918076"/>
          </a:xfrm>
        </p:grpSpPr>
        <p:sp>
          <p:nvSpPr>
            <p:cNvPr id="19" name="矩形: 圆角 18"/>
            <p:cNvSpPr/>
            <p:nvPr/>
          </p:nvSpPr>
          <p:spPr>
            <a:xfrm>
              <a:off x="-292041" y="3922713"/>
              <a:ext cx="200025" cy="193675"/>
            </a:xfrm>
            <a:prstGeom prst="roundRect">
              <a:avLst/>
            </a:prstGeom>
            <a:solidFill>
              <a:srgbClr val="1EC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p:cNvSpPr/>
            <p:nvPr/>
          </p:nvSpPr>
          <p:spPr>
            <a:xfrm>
              <a:off x="-292041" y="4217988"/>
              <a:ext cx="200025" cy="193675"/>
            </a:xfrm>
            <a:prstGeom prst="roundRect">
              <a:avLst/>
            </a:prstGeom>
            <a:solidFill>
              <a:srgbClr val="007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矩形: 圆角 38"/>
            <p:cNvSpPr/>
            <p:nvPr/>
          </p:nvSpPr>
          <p:spPr>
            <a:xfrm>
              <a:off x="-292041" y="4513263"/>
              <a:ext cx="200025" cy="193675"/>
            </a:xfrm>
            <a:prstGeom prst="roundRect">
              <a:avLst/>
            </a:prstGeom>
            <a:solidFill>
              <a:srgbClr val="3C6E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圆角 40"/>
            <p:cNvSpPr/>
            <p:nvPr/>
          </p:nvSpPr>
          <p:spPr>
            <a:xfrm>
              <a:off x="-292041" y="4808538"/>
              <a:ext cx="200025" cy="193675"/>
            </a:xfrm>
            <a:prstGeom prst="roundRect">
              <a:avLst/>
            </a:prstGeom>
            <a:solidFill>
              <a:srgbClr val="B482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圆角 42"/>
            <p:cNvSpPr/>
            <p:nvPr/>
          </p:nvSpPr>
          <p:spPr>
            <a:xfrm>
              <a:off x="-292041" y="5103813"/>
              <a:ext cx="200025" cy="193675"/>
            </a:xfrm>
            <a:prstGeom prst="roundRect">
              <a:avLst/>
            </a:prstGeom>
            <a:solidFill>
              <a:srgbClr val="B47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圆角 44"/>
            <p:cNvSpPr/>
            <p:nvPr/>
          </p:nvSpPr>
          <p:spPr>
            <a:xfrm>
              <a:off x="-292041" y="5399088"/>
              <a:ext cx="200025" cy="193675"/>
            </a:xfrm>
            <a:prstGeom prst="roundRect">
              <a:avLst/>
            </a:prstGeom>
            <a:solidFill>
              <a:srgbClr val="E682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圆角 46"/>
            <p:cNvSpPr/>
            <p:nvPr/>
          </p:nvSpPr>
          <p:spPr>
            <a:xfrm>
              <a:off x="-292041" y="674687"/>
              <a:ext cx="200025" cy="193675"/>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圆角 48"/>
            <p:cNvSpPr/>
            <p:nvPr/>
          </p:nvSpPr>
          <p:spPr>
            <a:xfrm>
              <a:off x="-292041" y="969962"/>
              <a:ext cx="200025" cy="193675"/>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圆角 50"/>
            <p:cNvSpPr/>
            <p:nvPr/>
          </p:nvSpPr>
          <p:spPr>
            <a:xfrm>
              <a:off x="-292041" y="1265237"/>
              <a:ext cx="200025" cy="193675"/>
            </a:xfrm>
            <a:prstGeom prst="round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圆角 52"/>
            <p:cNvSpPr/>
            <p:nvPr/>
          </p:nvSpPr>
          <p:spPr>
            <a:xfrm>
              <a:off x="-292041" y="1560512"/>
              <a:ext cx="200025" cy="193675"/>
            </a:xfrm>
            <a:prstGeom prst="round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圆角 54"/>
            <p:cNvSpPr/>
            <p:nvPr/>
          </p:nvSpPr>
          <p:spPr>
            <a:xfrm>
              <a:off x="-292041" y="1855787"/>
              <a:ext cx="200025" cy="193675"/>
            </a:xfrm>
            <a:prstGeom prst="round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圆角 29">
              <a:extLst>
                <a:ext uri="{FF2B5EF4-FFF2-40B4-BE49-F238E27FC236}">
                  <a16:creationId xmlns:a16="http://schemas.microsoft.com/office/drawing/2014/main" id="{E4640B73-7BB9-449E-9992-26096DC19EB8}"/>
                </a:ext>
              </a:extLst>
            </p:cNvPr>
            <p:cNvSpPr/>
            <p:nvPr/>
          </p:nvSpPr>
          <p:spPr>
            <a:xfrm>
              <a:off x="-292041" y="2151063"/>
              <a:ext cx="200025" cy="193675"/>
            </a:xfrm>
            <a:prstGeom prst="roundRect">
              <a:avLst/>
            </a:prstGeom>
            <a:solidFill>
              <a:srgbClr val="DC4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a:extLst>
                <a:ext uri="{FF2B5EF4-FFF2-40B4-BE49-F238E27FC236}">
                  <a16:creationId xmlns:a16="http://schemas.microsoft.com/office/drawing/2014/main" id="{4A09051A-C2F5-4E15-B1D8-8E6F9F8FB16A}"/>
                </a:ext>
              </a:extLst>
            </p:cNvPr>
            <p:cNvSpPr/>
            <p:nvPr/>
          </p:nvSpPr>
          <p:spPr>
            <a:xfrm>
              <a:off x="-292041" y="2446338"/>
              <a:ext cx="200025" cy="193675"/>
            </a:xfrm>
            <a:prstGeom prst="roundRect">
              <a:avLst/>
            </a:prstGeom>
            <a:solidFill>
              <a:srgbClr val="FAA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角 31">
              <a:extLst>
                <a:ext uri="{FF2B5EF4-FFF2-40B4-BE49-F238E27FC236}">
                  <a16:creationId xmlns:a16="http://schemas.microsoft.com/office/drawing/2014/main" id="{B9851E84-4B9A-4AE6-99BC-F8D8E14FC6C1}"/>
                </a:ext>
              </a:extLst>
            </p:cNvPr>
            <p:cNvSpPr/>
            <p:nvPr/>
          </p:nvSpPr>
          <p:spPr>
            <a:xfrm>
              <a:off x="-292041" y="2741613"/>
              <a:ext cx="200025" cy="193675"/>
            </a:xfrm>
            <a:prstGeom prst="roundRect">
              <a:avLst/>
            </a:prstGeom>
            <a:solidFill>
              <a:srgbClr val="FFD2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圆角 32">
              <a:extLst>
                <a:ext uri="{FF2B5EF4-FFF2-40B4-BE49-F238E27FC236}">
                  <a16:creationId xmlns:a16="http://schemas.microsoft.com/office/drawing/2014/main" id="{3C73F558-A898-49F0-A746-5A8F1CB79A26}"/>
                </a:ext>
              </a:extLst>
            </p:cNvPr>
            <p:cNvSpPr/>
            <p:nvPr/>
          </p:nvSpPr>
          <p:spPr>
            <a:xfrm>
              <a:off x="-292041" y="3036888"/>
              <a:ext cx="200025" cy="193675"/>
            </a:xfrm>
            <a:prstGeom prst="roundRect">
              <a:avLst/>
            </a:prstGeom>
            <a:solidFill>
              <a:srgbClr val="B4D2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圆角 33">
              <a:extLst>
                <a:ext uri="{FF2B5EF4-FFF2-40B4-BE49-F238E27FC236}">
                  <a16:creationId xmlns:a16="http://schemas.microsoft.com/office/drawing/2014/main" id="{9495D18D-3E71-4232-80B3-DD002E1C9FDB}"/>
                </a:ext>
              </a:extLst>
            </p:cNvPr>
            <p:cNvSpPr/>
            <p:nvPr/>
          </p:nvSpPr>
          <p:spPr>
            <a:xfrm>
              <a:off x="-292041" y="3332163"/>
              <a:ext cx="200025" cy="193675"/>
            </a:xfrm>
            <a:prstGeom prst="roundRect">
              <a:avLst/>
            </a:prstGeom>
            <a:solidFill>
              <a:srgbClr val="50C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圆角 34">
              <a:extLst>
                <a:ext uri="{FF2B5EF4-FFF2-40B4-BE49-F238E27FC236}">
                  <a16:creationId xmlns:a16="http://schemas.microsoft.com/office/drawing/2014/main" id="{3EEDD3E2-22F0-4597-8524-7C63DFBAA02F}"/>
                </a:ext>
              </a:extLst>
            </p:cNvPr>
            <p:cNvSpPr/>
            <p:nvPr/>
          </p:nvSpPr>
          <p:spPr>
            <a:xfrm>
              <a:off x="-292041" y="3627438"/>
              <a:ext cx="200025" cy="193675"/>
            </a:xfrm>
            <a:prstGeom prst="roundRect">
              <a:avLst/>
            </a:prstGeom>
            <a:solidFill>
              <a:srgbClr val="32D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 bg1="lt1" tx1="dk1" bg2="lt2" tx2="dk2" accent1="accent1" accent2="accent2" accent3="accent3" accent4="accent4" accent5="accent5" accent6="accent6" hlink="hlink" folHlink="folHlink"/>
  <p:sldLayoutIdLst>
    <p:sldLayoutId id="2147483657" r:id="rId1"/>
    <p:sldLayoutId id="2147483658" r:id="rId2"/>
    <p:sldLayoutId id="2147483660" r:id="rId3"/>
    <p:sldLayoutId id="2147483653" r:id="rId4"/>
    <p:sldLayoutId id="2147483654" r:id="rId5"/>
    <p:sldLayoutId id="2147483655" r:id="rId6"/>
    <p:sldLayoutId id="2147483659"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B19F709B-9124-4226-8C95-4DC349231161}"/>
              </a:ext>
            </a:extLst>
          </p:cNvPr>
          <p:cNvSpPr>
            <a:spLocks noGrp="1"/>
          </p:cNvSpPr>
          <p:nvPr>
            <p:ph type="ctrTitle"/>
          </p:nvPr>
        </p:nvSpPr>
        <p:spPr/>
        <p:txBody>
          <a:bodyPr/>
          <a:lstStyle/>
          <a:p>
            <a:r>
              <a:rPr lang="zh-CN" altLang="en-US" dirty="0" smtClean="0"/>
              <a:t>第一章  引论</a:t>
            </a:r>
            <a:endParaRPr lang="zh-CN" altLang="en-US" dirty="0"/>
          </a:p>
        </p:txBody>
      </p:sp>
      <p:sp>
        <p:nvSpPr>
          <p:cNvPr id="13" name="副标题 12">
            <a:extLst>
              <a:ext uri="{FF2B5EF4-FFF2-40B4-BE49-F238E27FC236}">
                <a16:creationId xmlns:a16="http://schemas.microsoft.com/office/drawing/2014/main" id="{7AB08FD2-A90E-431C-AB6C-BB6A4503B5EC}"/>
              </a:ext>
            </a:extLst>
          </p:cNvPr>
          <p:cNvSpPr>
            <a:spLocks noGrp="1"/>
          </p:cNvSpPr>
          <p:nvPr>
            <p:ph type="subTitle" idx="1"/>
          </p:nvPr>
        </p:nvSpPr>
        <p:spPr/>
        <p:txBody>
          <a:bodyPr/>
          <a:lstStyle/>
          <a:p>
            <a:r>
              <a:rPr lang="zh-CN" altLang="en-US" dirty="0" smtClean="0">
                <a:latin typeface="微软雅黑" panose="020B0503020204020204" pitchFamily="34" charset="-122"/>
                <a:ea typeface="微软雅黑" panose="020B0503020204020204" pitchFamily="34" charset="-122"/>
              </a:rPr>
              <a:t>作业</a:t>
            </a:r>
            <a:r>
              <a:rPr lang="zh-CN" altLang="en-US" dirty="0" smtClean="0">
                <a:latin typeface="微软雅黑" panose="020B0503020204020204" pitchFamily="34" charset="-122"/>
                <a:ea typeface="微软雅黑" panose="020B0503020204020204" pitchFamily="34" charset="-122"/>
              </a:rPr>
              <a:t>答案</a:t>
            </a:r>
            <a:endParaRPr lang="zh-CN" altLang="en-US" dirty="0"/>
          </a:p>
        </p:txBody>
      </p:sp>
      <p:sp>
        <p:nvSpPr>
          <p:cNvPr id="14" name="图片占位符 13">
            <a:extLst>
              <a:ext uri="{FF2B5EF4-FFF2-40B4-BE49-F238E27FC236}">
                <a16:creationId xmlns:a16="http://schemas.microsoft.com/office/drawing/2014/main" id="{642B767A-1482-4751-8E06-F7362217BB6D}"/>
              </a:ext>
            </a:extLst>
          </p:cNvPr>
          <p:cNvSpPr>
            <a:spLocks noGrp="1"/>
          </p:cNvSpPr>
          <p:nvPr>
            <p:ph type="pic" sz="quarter" idx="10"/>
          </p:nvPr>
        </p:nvSpPr>
        <p:spPr/>
      </p:sp>
    </p:spTree>
    <p:extLst>
      <p:ext uri="{BB962C8B-B14F-4D97-AF65-F5344CB8AC3E}">
        <p14:creationId xmlns:p14="http://schemas.microsoft.com/office/powerpoint/2010/main" val="2088981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ACC726FA-642D-435F-A4FB-7AB6126C1EF7}"/>
              </a:ext>
            </a:extLst>
          </p:cNvPr>
          <p:cNvSpPr>
            <a:spLocks noGrp="1"/>
          </p:cNvSpPr>
          <p:nvPr>
            <p:ph type="title"/>
          </p:nvPr>
        </p:nvSpPr>
        <p:spPr>
          <a:xfrm>
            <a:off x="226812" y="163246"/>
            <a:ext cx="9339094" cy="540000"/>
          </a:xfrm>
        </p:spPr>
        <p:txBody>
          <a:bodyPr/>
          <a:lstStyle/>
          <a:p>
            <a:r>
              <a:rPr lang="en-US" altLang="zh-CN" dirty="0" smtClean="0"/>
              <a:t/>
            </a:r>
            <a:br>
              <a:rPr lang="en-US" altLang="zh-CN" dirty="0" smtClean="0"/>
            </a:br>
            <a:r>
              <a:rPr lang="en-US" altLang="zh-CN" dirty="0" smtClean="0"/>
              <a:t/>
            </a:r>
            <a:br>
              <a:rPr lang="en-US" altLang="zh-CN" dirty="0" smtClean="0"/>
            </a:br>
            <a:r>
              <a:rPr lang="zh-CN" altLang="en-US" dirty="0" smtClean="0"/>
              <a:t>第一章作业</a:t>
            </a:r>
            <a:r>
              <a:rPr lang="en-US" altLang="zh-CN" dirty="0"/>
              <a:t/>
            </a:r>
            <a:br>
              <a:rPr lang="en-US" altLang="zh-CN" dirty="0"/>
            </a:br>
            <a:r>
              <a:rPr lang="en-US" altLang="zh-CN" dirty="0" smtClean="0">
                <a:latin typeface="微软雅黑" panose="020B0503020204020204" pitchFamily="34" charset="-122"/>
                <a:ea typeface="微软雅黑" panose="020B0503020204020204" pitchFamily="34" charset="-122"/>
              </a:rPr>
              <a:t/>
            </a:r>
            <a:br>
              <a:rPr lang="en-US" altLang="zh-CN" dirty="0" smtClean="0">
                <a:latin typeface="微软雅黑" panose="020B0503020204020204" pitchFamily="34" charset="-122"/>
                <a:ea typeface="微软雅黑" panose="020B0503020204020204" pitchFamily="34" charset="-122"/>
              </a:rPr>
            </a:br>
            <a:endParaRPr lang="zh-CN" altLang="en-US" dirty="0"/>
          </a:p>
        </p:txBody>
      </p:sp>
      <p:sp>
        <p:nvSpPr>
          <p:cNvPr id="8" name="图片占位符 7">
            <a:extLst>
              <a:ext uri="{FF2B5EF4-FFF2-40B4-BE49-F238E27FC236}">
                <a16:creationId xmlns:a16="http://schemas.microsoft.com/office/drawing/2014/main" id="{EB44823F-32CF-4870-BC8A-09F888AF1D28}"/>
              </a:ext>
            </a:extLst>
          </p:cNvPr>
          <p:cNvSpPr>
            <a:spLocks noGrp="1"/>
          </p:cNvSpPr>
          <p:nvPr>
            <p:ph type="pic" sz="quarter" idx="10"/>
          </p:nvPr>
        </p:nvSpPr>
        <p:spPr/>
      </p:sp>
      <p:sp>
        <p:nvSpPr>
          <p:cNvPr id="52" name="文本框 51"/>
          <p:cNvSpPr txBox="1"/>
          <p:nvPr/>
        </p:nvSpPr>
        <p:spPr>
          <a:xfrm>
            <a:off x="337648" y="922050"/>
            <a:ext cx="9711515" cy="1754326"/>
          </a:xfrm>
          <a:prstGeom prst="rect">
            <a:avLst/>
          </a:prstGeom>
          <a:noFill/>
        </p:spPr>
        <p:txBody>
          <a:bodyPr wrap="square" rtlCol="0">
            <a:spAutoFit/>
          </a:bodyPr>
          <a:lstStyle/>
          <a:p>
            <a:r>
              <a:rPr lang="en-US" altLang="zh-CN" dirty="0" smtClean="0"/>
              <a:t>1.</a:t>
            </a:r>
            <a:r>
              <a:rPr lang="zh-CN" altLang="en-US" dirty="0" smtClean="0"/>
              <a:t>画</a:t>
            </a:r>
            <a:r>
              <a:rPr lang="zh-CN" altLang="en-US" dirty="0"/>
              <a:t>出编译程序的逻辑</a:t>
            </a:r>
            <a:r>
              <a:rPr lang="zh-CN" altLang="en-US" dirty="0" smtClean="0"/>
              <a:t>结构。</a:t>
            </a:r>
            <a:endParaRPr lang="zh-CN" altLang="en-US" dirty="0"/>
          </a:p>
          <a:p>
            <a:r>
              <a:rPr lang="en-US" altLang="zh-CN" dirty="0" smtClean="0"/>
              <a:t>2.</a:t>
            </a:r>
            <a:r>
              <a:rPr lang="zh-CN" altLang="en-US" dirty="0" smtClean="0"/>
              <a:t>遍</a:t>
            </a:r>
            <a:r>
              <a:rPr lang="zh-CN" altLang="en-US" dirty="0"/>
              <a:t>是什么？编译程序的分遍由哪些因素决定</a:t>
            </a:r>
            <a:r>
              <a:rPr lang="en-US" altLang="zh-CN" dirty="0"/>
              <a:t>?</a:t>
            </a:r>
          </a:p>
          <a:p>
            <a:r>
              <a:rPr lang="en-US" altLang="zh-CN" dirty="0" smtClean="0"/>
              <a:t>3.</a:t>
            </a:r>
            <a:r>
              <a:rPr lang="zh-CN" altLang="en-US" dirty="0" smtClean="0"/>
              <a:t>系统程序设计语言</a:t>
            </a:r>
            <a:r>
              <a:rPr lang="zh-CN" altLang="en-US" dirty="0"/>
              <a:t>是什么</a:t>
            </a:r>
            <a:r>
              <a:rPr lang="en-US" altLang="zh-CN" dirty="0"/>
              <a:t>?</a:t>
            </a:r>
            <a:endParaRPr lang="en-US" altLang="zh-CN" dirty="0" smtClean="0"/>
          </a:p>
          <a:p>
            <a:r>
              <a:rPr lang="en-US" altLang="zh-CN" dirty="0" smtClean="0"/>
              <a:t>4.</a:t>
            </a:r>
            <a:r>
              <a:rPr lang="zh-CN" altLang="zh-CN" dirty="0" smtClean="0"/>
              <a:t>已知</a:t>
            </a:r>
            <a:r>
              <a:rPr lang="en-US" altLang="zh-CN" dirty="0"/>
              <a:t>A</a:t>
            </a:r>
            <a:r>
              <a:rPr lang="zh-CN" altLang="zh-CN" dirty="0"/>
              <a:t>机器上存在一个</a:t>
            </a:r>
            <a:r>
              <a:rPr lang="en-US" altLang="zh-CN" dirty="0"/>
              <a:t>C</a:t>
            </a:r>
            <a:r>
              <a:rPr lang="zh-CN" altLang="zh-CN" dirty="0"/>
              <a:t>语言的编译器，利用</a:t>
            </a:r>
            <a:r>
              <a:rPr lang="en-US" altLang="zh-CN" dirty="0"/>
              <a:t>T</a:t>
            </a:r>
            <a:r>
              <a:rPr lang="zh-CN" altLang="zh-CN" dirty="0"/>
              <a:t>型图描述在</a:t>
            </a:r>
            <a:r>
              <a:rPr lang="en-US" altLang="zh-CN" dirty="0"/>
              <a:t>A</a:t>
            </a:r>
            <a:r>
              <a:rPr lang="zh-CN" altLang="zh-CN" dirty="0"/>
              <a:t>机器上，利用</a:t>
            </a:r>
            <a:r>
              <a:rPr lang="en-US" altLang="zh-CN" dirty="0"/>
              <a:t>C</a:t>
            </a:r>
            <a:r>
              <a:rPr lang="zh-CN" altLang="zh-CN" dirty="0"/>
              <a:t>语言编写</a:t>
            </a:r>
            <a:r>
              <a:rPr lang="en-US" altLang="zh-CN" dirty="0"/>
              <a:t>C++</a:t>
            </a:r>
            <a:r>
              <a:rPr lang="zh-CN" altLang="zh-CN" dirty="0"/>
              <a:t>语言翻译程序的自编译过程。</a:t>
            </a:r>
          </a:p>
          <a:p>
            <a:r>
              <a:rPr lang="en-US" altLang="zh-CN" dirty="0" smtClean="0"/>
              <a:t>5.</a:t>
            </a:r>
            <a:r>
              <a:rPr lang="zh-CN" altLang="en-US" dirty="0" smtClean="0"/>
              <a:t>利用</a:t>
            </a:r>
            <a:r>
              <a:rPr lang="en-US" altLang="zh-CN" dirty="0"/>
              <a:t>T</a:t>
            </a:r>
            <a:r>
              <a:rPr lang="zh-CN" altLang="en-US" dirty="0"/>
              <a:t>型图进行描述，将</a:t>
            </a:r>
            <a:r>
              <a:rPr lang="en-US" altLang="zh-CN" dirty="0"/>
              <a:t>A</a:t>
            </a:r>
            <a:r>
              <a:rPr lang="zh-CN" altLang="en-US" dirty="0"/>
              <a:t>机器上的</a:t>
            </a:r>
            <a:r>
              <a:rPr lang="en-US" altLang="zh-CN" dirty="0"/>
              <a:t>C++</a:t>
            </a:r>
            <a:r>
              <a:rPr lang="zh-CN" altLang="en-US" dirty="0"/>
              <a:t>语言的编译器移植到</a:t>
            </a:r>
            <a:r>
              <a:rPr lang="en-US" altLang="zh-CN" dirty="0"/>
              <a:t>B</a:t>
            </a:r>
            <a:r>
              <a:rPr lang="zh-CN" altLang="en-US" dirty="0"/>
              <a:t>机器上</a:t>
            </a:r>
            <a:r>
              <a:rPr lang="zh-CN" altLang="en-US" dirty="0" smtClean="0"/>
              <a:t>。</a:t>
            </a:r>
            <a:endParaRPr lang="en-US" altLang="zh-CN" dirty="0"/>
          </a:p>
        </p:txBody>
      </p:sp>
      <p:sp>
        <p:nvSpPr>
          <p:cNvPr id="54" name="矩形 53"/>
          <p:cNvSpPr/>
          <p:nvPr/>
        </p:nvSpPr>
        <p:spPr>
          <a:xfrm>
            <a:off x="337648" y="2820014"/>
            <a:ext cx="8146474" cy="2862322"/>
          </a:xfrm>
          <a:prstGeom prst="rect">
            <a:avLst/>
          </a:prstGeom>
        </p:spPr>
        <p:txBody>
          <a:bodyPr wrap="square">
            <a:spAutoFit/>
          </a:bodyPr>
          <a:lstStyle/>
          <a:p>
            <a:r>
              <a:rPr lang="en-US" altLang="zh-CN" dirty="0" smtClean="0">
                <a:latin typeface="FZSSK--GBK1-0"/>
              </a:rPr>
              <a:t>6.</a:t>
            </a:r>
            <a:r>
              <a:rPr lang="zh-CN" altLang="en-US" dirty="0" smtClean="0">
                <a:latin typeface="FZSSK--GBK1-0"/>
              </a:rPr>
              <a:t>判断</a:t>
            </a:r>
            <a:r>
              <a:rPr lang="zh-CN" altLang="en-US" dirty="0">
                <a:latin typeface="FZSSK--GBK1-0"/>
              </a:rPr>
              <a:t>题</a:t>
            </a:r>
            <a:r>
              <a:rPr lang="en-US" altLang="zh-CN" dirty="0">
                <a:latin typeface="E-BZ"/>
              </a:rPr>
              <a:t>(</a:t>
            </a:r>
            <a:r>
              <a:rPr lang="zh-CN" altLang="en-US" dirty="0">
                <a:latin typeface="FZSSK--GBK1-0"/>
              </a:rPr>
              <a:t>对下列叙述中正确的说法</a:t>
            </a:r>
            <a:r>
              <a:rPr lang="en-US" altLang="zh-CN" dirty="0">
                <a:latin typeface="E-BZ"/>
              </a:rPr>
              <a:t>,</a:t>
            </a:r>
            <a:r>
              <a:rPr lang="zh-CN" altLang="en-US" dirty="0">
                <a:latin typeface="FZSSK--GBK1-0"/>
              </a:rPr>
              <a:t>在题后括号内打</a:t>
            </a:r>
            <a:r>
              <a:rPr lang="zh-CN" altLang="en-US" dirty="0">
                <a:latin typeface="E-BZ"/>
              </a:rPr>
              <a:t>“√”</a:t>
            </a:r>
            <a:r>
              <a:rPr lang="en-US" altLang="zh-CN" dirty="0">
                <a:latin typeface="E-BZ"/>
              </a:rPr>
              <a:t>,</a:t>
            </a:r>
            <a:r>
              <a:rPr lang="zh-CN" altLang="en-US" dirty="0">
                <a:latin typeface="FZSSK--GBK1-0"/>
              </a:rPr>
              <a:t>错误的打</a:t>
            </a:r>
            <a:r>
              <a:rPr lang="zh-CN" altLang="en-US" dirty="0">
                <a:latin typeface="E-BZ"/>
              </a:rPr>
              <a:t>“</a:t>
            </a:r>
            <a:r>
              <a:rPr lang="en-US" altLang="zh-CN" dirty="0">
                <a:latin typeface="E-BZ"/>
              </a:rPr>
              <a:t>×”)</a:t>
            </a:r>
          </a:p>
          <a:p>
            <a:r>
              <a:rPr lang="en-US" altLang="zh-CN" dirty="0">
                <a:latin typeface="E-BZ"/>
              </a:rPr>
              <a:t>(1)</a:t>
            </a:r>
            <a:r>
              <a:rPr lang="zh-CN" altLang="en-US" dirty="0">
                <a:latin typeface="FZSSK--GBK1-0"/>
              </a:rPr>
              <a:t>编译程序是一种常用的应用软件</a:t>
            </a:r>
            <a:r>
              <a:rPr lang="zh-CN" altLang="en-US" dirty="0">
                <a:latin typeface="E-BZ"/>
              </a:rPr>
              <a:t>。</a:t>
            </a:r>
            <a:r>
              <a:rPr lang="en-US" altLang="zh-CN" dirty="0">
                <a:latin typeface="E-BZ"/>
              </a:rPr>
              <a:t>( )</a:t>
            </a:r>
          </a:p>
          <a:p>
            <a:r>
              <a:rPr lang="en-US" altLang="zh-CN" dirty="0">
                <a:latin typeface="E-BZ"/>
              </a:rPr>
              <a:t>(2)C</a:t>
            </a:r>
            <a:r>
              <a:rPr lang="zh-CN" altLang="en-US" dirty="0">
                <a:latin typeface="FZSSK--GBK1-0"/>
              </a:rPr>
              <a:t>语言的编译程序可以用</a:t>
            </a:r>
            <a:r>
              <a:rPr lang="en-US" altLang="zh-CN" dirty="0">
                <a:latin typeface="E-BZ"/>
              </a:rPr>
              <a:t>C</a:t>
            </a:r>
            <a:r>
              <a:rPr lang="zh-CN" altLang="en-US" dirty="0">
                <a:latin typeface="FZSSK--GBK1-0"/>
              </a:rPr>
              <a:t>语言来编写</a:t>
            </a:r>
            <a:r>
              <a:rPr lang="zh-CN" altLang="en-US" dirty="0">
                <a:latin typeface="E-BZ"/>
              </a:rPr>
              <a:t>。</a:t>
            </a:r>
            <a:r>
              <a:rPr lang="en-US" altLang="zh-CN" dirty="0">
                <a:latin typeface="E-BZ"/>
              </a:rPr>
              <a:t>( )</a:t>
            </a:r>
          </a:p>
          <a:p>
            <a:r>
              <a:rPr lang="en-US" altLang="zh-CN" dirty="0">
                <a:latin typeface="E-BZ"/>
              </a:rPr>
              <a:t>(3)</a:t>
            </a:r>
            <a:r>
              <a:rPr lang="zh-CN" altLang="en-US" dirty="0">
                <a:latin typeface="FZSSK--GBK1-0"/>
              </a:rPr>
              <a:t>编译方式与解释方式的根本区别在于是否生成目标代码</a:t>
            </a:r>
            <a:r>
              <a:rPr lang="zh-CN" altLang="en-US" dirty="0">
                <a:latin typeface="E-BZ"/>
              </a:rPr>
              <a:t>。</a:t>
            </a:r>
            <a:r>
              <a:rPr lang="en-US" altLang="zh-CN" dirty="0">
                <a:latin typeface="E-BZ"/>
              </a:rPr>
              <a:t>( )</a:t>
            </a:r>
          </a:p>
          <a:p>
            <a:r>
              <a:rPr lang="en-US" altLang="zh-CN" dirty="0">
                <a:latin typeface="E-BZ"/>
              </a:rPr>
              <a:t>(4)</a:t>
            </a:r>
            <a:r>
              <a:rPr lang="zh-CN" altLang="en-US" dirty="0">
                <a:latin typeface="FZSSK--GBK1-0"/>
              </a:rPr>
              <a:t>编译程序与具体的语言无关</a:t>
            </a:r>
            <a:r>
              <a:rPr lang="zh-CN" altLang="en-US" dirty="0">
                <a:latin typeface="E-BZ"/>
              </a:rPr>
              <a:t>。</a:t>
            </a:r>
            <a:r>
              <a:rPr lang="en-US" altLang="zh-CN" dirty="0">
                <a:latin typeface="E-BZ"/>
              </a:rPr>
              <a:t>( )</a:t>
            </a:r>
          </a:p>
          <a:p>
            <a:r>
              <a:rPr lang="en-US" altLang="zh-CN" dirty="0">
                <a:latin typeface="E-BZ"/>
              </a:rPr>
              <a:t>(5)</a:t>
            </a:r>
            <a:r>
              <a:rPr lang="zh-CN" altLang="en-US" dirty="0">
                <a:latin typeface="FZSSK--GBK1-0"/>
              </a:rPr>
              <a:t>编译程序与具体的机器有关</a:t>
            </a:r>
            <a:r>
              <a:rPr lang="zh-CN" altLang="en-US" dirty="0">
                <a:latin typeface="E-BZ"/>
              </a:rPr>
              <a:t>。</a:t>
            </a:r>
            <a:r>
              <a:rPr lang="en-US" altLang="zh-CN" dirty="0">
                <a:latin typeface="E-BZ"/>
              </a:rPr>
              <a:t>( )</a:t>
            </a:r>
          </a:p>
          <a:p>
            <a:r>
              <a:rPr lang="en-US" altLang="zh-CN" dirty="0">
                <a:latin typeface="E-BZ"/>
              </a:rPr>
              <a:t>(6)</a:t>
            </a:r>
            <a:r>
              <a:rPr lang="zh-CN" altLang="en-US" dirty="0">
                <a:latin typeface="FZSSK--GBK1-0"/>
              </a:rPr>
              <a:t>对编译程序而言</a:t>
            </a:r>
            <a:r>
              <a:rPr lang="en-US" altLang="zh-CN" dirty="0">
                <a:latin typeface="E-BZ"/>
              </a:rPr>
              <a:t>,</a:t>
            </a:r>
            <a:r>
              <a:rPr lang="zh-CN" altLang="en-US" dirty="0">
                <a:latin typeface="FZSSK--GBK1-0"/>
              </a:rPr>
              <a:t>代码优化是不可缺少的一部分</a:t>
            </a:r>
            <a:r>
              <a:rPr lang="zh-CN" altLang="en-US" dirty="0">
                <a:latin typeface="E-BZ"/>
              </a:rPr>
              <a:t>。</a:t>
            </a:r>
            <a:r>
              <a:rPr lang="en-US" altLang="zh-CN" dirty="0">
                <a:latin typeface="E-BZ"/>
              </a:rPr>
              <a:t>( )</a:t>
            </a:r>
          </a:p>
          <a:p>
            <a:r>
              <a:rPr lang="en-US" altLang="zh-CN" dirty="0">
                <a:latin typeface="E-BZ"/>
              </a:rPr>
              <a:t>(7)</a:t>
            </a:r>
            <a:r>
              <a:rPr lang="zh-CN" altLang="en-US" dirty="0">
                <a:latin typeface="FZSSK--GBK1-0"/>
              </a:rPr>
              <a:t>对编译程序而言</a:t>
            </a:r>
            <a:r>
              <a:rPr lang="en-US" altLang="zh-CN" dirty="0">
                <a:latin typeface="E-BZ"/>
              </a:rPr>
              <a:t>,</a:t>
            </a:r>
            <a:r>
              <a:rPr lang="zh-CN" altLang="en-US" dirty="0">
                <a:latin typeface="FZSSK--GBK1-0"/>
              </a:rPr>
              <a:t>中间代码生成是不可缺少的一部分</a:t>
            </a:r>
            <a:r>
              <a:rPr lang="zh-CN" altLang="en-US" dirty="0">
                <a:latin typeface="E-BZ"/>
              </a:rPr>
              <a:t>。</a:t>
            </a:r>
            <a:r>
              <a:rPr lang="en-US" altLang="zh-CN" dirty="0">
                <a:latin typeface="E-BZ"/>
              </a:rPr>
              <a:t>( )</a:t>
            </a:r>
          </a:p>
          <a:p>
            <a:r>
              <a:rPr lang="en-US" altLang="zh-CN" dirty="0">
                <a:latin typeface="E-BZ"/>
              </a:rPr>
              <a:t>(8)</a:t>
            </a:r>
            <a:r>
              <a:rPr lang="zh-CN" altLang="en-US" dirty="0">
                <a:latin typeface="FZSSK--GBK1-0"/>
              </a:rPr>
              <a:t>编译程序生成的目标程序一定是可执行的程序</a:t>
            </a:r>
            <a:r>
              <a:rPr lang="zh-CN" altLang="en-US" dirty="0">
                <a:latin typeface="E-BZ"/>
              </a:rPr>
              <a:t>。</a:t>
            </a:r>
            <a:r>
              <a:rPr lang="en-US" altLang="zh-CN" dirty="0">
                <a:latin typeface="E-BZ"/>
              </a:rPr>
              <a:t>( )</a:t>
            </a:r>
          </a:p>
          <a:p>
            <a:r>
              <a:rPr lang="en-US" altLang="zh-CN" dirty="0">
                <a:latin typeface="E-BZ"/>
              </a:rPr>
              <a:t>(9)</a:t>
            </a:r>
            <a:r>
              <a:rPr lang="zh-CN" altLang="en-US" dirty="0">
                <a:latin typeface="FZSSK--GBK1-0"/>
              </a:rPr>
              <a:t>含有优化部分的编译程序的执行效率高</a:t>
            </a:r>
            <a:r>
              <a:rPr lang="zh-CN" altLang="en-US" dirty="0">
                <a:latin typeface="E-BZ"/>
              </a:rPr>
              <a:t>。</a:t>
            </a:r>
            <a:endParaRPr lang="zh-CN" altLang="en-US" dirty="0"/>
          </a:p>
        </p:txBody>
      </p:sp>
    </p:spTree>
    <p:extLst>
      <p:ext uri="{BB962C8B-B14F-4D97-AF65-F5344CB8AC3E}">
        <p14:creationId xmlns:p14="http://schemas.microsoft.com/office/powerpoint/2010/main" val="74965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图片占位符 7">
            <a:extLst>
              <a:ext uri="{FF2B5EF4-FFF2-40B4-BE49-F238E27FC236}">
                <a16:creationId xmlns:a16="http://schemas.microsoft.com/office/drawing/2014/main" id="{EB44823F-32CF-4870-BC8A-09F888AF1D28}"/>
              </a:ext>
            </a:extLst>
          </p:cNvPr>
          <p:cNvSpPr>
            <a:spLocks noGrp="1"/>
          </p:cNvSpPr>
          <p:nvPr>
            <p:ph type="pic" sz="quarter" idx="10"/>
          </p:nvPr>
        </p:nvSpPr>
        <p:spPr/>
      </p:sp>
      <p:sp>
        <p:nvSpPr>
          <p:cNvPr id="86" name="标题 1"/>
          <p:cNvSpPr txBox="1">
            <a:spLocks/>
          </p:cNvSpPr>
          <p:nvPr/>
        </p:nvSpPr>
        <p:spPr>
          <a:xfrm>
            <a:off x="272048" y="896444"/>
            <a:ext cx="10515600" cy="1325563"/>
          </a:xfrm>
          <a:prstGeom prst="rect">
            <a:avLst/>
          </a:prstGeom>
        </p:spPr>
        <p:txBody>
          <a:bodyPr anchor="ctr"/>
          <a:lstStyle>
            <a:lvl1pPr algn="l" defTabSz="914400" rtl="0" eaLnBrk="1" latinLnBrk="0" hangingPunct="1">
              <a:lnSpc>
                <a:spcPct val="100000"/>
              </a:lnSpc>
              <a:spcBef>
                <a:spcPct val="0"/>
              </a:spcBef>
              <a:buNone/>
              <a:defRPr sz="2800" b="1" kern="1200">
                <a:solidFill>
                  <a:srgbClr val="0078B4"/>
                </a:solidFill>
                <a:latin typeface="+mj-lt"/>
                <a:ea typeface="+mj-ea"/>
                <a:cs typeface="+mj-cs"/>
              </a:defRPr>
            </a:lvl1pPr>
          </a:lstStyle>
          <a:p>
            <a:pPr lvl="0">
              <a:spcBef>
                <a:spcPts val="0"/>
              </a:spcBef>
            </a:pPr>
            <a:r>
              <a:rPr lang="en-US" altLang="zh-CN" sz="1800" b="0" dirty="0" smtClean="0">
                <a:solidFill>
                  <a:srgbClr val="333333"/>
                </a:solidFill>
                <a:cs typeface="+mn-cs"/>
              </a:rPr>
              <a:t>1.</a:t>
            </a:r>
            <a:r>
              <a:rPr lang="zh-CN" altLang="en-US" sz="1800" b="0" dirty="0" smtClean="0">
                <a:solidFill>
                  <a:srgbClr val="333333"/>
                </a:solidFill>
                <a:cs typeface="+mn-cs"/>
              </a:rPr>
              <a:t>画</a:t>
            </a:r>
            <a:r>
              <a:rPr lang="zh-CN" altLang="en-US" sz="1800" b="0" dirty="0">
                <a:solidFill>
                  <a:srgbClr val="333333"/>
                </a:solidFill>
                <a:cs typeface="+mn-cs"/>
              </a:rPr>
              <a:t>出编译程序的逻辑</a:t>
            </a:r>
            <a:r>
              <a:rPr lang="zh-CN" altLang="en-US" sz="1800" b="0" dirty="0" smtClean="0">
                <a:solidFill>
                  <a:srgbClr val="333333"/>
                </a:solidFill>
                <a:cs typeface="+mn-cs"/>
              </a:rPr>
              <a:t>结构。</a:t>
            </a:r>
            <a:endParaRPr lang="zh-CN" altLang="en-US" sz="1800" b="0" dirty="0">
              <a:solidFill>
                <a:srgbClr val="333333"/>
              </a:solidFill>
              <a:cs typeface="+mn-cs"/>
            </a:endParaRPr>
          </a:p>
          <a:p>
            <a:endParaRPr lang="zh-CN" altLang="zh-CN" dirty="0">
              <a:latin typeface="微软雅黑" panose="020B0503020204020204" pitchFamily="34" charset="-122"/>
              <a:ea typeface="微软雅黑" panose="020B0503020204020204" pitchFamily="34" charset="-122"/>
            </a:endParaRPr>
          </a:p>
        </p:txBody>
      </p:sp>
      <p:sp>
        <p:nvSpPr>
          <p:cNvPr id="164" name="灯片编号占位符 3"/>
          <p:cNvSpPr txBox="1">
            <a:spLocks/>
          </p:cNvSpPr>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solidFill>
                <a:prstClr val="black">
                  <a:tint val="75000"/>
                </a:prstClr>
              </a:solidFill>
              <a:latin typeface="Calibri"/>
              <a:ea typeface="宋体" panose="02010600030101010101" pitchFamily="2" charset="-122"/>
            </a:endParaRPr>
          </a:p>
        </p:txBody>
      </p:sp>
      <p:grpSp>
        <p:nvGrpSpPr>
          <p:cNvPr id="165" name="组合 164"/>
          <p:cNvGrpSpPr/>
          <p:nvPr/>
        </p:nvGrpSpPr>
        <p:grpSpPr>
          <a:xfrm>
            <a:off x="393700" y="3202940"/>
            <a:ext cx="11289665" cy="1724025"/>
            <a:chOff x="695" y="6733"/>
            <a:chExt cx="17779" cy="2715"/>
          </a:xfrm>
        </p:grpSpPr>
        <p:sp>
          <p:nvSpPr>
            <p:cNvPr id="166" name="矩形 165"/>
            <p:cNvSpPr/>
            <p:nvPr/>
          </p:nvSpPr>
          <p:spPr>
            <a:xfrm>
              <a:off x="3004" y="6734"/>
              <a:ext cx="1357" cy="2695"/>
            </a:xfrm>
            <a:prstGeom prst="rect">
              <a:avLst/>
            </a:prstGeom>
            <a:solidFill>
              <a:srgbClr val="4472C4">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词</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法</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分</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析</a:t>
              </a:r>
            </a:p>
          </p:txBody>
        </p:sp>
        <p:sp>
          <p:nvSpPr>
            <p:cNvPr id="167" name="矩形 166"/>
            <p:cNvSpPr/>
            <p:nvPr/>
          </p:nvSpPr>
          <p:spPr>
            <a:xfrm>
              <a:off x="695" y="6734"/>
              <a:ext cx="1357" cy="2695"/>
            </a:xfrm>
            <a:prstGeom prst="rect">
              <a:avLst/>
            </a:prstGeom>
            <a:solidFill>
              <a:srgbClr val="ED7D31">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源</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程</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序</a:t>
              </a:r>
            </a:p>
          </p:txBody>
        </p:sp>
        <p:sp>
          <p:nvSpPr>
            <p:cNvPr id="168" name="矩形 167"/>
            <p:cNvSpPr/>
            <p:nvPr/>
          </p:nvSpPr>
          <p:spPr>
            <a:xfrm>
              <a:off x="5379" y="6734"/>
              <a:ext cx="1357" cy="2695"/>
            </a:xfrm>
            <a:prstGeom prst="rect">
              <a:avLst/>
            </a:prstGeom>
            <a:solidFill>
              <a:srgbClr val="4472C4">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语</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法</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分</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析</a:t>
              </a:r>
            </a:p>
          </p:txBody>
        </p:sp>
        <p:cxnSp>
          <p:nvCxnSpPr>
            <p:cNvPr id="169" name="直接箭头连接符 168"/>
            <p:cNvCxnSpPr>
              <a:stCxn id="167" idx="3"/>
              <a:endCxn id="166" idx="1"/>
            </p:cNvCxnSpPr>
            <p:nvPr/>
          </p:nvCxnSpPr>
          <p:spPr>
            <a:xfrm>
              <a:off x="2052" y="8100"/>
              <a:ext cx="952" cy="0"/>
            </a:xfrm>
            <a:prstGeom prst="straightConnector1">
              <a:avLst/>
            </a:prstGeom>
            <a:noFill/>
            <a:ln w="34925" cap="flat" cmpd="sng" algn="ctr">
              <a:solidFill>
                <a:srgbClr val="4472C4"/>
              </a:solidFill>
              <a:prstDash val="solid"/>
              <a:miter lim="800000"/>
              <a:tailEnd type="arrow"/>
            </a:ln>
            <a:effectLst/>
          </p:spPr>
        </p:cxnSp>
        <p:cxnSp>
          <p:nvCxnSpPr>
            <p:cNvPr id="170" name="直接箭头连接符 169"/>
            <p:cNvCxnSpPr>
              <a:stCxn id="166" idx="3"/>
              <a:endCxn id="168" idx="1"/>
            </p:cNvCxnSpPr>
            <p:nvPr/>
          </p:nvCxnSpPr>
          <p:spPr>
            <a:xfrm>
              <a:off x="4361" y="8100"/>
              <a:ext cx="1018" cy="0"/>
            </a:xfrm>
            <a:prstGeom prst="straightConnector1">
              <a:avLst/>
            </a:prstGeom>
            <a:noFill/>
            <a:ln w="34925" cap="flat" cmpd="sng" algn="ctr">
              <a:solidFill>
                <a:srgbClr val="4472C4"/>
              </a:solidFill>
              <a:prstDash val="solid"/>
              <a:miter lim="800000"/>
              <a:tailEnd type="arrow"/>
            </a:ln>
            <a:effectLst/>
          </p:spPr>
        </p:cxnSp>
        <p:sp>
          <p:nvSpPr>
            <p:cNvPr id="171" name="矩形 170"/>
            <p:cNvSpPr/>
            <p:nvPr/>
          </p:nvSpPr>
          <p:spPr>
            <a:xfrm>
              <a:off x="7668" y="6754"/>
              <a:ext cx="1357" cy="2695"/>
            </a:xfrm>
            <a:prstGeom prst="rect">
              <a:avLst/>
            </a:prstGeom>
            <a:solidFill>
              <a:srgbClr val="4472C4">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语</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义</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分</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析</a:t>
              </a:r>
            </a:p>
          </p:txBody>
        </p:sp>
        <p:sp>
          <p:nvSpPr>
            <p:cNvPr id="172" name="矩形 171"/>
            <p:cNvSpPr/>
            <p:nvPr/>
          </p:nvSpPr>
          <p:spPr>
            <a:xfrm>
              <a:off x="10043" y="6754"/>
              <a:ext cx="1357" cy="2695"/>
            </a:xfrm>
            <a:prstGeom prst="rect">
              <a:avLst/>
            </a:prstGeom>
            <a:solidFill>
              <a:srgbClr val="4472C4">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中间代码生成</a:t>
              </a:r>
            </a:p>
          </p:txBody>
        </p:sp>
        <p:cxnSp>
          <p:nvCxnSpPr>
            <p:cNvPr id="173" name="直接箭头连接符 172"/>
            <p:cNvCxnSpPr>
              <a:endCxn id="171" idx="1"/>
            </p:cNvCxnSpPr>
            <p:nvPr/>
          </p:nvCxnSpPr>
          <p:spPr>
            <a:xfrm>
              <a:off x="6716" y="8120"/>
              <a:ext cx="952" cy="0"/>
            </a:xfrm>
            <a:prstGeom prst="straightConnector1">
              <a:avLst/>
            </a:prstGeom>
            <a:noFill/>
            <a:ln w="34925" cap="flat" cmpd="sng" algn="ctr">
              <a:solidFill>
                <a:srgbClr val="4472C4"/>
              </a:solidFill>
              <a:prstDash val="solid"/>
              <a:miter lim="800000"/>
              <a:tailEnd type="arrow"/>
            </a:ln>
            <a:effectLst/>
          </p:spPr>
        </p:cxnSp>
        <p:cxnSp>
          <p:nvCxnSpPr>
            <p:cNvPr id="174" name="直接箭头连接符 173"/>
            <p:cNvCxnSpPr>
              <a:stCxn id="171" idx="3"/>
              <a:endCxn id="172" idx="1"/>
            </p:cNvCxnSpPr>
            <p:nvPr/>
          </p:nvCxnSpPr>
          <p:spPr>
            <a:xfrm>
              <a:off x="9025" y="8120"/>
              <a:ext cx="1018" cy="0"/>
            </a:xfrm>
            <a:prstGeom prst="straightConnector1">
              <a:avLst/>
            </a:prstGeom>
            <a:noFill/>
            <a:ln w="34925" cap="flat" cmpd="sng" algn="ctr">
              <a:solidFill>
                <a:srgbClr val="4472C4"/>
              </a:solidFill>
              <a:prstDash val="solid"/>
              <a:miter lim="800000"/>
              <a:tailEnd type="arrow"/>
            </a:ln>
            <a:effectLst/>
          </p:spPr>
        </p:cxnSp>
        <p:sp>
          <p:nvSpPr>
            <p:cNvPr id="175" name="矩形 174"/>
            <p:cNvSpPr/>
            <p:nvPr/>
          </p:nvSpPr>
          <p:spPr>
            <a:xfrm>
              <a:off x="12368" y="6738"/>
              <a:ext cx="1357" cy="2695"/>
            </a:xfrm>
            <a:prstGeom prst="rect">
              <a:avLst/>
            </a:prstGeom>
            <a:solidFill>
              <a:srgbClr val="4472C4">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代</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码</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优</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化</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endParaRPr>
            </a:p>
          </p:txBody>
        </p:sp>
        <p:sp>
          <p:nvSpPr>
            <p:cNvPr id="176" name="矩形 175"/>
            <p:cNvSpPr/>
            <p:nvPr/>
          </p:nvSpPr>
          <p:spPr>
            <a:xfrm>
              <a:off x="14743" y="6738"/>
              <a:ext cx="1357" cy="2695"/>
            </a:xfrm>
            <a:prstGeom prst="rect">
              <a:avLst/>
            </a:prstGeom>
            <a:solidFill>
              <a:srgbClr val="4472C4">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目标代码生成</a:t>
              </a:r>
            </a:p>
          </p:txBody>
        </p:sp>
        <p:cxnSp>
          <p:nvCxnSpPr>
            <p:cNvPr id="177" name="直接箭头连接符 176"/>
            <p:cNvCxnSpPr>
              <a:endCxn id="175" idx="1"/>
            </p:cNvCxnSpPr>
            <p:nvPr/>
          </p:nvCxnSpPr>
          <p:spPr>
            <a:xfrm>
              <a:off x="11416" y="8104"/>
              <a:ext cx="952" cy="0"/>
            </a:xfrm>
            <a:prstGeom prst="straightConnector1">
              <a:avLst/>
            </a:prstGeom>
            <a:noFill/>
            <a:ln w="34925" cap="flat" cmpd="sng" algn="ctr">
              <a:solidFill>
                <a:srgbClr val="4472C4"/>
              </a:solidFill>
              <a:prstDash val="solid"/>
              <a:miter lim="800000"/>
              <a:tailEnd type="arrow"/>
            </a:ln>
            <a:effectLst/>
          </p:spPr>
        </p:cxnSp>
        <p:cxnSp>
          <p:nvCxnSpPr>
            <p:cNvPr id="178" name="直接箭头连接符 177"/>
            <p:cNvCxnSpPr>
              <a:stCxn id="175" idx="3"/>
              <a:endCxn id="176" idx="1"/>
            </p:cNvCxnSpPr>
            <p:nvPr/>
          </p:nvCxnSpPr>
          <p:spPr>
            <a:xfrm>
              <a:off x="13725" y="8104"/>
              <a:ext cx="1018" cy="0"/>
            </a:xfrm>
            <a:prstGeom prst="straightConnector1">
              <a:avLst/>
            </a:prstGeom>
            <a:noFill/>
            <a:ln w="34925" cap="flat" cmpd="sng" algn="ctr">
              <a:solidFill>
                <a:srgbClr val="4472C4"/>
              </a:solidFill>
              <a:prstDash val="solid"/>
              <a:miter lim="800000"/>
              <a:tailEnd type="arrow"/>
            </a:ln>
            <a:effectLst/>
          </p:spPr>
        </p:cxnSp>
        <p:cxnSp>
          <p:nvCxnSpPr>
            <p:cNvPr id="179" name="直接箭头连接符 178"/>
            <p:cNvCxnSpPr/>
            <p:nvPr/>
          </p:nvCxnSpPr>
          <p:spPr>
            <a:xfrm>
              <a:off x="16100" y="8081"/>
              <a:ext cx="1018" cy="0"/>
            </a:xfrm>
            <a:prstGeom prst="straightConnector1">
              <a:avLst/>
            </a:prstGeom>
            <a:noFill/>
            <a:ln w="34925" cap="flat" cmpd="sng" algn="ctr">
              <a:solidFill>
                <a:srgbClr val="4472C4"/>
              </a:solidFill>
              <a:prstDash val="solid"/>
              <a:miter lim="800000"/>
              <a:tailEnd type="arrow"/>
            </a:ln>
            <a:effectLst/>
          </p:spPr>
        </p:cxnSp>
        <p:sp>
          <p:nvSpPr>
            <p:cNvPr id="180" name="矩形 179"/>
            <p:cNvSpPr/>
            <p:nvPr/>
          </p:nvSpPr>
          <p:spPr>
            <a:xfrm>
              <a:off x="17118" y="6733"/>
              <a:ext cx="1357" cy="2695"/>
            </a:xfrm>
            <a:prstGeom prst="rect">
              <a:avLst/>
            </a:prstGeom>
            <a:solidFill>
              <a:srgbClr val="ED7D31">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目</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标</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程</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序</a:t>
              </a:r>
            </a:p>
          </p:txBody>
        </p:sp>
      </p:grpSp>
      <p:sp>
        <p:nvSpPr>
          <p:cNvPr id="195" name="矩形 194"/>
          <p:cNvSpPr/>
          <p:nvPr/>
        </p:nvSpPr>
        <p:spPr>
          <a:xfrm>
            <a:off x="1907540" y="2139315"/>
            <a:ext cx="3399155" cy="63754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rPr>
              <a:t>信息表管理</a:t>
            </a:r>
          </a:p>
        </p:txBody>
      </p:sp>
      <p:sp>
        <p:nvSpPr>
          <p:cNvPr id="196" name="矩形 195"/>
          <p:cNvSpPr/>
          <p:nvPr/>
        </p:nvSpPr>
        <p:spPr>
          <a:xfrm>
            <a:off x="6824345" y="2139315"/>
            <a:ext cx="3399155" cy="63754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rPr>
              <a:t>错误检查和处理</a:t>
            </a:r>
          </a:p>
        </p:txBody>
      </p:sp>
      <p:cxnSp>
        <p:nvCxnSpPr>
          <p:cNvPr id="197" name="直接箭头连接符 196"/>
          <p:cNvCxnSpPr/>
          <p:nvPr/>
        </p:nvCxnSpPr>
        <p:spPr>
          <a:xfrm flipH="1" flipV="1">
            <a:off x="897255" y="2446020"/>
            <a:ext cx="11430" cy="749935"/>
          </a:xfrm>
          <a:prstGeom prst="straightConnector1">
            <a:avLst/>
          </a:prstGeom>
          <a:noFill/>
          <a:ln w="34925" cap="flat" cmpd="sng" algn="ctr">
            <a:solidFill>
              <a:srgbClr val="4472C4"/>
            </a:solidFill>
            <a:prstDash val="solid"/>
            <a:miter lim="800000"/>
            <a:tailEnd type="none"/>
          </a:ln>
          <a:effectLst/>
        </p:spPr>
      </p:cxnSp>
      <p:cxnSp>
        <p:nvCxnSpPr>
          <p:cNvPr id="198" name="直接箭头连接符 197"/>
          <p:cNvCxnSpPr>
            <a:endCxn id="195" idx="1"/>
          </p:cNvCxnSpPr>
          <p:nvPr/>
        </p:nvCxnSpPr>
        <p:spPr>
          <a:xfrm flipV="1">
            <a:off x="908685" y="2449195"/>
            <a:ext cx="998855" cy="12065"/>
          </a:xfrm>
          <a:prstGeom prst="straightConnector1">
            <a:avLst/>
          </a:prstGeom>
          <a:noFill/>
          <a:ln w="34925" cap="flat" cmpd="sng" algn="ctr">
            <a:solidFill>
              <a:srgbClr val="4472C4"/>
            </a:solidFill>
            <a:prstDash val="solid"/>
            <a:miter lim="800000"/>
            <a:tailEnd type="arrow"/>
          </a:ln>
          <a:effectLst/>
        </p:spPr>
      </p:cxnSp>
      <p:cxnSp>
        <p:nvCxnSpPr>
          <p:cNvPr id="199" name="直接箭头连接符 198"/>
          <p:cNvCxnSpPr>
            <a:endCxn id="196" idx="1"/>
          </p:cNvCxnSpPr>
          <p:nvPr/>
        </p:nvCxnSpPr>
        <p:spPr>
          <a:xfrm>
            <a:off x="5306695" y="2437765"/>
            <a:ext cx="1517650" cy="11430"/>
          </a:xfrm>
          <a:prstGeom prst="straightConnector1">
            <a:avLst/>
          </a:prstGeom>
          <a:noFill/>
          <a:ln w="34925" cap="flat" cmpd="sng" algn="ctr">
            <a:solidFill>
              <a:srgbClr val="4472C4"/>
            </a:solidFill>
            <a:prstDash val="solid"/>
            <a:miter lim="800000"/>
            <a:tailEnd type="arrow"/>
          </a:ln>
          <a:effectLst/>
        </p:spPr>
      </p:cxnSp>
      <p:cxnSp>
        <p:nvCxnSpPr>
          <p:cNvPr id="200" name="直接连接符 199"/>
          <p:cNvCxnSpPr>
            <a:stCxn id="196" idx="3"/>
          </p:cNvCxnSpPr>
          <p:nvPr/>
        </p:nvCxnSpPr>
        <p:spPr>
          <a:xfrm>
            <a:off x="10223500" y="2449195"/>
            <a:ext cx="1071245" cy="0"/>
          </a:xfrm>
          <a:prstGeom prst="line">
            <a:avLst/>
          </a:prstGeom>
          <a:noFill/>
          <a:ln w="34925" cap="flat" cmpd="sng" algn="ctr">
            <a:solidFill>
              <a:srgbClr val="4472C4"/>
            </a:solidFill>
            <a:prstDash val="solid"/>
            <a:miter lim="800000"/>
          </a:ln>
          <a:effectLst/>
        </p:spPr>
      </p:cxnSp>
      <p:cxnSp>
        <p:nvCxnSpPr>
          <p:cNvPr id="201" name="直接箭头连接符 200"/>
          <p:cNvCxnSpPr/>
          <p:nvPr/>
        </p:nvCxnSpPr>
        <p:spPr>
          <a:xfrm>
            <a:off x="11300460" y="2448560"/>
            <a:ext cx="635" cy="737870"/>
          </a:xfrm>
          <a:prstGeom prst="straightConnector1">
            <a:avLst/>
          </a:prstGeom>
          <a:noFill/>
          <a:ln w="34925" cap="flat" cmpd="sng" algn="ctr">
            <a:solidFill>
              <a:srgbClr val="4472C4"/>
            </a:solidFill>
            <a:prstDash val="solid"/>
            <a:miter lim="800000"/>
            <a:tailEnd type="arrow"/>
          </a:ln>
          <a:effectLst/>
        </p:spPr>
      </p:cxnSp>
      <p:sp>
        <p:nvSpPr>
          <p:cNvPr id="44" name="标题 6">
            <a:extLst>
              <a:ext uri="{FF2B5EF4-FFF2-40B4-BE49-F238E27FC236}">
                <a16:creationId xmlns:a16="http://schemas.microsoft.com/office/drawing/2014/main" id="{ACC726FA-642D-435F-A4FB-7AB6126C1EF7}"/>
              </a:ext>
            </a:extLst>
          </p:cNvPr>
          <p:cNvSpPr txBox="1">
            <a:spLocks/>
          </p:cNvSpPr>
          <p:nvPr/>
        </p:nvSpPr>
        <p:spPr>
          <a:xfrm>
            <a:off x="310477" y="82426"/>
            <a:ext cx="9339094" cy="540000"/>
          </a:xfrm>
          <a:prstGeom prst="rect">
            <a:avLst/>
          </a:prstGeom>
        </p:spPr>
        <p:txBody>
          <a:bodyPr anchor="ctr"/>
          <a:lstStyle>
            <a:lvl1pPr algn="l" defTabSz="914400" rtl="0" eaLnBrk="1" latinLnBrk="0" hangingPunct="1">
              <a:lnSpc>
                <a:spcPct val="100000"/>
              </a:lnSpc>
              <a:spcBef>
                <a:spcPct val="0"/>
              </a:spcBef>
              <a:buNone/>
              <a:defRPr sz="2800" b="1" kern="1200">
                <a:solidFill>
                  <a:srgbClr val="0078B4"/>
                </a:solidFill>
                <a:latin typeface="+mj-lt"/>
                <a:ea typeface="+mj-ea"/>
                <a:cs typeface="+mj-cs"/>
              </a:defRPr>
            </a:lvl1pPr>
          </a:lstStyle>
          <a:p>
            <a:r>
              <a:rPr lang="en-US" altLang="zh-CN" dirty="0" smtClean="0"/>
              <a:t/>
            </a:r>
            <a:br>
              <a:rPr lang="en-US" altLang="zh-CN" dirty="0" smtClean="0"/>
            </a:br>
            <a:r>
              <a:rPr lang="en-US" altLang="zh-CN" dirty="0" smtClean="0"/>
              <a:t/>
            </a:r>
            <a:br>
              <a:rPr lang="en-US" altLang="zh-CN" dirty="0" smtClean="0"/>
            </a:br>
            <a:r>
              <a:rPr lang="zh-CN" altLang="en-US" dirty="0" smtClean="0"/>
              <a:t>第一章作业答案</a:t>
            </a:r>
            <a:r>
              <a:rPr lang="en-US" altLang="zh-CN" dirty="0" smtClean="0"/>
              <a:t/>
            </a:r>
            <a:br>
              <a:rPr lang="en-US" altLang="zh-CN" dirty="0" smtClean="0"/>
            </a:br>
            <a:r>
              <a:rPr lang="en-US" altLang="zh-CN" dirty="0" smtClean="0">
                <a:latin typeface="微软雅黑" panose="020B0503020204020204" pitchFamily="34" charset="-122"/>
                <a:ea typeface="微软雅黑" panose="020B0503020204020204" pitchFamily="34" charset="-122"/>
              </a:rPr>
              <a:t/>
            </a:r>
            <a:br>
              <a:rPr lang="en-US" altLang="zh-CN" dirty="0" smtClean="0">
                <a:latin typeface="微软雅黑" panose="020B0503020204020204" pitchFamily="34" charset="-122"/>
                <a:ea typeface="微软雅黑" panose="020B0503020204020204" pitchFamily="34" charset="-122"/>
              </a:rPr>
            </a:br>
            <a:endParaRPr lang="zh-CN" altLang="en-US" dirty="0"/>
          </a:p>
        </p:txBody>
      </p:sp>
    </p:spTree>
    <p:extLst>
      <p:ext uri="{BB962C8B-B14F-4D97-AF65-F5344CB8AC3E}">
        <p14:creationId xmlns:p14="http://schemas.microsoft.com/office/powerpoint/2010/main" val="424625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97"/>
                                        </p:tgtEl>
                                        <p:attrNameLst>
                                          <p:attrName>style.visibility</p:attrName>
                                        </p:attrNameLst>
                                      </p:cBhvr>
                                      <p:to>
                                        <p:strVal val="visible"/>
                                      </p:to>
                                    </p:set>
                                    <p:anim calcmode="lin" valueType="num">
                                      <p:cBhvr additive="base">
                                        <p:cTn id="7" dur="500" fill="hold"/>
                                        <p:tgtEl>
                                          <p:spTgt spid="197"/>
                                        </p:tgtEl>
                                        <p:attrNameLst>
                                          <p:attrName>ppt_x</p:attrName>
                                        </p:attrNameLst>
                                      </p:cBhvr>
                                      <p:tavLst>
                                        <p:tav tm="0">
                                          <p:val>
                                            <p:strVal val="#ppt_x"/>
                                          </p:val>
                                        </p:tav>
                                        <p:tav tm="100000">
                                          <p:val>
                                            <p:strVal val="#ppt_x"/>
                                          </p:val>
                                        </p:tav>
                                      </p:tavLst>
                                    </p:anim>
                                    <p:anim calcmode="lin" valueType="num">
                                      <p:cBhvr additive="base">
                                        <p:cTn id="8" dur="500" fill="hold"/>
                                        <p:tgtEl>
                                          <p:spTgt spid="19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8"/>
                                        </p:tgtEl>
                                        <p:attrNameLst>
                                          <p:attrName>style.visibility</p:attrName>
                                        </p:attrNameLst>
                                      </p:cBhvr>
                                      <p:to>
                                        <p:strVal val="visible"/>
                                      </p:to>
                                    </p:set>
                                    <p:anim calcmode="lin" valueType="num">
                                      <p:cBhvr additive="base">
                                        <p:cTn id="11" dur="500" fill="hold"/>
                                        <p:tgtEl>
                                          <p:spTgt spid="198"/>
                                        </p:tgtEl>
                                        <p:attrNameLst>
                                          <p:attrName>ppt_x</p:attrName>
                                        </p:attrNameLst>
                                      </p:cBhvr>
                                      <p:tavLst>
                                        <p:tav tm="0">
                                          <p:val>
                                            <p:strVal val="#ppt_x"/>
                                          </p:val>
                                        </p:tav>
                                        <p:tav tm="100000">
                                          <p:val>
                                            <p:strVal val="#ppt_x"/>
                                          </p:val>
                                        </p:tav>
                                      </p:tavLst>
                                    </p:anim>
                                    <p:anim calcmode="lin" valueType="num">
                                      <p:cBhvr additive="base">
                                        <p:cTn id="12" dur="500" fill="hold"/>
                                        <p:tgtEl>
                                          <p:spTgt spid="198"/>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195"/>
                                        </p:tgtEl>
                                        <p:attrNameLst>
                                          <p:attrName>style.visibility</p:attrName>
                                        </p:attrNameLst>
                                      </p:cBhvr>
                                      <p:to>
                                        <p:strVal val="visible"/>
                                      </p:to>
                                    </p:set>
                                  </p:childTnLst>
                                </p:cTn>
                              </p:par>
                            </p:childTnLst>
                          </p:cTn>
                        </p:par>
                        <p:par>
                          <p:cTn id="16" fill="hold">
                            <p:stCondLst>
                              <p:cond delay="500"/>
                            </p:stCondLst>
                            <p:childTnLst>
                              <p:par>
                                <p:cTn id="17" presetID="2" presetClass="entr" presetSubtype="4" fill="hold" nodeType="afterEffect">
                                  <p:stCondLst>
                                    <p:cond delay="0"/>
                                  </p:stCondLst>
                                  <p:childTnLst>
                                    <p:set>
                                      <p:cBhvr>
                                        <p:cTn id="18" dur="1" fill="hold">
                                          <p:stCondLst>
                                            <p:cond delay="0"/>
                                          </p:stCondLst>
                                        </p:cTn>
                                        <p:tgtEl>
                                          <p:spTgt spid="199"/>
                                        </p:tgtEl>
                                        <p:attrNameLst>
                                          <p:attrName>style.visibility</p:attrName>
                                        </p:attrNameLst>
                                      </p:cBhvr>
                                      <p:to>
                                        <p:strVal val="visible"/>
                                      </p:to>
                                    </p:set>
                                    <p:anim calcmode="lin" valueType="num">
                                      <p:cBhvr additive="base">
                                        <p:cTn id="19" dur="500" fill="hold"/>
                                        <p:tgtEl>
                                          <p:spTgt spid="199"/>
                                        </p:tgtEl>
                                        <p:attrNameLst>
                                          <p:attrName>ppt_x</p:attrName>
                                        </p:attrNameLst>
                                      </p:cBhvr>
                                      <p:tavLst>
                                        <p:tav tm="0">
                                          <p:val>
                                            <p:strVal val="#ppt_x"/>
                                          </p:val>
                                        </p:tav>
                                        <p:tav tm="100000">
                                          <p:val>
                                            <p:strVal val="#ppt_x"/>
                                          </p:val>
                                        </p:tav>
                                      </p:tavLst>
                                    </p:anim>
                                    <p:anim calcmode="lin" valueType="num">
                                      <p:cBhvr additive="base">
                                        <p:cTn id="20" dur="500" fill="hold"/>
                                        <p:tgtEl>
                                          <p:spTgt spid="199"/>
                                        </p:tgtEl>
                                        <p:attrNameLst>
                                          <p:attrName>ppt_y</p:attrName>
                                        </p:attrNameLst>
                                      </p:cBhvr>
                                      <p:tavLst>
                                        <p:tav tm="0">
                                          <p:val>
                                            <p:strVal val="1+#ppt_h/2"/>
                                          </p:val>
                                        </p:tav>
                                        <p:tav tm="100000">
                                          <p:val>
                                            <p:strVal val="#ppt_y"/>
                                          </p:val>
                                        </p:tav>
                                      </p:tavLst>
                                    </p:anim>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0"/>
                                          </p:stCondLst>
                                        </p:cTn>
                                        <p:tgtEl>
                                          <p:spTgt spid="196"/>
                                        </p:tgtEl>
                                        <p:attrNameLst>
                                          <p:attrName>style.visibility</p:attrName>
                                        </p:attrNameLst>
                                      </p:cBhvr>
                                      <p:to>
                                        <p:strVal val="visible"/>
                                      </p:to>
                                    </p:set>
                                  </p:childTnLst>
                                </p:cTn>
                              </p:par>
                            </p:childTnLst>
                          </p:cTn>
                        </p:par>
                        <p:par>
                          <p:cTn id="24" fill="hold">
                            <p:stCondLst>
                              <p:cond delay="1000"/>
                            </p:stCondLst>
                            <p:childTnLst>
                              <p:par>
                                <p:cTn id="25" presetID="2" presetClass="entr" presetSubtype="4" fill="hold" nodeType="afterEffect">
                                  <p:stCondLst>
                                    <p:cond delay="0"/>
                                  </p:stCondLst>
                                  <p:childTnLst>
                                    <p:set>
                                      <p:cBhvr>
                                        <p:cTn id="26" dur="1" fill="hold">
                                          <p:stCondLst>
                                            <p:cond delay="0"/>
                                          </p:stCondLst>
                                        </p:cTn>
                                        <p:tgtEl>
                                          <p:spTgt spid="200"/>
                                        </p:tgtEl>
                                        <p:attrNameLst>
                                          <p:attrName>style.visibility</p:attrName>
                                        </p:attrNameLst>
                                      </p:cBhvr>
                                      <p:to>
                                        <p:strVal val="visible"/>
                                      </p:to>
                                    </p:set>
                                    <p:anim calcmode="lin" valueType="num">
                                      <p:cBhvr additive="base">
                                        <p:cTn id="27" dur="500" fill="hold"/>
                                        <p:tgtEl>
                                          <p:spTgt spid="200"/>
                                        </p:tgtEl>
                                        <p:attrNameLst>
                                          <p:attrName>ppt_x</p:attrName>
                                        </p:attrNameLst>
                                      </p:cBhvr>
                                      <p:tavLst>
                                        <p:tav tm="0">
                                          <p:val>
                                            <p:strVal val="#ppt_x"/>
                                          </p:val>
                                        </p:tav>
                                        <p:tav tm="100000">
                                          <p:val>
                                            <p:strVal val="#ppt_x"/>
                                          </p:val>
                                        </p:tav>
                                      </p:tavLst>
                                    </p:anim>
                                    <p:anim calcmode="lin" valueType="num">
                                      <p:cBhvr additive="base">
                                        <p:cTn id="28" dur="500" fill="hold"/>
                                        <p:tgtEl>
                                          <p:spTgt spid="20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01"/>
                                        </p:tgtEl>
                                        <p:attrNameLst>
                                          <p:attrName>style.visibility</p:attrName>
                                        </p:attrNameLst>
                                      </p:cBhvr>
                                      <p:to>
                                        <p:strVal val="visible"/>
                                      </p:to>
                                    </p:set>
                                    <p:anim calcmode="lin" valueType="num">
                                      <p:cBhvr additive="base">
                                        <p:cTn id="31" dur="500" fill="hold"/>
                                        <p:tgtEl>
                                          <p:spTgt spid="201"/>
                                        </p:tgtEl>
                                        <p:attrNameLst>
                                          <p:attrName>ppt_x</p:attrName>
                                        </p:attrNameLst>
                                      </p:cBhvr>
                                      <p:tavLst>
                                        <p:tav tm="0">
                                          <p:val>
                                            <p:strVal val="#ppt_x"/>
                                          </p:val>
                                        </p:tav>
                                        <p:tav tm="100000">
                                          <p:val>
                                            <p:strVal val="#ppt_x"/>
                                          </p:val>
                                        </p:tav>
                                      </p:tavLst>
                                    </p:anim>
                                    <p:anim calcmode="lin" valueType="num">
                                      <p:cBhvr additive="base">
                                        <p:cTn id="32" dur="500" fill="hold"/>
                                        <p:tgtEl>
                                          <p:spTgt spid="2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bldLvl="0" animBg="1"/>
      <p:bldP spid="196"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ACC726FA-642D-435F-A4FB-7AB6126C1EF7}"/>
              </a:ext>
            </a:extLst>
          </p:cNvPr>
          <p:cNvSpPr>
            <a:spLocks noGrp="1"/>
          </p:cNvSpPr>
          <p:nvPr>
            <p:ph type="title"/>
          </p:nvPr>
        </p:nvSpPr>
        <p:spPr>
          <a:xfrm>
            <a:off x="226812" y="163246"/>
            <a:ext cx="9339094" cy="540000"/>
          </a:xfrm>
        </p:spPr>
        <p:txBody>
          <a:bodyPr/>
          <a:lstStyle/>
          <a:p>
            <a:r>
              <a:rPr lang="en-US" altLang="zh-CN" dirty="0" smtClean="0"/>
              <a:t/>
            </a:r>
            <a:br>
              <a:rPr lang="en-US" altLang="zh-CN" dirty="0" smtClean="0"/>
            </a:br>
            <a:r>
              <a:rPr lang="en-US" altLang="zh-CN" dirty="0" smtClean="0"/>
              <a:t/>
            </a:r>
            <a:br>
              <a:rPr lang="en-US" altLang="zh-CN" dirty="0" smtClean="0"/>
            </a:br>
            <a:r>
              <a:rPr lang="zh-CN" altLang="en-US" dirty="0" smtClean="0"/>
              <a:t>第一章作业答案</a:t>
            </a:r>
            <a:r>
              <a:rPr lang="en-US" altLang="zh-CN" dirty="0"/>
              <a:t/>
            </a:r>
            <a:br>
              <a:rPr lang="en-US" altLang="zh-CN" dirty="0"/>
            </a:br>
            <a:r>
              <a:rPr lang="en-US" altLang="zh-CN" dirty="0" smtClean="0">
                <a:latin typeface="微软雅黑" panose="020B0503020204020204" pitchFamily="34" charset="-122"/>
                <a:ea typeface="微软雅黑" panose="020B0503020204020204" pitchFamily="34" charset="-122"/>
              </a:rPr>
              <a:t/>
            </a:r>
            <a:br>
              <a:rPr lang="en-US" altLang="zh-CN" dirty="0" smtClean="0">
                <a:latin typeface="微软雅黑" panose="020B0503020204020204" pitchFamily="34" charset="-122"/>
                <a:ea typeface="微软雅黑" panose="020B0503020204020204" pitchFamily="34" charset="-122"/>
              </a:rPr>
            </a:br>
            <a:endParaRPr lang="zh-CN" altLang="en-US" dirty="0"/>
          </a:p>
        </p:txBody>
      </p:sp>
      <p:sp>
        <p:nvSpPr>
          <p:cNvPr id="8" name="图片占位符 7">
            <a:extLst>
              <a:ext uri="{FF2B5EF4-FFF2-40B4-BE49-F238E27FC236}">
                <a16:creationId xmlns:a16="http://schemas.microsoft.com/office/drawing/2014/main" id="{EB44823F-32CF-4870-BC8A-09F888AF1D28}"/>
              </a:ext>
            </a:extLst>
          </p:cNvPr>
          <p:cNvSpPr>
            <a:spLocks noGrp="1"/>
          </p:cNvSpPr>
          <p:nvPr>
            <p:ph type="pic" sz="quarter" idx="10"/>
          </p:nvPr>
        </p:nvSpPr>
        <p:spPr/>
      </p:sp>
      <p:sp>
        <p:nvSpPr>
          <p:cNvPr id="52" name="文本框 51"/>
          <p:cNvSpPr txBox="1"/>
          <p:nvPr/>
        </p:nvSpPr>
        <p:spPr>
          <a:xfrm>
            <a:off x="337648" y="922050"/>
            <a:ext cx="9711515" cy="369332"/>
          </a:xfrm>
          <a:prstGeom prst="rect">
            <a:avLst/>
          </a:prstGeom>
          <a:noFill/>
        </p:spPr>
        <p:txBody>
          <a:bodyPr wrap="square" rtlCol="0">
            <a:spAutoFit/>
          </a:bodyPr>
          <a:lstStyle/>
          <a:p>
            <a:r>
              <a:rPr lang="en-US" altLang="zh-CN" dirty="0" smtClean="0"/>
              <a:t>2.</a:t>
            </a:r>
            <a:r>
              <a:rPr lang="zh-CN" altLang="en-US" dirty="0" smtClean="0"/>
              <a:t>遍</a:t>
            </a:r>
            <a:r>
              <a:rPr lang="zh-CN" altLang="en-US" dirty="0"/>
              <a:t>是什么？编译程序的分遍由哪些因素决定</a:t>
            </a:r>
            <a:r>
              <a:rPr lang="en-US" altLang="zh-CN" dirty="0"/>
              <a:t>? </a:t>
            </a:r>
            <a:endParaRPr lang="zh-CN" altLang="en-US" dirty="0"/>
          </a:p>
        </p:txBody>
      </p:sp>
      <p:sp>
        <p:nvSpPr>
          <p:cNvPr id="2" name="矩形 1"/>
          <p:cNvSpPr/>
          <p:nvPr/>
        </p:nvSpPr>
        <p:spPr>
          <a:xfrm>
            <a:off x="1071418" y="2828836"/>
            <a:ext cx="7841673" cy="923330"/>
          </a:xfrm>
          <a:prstGeom prst="rect">
            <a:avLst/>
          </a:prstGeom>
        </p:spPr>
        <p:txBody>
          <a:bodyPr wrap="square">
            <a:spAutoFit/>
          </a:bodyPr>
          <a:lstStyle/>
          <a:p>
            <a:pPr algn="just">
              <a:spcAft>
                <a:spcPts val="0"/>
              </a:spcAft>
            </a:pPr>
            <a:r>
              <a:rPr lang="zh-CN" altLang="zh-CN" b="1" kern="100" dirty="0">
                <a:latin typeface="Times New Roman" panose="02020603050405020304" pitchFamily="18" charset="0"/>
                <a:ea typeface="宋体" panose="02010600030101010101" pitchFamily="2" charset="-122"/>
              </a:rPr>
              <a:t>编译程序分遍</a:t>
            </a:r>
            <a:r>
              <a:rPr lang="zh-CN" altLang="zh-CN" b="1" kern="100" dirty="0" smtClean="0">
                <a:latin typeface="Times New Roman" panose="02020603050405020304" pitchFamily="18" charset="0"/>
                <a:ea typeface="宋体" panose="02010600030101010101" pitchFamily="2" charset="-122"/>
              </a:rPr>
              <a:t>由</a:t>
            </a:r>
            <a:r>
              <a:rPr lang="zh-CN" altLang="en-US" b="1" kern="100" dirty="0" smtClean="0">
                <a:latin typeface="Times New Roman" panose="02020603050405020304" pitchFamily="18" charset="0"/>
                <a:ea typeface="宋体" panose="02010600030101010101" pitchFamily="2" charset="-122"/>
              </a:rPr>
              <a:t>以下因素决定</a:t>
            </a:r>
            <a:r>
              <a:rPr lang="zh-CN" altLang="zh-CN" b="1" kern="100" dirty="0" smtClean="0">
                <a:latin typeface="Times New Roman" panose="02020603050405020304" pitchFamily="18" charset="0"/>
                <a:ea typeface="宋体" panose="02010600030101010101" pitchFamily="2" charset="-122"/>
              </a:rPr>
              <a:t>：</a:t>
            </a:r>
            <a:r>
              <a:rPr lang="zh-CN" altLang="zh-CN" b="1" kern="100" dirty="0">
                <a:latin typeface="Times New Roman" panose="02020603050405020304" pitchFamily="18" charset="0"/>
                <a:ea typeface="宋体" panose="02010600030101010101" pitchFamily="2" charset="-122"/>
              </a:rPr>
              <a:t>计算机存储容量大小；编译程序功能强弱；源语言繁简；目标程序优化程度；设计和实现编译程序时使用工具的先进程度以及参加人员多少和素质等等。</a:t>
            </a:r>
            <a:endParaRPr lang="zh-CN" altLang="zh-CN" kern="100" dirty="0">
              <a:latin typeface="Times New Roman" panose="02020603050405020304" pitchFamily="18" charset="0"/>
              <a:ea typeface="宋体" panose="02010600030101010101" pitchFamily="2" charset="-122"/>
            </a:endParaRPr>
          </a:p>
        </p:txBody>
      </p:sp>
      <p:sp>
        <p:nvSpPr>
          <p:cNvPr id="4" name="矩形 3"/>
          <p:cNvSpPr/>
          <p:nvPr/>
        </p:nvSpPr>
        <p:spPr>
          <a:xfrm>
            <a:off x="1071418" y="1594369"/>
            <a:ext cx="8072582" cy="369332"/>
          </a:xfrm>
          <a:prstGeom prst="rect">
            <a:avLst/>
          </a:prstGeom>
        </p:spPr>
        <p:txBody>
          <a:bodyPr wrap="square">
            <a:spAutoFit/>
          </a:bodyPr>
          <a:lstStyle/>
          <a:p>
            <a:r>
              <a:rPr lang="zh-CN" altLang="en-US" dirty="0"/>
              <a:t>从头到尾扫描一遍源程序或等价源程序，并做有关加工处理，称趟程</a:t>
            </a:r>
            <a:r>
              <a:rPr lang="en-US" altLang="zh-CN" dirty="0"/>
              <a:t>(</a:t>
            </a:r>
            <a:r>
              <a:rPr lang="zh-CN" altLang="en-US" dirty="0"/>
              <a:t>遍</a:t>
            </a:r>
            <a:r>
              <a:rPr lang="en-US" altLang="zh-CN" dirty="0"/>
              <a:t>) </a:t>
            </a:r>
            <a:r>
              <a:rPr lang="zh-CN" altLang="en-US" dirty="0"/>
              <a:t>。</a:t>
            </a:r>
          </a:p>
        </p:txBody>
      </p:sp>
    </p:spTree>
    <p:extLst>
      <p:ext uri="{BB962C8B-B14F-4D97-AF65-F5344CB8AC3E}">
        <p14:creationId xmlns:p14="http://schemas.microsoft.com/office/powerpoint/2010/main" val="99914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ACC726FA-642D-435F-A4FB-7AB6126C1EF7}"/>
              </a:ext>
            </a:extLst>
          </p:cNvPr>
          <p:cNvSpPr>
            <a:spLocks noGrp="1"/>
          </p:cNvSpPr>
          <p:nvPr>
            <p:ph type="title"/>
          </p:nvPr>
        </p:nvSpPr>
        <p:spPr>
          <a:xfrm>
            <a:off x="226812" y="163246"/>
            <a:ext cx="9339094" cy="540000"/>
          </a:xfrm>
        </p:spPr>
        <p:txBody>
          <a:bodyPr/>
          <a:lstStyle/>
          <a:p>
            <a:r>
              <a:rPr lang="en-US" altLang="zh-CN" dirty="0" smtClean="0"/>
              <a:t/>
            </a:r>
            <a:br>
              <a:rPr lang="en-US" altLang="zh-CN" dirty="0" smtClean="0"/>
            </a:br>
            <a:r>
              <a:rPr lang="en-US" altLang="zh-CN" dirty="0" smtClean="0"/>
              <a:t/>
            </a:r>
            <a:br>
              <a:rPr lang="en-US" altLang="zh-CN" dirty="0" smtClean="0"/>
            </a:br>
            <a:r>
              <a:rPr lang="zh-CN" altLang="en-US" dirty="0" smtClean="0"/>
              <a:t>第一章作业答案</a:t>
            </a:r>
            <a:r>
              <a:rPr lang="en-US" altLang="zh-CN" dirty="0"/>
              <a:t/>
            </a:r>
            <a:br>
              <a:rPr lang="en-US" altLang="zh-CN" dirty="0"/>
            </a:br>
            <a:r>
              <a:rPr lang="en-US" altLang="zh-CN" dirty="0" smtClean="0">
                <a:latin typeface="微软雅黑" panose="020B0503020204020204" pitchFamily="34" charset="-122"/>
                <a:ea typeface="微软雅黑" panose="020B0503020204020204" pitchFamily="34" charset="-122"/>
              </a:rPr>
              <a:t/>
            </a:r>
            <a:br>
              <a:rPr lang="en-US" altLang="zh-CN" dirty="0" smtClean="0">
                <a:latin typeface="微软雅黑" panose="020B0503020204020204" pitchFamily="34" charset="-122"/>
                <a:ea typeface="微软雅黑" panose="020B0503020204020204" pitchFamily="34" charset="-122"/>
              </a:rPr>
            </a:br>
            <a:endParaRPr lang="zh-CN" altLang="en-US" dirty="0"/>
          </a:p>
        </p:txBody>
      </p:sp>
      <p:sp>
        <p:nvSpPr>
          <p:cNvPr id="8" name="图片占位符 7">
            <a:extLst>
              <a:ext uri="{FF2B5EF4-FFF2-40B4-BE49-F238E27FC236}">
                <a16:creationId xmlns:a16="http://schemas.microsoft.com/office/drawing/2014/main" id="{EB44823F-32CF-4870-BC8A-09F888AF1D28}"/>
              </a:ext>
            </a:extLst>
          </p:cNvPr>
          <p:cNvSpPr>
            <a:spLocks noGrp="1"/>
          </p:cNvSpPr>
          <p:nvPr>
            <p:ph type="pic" sz="quarter" idx="10"/>
          </p:nvPr>
        </p:nvSpPr>
        <p:spPr/>
      </p:sp>
      <p:sp>
        <p:nvSpPr>
          <p:cNvPr id="52" name="文本框 51"/>
          <p:cNvSpPr txBox="1"/>
          <p:nvPr/>
        </p:nvSpPr>
        <p:spPr>
          <a:xfrm>
            <a:off x="337648" y="922050"/>
            <a:ext cx="9711515" cy="369332"/>
          </a:xfrm>
          <a:prstGeom prst="rect">
            <a:avLst/>
          </a:prstGeom>
          <a:noFill/>
        </p:spPr>
        <p:txBody>
          <a:bodyPr wrap="square" rtlCol="0">
            <a:spAutoFit/>
          </a:bodyPr>
          <a:lstStyle/>
          <a:p>
            <a:r>
              <a:rPr lang="en-US" altLang="zh-CN" dirty="0" smtClean="0"/>
              <a:t>3</a:t>
            </a:r>
            <a:r>
              <a:rPr lang="en-US" altLang="zh-CN" dirty="0"/>
              <a:t>.</a:t>
            </a:r>
            <a:r>
              <a:rPr lang="zh-CN" altLang="en-US" dirty="0" smtClean="0"/>
              <a:t>系统程序设计语言</a:t>
            </a:r>
            <a:r>
              <a:rPr lang="zh-CN" altLang="en-US" dirty="0"/>
              <a:t>是什么</a:t>
            </a:r>
            <a:r>
              <a:rPr lang="en-US" altLang="zh-CN" dirty="0"/>
              <a:t>?</a:t>
            </a:r>
          </a:p>
        </p:txBody>
      </p:sp>
      <p:sp>
        <p:nvSpPr>
          <p:cNvPr id="2" name="矩形 1"/>
          <p:cNvSpPr/>
          <p:nvPr/>
        </p:nvSpPr>
        <p:spPr>
          <a:xfrm>
            <a:off x="1200727" y="2293035"/>
            <a:ext cx="7813964" cy="369332"/>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能够</a:t>
            </a:r>
            <a:r>
              <a:rPr lang="zh-CN" altLang="en-US" dirty="0">
                <a:latin typeface="微软雅黑" panose="020B0503020204020204" pitchFamily="34" charset="-122"/>
                <a:ea typeface="微软雅黑" panose="020B0503020204020204" pitchFamily="34" charset="-122"/>
              </a:rPr>
              <a:t>编写编译程序或其他系统软件的</a:t>
            </a:r>
            <a:r>
              <a:rPr lang="zh-CN" altLang="en-US" dirty="0" smtClean="0">
                <a:latin typeface="微软雅黑" panose="020B0503020204020204" pitchFamily="34" charset="-122"/>
                <a:ea typeface="微软雅黑" panose="020B0503020204020204" pitchFamily="34" charset="-122"/>
              </a:rPr>
              <a:t>高级语言称为</a:t>
            </a:r>
            <a:r>
              <a:rPr lang="zh-CN" altLang="en-US" dirty="0" smtClean="0">
                <a:solidFill>
                  <a:srgbClr val="C00000"/>
                </a:solidFill>
                <a:latin typeface="微软雅黑" panose="020B0503020204020204" pitchFamily="34" charset="-122"/>
                <a:ea typeface="微软雅黑" panose="020B0503020204020204" pitchFamily="34" charset="-122"/>
              </a:rPr>
              <a:t>系统程序设计语言</a:t>
            </a:r>
            <a:r>
              <a:rPr lang="zh-CN" altLang="en-US" dirty="0" smtClean="0">
                <a:latin typeface="微软雅黑" panose="020B0503020204020204" pitchFamily="34" charset="-122"/>
                <a:ea typeface="微软雅黑" panose="020B0503020204020204" pitchFamily="34" charset="-122"/>
              </a:rPr>
              <a:t>。</a:t>
            </a:r>
            <a:endParaRPr lang="zh-CN" altLang="en-US" dirty="0"/>
          </a:p>
        </p:txBody>
      </p:sp>
    </p:spTree>
    <p:extLst>
      <p:ext uri="{BB962C8B-B14F-4D97-AF65-F5344CB8AC3E}">
        <p14:creationId xmlns:p14="http://schemas.microsoft.com/office/powerpoint/2010/main" val="343722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ACC726FA-642D-435F-A4FB-7AB6126C1EF7}"/>
              </a:ext>
            </a:extLst>
          </p:cNvPr>
          <p:cNvSpPr>
            <a:spLocks noGrp="1"/>
          </p:cNvSpPr>
          <p:nvPr>
            <p:ph type="title"/>
          </p:nvPr>
        </p:nvSpPr>
        <p:spPr>
          <a:xfrm>
            <a:off x="226812" y="163246"/>
            <a:ext cx="9339094" cy="540000"/>
          </a:xfrm>
        </p:spPr>
        <p:txBody>
          <a:bodyPr/>
          <a:lstStyle/>
          <a:p>
            <a:r>
              <a:rPr lang="en-US" altLang="zh-CN" dirty="0" smtClean="0"/>
              <a:t/>
            </a:r>
            <a:br>
              <a:rPr lang="en-US" altLang="zh-CN" dirty="0" smtClean="0"/>
            </a:br>
            <a:r>
              <a:rPr lang="en-US" altLang="zh-CN" dirty="0" smtClean="0"/>
              <a:t/>
            </a:r>
            <a:br>
              <a:rPr lang="en-US" altLang="zh-CN" dirty="0" smtClean="0"/>
            </a:br>
            <a:r>
              <a:rPr lang="zh-CN" altLang="en-US" dirty="0" smtClean="0"/>
              <a:t>第一章作业答案</a:t>
            </a:r>
            <a:r>
              <a:rPr lang="en-US" altLang="zh-CN" dirty="0"/>
              <a:t/>
            </a:r>
            <a:br>
              <a:rPr lang="en-US" altLang="zh-CN" dirty="0"/>
            </a:br>
            <a:r>
              <a:rPr lang="en-US" altLang="zh-CN" dirty="0" smtClean="0">
                <a:latin typeface="微软雅黑" panose="020B0503020204020204" pitchFamily="34" charset="-122"/>
                <a:ea typeface="微软雅黑" panose="020B0503020204020204" pitchFamily="34" charset="-122"/>
              </a:rPr>
              <a:t/>
            </a:r>
            <a:br>
              <a:rPr lang="en-US" altLang="zh-CN" dirty="0" smtClean="0">
                <a:latin typeface="微软雅黑" panose="020B0503020204020204" pitchFamily="34" charset="-122"/>
                <a:ea typeface="微软雅黑" panose="020B0503020204020204" pitchFamily="34" charset="-122"/>
              </a:rPr>
            </a:br>
            <a:endParaRPr lang="zh-CN" altLang="en-US" dirty="0"/>
          </a:p>
        </p:txBody>
      </p:sp>
      <p:sp>
        <p:nvSpPr>
          <p:cNvPr id="8" name="图片占位符 7">
            <a:extLst>
              <a:ext uri="{FF2B5EF4-FFF2-40B4-BE49-F238E27FC236}">
                <a16:creationId xmlns:a16="http://schemas.microsoft.com/office/drawing/2014/main" id="{EB44823F-32CF-4870-BC8A-09F888AF1D28}"/>
              </a:ext>
            </a:extLst>
          </p:cNvPr>
          <p:cNvSpPr>
            <a:spLocks noGrp="1"/>
          </p:cNvSpPr>
          <p:nvPr>
            <p:ph type="pic" sz="quarter" idx="10"/>
          </p:nvPr>
        </p:nvSpPr>
        <p:spPr/>
      </p:sp>
      <p:sp>
        <p:nvSpPr>
          <p:cNvPr id="52" name="文本框 51"/>
          <p:cNvSpPr txBox="1"/>
          <p:nvPr/>
        </p:nvSpPr>
        <p:spPr>
          <a:xfrm>
            <a:off x="337648" y="922050"/>
            <a:ext cx="9711515" cy="646331"/>
          </a:xfrm>
          <a:prstGeom prst="rect">
            <a:avLst/>
          </a:prstGeom>
          <a:noFill/>
        </p:spPr>
        <p:txBody>
          <a:bodyPr wrap="square" rtlCol="0">
            <a:spAutoFit/>
          </a:bodyPr>
          <a:lstStyle/>
          <a:p>
            <a:r>
              <a:rPr lang="en-US" altLang="zh-CN" dirty="0" smtClean="0"/>
              <a:t>4.</a:t>
            </a:r>
            <a:r>
              <a:rPr lang="zh-CN" altLang="zh-CN" dirty="0" smtClean="0"/>
              <a:t>已知</a:t>
            </a:r>
            <a:r>
              <a:rPr lang="en-US" altLang="zh-CN" dirty="0"/>
              <a:t>A</a:t>
            </a:r>
            <a:r>
              <a:rPr lang="zh-CN" altLang="zh-CN" dirty="0"/>
              <a:t>机器上存在一个</a:t>
            </a:r>
            <a:r>
              <a:rPr lang="en-US" altLang="zh-CN" dirty="0"/>
              <a:t>C</a:t>
            </a:r>
            <a:r>
              <a:rPr lang="zh-CN" altLang="zh-CN" dirty="0"/>
              <a:t>语言的编译器，利用</a:t>
            </a:r>
            <a:r>
              <a:rPr lang="en-US" altLang="zh-CN" dirty="0"/>
              <a:t>T</a:t>
            </a:r>
            <a:r>
              <a:rPr lang="zh-CN" altLang="zh-CN" dirty="0"/>
              <a:t>型图描述在</a:t>
            </a:r>
            <a:r>
              <a:rPr lang="en-US" altLang="zh-CN" dirty="0"/>
              <a:t>A</a:t>
            </a:r>
            <a:r>
              <a:rPr lang="zh-CN" altLang="zh-CN" dirty="0"/>
              <a:t>机器上，利用</a:t>
            </a:r>
            <a:r>
              <a:rPr lang="en-US" altLang="zh-CN" dirty="0"/>
              <a:t>C</a:t>
            </a:r>
            <a:r>
              <a:rPr lang="zh-CN" altLang="zh-CN" dirty="0"/>
              <a:t>语言编写</a:t>
            </a:r>
            <a:r>
              <a:rPr lang="en-US" altLang="zh-CN" dirty="0"/>
              <a:t>C++</a:t>
            </a:r>
            <a:r>
              <a:rPr lang="zh-CN" altLang="zh-CN" dirty="0"/>
              <a:t>语言翻译程序的自编译过程。</a:t>
            </a:r>
          </a:p>
        </p:txBody>
      </p:sp>
      <p:grpSp>
        <p:nvGrpSpPr>
          <p:cNvPr id="5" name="组合 4"/>
          <p:cNvGrpSpPr/>
          <p:nvPr/>
        </p:nvGrpSpPr>
        <p:grpSpPr>
          <a:xfrm>
            <a:off x="1367950" y="2490751"/>
            <a:ext cx="3744913" cy="1412672"/>
            <a:chOff x="4067175" y="4149725"/>
            <a:chExt cx="3744913" cy="1412672"/>
          </a:xfrm>
        </p:grpSpPr>
        <p:sp>
          <p:nvSpPr>
            <p:cNvPr id="6" name="Rectangle 4"/>
            <p:cNvSpPr>
              <a:spLocks noChangeArrowheads="1"/>
            </p:cNvSpPr>
            <p:nvPr/>
          </p:nvSpPr>
          <p:spPr bwMode="auto">
            <a:xfrm>
              <a:off x="4067175" y="4149725"/>
              <a:ext cx="1871663" cy="703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fontAlgn="t">
                <a:spcBef>
                  <a:spcPct val="50000"/>
                </a:spcBef>
                <a:buClrTx/>
                <a:buSzTx/>
                <a:buNone/>
              </a:pPr>
              <a:r>
                <a:rPr lang="en-US" altLang="zh-CN" sz="2000" b="1" dirty="0" smtClean="0">
                  <a:solidFill>
                    <a:srgbClr val="C00000"/>
                  </a:solidFill>
                  <a:latin typeface="Tahoma" panose="020B0604030504040204" pitchFamily="34" charset="0"/>
                  <a:ea typeface="宋体" panose="02010600030101010101" pitchFamily="2" charset="-122"/>
                </a:rPr>
                <a:t>C++</a:t>
              </a:r>
              <a:endParaRPr lang="zh-CN" altLang="en-US" sz="2000" b="1" dirty="0">
                <a:solidFill>
                  <a:srgbClr val="C00000"/>
                </a:solidFill>
                <a:latin typeface="Tahoma" panose="020B0604030504040204" pitchFamily="34" charset="0"/>
                <a:ea typeface="宋体" panose="02010600030101010101" pitchFamily="2" charset="-122"/>
              </a:endParaRPr>
            </a:p>
          </p:txBody>
        </p:sp>
        <p:sp>
          <p:nvSpPr>
            <p:cNvPr id="9" name="Rectangle 5"/>
            <p:cNvSpPr>
              <a:spLocks noChangeArrowheads="1"/>
            </p:cNvSpPr>
            <p:nvPr/>
          </p:nvSpPr>
          <p:spPr bwMode="auto">
            <a:xfrm>
              <a:off x="5940425" y="4149725"/>
              <a:ext cx="1871663" cy="703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algn="r" eaLnBrk="1" fontAlgn="t" hangingPunct="1">
                <a:spcBef>
                  <a:spcPct val="50000"/>
                </a:spcBef>
                <a:buClrTx/>
                <a:buSzTx/>
                <a:buFontTx/>
                <a:buNone/>
              </a:pPr>
              <a:r>
                <a:rPr lang="en-US" altLang="zh-CN" sz="2000" b="1" dirty="0" smtClean="0">
                  <a:latin typeface="Tahoma" panose="020B0604030504040204" pitchFamily="34" charset="0"/>
                  <a:ea typeface="宋体" panose="02010600030101010101" pitchFamily="2" charset="-122"/>
                </a:rPr>
                <a:t>A</a:t>
              </a:r>
              <a:r>
                <a:rPr lang="zh-CN" altLang="en-US" sz="2000" b="1" dirty="0" smtClean="0">
                  <a:latin typeface="Tahoma" panose="020B0604030504040204" pitchFamily="34" charset="0"/>
                  <a:ea typeface="宋体" panose="02010600030101010101" pitchFamily="2" charset="-122"/>
                </a:rPr>
                <a:t>机器语言</a:t>
              </a:r>
              <a:endParaRPr lang="zh-CN" altLang="en-US" sz="2000" b="1" dirty="0">
                <a:latin typeface="Tahoma" panose="020B0604030504040204" pitchFamily="34" charset="0"/>
                <a:ea typeface="宋体" panose="02010600030101010101" pitchFamily="2" charset="-122"/>
              </a:endParaRPr>
            </a:p>
          </p:txBody>
        </p:sp>
        <p:sp>
          <p:nvSpPr>
            <p:cNvPr id="10" name="Rectangle 6"/>
            <p:cNvSpPr>
              <a:spLocks noChangeArrowheads="1"/>
            </p:cNvSpPr>
            <p:nvPr/>
          </p:nvSpPr>
          <p:spPr bwMode="auto">
            <a:xfrm>
              <a:off x="5003800" y="4859135"/>
              <a:ext cx="1871663" cy="703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algn="ctr" eaLnBrk="1" fontAlgn="t" hangingPunct="1">
                <a:spcBef>
                  <a:spcPct val="50000"/>
                </a:spcBef>
                <a:buClrTx/>
                <a:buSzTx/>
                <a:buFontTx/>
                <a:buNone/>
              </a:pPr>
              <a:r>
                <a:rPr lang="en-US" altLang="zh-CN" sz="2000" b="1" dirty="0" smtClean="0">
                  <a:solidFill>
                    <a:srgbClr val="0000FF"/>
                  </a:solidFill>
                  <a:latin typeface="Tahoma" panose="020B0604030504040204" pitchFamily="34" charset="0"/>
                  <a:ea typeface="宋体" panose="02010600030101010101" pitchFamily="2" charset="-122"/>
                </a:rPr>
                <a:t>C</a:t>
              </a:r>
              <a:endParaRPr lang="zh-CN" altLang="en-US" sz="2000" b="1" dirty="0">
                <a:solidFill>
                  <a:srgbClr val="0000FF"/>
                </a:solidFill>
                <a:latin typeface="Tahoma" panose="020B0604030504040204" pitchFamily="34" charset="0"/>
                <a:ea typeface="宋体" panose="02010600030101010101" pitchFamily="2" charset="-122"/>
              </a:endParaRPr>
            </a:p>
          </p:txBody>
        </p:sp>
        <p:sp>
          <p:nvSpPr>
            <p:cNvPr id="11" name="Line 7"/>
            <p:cNvSpPr>
              <a:spLocks noChangeShapeType="1"/>
            </p:cNvSpPr>
            <p:nvPr/>
          </p:nvSpPr>
          <p:spPr bwMode="auto">
            <a:xfrm>
              <a:off x="5003800" y="4868863"/>
              <a:ext cx="18732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 name="Line 8"/>
            <p:cNvSpPr>
              <a:spLocks noChangeShapeType="1"/>
            </p:cNvSpPr>
            <p:nvPr/>
          </p:nvSpPr>
          <p:spPr bwMode="auto">
            <a:xfrm flipH="1">
              <a:off x="5938838" y="4149725"/>
              <a:ext cx="1587" cy="703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a:p>
          </p:txBody>
        </p:sp>
      </p:grpSp>
      <p:grpSp>
        <p:nvGrpSpPr>
          <p:cNvPr id="13" name="组合 12"/>
          <p:cNvGrpSpPr/>
          <p:nvPr/>
        </p:nvGrpSpPr>
        <p:grpSpPr>
          <a:xfrm>
            <a:off x="4179412" y="3205024"/>
            <a:ext cx="3744913" cy="1412672"/>
            <a:chOff x="4067175" y="4149725"/>
            <a:chExt cx="3744913" cy="1412672"/>
          </a:xfrm>
        </p:grpSpPr>
        <p:sp>
          <p:nvSpPr>
            <p:cNvPr id="14" name="Rectangle 4"/>
            <p:cNvSpPr>
              <a:spLocks noChangeArrowheads="1"/>
            </p:cNvSpPr>
            <p:nvPr/>
          </p:nvSpPr>
          <p:spPr bwMode="auto">
            <a:xfrm>
              <a:off x="4067175" y="4149725"/>
              <a:ext cx="1871663" cy="703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fontAlgn="t">
                <a:spcBef>
                  <a:spcPct val="50000"/>
                </a:spcBef>
                <a:buClrTx/>
                <a:buSzTx/>
                <a:buNone/>
              </a:pPr>
              <a:r>
                <a:rPr lang="en-US" altLang="zh-CN" sz="2000" b="1" dirty="0" smtClean="0">
                  <a:solidFill>
                    <a:srgbClr val="0000FF"/>
                  </a:solidFill>
                  <a:latin typeface="Tahoma" panose="020B0604030504040204" pitchFamily="34" charset="0"/>
                  <a:ea typeface="宋体" panose="02010600030101010101" pitchFamily="2" charset="-122"/>
                </a:rPr>
                <a:t>C</a:t>
              </a:r>
              <a:endParaRPr lang="zh-CN" altLang="en-US" sz="2000" b="1" dirty="0">
                <a:solidFill>
                  <a:srgbClr val="0000FF"/>
                </a:solidFill>
                <a:latin typeface="Tahoma" panose="020B0604030504040204" pitchFamily="34" charset="0"/>
                <a:ea typeface="宋体" panose="02010600030101010101" pitchFamily="2" charset="-122"/>
              </a:endParaRPr>
            </a:p>
          </p:txBody>
        </p:sp>
        <p:sp>
          <p:nvSpPr>
            <p:cNvPr id="15" name="Rectangle 5"/>
            <p:cNvSpPr>
              <a:spLocks noChangeArrowheads="1"/>
            </p:cNvSpPr>
            <p:nvPr/>
          </p:nvSpPr>
          <p:spPr bwMode="auto">
            <a:xfrm>
              <a:off x="5940425" y="4149725"/>
              <a:ext cx="1871663" cy="703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algn="r" eaLnBrk="1" fontAlgn="t" hangingPunct="1">
                <a:spcBef>
                  <a:spcPct val="50000"/>
                </a:spcBef>
                <a:buClrTx/>
                <a:buSzTx/>
                <a:buFontTx/>
                <a:buNone/>
              </a:pPr>
              <a:r>
                <a:rPr lang="en-US" altLang="zh-CN" sz="2000" b="1" dirty="0" smtClean="0">
                  <a:latin typeface="Tahoma" panose="020B0604030504040204" pitchFamily="34" charset="0"/>
                  <a:ea typeface="宋体" panose="02010600030101010101" pitchFamily="2" charset="-122"/>
                </a:rPr>
                <a:t>A</a:t>
              </a:r>
              <a:r>
                <a:rPr lang="zh-CN" altLang="en-US" sz="2000" b="1" dirty="0" smtClean="0">
                  <a:latin typeface="Tahoma" panose="020B0604030504040204" pitchFamily="34" charset="0"/>
                  <a:ea typeface="宋体" panose="02010600030101010101" pitchFamily="2" charset="-122"/>
                </a:rPr>
                <a:t>机器语言</a:t>
              </a:r>
              <a:endParaRPr lang="zh-CN" altLang="en-US" sz="2000" b="1" dirty="0">
                <a:latin typeface="Tahoma" panose="020B0604030504040204" pitchFamily="34" charset="0"/>
                <a:ea typeface="宋体" panose="02010600030101010101" pitchFamily="2" charset="-122"/>
              </a:endParaRPr>
            </a:p>
          </p:txBody>
        </p:sp>
        <p:sp>
          <p:nvSpPr>
            <p:cNvPr id="16" name="Rectangle 6"/>
            <p:cNvSpPr>
              <a:spLocks noChangeArrowheads="1"/>
            </p:cNvSpPr>
            <p:nvPr/>
          </p:nvSpPr>
          <p:spPr bwMode="auto">
            <a:xfrm>
              <a:off x="5003800" y="4859135"/>
              <a:ext cx="1871663" cy="703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algn="r" fontAlgn="t">
                <a:spcBef>
                  <a:spcPct val="50000"/>
                </a:spcBef>
                <a:buClrTx/>
                <a:buSzTx/>
                <a:buNone/>
              </a:pPr>
              <a:r>
                <a:rPr lang="en-US" altLang="zh-CN" sz="2000" b="1" dirty="0" smtClean="0">
                  <a:latin typeface="Tahoma" panose="020B0604030504040204" pitchFamily="34" charset="0"/>
                  <a:ea typeface="宋体" panose="02010600030101010101" pitchFamily="2" charset="-122"/>
                </a:rPr>
                <a:t>A</a:t>
              </a:r>
              <a:r>
                <a:rPr lang="zh-CN" altLang="en-US" sz="2000" b="1" dirty="0" smtClean="0">
                  <a:latin typeface="Tahoma" panose="020B0604030504040204" pitchFamily="34" charset="0"/>
                  <a:ea typeface="宋体" panose="02010600030101010101" pitchFamily="2" charset="-122"/>
                </a:rPr>
                <a:t>机器语言</a:t>
              </a:r>
              <a:endParaRPr lang="zh-CN" altLang="en-US" sz="2000" b="1" dirty="0">
                <a:latin typeface="Tahoma" panose="020B0604030504040204" pitchFamily="34" charset="0"/>
                <a:ea typeface="宋体" panose="02010600030101010101" pitchFamily="2" charset="-122"/>
              </a:endParaRPr>
            </a:p>
          </p:txBody>
        </p:sp>
        <p:sp>
          <p:nvSpPr>
            <p:cNvPr id="17" name="Line 7"/>
            <p:cNvSpPr>
              <a:spLocks noChangeShapeType="1"/>
            </p:cNvSpPr>
            <p:nvPr/>
          </p:nvSpPr>
          <p:spPr bwMode="auto">
            <a:xfrm>
              <a:off x="5003800" y="4868863"/>
              <a:ext cx="18732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8" name="Line 8"/>
            <p:cNvSpPr>
              <a:spLocks noChangeShapeType="1"/>
            </p:cNvSpPr>
            <p:nvPr/>
          </p:nvSpPr>
          <p:spPr bwMode="auto">
            <a:xfrm flipH="1">
              <a:off x="5938838" y="4149725"/>
              <a:ext cx="1587" cy="703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a:p>
          </p:txBody>
        </p:sp>
      </p:grpSp>
      <p:grpSp>
        <p:nvGrpSpPr>
          <p:cNvPr id="19" name="组合 18"/>
          <p:cNvGrpSpPr/>
          <p:nvPr/>
        </p:nvGrpSpPr>
        <p:grpSpPr>
          <a:xfrm>
            <a:off x="6986113" y="2511490"/>
            <a:ext cx="3744913" cy="1412672"/>
            <a:chOff x="4067175" y="4149725"/>
            <a:chExt cx="3744913" cy="1412672"/>
          </a:xfrm>
        </p:grpSpPr>
        <p:sp>
          <p:nvSpPr>
            <p:cNvPr id="20" name="Rectangle 4"/>
            <p:cNvSpPr>
              <a:spLocks noChangeArrowheads="1"/>
            </p:cNvSpPr>
            <p:nvPr/>
          </p:nvSpPr>
          <p:spPr bwMode="auto">
            <a:xfrm>
              <a:off x="4067175" y="4149725"/>
              <a:ext cx="1871663" cy="703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fontAlgn="t">
                <a:spcBef>
                  <a:spcPct val="50000"/>
                </a:spcBef>
                <a:buClrTx/>
                <a:buSzTx/>
                <a:buNone/>
              </a:pPr>
              <a:r>
                <a:rPr lang="en-US" altLang="zh-CN" sz="2000" b="1" dirty="0" smtClean="0">
                  <a:solidFill>
                    <a:srgbClr val="C00000"/>
                  </a:solidFill>
                  <a:latin typeface="Tahoma" panose="020B0604030504040204" pitchFamily="34" charset="0"/>
                  <a:ea typeface="宋体" panose="02010600030101010101" pitchFamily="2" charset="-122"/>
                </a:rPr>
                <a:t>C++</a:t>
              </a:r>
              <a:endParaRPr lang="zh-CN" altLang="en-US" sz="2000" b="1" dirty="0">
                <a:solidFill>
                  <a:srgbClr val="C00000"/>
                </a:solidFill>
                <a:latin typeface="Tahoma" panose="020B0604030504040204" pitchFamily="34" charset="0"/>
                <a:ea typeface="宋体" panose="02010600030101010101" pitchFamily="2" charset="-122"/>
              </a:endParaRPr>
            </a:p>
          </p:txBody>
        </p:sp>
        <p:sp>
          <p:nvSpPr>
            <p:cNvPr id="21" name="Rectangle 5"/>
            <p:cNvSpPr>
              <a:spLocks noChangeArrowheads="1"/>
            </p:cNvSpPr>
            <p:nvPr/>
          </p:nvSpPr>
          <p:spPr bwMode="auto">
            <a:xfrm>
              <a:off x="5940425" y="4149725"/>
              <a:ext cx="1871663" cy="703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algn="r" eaLnBrk="1" fontAlgn="t" hangingPunct="1">
                <a:spcBef>
                  <a:spcPct val="50000"/>
                </a:spcBef>
                <a:buClrTx/>
                <a:buSzTx/>
                <a:buFontTx/>
                <a:buNone/>
              </a:pPr>
              <a:r>
                <a:rPr lang="en-US" altLang="zh-CN" sz="2000" b="1" dirty="0" smtClean="0">
                  <a:latin typeface="Tahoma" panose="020B0604030504040204" pitchFamily="34" charset="0"/>
                  <a:ea typeface="宋体" panose="02010600030101010101" pitchFamily="2" charset="-122"/>
                </a:rPr>
                <a:t>A</a:t>
              </a:r>
              <a:r>
                <a:rPr lang="zh-CN" altLang="en-US" sz="2000" b="1" dirty="0" smtClean="0">
                  <a:latin typeface="Tahoma" panose="020B0604030504040204" pitchFamily="34" charset="0"/>
                  <a:ea typeface="宋体" panose="02010600030101010101" pitchFamily="2" charset="-122"/>
                </a:rPr>
                <a:t>机器语言</a:t>
              </a:r>
              <a:endParaRPr lang="zh-CN" altLang="en-US" sz="2000" b="1" dirty="0">
                <a:latin typeface="Tahoma" panose="020B0604030504040204" pitchFamily="34" charset="0"/>
                <a:ea typeface="宋体" panose="02010600030101010101" pitchFamily="2" charset="-122"/>
              </a:endParaRPr>
            </a:p>
          </p:txBody>
        </p:sp>
        <p:sp>
          <p:nvSpPr>
            <p:cNvPr id="22" name="Rectangle 6"/>
            <p:cNvSpPr>
              <a:spLocks noChangeArrowheads="1"/>
            </p:cNvSpPr>
            <p:nvPr/>
          </p:nvSpPr>
          <p:spPr bwMode="auto">
            <a:xfrm>
              <a:off x="5003800" y="4859135"/>
              <a:ext cx="1871663" cy="703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algn="r" fontAlgn="t">
                <a:spcBef>
                  <a:spcPct val="50000"/>
                </a:spcBef>
                <a:buClrTx/>
                <a:buSzTx/>
                <a:buNone/>
              </a:pPr>
              <a:r>
                <a:rPr lang="en-US" altLang="zh-CN" sz="2000" b="1" dirty="0" smtClean="0">
                  <a:latin typeface="Tahoma" panose="020B0604030504040204" pitchFamily="34" charset="0"/>
                  <a:ea typeface="宋体" panose="02010600030101010101" pitchFamily="2" charset="-122"/>
                </a:rPr>
                <a:t>A</a:t>
              </a:r>
              <a:r>
                <a:rPr lang="zh-CN" altLang="en-US" sz="2000" b="1" dirty="0" smtClean="0">
                  <a:latin typeface="Tahoma" panose="020B0604030504040204" pitchFamily="34" charset="0"/>
                  <a:ea typeface="宋体" panose="02010600030101010101" pitchFamily="2" charset="-122"/>
                </a:rPr>
                <a:t>机器语言</a:t>
              </a:r>
              <a:endParaRPr lang="zh-CN" altLang="en-US" sz="2000" b="1" dirty="0">
                <a:latin typeface="Tahoma" panose="020B0604030504040204" pitchFamily="34" charset="0"/>
                <a:ea typeface="宋体" panose="02010600030101010101" pitchFamily="2" charset="-122"/>
              </a:endParaRPr>
            </a:p>
          </p:txBody>
        </p:sp>
        <p:sp>
          <p:nvSpPr>
            <p:cNvPr id="23" name="Line 7"/>
            <p:cNvSpPr>
              <a:spLocks noChangeShapeType="1"/>
            </p:cNvSpPr>
            <p:nvPr/>
          </p:nvSpPr>
          <p:spPr bwMode="auto">
            <a:xfrm>
              <a:off x="5003800" y="4868863"/>
              <a:ext cx="18732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 name="Line 8"/>
            <p:cNvSpPr>
              <a:spLocks noChangeShapeType="1"/>
            </p:cNvSpPr>
            <p:nvPr/>
          </p:nvSpPr>
          <p:spPr bwMode="auto">
            <a:xfrm flipH="1">
              <a:off x="5938838" y="4149725"/>
              <a:ext cx="1587" cy="703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a:p>
          </p:txBody>
        </p:sp>
      </p:grpSp>
    </p:spTree>
    <p:extLst>
      <p:ext uri="{BB962C8B-B14F-4D97-AF65-F5344CB8AC3E}">
        <p14:creationId xmlns:p14="http://schemas.microsoft.com/office/powerpoint/2010/main" val="239267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ACC726FA-642D-435F-A4FB-7AB6126C1EF7}"/>
              </a:ext>
            </a:extLst>
          </p:cNvPr>
          <p:cNvSpPr>
            <a:spLocks noGrp="1"/>
          </p:cNvSpPr>
          <p:nvPr>
            <p:ph type="title"/>
          </p:nvPr>
        </p:nvSpPr>
        <p:spPr>
          <a:xfrm>
            <a:off x="226812" y="163246"/>
            <a:ext cx="9339094" cy="540000"/>
          </a:xfrm>
        </p:spPr>
        <p:txBody>
          <a:bodyPr/>
          <a:lstStyle/>
          <a:p>
            <a:r>
              <a:rPr lang="en-US" altLang="zh-CN" dirty="0" smtClean="0"/>
              <a:t/>
            </a:r>
            <a:br>
              <a:rPr lang="en-US" altLang="zh-CN" dirty="0" smtClean="0"/>
            </a:br>
            <a:r>
              <a:rPr lang="en-US" altLang="zh-CN" dirty="0" smtClean="0"/>
              <a:t/>
            </a:r>
            <a:br>
              <a:rPr lang="en-US" altLang="zh-CN" dirty="0" smtClean="0"/>
            </a:br>
            <a:r>
              <a:rPr lang="zh-CN" altLang="en-US" dirty="0" smtClean="0"/>
              <a:t>第一章作业答案</a:t>
            </a:r>
            <a:r>
              <a:rPr lang="en-US" altLang="zh-CN" dirty="0"/>
              <a:t/>
            </a:r>
            <a:br>
              <a:rPr lang="en-US" altLang="zh-CN" dirty="0"/>
            </a:br>
            <a:r>
              <a:rPr lang="en-US" altLang="zh-CN" dirty="0" smtClean="0">
                <a:latin typeface="微软雅黑" panose="020B0503020204020204" pitchFamily="34" charset="-122"/>
                <a:ea typeface="微软雅黑" panose="020B0503020204020204" pitchFamily="34" charset="-122"/>
              </a:rPr>
              <a:t/>
            </a:r>
            <a:br>
              <a:rPr lang="en-US" altLang="zh-CN" dirty="0" smtClean="0">
                <a:latin typeface="微软雅黑" panose="020B0503020204020204" pitchFamily="34" charset="-122"/>
                <a:ea typeface="微软雅黑" panose="020B0503020204020204" pitchFamily="34" charset="-122"/>
              </a:rPr>
            </a:br>
            <a:endParaRPr lang="zh-CN" altLang="en-US" dirty="0"/>
          </a:p>
        </p:txBody>
      </p:sp>
      <p:sp>
        <p:nvSpPr>
          <p:cNvPr id="8" name="图片占位符 7">
            <a:extLst>
              <a:ext uri="{FF2B5EF4-FFF2-40B4-BE49-F238E27FC236}">
                <a16:creationId xmlns:a16="http://schemas.microsoft.com/office/drawing/2014/main" id="{EB44823F-32CF-4870-BC8A-09F888AF1D28}"/>
              </a:ext>
            </a:extLst>
          </p:cNvPr>
          <p:cNvSpPr>
            <a:spLocks noGrp="1"/>
          </p:cNvSpPr>
          <p:nvPr>
            <p:ph type="pic" sz="quarter" idx="10"/>
          </p:nvPr>
        </p:nvSpPr>
        <p:spPr/>
      </p:sp>
      <p:sp>
        <p:nvSpPr>
          <p:cNvPr id="52" name="文本框 51"/>
          <p:cNvSpPr txBox="1"/>
          <p:nvPr/>
        </p:nvSpPr>
        <p:spPr>
          <a:xfrm>
            <a:off x="337648" y="922050"/>
            <a:ext cx="9711515" cy="369332"/>
          </a:xfrm>
          <a:prstGeom prst="rect">
            <a:avLst/>
          </a:prstGeom>
          <a:noFill/>
        </p:spPr>
        <p:txBody>
          <a:bodyPr wrap="square" rtlCol="0">
            <a:spAutoFit/>
          </a:bodyPr>
          <a:lstStyle/>
          <a:p>
            <a:r>
              <a:rPr lang="en-US" altLang="zh-CN" dirty="0"/>
              <a:t>5.</a:t>
            </a:r>
            <a:r>
              <a:rPr lang="zh-CN" altLang="en-US" dirty="0"/>
              <a:t>利用</a:t>
            </a:r>
            <a:r>
              <a:rPr lang="en-US" altLang="zh-CN" dirty="0"/>
              <a:t>T</a:t>
            </a:r>
            <a:r>
              <a:rPr lang="zh-CN" altLang="en-US" dirty="0"/>
              <a:t>型图进行描述，将</a:t>
            </a:r>
            <a:r>
              <a:rPr lang="en-US" altLang="zh-CN" dirty="0"/>
              <a:t>A</a:t>
            </a:r>
            <a:r>
              <a:rPr lang="zh-CN" altLang="en-US" dirty="0"/>
              <a:t>机器上的</a:t>
            </a:r>
            <a:r>
              <a:rPr lang="en-US" altLang="zh-CN" dirty="0"/>
              <a:t>C++</a:t>
            </a:r>
            <a:r>
              <a:rPr lang="zh-CN" altLang="en-US" dirty="0"/>
              <a:t>语言的编译器移植到</a:t>
            </a:r>
            <a:r>
              <a:rPr lang="en-US" altLang="zh-CN" dirty="0"/>
              <a:t>B</a:t>
            </a:r>
            <a:r>
              <a:rPr lang="zh-CN" altLang="en-US" dirty="0"/>
              <a:t>机器上。</a:t>
            </a:r>
            <a:endParaRPr lang="en-US" altLang="zh-CN" dirty="0"/>
          </a:p>
        </p:txBody>
      </p:sp>
      <p:grpSp>
        <p:nvGrpSpPr>
          <p:cNvPr id="5" name="组合 4"/>
          <p:cNvGrpSpPr/>
          <p:nvPr/>
        </p:nvGrpSpPr>
        <p:grpSpPr>
          <a:xfrm>
            <a:off x="472685" y="3161746"/>
            <a:ext cx="3538781" cy="1412672"/>
            <a:chOff x="4067175" y="4149725"/>
            <a:chExt cx="3744913" cy="1412672"/>
          </a:xfrm>
        </p:grpSpPr>
        <p:sp>
          <p:nvSpPr>
            <p:cNvPr id="6" name="Rectangle 4"/>
            <p:cNvSpPr>
              <a:spLocks noChangeArrowheads="1"/>
            </p:cNvSpPr>
            <p:nvPr/>
          </p:nvSpPr>
          <p:spPr bwMode="auto">
            <a:xfrm>
              <a:off x="4067175" y="4149725"/>
              <a:ext cx="1871663" cy="703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fontAlgn="t">
                <a:spcBef>
                  <a:spcPct val="50000"/>
                </a:spcBef>
                <a:buClrTx/>
                <a:buSzTx/>
                <a:buNone/>
              </a:pPr>
              <a:r>
                <a:rPr lang="en-US" altLang="zh-CN" sz="2000" b="1" dirty="0" smtClean="0">
                  <a:latin typeface="Tahoma" panose="020B0604030504040204" pitchFamily="34" charset="0"/>
                  <a:ea typeface="宋体" panose="02010600030101010101" pitchFamily="2" charset="-122"/>
                </a:rPr>
                <a:t>C++</a:t>
              </a:r>
              <a:endParaRPr lang="zh-CN" altLang="en-US" sz="2000" b="1" dirty="0">
                <a:latin typeface="Tahoma" panose="020B0604030504040204" pitchFamily="34" charset="0"/>
                <a:ea typeface="宋体" panose="02010600030101010101" pitchFamily="2" charset="-122"/>
              </a:endParaRPr>
            </a:p>
          </p:txBody>
        </p:sp>
        <p:sp>
          <p:nvSpPr>
            <p:cNvPr id="9" name="Rectangle 5"/>
            <p:cNvSpPr>
              <a:spLocks noChangeArrowheads="1"/>
            </p:cNvSpPr>
            <p:nvPr/>
          </p:nvSpPr>
          <p:spPr bwMode="auto">
            <a:xfrm>
              <a:off x="5940425" y="4149725"/>
              <a:ext cx="1871663" cy="703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algn="r" eaLnBrk="1" fontAlgn="t" hangingPunct="1">
                <a:spcBef>
                  <a:spcPct val="50000"/>
                </a:spcBef>
                <a:buClrTx/>
                <a:buSzTx/>
                <a:buFontTx/>
                <a:buNone/>
              </a:pPr>
              <a:r>
                <a:rPr lang="en-US" altLang="zh-CN" sz="2000" b="1" dirty="0" smtClean="0">
                  <a:latin typeface="Tahoma" panose="020B0604030504040204" pitchFamily="34" charset="0"/>
                  <a:ea typeface="宋体" panose="02010600030101010101" pitchFamily="2" charset="-122"/>
                </a:rPr>
                <a:t>B</a:t>
              </a:r>
              <a:r>
                <a:rPr lang="zh-CN" altLang="en-US" sz="2000" b="1" dirty="0" smtClean="0">
                  <a:latin typeface="Tahoma" panose="020B0604030504040204" pitchFamily="34" charset="0"/>
                  <a:ea typeface="宋体" panose="02010600030101010101" pitchFamily="2" charset="-122"/>
                </a:rPr>
                <a:t>机器语言</a:t>
              </a:r>
              <a:endParaRPr lang="zh-CN" altLang="en-US" sz="2000" b="1" dirty="0">
                <a:latin typeface="Tahoma" panose="020B0604030504040204" pitchFamily="34" charset="0"/>
                <a:ea typeface="宋体" panose="02010600030101010101" pitchFamily="2" charset="-122"/>
              </a:endParaRPr>
            </a:p>
          </p:txBody>
        </p:sp>
        <p:sp>
          <p:nvSpPr>
            <p:cNvPr id="10" name="Rectangle 6"/>
            <p:cNvSpPr>
              <a:spLocks noChangeArrowheads="1"/>
            </p:cNvSpPr>
            <p:nvPr/>
          </p:nvSpPr>
          <p:spPr bwMode="auto">
            <a:xfrm>
              <a:off x="5003800" y="4859135"/>
              <a:ext cx="1871663" cy="703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algn="ctr" eaLnBrk="1" fontAlgn="t" hangingPunct="1">
                <a:spcBef>
                  <a:spcPct val="50000"/>
                </a:spcBef>
                <a:buClrTx/>
                <a:buSzTx/>
                <a:buFontTx/>
                <a:buNone/>
              </a:pPr>
              <a:r>
                <a:rPr lang="en-US" altLang="zh-CN" sz="2000" b="1" dirty="0" smtClean="0">
                  <a:latin typeface="Tahoma" panose="020B0604030504040204" pitchFamily="34" charset="0"/>
                  <a:ea typeface="宋体" panose="02010600030101010101" pitchFamily="2" charset="-122"/>
                </a:rPr>
                <a:t>C++</a:t>
              </a:r>
              <a:endParaRPr lang="zh-CN" altLang="en-US" sz="2000" b="1" dirty="0">
                <a:latin typeface="Tahoma" panose="020B0604030504040204" pitchFamily="34" charset="0"/>
                <a:ea typeface="宋体" panose="02010600030101010101" pitchFamily="2" charset="-122"/>
              </a:endParaRPr>
            </a:p>
          </p:txBody>
        </p:sp>
        <p:sp>
          <p:nvSpPr>
            <p:cNvPr id="11" name="Line 7"/>
            <p:cNvSpPr>
              <a:spLocks noChangeShapeType="1"/>
            </p:cNvSpPr>
            <p:nvPr/>
          </p:nvSpPr>
          <p:spPr bwMode="auto">
            <a:xfrm>
              <a:off x="5003800" y="4868863"/>
              <a:ext cx="18732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 name="Line 8"/>
            <p:cNvSpPr>
              <a:spLocks noChangeShapeType="1"/>
            </p:cNvSpPr>
            <p:nvPr/>
          </p:nvSpPr>
          <p:spPr bwMode="auto">
            <a:xfrm flipH="1">
              <a:off x="5938838" y="4149725"/>
              <a:ext cx="1587" cy="703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a:p>
          </p:txBody>
        </p:sp>
      </p:grpSp>
      <p:grpSp>
        <p:nvGrpSpPr>
          <p:cNvPr id="13" name="组合 12"/>
          <p:cNvGrpSpPr/>
          <p:nvPr/>
        </p:nvGrpSpPr>
        <p:grpSpPr>
          <a:xfrm>
            <a:off x="3157346" y="3899832"/>
            <a:ext cx="3525032" cy="1412672"/>
            <a:chOff x="4067175" y="4149725"/>
            <a:chExt cx="3744913" cy="1412672"/>
          </a:xfrm>
        </p:grpSpPr>
        <p:sp>
          <p:nvSpPr>
            <p:cNvPr id="14" name="Rectangle 4"/>
            <p:cNvSpPr>
              <a:spLocks noChangeArrowheads="1"/>
            </p:cNvSpPr>
            <p:nvPr/>
          </p:nvSpPr>
          <p:spPr bwMode="auto">
            <a:xfrm>
              <a:off x="4067175" y="4149725"/>
              <a:ext cx="1871663" cy="703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fontAlgn="t">
                <a:spcBef>
                  <a:spcPct val="50000"/>
                </a:spcBef>
                <a:buClrTx/>
                <a:buSzTx/>
                <a:buNone/>
              </a:pPr>
              <a:r>
                <a:rPr lang="en-US" altLang="zh-CN" sz="2000" b="1" dirty="0" smtClean="0">
                  <a:latin typeface="Tahoma" panose="020B0604030504040204" pitchFamily="34" charset="0"/>
                  <a:ea typeface="宋体" panose="02010600030101010101" pitchFamily="2" charset="-122"/>
                </a:rPr>
                <a:t>C++</a:t>
              </a:r>
              <a:endParaRPr lang="zh-CN" altLang="en-US" sz="2000" b="1" dirty="0">
                <a:latin typeface="Tahoma" panose="020B0604030504040204" pitchFamily="34" charset="0"/>
                <a:ea typeface="宋体" panose="02010600030101010101" pitchFamily="2" charset="-122"/>
              </a:endParaRPr>
            </a:p>
          </p:txBody>
        </p:sp>
        <p:sp>
          <p:nvSpPr>
            <p:cNvPr id="15" name="Rectangle 5"/>
            <p:cNvSpPr>
              <a:spLocks noChangeArrowheads="1"/>
            </p:cNvSpPr>
            <p:nvPr/>
          </p:nvSpPr>
          <p:spPr bwMode="auto">
            <a:xfrm>
              <a:off x="5940425" y="4149725"/>
              <a:ext cx="1871663" cy="703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algn="r" eaLnBrk="1" fontAlgn="t" hangingPunct="1">
                <a:spcBef>
                  <a:spcPct val="50000"/>
                </a:spcBef>
                <a:buClrTx/>
                <a:buSzTx/>
                <a:buFontTx/>
                <a:buNone/>
              </a:pPr>
              <a:r>
                <a:rPr lang="en-US" altLang="zh-CN" sz="2000" b="1" dirty="0" smtClean="0">
                  <a:latin typeface="Tahoma" panose="020B0604030504040204" pitchFamily="34" charset="0"/>
                  <a:ea typeface="宋体" panose="02010600030101010101" pitchFamily="2" charset="-122"/>
                </a:rPr>
                <a:t>A</a:t>
              </a:r>
              <a:r>
                <a:rPr lang="zh-CN" altLang="en-US" sz="2000" b="1" dirty="0" smtClean="0">
                  <a:latin typeface="Tahoma" panose="020B0604030504040204" pitchFamily="34" charset="0"/>
                  <a:ea typeface="宋体" panose="02010600030101010101" pitchFamily="2" charset="-122"/>
                </a:rPr>
                <a:t>机器语言</a:t>
              </a:r>
              <a:endParaRPr lang="zh-CN" altLang="en-US" sz="2000" b="1" dirty="0">
                <a:latin typeface="Tahoma" panose="020B0604030504040204" pitchFamily="34" charset="0"/>
                <a:ea typeface="宋体" panose="02010600030101010101" pitchFamily="2" charset="-122"/>
              </a:endParaRPr>
            </a:p>
          </p:txBody>
        </p:sp>
        <p:sp>
          <p:nvSpPr>
            <p:cNvPr id="16" name="Rectangle 6"/>
            <p:cNvSpPr>
              <a:spLocks noChangeArrowheads="1"/>
            </p:cNvSpPr>
            <p:nvPr/>
          </p:nvSpPr>
          <p:spPr bwMode="auto">
            <a:xfrm>
              <a:off x="5003800" y="4859135"/>
              <a:ext cx="1871663" cy="703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algn="r" fontAlgn="t">
                <a:spcBef>
                  <a:spcPct val="50000"/>
                </a:spcBef>
                <a:buClrTx/>
                <a:buSzTx/>
                <a:buNone/>
              </a:pPr>
              <a:r>
                <a:rPr lang="en-US" altLang="zh-CN" sz="2000" b="1" dirty="0" smtClean="0">
                  <a:latin typeface="Tahoma" panose="020B0604030504040204" pitchFamily="34" charset="0"/>
                  <a:ea typeface="宋体" panose="02010600030101010101" pitchFamily="2" charset="-122"/>
                </a:rPr>
                <a:t>A</a:t>
              </a:r>
              <a:r>
                <a:rPr lang="zh-CN" altLang="en-US" sz="2000" b="1" dirty="0" smtClean="0">
                  <a:latin typeface="Tahoma" panose="020B0604030504040204" pitchFamily="34" charset="0"/>
                  <a:ea typeface="宋体" panose="02010600030101010101" pitchFamily="2" charset="-122"/>
                </a:rPr>
                <a:t>机器语言</a:t>
              </a:r>
              <a:endParaRPr lang="zh-CN" altLang="en-US" sz="2000" b="1" dirty="0">
                <a:latin typeface="Tahoma" panose="020B0604030504040204" pitchFamily="34" charset="0"/>
                <a:ea typeface="宋体" panose="02010600030101010101" pitchFamily="2" charset="-122"/>
              </a:endParaRPr>
            </a:p>
          </p:txBody>
        </p:sp>
        <p:sp>
          <p:nvSpPr>
            <p:cNvPr id="17" name="Line 7"/>
            <p:cNvSpPr>
              <a:spLocks noChangeShapeType="1"/>
            </p:cNvSpPr>
            <p:nvPr/>
          </p:nvSpPr>
          <p:spPr bwMode="auto">
            <a:xfrm>
              <a:off x="5003800" y="4868863"/>
              <a:ext cx="18732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8" name="Line 8"/>
            <p:cNvSpPr>
              <a:spLocks noChangeShapeType="1"/>
            </p:cNvSpPr>
            <p:nvPr/>
          </p:nvSpPr>
          <p:spPr bwMode="auto">
            <a:xfrm flipH="1">
              <a:off x="5938838" y="4149725"/>
              <a:ext cx="1587" cy="703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a:p>
          </p:txBody>
        </p:sp>
      </p:grpSp>
      <p:grpSp>
        <p:nvGrpSpPr>
          <p:cNvPr id="19" name="组合 18"/>
          <p:cNvGrpSpPr/>
          <p:nvPr/>
        </p:nvGrpSpPr>
        <p:grpSpPr>
          <a:xfrm>
            <a:off x="5839286" y="3183767"/>
            <a:ext cx="3313523" cy="1412672"/>
            <a:chOff x="4067175" y="4149725"/>
            <a:chExt cx="3744913" cy="1412672"/>
          </a:xfrm>
        </p:grpSpPr>
        <p:sp>
          <p:nvSpPr>
            <p:cNvPr id="20" name="Rectangle 4"/>
            <p:cNvSpPr>
              <a:spLocks noChangeArrowheads="1"/>
            </p:cNvSpPr>
            <p:nvPr/>
          </p:nvSpPr>
          <p:spPr bwMode="auto">
            <a:xfrm>
              <a:off x="4067175" y="4149725"/>
              <a:ext cx="1871663" cy="703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fontAlgn="t">
                <a:spcBef>
                  <a:spcPct val="50000"/>
                </a:spcBef>
                <a:buClrTx/>
                <a:buSzTx/>
                <a:buNone/>
              </a:pPr>
              <a:r>
                <a:rPr lang="en-US" altLang="zh-CN" sz="2000" b="1" dirty="0" smtClean="0">
                  <a:latin typeface="Tahoma" panose="020B0604030504040204" pitchFamily="34" charset="0"/>
                  <a:ea typeface="宋体" panose="02010600030101010101" pitchFamily="2" charset="-122"/>
                </a:rPr>
                <a:t>C++</a:t>
              </a:r>
              <a:endParaRPr lang="zh-CN" altLang="en-US" sz="2000" b="1" dirty="0">
                <a:latin typeface="Tahoma" panose="020B0604030504040204" pitchFamily="34" charset="0"/>
                <a:ea typeface="宋体" panose="02010600030101010101" pitchFamily="2" charset="-122"/>
              </a:endParaRPr>
            </a:p>
          </p:txBody>
        </p:sp>
        <p:sp>
          <p:nvSpPr>
            <p:cNvPr id="21" name="Rectangle 5"/>
            <p:cNvSpPr>
              <a:spLocks noChangeArrowheads="1"/>
            </p:cNvSpPr>
            <p:nvPr/>
          </p:nvSpPr>
          <p:spPr bwMode="auto">
            <a:xfrm>
              <a:off x="5940425" y="4149725"/>
              <a:ext cx="1871663" cy="703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algn="r" eaLnBrk="1" fontAlgn="t" hangingPunct="1">
                <a:spcBef>
                  <a:spcPct val="50000"/>
                </a:spcBef>
                <a:buClrTx/>
                <a:buSzTx/>
                <a:buFontTx/>
                <a:buNone/>
              </a:pPr>
              <a:r>
                <a:rPr lang="en-US" altLang="zh-CN" sz="2000" b="1" dirty="0" smtClean="0">
                  <a:latin typeface="Tahoma" panose="020B0604030504040204" pitchFamily="34" charset="0"/>
                  <a:ea typeface="宋体" panose="02010600030101010101" pitchFamily="2" charset="-122"/>
                </a:rPr>
                <a:t>B</a:t>
              </a:r>
              <a:r>
                <a:rPr lang="zh-CN" altLang="en-US" sz="2000" b="1" dirty="0" smtClean="0">
                  <a:latin typeface="Tahoma" panose="020B0604030504040204" pitchFamily="34" charset="0"/>
                  <a:ea typeface="宋体" panose="02010600030101010101" pitchFamily="2" charset="-122"/>
                </a:rPr>
                <a:t>机器语言</a:t>
              </a:r>
              <a:endParaRPr lang="zh-CN" altLang="en-US" sz="2000" b="1" dirty="0">
                <a:latin typeface="Tahoma" panose="020B0604030504040204" pitchFamily="34" charset="0"/>
                <a:ea typeface="宋体" panose="02010600030101010101" pitchFamily="2" charset="-122"/>
              </a:endParaRPr>
            </a:p>
          </p:txBody>
        </p:sp>
        <p:sp>
          <p:nvSpPr>
            <p:cNvPr id="22" name="Rectangle 6"/>
            <p:cNvSpPr>
              <a:spLocks noChangeArrowheads="1"/>
            </p:cNvSpPr>
            <p:nvPr/>
          </p:nvSpPr>
          <p:spPr bwMode="auto">
            <a:xfrm>
              <a:off x="5003800" y="4859135"/>
              <a:ext cx="1871663" cy="703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algn="r" fontAlgn="t">
                <a:spcBef>
                  <a:spcPct val="50000"/>
                </a:spcBef>
                <a:buClrTx/>
                <a:buSzTx/>
                <a:buNone/>
              </a:pPr>
              <a:r>
                <a:rPr lang="en-US" altLang="zh-CN" sz="2000" b="1" dirty="0" smtClean="0">
                  <a:latin typeface="Tahoma" panose="020B0604030504040204" pitchFamily="34" charset="0"/>
                  <a:ea typeface="宋体" panose="02010600030101010101" pitchFamily="2" charset="-122"/>
                </a:rPr>
                <a:t>A</a:t>
              </a:r>
              <a:r>
                <a:rPr lang="zh-CN" altLang="en-US" sz="2000" b="1" dirty="0" smtClean="0">
                  <a:latin typeface="Tahoma" panose="020B0604030504040204" pitchFamily="34" charset="0"/>
                  <a:ea typeface="宋体" panose="02010600030101010101" pitchFamily="2" charset="-122"/>
                </a:rPr>
                <a:t>机器语言</a:t>
              </a:r>
              <a:endParaRPr lang="zh-CN" altLang="en-US" sz="2000" b="1" dirty="0">
                <a:latin typeface="Tahoma" panose="020B0604030504040204" pitchFamily="34" charset="0"/>
                <a:ea typeface="宋体" panose="02010600030101010101" pitchFamily="2" charset="-122"/>
              </a:endParaRPr>
            </a:p>
          </p:txBody>
        </p:sp>
        <p:sp>
          <p:nvSpPr>
            <p:cNvPr id="23" name="Line 7"/>
            <p:cNvSpPr>
              <a:spLocks noChangeShapeType="1"/>
            </p:cNvSpPr>
            <p:nvPr/>
          </p:nvSpPr>
          <p:spPr bwMode="auto">
            <a:xfrm>
              <a:off x="5003800" y="4868863"/>
              <a:ext cx="18732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 name="Line 8"/>
            <p:cNvSpPr>
              <a:spLocks noChangeShapeType="1"/>
            </p:cNvSpPr>
            <p:nvPr/>
          </p:nvSpPr>
          <p:spPr bwMode="auto">
            <a:xfrm flipH="1">
              <a:off x="5938838" y="4149725"/>
              <a:ext cx="1587" cy="703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a:p>
          </p:txBody>
        </p:sp>
      </p:grpSp>
      <p:grpSp>
        <p:nvGrpSpPr>
          <p:cNvPr id="25" name="组合 24"/>
          <p:cNvGrpSpPr/>
          <p:nvPr/>
        </p:nvGrpSpPr>
        <p:grpSpPr>
          <a:xfrm>
            <a:off x="8378916" y="2468212"/>
            <a:ext cx="3253300" cy="1412672"/>
            <a:chOff x="4067175" y="4149725"/>
            <a:chExt cx="3744913" cy="1412672"/>
          </a:xfrm>
        </p:grpSpPr>
        <p:sp>
          <p:nvSpPr>
            <p:cNvPr id="26" name="Rectangle 4"/>
            <p:cNvSpPr>
              <a:spLocks noChangeArrowheads="1"/>
            </p:cNvSpPr>
            <p:nvPr/>
          </p:nvSpPr>
          <p:spPr bwMode="auto">
            <a:xfrm>
              <a:off x="4067175" y="4149725"/>
              <a:ext cx="1871663" cy="703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fontAlgn="t">
                <a:spcBef>
                  <a:spcPct val="50000"/>
                </a:spcBef>
                <a:buClrTx/>
                <a:buSzTx/>
                <a:buNone/>
              </a:pPr>
              <a:r>
                <a:rPr lang="en-US" altLang="zh-CN" sz="2000" b="1" dirty="0" smtClean="0">
                  <a:latin typeface="Tahoma" panose="020B0604030504040204" pitchFamily="34" charset="0"/>
                  <a:ea typeface="宋体" panose="02010600030101010101" pitchFamily="2" charset="-122"/>
                </a:rPr>
                <a:t>C++</a:t>
              </a:r>
              <a:endParaRPr lang="zh-CN" altLang="en-US" sz="2000" b="1" dirty="0">
                <a:latin typeface="Tahoma" panose="020B0604030504040204" pitchFamily="34" charset="0"/>
                <a:ea typeface="宋体" panose="02010600030101010101" pitchFamily="2" charset="-122"/>
              </a:endParaRPr>
            </a:p>
          </p:txBody>
        </p:sp>
        <p:sp>
          <p:nvSpPr>
            <p:cNvPr id="27" name="Rectangle 5"/>
            <p:cNvSpPr>
              <a:spLocks noChangeArrowheads="1"/>
            </p:cNvSpPr>
            <p:nvPr/>
          </p:nvSpPr>
          <p:spPr bwMode="auto">
            <a:xfrm>
              <a:off x="5940425" y="4149725"/>
              <a:ext cx="1871663" cy="703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algn="r" eaLnBrk="1" fontAlgn="t" hangingPunct="1">
                <a:spcBef>
                  <a:spcPct val="50000"/>
                </a:spcBef>
                <a:buClrTx/>
                <a:buSzTx/>
                <a:buFontTx/>
                <a:buNone/>
              </a:pPr>
              <a:r>
                <a:rPr lang="en-US" altLang="zh-CN" sz="2000" b="1" dirty="0" smtClean="0">
                  <a:solidFill>
                    <a:srgbClr val="C00000"/>
                  </a:solidFill>
                  <a:latin typeface="Tahoma" panose="020B0604030504040204" pitchFamily="34" charset="0"/>
                  <a:ea typeface="宋体" panose="02010600030101010101" pitchFamily="2" charset="-122"/>
                </a:rPr>
                <a:t>B</a:t>
              </a:r>
              <a:r>
                <a:rPr lang="zh-CN" altLang="en-US" sz="2000" b="1" dirty="0" smtClean="0">
                  <a:latin typeface="Tahoma" panose="020B0604030504040204" pitchFamily="34" charset="0"/>
                  <a:ea typeface="宋体" panose="02010600030101010101" pitchFamily="2" charset="-122"/>
                </a:rPr>
                <a:t>机器语言</a:t>
              </a:r>
              <a:endParaRPr lang="zh-CN" altLang="en-US" sz="2000" b="1" dirty="0">
                <a:latin typeface="Tahoma" panose="020B0604030504040204" pitchFamily="34" charset="0"/>
                <a:ea typeface="宋体" panose="02010600030101010101" pitchFamily="2" charset="-122"/>
              </a:endParaRPr>
            </a:p>
          </p:txBody>
        </p:sp>
        <p:sp>
          <p:nvSpPr>
            <p:cNvPr id="28" name="Rectangle 6"/>
            <p:cNvSpPr>
              <a:spLocks noChangeArrowheads="1"/>
            </p:cNvSpPr>
            <p:nvPr/>
          </p:nvSpPr>
          <p:spPr bwMode="auto">
            <a:xfrm>
              <a:off x="5003800" y="4859135"/>
              <a:ext cx="1871663" cy="703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algn="r" fontAlgn="t">
                <a:spcBef>
                  <a:spcPct val="50000"/>
                </a:spcBef>
                <a:buClrTx/>
                <a:buSzTx/>
                <a:buNone/>
              </a:pPr>
              <a:r>
                <a:rPr lang="en-US" altLang="zh-CN" sz="2000" b="1" dirty="0" smtClean="0">
                  <a:solidFill>
                    <a:srgbClr val="C00000"/>
                  </a:solidFill>
                  <a:latin typeface="Tahoma" panose="020B0604030504040204" pitchFamily="34" charset="0"/>
                  <a:ea typeface="宋体" panose="02010600030101010101" pitchFamily="2" charset="-122"/>
                </a:rPr>
                <a:t>B</a:t>
              </a:r>
              <a:r>
                <a:rPr lang="zh-CN" altLang="en-US" sz="2000" b="1" dirty="0" smtClean="0">
                  <a:latin typeface="Tahoma" panose="020B0604030504040204" pitchFamily="34" charset="0"/>
                  <a:ea typeface="宋体" panose="02010600030101010101" pitchFamily="2" charset="-122"/>
                </a:rPr>
                <a:t>机器语言</a:t>
              </a:r>
              <a:endParaRPr lang="zh-CN" altLang="en-US" sz="2000" b="1" dirty="0">
                <a:latin typeface="Tahoma" panose="020B0604030504040204" pitchFamily="34" charset="0"/>
                <a:ea typeface="宋体" panose="02010600030101010101" pitchFamily="2" charset="-122"/>
              </a:endParaRPr>
            </a:p>
          </p:txBody>
        </p:sp>
        <p:sp>
          <p:nvSpPr>
            <p:cNvPr id="29" name="Line 7"/>
            <p:cNvSpPr>
              <a:spLocks noChangeShapeType="1"/>
            </p:cNvSpPr>
            <p:nvPr/>
          </p:nvSpPr>
          <p:spPr bwMode="auto">
            <a:xfrm>
              <a:off x="5003800" y="4868863"/>
              <a:ext cx="18732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0" name="Line 8"/>
            <p:cNvSpPr>
              <a:spLocks noChangeShapeType="1"/>
            </p:cNvSpPr>
            <p:nvPr/>
          </p:nvSpPr>
          <p:spPr bwMode="auto">
            <a:xfrm flipH="1">
              <a:off x="5938838" y="4149725"/>
              <a:ext cx="1587" cy="703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a:p>
          </p:txBody>
        </p:sp>
      </p:grpSp>
      <p:grpSp>
        <p:nvGrpSpPr>
          <p:cNvPr id="31" name="组合 30"/>
          <p:cNvGrpSpPr/>
          <p:nvPr/>
        </p:nvGrpSpPr>
        <p:grpSpPr>
          <a:xfrm>
            <a:off x="3158178" y="2452337"/>
            <a:ext cx="3538781" cy="1412672"/>
            <a:chOff x="4067175" y="4149725"/>
            <a:chExt cx="3744913" cy="1412672"/>
          </a:xfrm>
        </p:grpSpPr>
        <p:sp>
          <p:nvSpPr>
            <p:cNvPr id="32" name="Rectangle 4"/>
            <p:cNvSpPr>
              <a:spLocks noChangeArrowheads="1"/>
            </p:cNvSpPr>
            <p:nvPr/>
          </p:nvSpPr>
          <p:spPr bwMode="auto">
            <a:xfrm>
              <a:off x="4067175" y="4149725"/>
              <a:ext cx="1871663" cy="703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fontAlgn="t">
                <a:spcBef>
                  <a:spcPct val="50000"/>
                </a:spcBef>
                <a:buClrTx/>
                <a:buSzTx/>
                <a:buNone/>
              </a:pPr>
              <a:r>
                <a:rPr lang="en-US" altLang="zh-CN" sz="2000" b="1" dirty="0" smtClean="0">
                  <a:latin typeface="Tahoma" panose="020B0604030504040204" pitchFamily="34" charset="0"/>
                  <a:ea typeface="宋体" panose="02010600030101010101" pitchFamily="2" charset="-122"/>
                </a:rPr>
                <a:t>C++</a:t>
              </a:r>
              <a:endParaRPr lang="zh-CN" altLang="en-US" sz="2000" b="1" dirty="0">
                <a:latin typeface="Tahoma" panose="020B0604030504040204" pitchFamily="34" charset="0"/>
                <a:ea typeface="宋体" panose="02010600030101010101" pitchFamily="2" charset="-122"/>
              </a:endParaRPr>
            </a:p>
          </p:txBody>
        </p:sp>
        <p:sp>
          <p:nvSpPr>
            <p:cNvPr id="33" name="Rectangle 5"/>
            <p:cNvSpPr>
              <a:spLocks noChangeArrowheads="1"/>
            </p:cNvSpPr>
            <p:nvPr/>
          </p:nvSpPr>
          <p:spPr bwMode="auto">
            <a:xfrm>
              <a:off x="5940425" y="4149725"/>
              <a:ext cx="1871663" cy="703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algn="r" eaLnBrk="1" fontAlgn="t" hangingPunct="1">
                <a:spcBef>
                  <a:spcPct val="50000"/>
                </a:spcBef>
                <a:buClrTx/>
                <a:buSzTx/>
                <a:buFontTx/>
                <a:buNone/>
              </a:pPr>
              <a:r>
                <a:rPr lang="en-US" altLang="zh-CN" sz="2000" b="1" dirty="0" smtClean="0">
                  <a:latin typeface="Tahoma" panose="020B0604030504040204" pitchFamily="34" charset="0"/>
                  <a:ea typeface="宋体" panose="02010600030101010101" pitchFamily="2" charset="-122"/>
                </a:rPr>
                <a:t>B</a:t>
              </a:r>
              <a:r>
                <a:rPr lang="zh-CN" altLang="en-US" sz="2000" b="1" dirty="0" smtClean="0">
                  <a:latin typeface="Tahoma" panose="020B0604030504040204" pitchFamily="34" charset="0"/>
                  <a:ea typeface="宋体" panose="02010600030101010101" pitchFamily="2" charset="-122"/>
                </a:rPr>
                <a:t>机器语言</a:t>
              </a:r>
              <a:endParaRPr lang="zh-CN" altLang="en-US" sz="2000" b="1" dirty="0">
                <a:latin typeface="Tahoma" panose="020B0604030504040204" pitchFamily="34" charset="0"/>
                <a:ea typeface="宋体" panose="02010600030101010101" pitchFamily="2" charset="-122"/>
              </a:endParaRPr>
            </a:p>
          </p:txBody>
        </p:sp>
        <p:sp>
          <p:nvSpPr>
            <p:cNvPr id="34" name="Rectangle 6"/>
            <p:cNvSpPr>
              <a:spLocks noChangeArrowheads="1"/>
            </p:cNvSpPr>
            <p:nvPr/>
          </p:nvSpPr>
          <p:spPr bwMode="auto">
            <a:xfrm>
              <a:off x="5003800" y="4859135"/>
              <a:ext cx="1871663" cy="703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FF90B2"/>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algn="ctr" eaLnBrk="1" fontAlgn="t" hangingPunct="1">
                <a:spcBef>
                  <a:spcPct val="50000"/>
                </a:spcBef>
                <a:buClrTx/>
                <a:buSzTx/>
                <a:buFontTx/>
                <a:buNone/>
              </a:pPr>
              <a:r>
                <a:rPr lang="en-US" altLang="zh-CN" sz="2000" b="1" dirty="0" smtClean="0">
                  <a:latin typeface="Tahoma" panose="020B0604030504040204" pitchFamily="34" charset="0"/>
                  <a:ea typeface="宋体" panose="02010600030101010101" pitchFamily="2" charset="-122"/>
                </a:rPr>
                <a:t>C++</a:t>
              </a:r>
              <a:endParaRPr lang="zh-CN" altLang="en-US" sz="2000" b="1" dirty="0">
                <a:latin typeface="Tahoma" panose="020B0604030504040204" pitchFamily="34" charset="0"/>
                <a:ea typeface="宋体" panose="02010600030101010101" pitchFamily="2" charset="-122"/>
              </a:endParaRPr>
            </a:p>
          </p:txBody>
        </p:sp>
        <p:sp>
          <p:nvSpPr>
            <p:cNvPr id="35" name="Line 7"/>
            <p:cNvSpPr>
              <a:spLocks noChangeShapeType="1"/>
            </p:cNvSpPr>
            <p:nvPr/>
          </p:nvSpPr>
          <p:spPr bwMode="auto">
            <a:xfrm>
              <a:off x="5003800" y="4868863"/>
              <a:ext cx="18732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6" name="Line 8"/>
            <p:cNvSpPr>
              <a:spLocks noChangeShapeType="1"/>
            </p:cNvSpPr>
            <p:nvPr/>
          </p:nvSpPr>
          <p:spPr bwMode="auto">
            <a:xfrm flipH="1">
              <a:off x="5938838" y="4149725"/>
              <a:ext cx="1587" cy="703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a:p>
          </p:txBody>
        </p:sp>
      </p:grpSp>
    </p:spTree>
    <p:extLst>
      <p:ext uri="{BB962C8B-B14F-4D97-AF65-F5344CB8AC3E}">
        <p14:creationId xmlns:p14="http://schemas.microsoft.com/office/powerpoint/2010/main" val="294866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ACC726FA-642D-435F-A4FB-7AB6126C1EF7}"/>
              </a:ext>
            </a:extLst>
          </p:cNvPr>
          <p:cNvSpPr>
            <a:spLocks noGrp="1"/>
          </p:cNvSpPr>
          <p:nvPr>
            <p:ph type="title"/>
          </p:nvPr>
        </p:nvSpPr>
        <p:spPr>
          <a:xfrm>
            <a:off x="226812" y="163246"/>
            <a:ext cx="9339094" cy="540000"/>
          </a:xfrm>
        </p:spPr>
        <p:txBody>
          <a:bodyPr/>
          <a:lstStyle/>
          <a:p>
            <a:r>
              <a:rPr lang="en-US" altLang="zh-CN" dirty="0" smtClean="0"/>
              <a:t/>
            </a:r>
            <a:br>
              <a:rPr lang="en-US" altLang="zh-CN" dirty="0" smtClean="0"/>
            </a:br>
            <a:r>
              <a:rPr lang="en-US" altLang="zh-CN" dirty="0" smtClean="0"/>
              <a:t/>
            </a:r>
            <a:br>
              <a:rPr lang="en-US" altLang="zh-CN" dirty="0" smtClean="0"/>
            </a:br>
            <a:r>
              <a:rPr lang="zh-CN" altLang="en-US" dirty="0" smtClean="0"/>
              <a:t>第一章作业答案</a:t>
            </a:r>
            <a:r>
              <a:rPr lang="en-US" altLang="zh-CN" dirty="0"/>
              <a:t/>
            </a:r>
            <a:br>
              <a:rPr lang="en-US" altLang="zh-CN" dirty="0"/>
            </a:br>
            <a:r>
              <a:rPr lang="en-US" altLang="zh-CN" dirty="0" smtClean="0">
                <a:latin typeface="微软雅黑" panose="020B0503020204020204" pitchFamily="34" charset="-122"/>
                <a:ea typeface="微软雅黑" panose="020B0503020204020204" pitchFamily="34" charset="-122"/>
              </a:rPr>
              <a:t/>
            </a:r>
            <a:br>
              <a:rPr lang="en-US" altLang="zh-CN" dirty="0" smtClean="0">
                <a:latin typeface="微软雅黑" panose="020B0503020204020204" pitchFamily="34" charset="-122"/>
                <a:ea typeface="微软雅黑" panose="020B0503020204020204" pitchFamily="34" charset="-122"/>
              </a:rPr>
            </a:br>
            <a:endParaRPr lang="zh-CN" altLang="en-US" dirty="0"/>
          </a:p>
        </p:txBody>
      </p:sp>
      <p:sp>
        <p:nvSpPr>
          <p:cNvPr id="8" name="图片占位符 7">
            <a:extLst>
              <a:ext uri="{FF2B5EF4-FFF2-40B4-BE49-F238E27FC236}">
                <a16:creationId xmlns:a16="http://schemas.microsoft.com/office/drawing/2014/main" id="{EB44823F-32CF-4870-BC8A-09F888AF1D28}"/>
              </a:ext>
            </a:extLst>
          </p:cNvPr>
          <p:cNvSpPr>
            <a:spLocks noGrp="1"/>
          </p:cNvSpPr>
          <p:nvPr>
            <p:ph type="pic" sz="quarter" idx="10"/>
          </p:nvPr>
        </p:nvSpPr>
        <p:spPr/>
      </p:sp>
      <p:sp>
        <p:nvSpPr>
          <p:cNvPr id="5" name="矩形 4"/>
          <p:cNvSpPr/>
          <p:nvPr/>
        </p:nvSpPr>
        <p:spPr>
          <a:xfrm>
            <a:off x="430012" y="1092814"/>
            <a:ext cx="8146474" cy="2862322"/>
          </a:xfrm>
          <a:prstGeom prst="rect">
            <a:avLst/>
          </a:prstGeom>
        </p:spPr>
        <p:txBody>
          <a:bodyPr wrap="square">
            <a:spAutoFit/>
          </a:bodyPr>
          <a:lstStyle/>
          <a:p>
            <a:r>
              <a:rPr lang="en-US" altLang="zh-CN" dirty="0" smtClean="0">
                <a:latin typeface="FZSSK--GBK1-0"/>
              </a:rPr>
              <a:t>6.</a:t>
            </a:r>
            <a:r>
              <a:rPr lang="zh-CN" altLang="en-US" dirty="0" smtClean="0">
                <a:latin typeface="FZSSK--GBK1-0"/>
              </a:rPr>
              <a:t>判断</a:t>
            </a:r>
            <a:r>
              <a:rPr lang="zh-CN" altLang="en-US" dirty="0">
                <a:latin typeface="FZSSK--GBK1-0"/>
              </a:rPr>
              <a:t>题</a:t>
            </a:r>
            <a:r>
              <a:rPr lang="en-US" altLang="zh-CN" dirty="0">
                <a:latin typeface="E-BZ"/>
              </a:rPr>
              <a:t>(</a:t>
            </a:r>
            <a:r>
              <a:rPr lang="zh-CN" altLang="en-US" dirty="0">
                <a:latin typeface="FZSSK--GBK1-0"/>
              </a:rPr>
              <a:t>对下列叙述中正确的说法</a:t>
            </a:r>
            <a:r>
              <a:rPr lang="en-US" altLang="zh-CN" dirty="0">
                <a:latin typeface="E-BZ"/>
              </a:rPr>
              <a:t>,</a:t>
            </a:r>
            <a:r>
              <a:rPr lang="zh-CN" altLang="en-US" dirty="0">
                <a:latin typeface="FZSSK--GBK1-0"/>
              </a:rPr>
              <a:t>在题后括号内打</a:t>
            </a:r>
            <a:r>
              <a:rPr lang="zh-CN" altLang="en-US" dirty="0">
                <a:latin typeface="E-BZ"/>
              </a:rPr>
              <a:t>“√”</a:t>
            </a:r>
            <a:r>
              <a:rPr lang="en-US" altLang="zh-CN" dirty="0">
                <a:latin typeface="E-BZ"/>
              </a:rPr>
              <a:t>,</a:t>
            </a:r>
            <a:r>
              <a:rPr lang="zh-CN" altLang="en-US" dirty="0">
                <a:latin typeface="FZSSK--GBK1-0"/>
              </a:rPr>
              <a:t>错误的打</a:t>
            </a:r>
            <a:r>
              <a:rPr lang="zh-CN" altLang="en-US" dirty="0">
                <a:latin typeface="E-BZ"/>
              </a:rPr>
              <a:t>“</a:t>
            </a:r>
            <a:r>
              <a:rPr lang="en-US" altLang="zh-CN" dirty="0">
                <a:latin typeface="E-BZ"/>
              </a:rPr>
              <a:t>×”)</a:t>
            </a:r>
          </a:p>
          <a:p>
            <a:r>
              <a:rPr lang="en-US" altLang="zh-CN" dirty="0">
                <a:latin typeface="E-BZ"/>
              </a:rPr>
              <a:t>(1)</a:t>
            </a:r>
            <a:r>
              <a:rPr lang="zh-CN" altLang="en-US" dirty="0">
                <a:latin typeface="FZSSK--GBK1-0"/>
              </a:rPr>
              <a:t>编译程序是一种常用的应用软件</a:t>
            </a:r>
            <a:r>
              <a:rPr lang="zh-CN" altLang="en-US" dirty="0">
                <a:latin typeface="E-BZ"/>
              </a:rPr>
              <a:t>。</a:t>
            </a:r>
            <a:r>
              <a:rPr lang="en-US" altLang="zh-CN" dirty="0" smtClean="0">
                <a:latin typeface="E-BZ"/>
              </a:rPr>
              <a:t>(</a:t>
            </a:r>
            <a:r>
              <a:rPr lang="en-US" altLang="zh-CN" dirty="0">
                <a:latin typeface="E-BZ"/>
              </a:rPr>
              <a:t>×</a:t>
            </a:r>
            <a:r>
              <a:rPr lang="en-US" altLang="zh-CN" dirty="0" smtClean="0">
                <a:latin typeface="E-BZ"/>
              </a:rPr>
              <a:t> </a:t>
            </a:r>
            <a:r>
              <a:rPr lang="en-US" altLang="zh-CN" dirty="0">
                <a:latin typeface="E-BZ"/>
              </a:rPr>
              <a:t>)</a:t>
            </a:r>
          </a:p>
          <a:p>
            <a:r>
              <a:rPr lang="en-US" altLang="zh-CN" dirty="0">
                <a:latin typeface="E-BZ"/>
              </a:rPr>
              <a:t>(2)C</a:t>
            </a:r>
            <a:r>
              <a:rPr lang="zh-CN" altLang="en-US" dirty="0">
                <a:latin typeface="FZSSK--GBK1-0"/>
              </a:rPr>
              <a:t>语言的编译程序可以用</a:t>
            </a:r>
            <a:r>
              <a:rPr lang="en-US" altLang="zh-CN" dirty="0">
                <a:latin typeface="E-BZ"/>
              </a:rPr>
              <a:t>C</a:t>
            </a:r>
            <a:r>
              <a:rPr lang="zh-CN" altLang="en-US" dirty="0">
                <a:latin typeface="FZSSK--GBK1-0"/>
              </a:rPr>
              <a:t>语言来编写</a:t>
            </a:r>
            <a:r>
              <a:rPr lang="zh-CN" altLang="en-US" dirty="0">
                <a:latin typeface="E-BZ"/>
              </a:rPr>
              <a:t>。</a:t>
            </a:r>
            <a:r>
              <a:rPr lang="en-US" altLang="zh-CN" dirty="0" smtClean="0">
                <a:latin typeface="E-BZ"/>
              </a:rPr>
              <a:t>(</a:t>
            </a:r>
            <a:r>
              <a:rPr lang="zh-CN" altLang="en-US" dirty="0">
                <a:latin typeface="E-BZ"/>
              </a:rPr>
              <a:t>√</a:t>
            </a:r>
            <a:r>
              <a:rPr lang="en-US" altLang="zh-CN" dirty="0" smtClean="0">
                <a:latin typeface="E-BZ"/>
              </a:rPr>
              <a:t>)</a:t>
            </a:r>
            <a:endParaRPr lang="en-US" altLang="zh-CN" dirty="0">
              <a:latin typeface="E-BZ"/>
            </a:endParaRPr>
          </a:p>
          <a:p>
            <a:r>
              <a:rPr lang="en-US" altLang="zh-CN" dirty="0">
                <a:latin typeface="E-BZ"/>
              </a:rPr>
              <a:t>(3)</a:t>
            </a:r>
            <a:r>
              <a:rPr lang="zh-CN" altLang="en-US" dirty="0">
                <a:latin typeface="FZSSK--GBK1-0"/>
              </a:rPr>
              <a:t>编译方式与解释方式的根本区别在于是否生成目标代码</a:t>
            </a:r>
            <a:r>
              <a:rPr lang="zh-CN" altLang="en-US" dirty="0">
                <a:latin typeface="E-BZ"/>
              </a:rPr>
              <a:t>。</a:t>
            </a:r>
            <a:r>
              <a:rPr lang="en-US" altLang="zh-CN" dirty="0" smtClean="0">
                <a:latin typeface="E-BZ"/>
              </a:rPr>
              <a:t>(</a:t>
            </a:r>
            <a:r>
              <a:rPr lang="zh-CN" altLang="en-US" dirty="0">
                <a:latin typeface="E-BZ"/>
              </a:rPr>
              <a:t>√</a:t>
            </a:r>
            <a:r>
              <a:rPr lang="en-US" altLang="zh-CN" dirty="0" smtClean="0">
                <a:latin typeface="E-BZ"/>
              </a:rPr>
              <a:t>)</a:t>
            </a:r>
            <a:endParaRPr lang="en-US" altLang="zh-CN" dirty="0">
              <a:latin typeface="E-BZ"/>
            </a:endParaRPr>
          </a:p>
          <a:p>
            <a:r>
              <a:rPr lang="en-US" altLang="zh-CN" dirty="0">
                <a:latin typeface="E-BZ"/>
              </a:rPr>
              <a:t>(4)</a:t>
            </a:r>
            <a:r>
              <a:rPr lang="zh-CN" altLang="en-US" dirty="0">
                <a:latin typeface="FZSSK--GBK1-0"/>
              </a:rPr>
              <a:t>编译程序与具体的语言无关</a:t>
            </a:r>
            <a:r>
              <a:rPr lang="zh-CN" altLang="en-US" dirty="0">
                <a:latin typeface="E-BZ"/>
              </a:rPr>
              <a:t>。</a:t>
            </a:r>
            <a:r>
              <a:rPr lang="en-US" altLang="zh-CN" dirty="0" smtClean="0">
                <a:latin typeface="E-BZ"/>
              </a:rPr>
              <a:t>(</a:t>
            </a:r>
            <a:r>
              <a:rPr lang="en-US" altLang="zh-CN" dirty="0">
                <a:latin typeface="E-BZ"/>
              </a:rPr>
              <a:t>×</a:t>
            </a:r>
            <a:r>
              <a:rPr lang="en-US" altLang="zh-CN" dirty="0" smtClean="0">
                <a:latin typeface="E-BZ"/>
              </a:rPr>
              <a:t> </a:t>
            </a:r>
            <a:r>
              <a:rPr lang="en-US" altLang="zh-CN" dirty="0">
                <a:latin typeface="E-BZ"/>
              </a:rPr>
              <a:t>)</a:t>
            </a:r>
          </a:p>
          <a:p>
            <a:r>
              <a:rPr lang="en-US" altLang="zh-CN" dirty="0">
                <a:latin typeface="E-BZ"/>
              </a:rPr>
              <a:t>(5)</a:t>
            </a:r>
            <a:r>
              <a:rPr lang="zh-CN" altLang="en-US" dirty="0">
                <a:latin typeface="FZSSK--GBK1-0"/>
              </a:rPr>
              <a:t>编译程序与具体的机器有关</a:t>
            </a:r>
            <a:r>
              <a:rPr lang="zh-CN" altLang="en-US" dirty="0">
                <a:latin typeface="E-BZ"/>
              </a:rPr>
              <a:t>。</a:t>
            </a:r>
            <a:r>
              <a:rPr lang="en-US" altLang="zh-CN" dirty="0" smtClean="0">
                <a:latin typeface="E-BZ"/>
              </a:rPr>
              <a:t>(</a:t>
            </a:r>
            <a:r>
              <a:rPr lang="zh-CN" altLang="en-US" dirty="0" smtClean="0">
                <a:latin typeface="E-BZ"/>
              </a:rPr>
              <a:t>√</a:t>
            </a:r>
            <a:r>
              <a:rPr lang="en-US" altLang="zh-CN" dirty="0" smtClean="0">
                <a:latin typeface="E-BZ"/>
              </a:rPr>
              <a:t>)</a:t>
            </a:r>
            <a:endParaRPr lang="en-US" altLang="zh-CN" dirty="0">
              <a:latin typeface="E-BZ"/>
            </a:endParaRPr>
          </a:p>
          <a:p>
            <a:r>
              <a:rPr lang="en-US" altLang="zh-CN" dirty="0">
                <a:latin typeface="E-BZ"/>
              </a:rPr>
              <a:t>(6)</a:t>
            </a:r>
            <a:r>
              <a:rPr lang="zh-CN" altLang="en-US" dirty="0">
                <a:latin typeface="FZSSK--GBK1-0"/>
              </a:rPr>
              <a:t>对编译程序而言</a:t>
            </a:r>
            <a:r>
              <a:rPr lang="en-US" altLang="zh-CN" dirty="0">
                <a:latin typeface="E-BZ"/>
              </a:rPr>
              <a:t>,</a:t>
            </a:r>
            <a:r>
              <a:rPr lang="zh-CN" altLang="en-US" dirty="0">
                <a:latin typeface="FZSSK--GBK1-0"/>
              </a:rPr>
              <a:t>代码优化是不可缺少的一部分</a:t>
            </a:r>
            <a:r>
              <a:rPr lang="zh-CN" altLang="en-US" dirty="0">
                <a:latin typeface="E-BZ"/>
              </a:rPr>
              <a:t>。</a:t>
            </a:r>
            <a:r>
              <a:rPr lang="en-US" altLang="zh-CN" dirty="0" smtClean="0">
                <a:latin typeface="E-BZ"/>
              </a:rPr>
              <a:t>(</a:t>
            </a:r>
            <a:r>
              <a:rPr lang="en-US" altLang="zh-CN" dirty="0">
                <a:latin typeface="E-BZ"/>
              </a:rPr>
              <a:t>×</a:t>
            </a:r>
            <a:r>
              <a:rPr lang="en-US" altLang="zh-CN" dirty="0" smtClean="0">
                <a:latin typeface="E-BZ"/>
              </a:rPr>
              <a:t>)</a:t>
            </a:r>
            <a:endParaRPr lang="en-US" altLang="zh-CN" dirty="0">
              <a:latin typeface="E-BZ"/>
            </a:endParaRPr>
          </a:p>
          <a:p>
            <a:r>
              <a:rPr lang="en-US" altLang="zh-CN" dirty="0">
                <a:latin typeface="E-BZ"/>
              </a:rPr>
              <a:t>(7)</a:t>
            </a:r>
            <a:r>
              <a:rPr lang="zh-CN" altLang="en-US" dirty="0">
                <a:latin typeface="FZSSK--GBK1-0"/>
              </a:rPr>
              <a:t>对编译程序而言</a:t>
            </a:r>
            <a:r>
              <a:rPr lang="en-US" altLang="zh-CN" dirty="0">
                <a:latin typeface="E-BZ"/>
              </a:rPr>
              <a:t>,</a:t>
            </a:r>
            <a:r>
              <a:rPr lang="zh-CN" altLang="en-US" dirty="0">
                <a:latin typeface="FZSSK--GBK1-0"/>
              </a:rPr>
              <a:t>中间代码生成是不可缺少的一部分</a:t>
            </a:r>
            <a:r>
              <a:rPr lang="zh-CN" altLang="en-US" dirty="0">
                <a:latin typeface="E-BZ"/>
              </a:rPr>
              <a:t>。</a:t>
            </a:r>
            <a:r>
              <a:rPr lang="en-US" altLang="zh-CN" dirty="0" smtClean="0">
                <a:latin typeface="E-BZ"/>
              </a:rPr>
              <a:t>(</a:t>
            </a:r>
            <a:r>
              <a:rPr lang="en-US" altLang="zh-CN" dirty="0">
                <a:latin typeface="E-BZ"/>
              </a:rPr>
              <a:t>×</a:t>
            </a:r>
            <a:r>
              <a:rPr lang="en-US" altLang="zh-CN" dirty="0" smtClean="0">
                <a:latin typeface="E-BZ"/>
              </a:rPr>
              <a:t>)</a:t>
            </a:r>
            <a:endParaRPr lang="en-US" altLang="zh-CN" dirty="0">
              <a:latin typeface="E-BZ"/>
            </a:endParaRPr>
          </a:p>
          <a:p>
            <a:r>
              <a:rPr lang="en-US" altLang="zh-CN" dirty="0">
                <a:latin typeface="E-BZ"/>
              </a:rPr>
              <a:t>(8)</a:t>
            </a:r>
            <a:r>
              <a:rPr lang="zh-CN" altLang="en-US" dirty="0">
                <a:latin typeface="FZSSK--GBK1-0"/>
              </a:rPr>
              <a:t>编译程序生成的目标程序一定是可执行的程序</a:t>
            </a:r>
            <a:r>
              <a:rPr lang="zh-CN" altLang="en-US" dirty="0">
                <a:latin typeface="E-BZ"/>
              </a:rPr>
              <a:t>。</a:t>
            </a:r>
            <a:r>
              <a:rPr lang="en-US" altLang="zh-CN" dirty="0" smtClean="0">
                <a:latin typeface="E-BZ"/>
              </a:rPr>
              <a:t>(</a:t>
            </a:r>
            <a:r>
              <a:rPr lang="en-US" altLang="zh-CN" dirty="0">
                <a:latin typeface="E-BZ"/>
              </a:rPr>
              <a:t>×</a:t>
            </a:r>
            <a:r>
              <a:rPr lang="en-US" altLang="zh-CN" dirty="0" smtClean="0">
                <a:latin typeface="E-BZ"/>
              </a:rPr>
              <a:t>)</a:t>
            </a:r>
            <a:endParaRPr lang="en-US" altLang="zh-CN" dirty="0">
              <a:latin typeface="E-BZ"/>
            </a:endParaRPr>
          </a:p>
          <a:p>
            <a:r>
              <a:rPr lang="en-US" altLang="zh-CN" dirty="0">
                <a:latin typeface="E-BZ"/>
              </a:rPr>
              <a:t>(9)</a:t>
            </a:r>
            <a:r>
              <a:rPr lang="zh-CN" altLang="en-US" dirty="0">
                <a:latin typeface="FZSSK--GBK1-0"/>
              </a:rPr>
              <a:t>含有优化部分的编译程序的执行效率高</a:t>
            </a:r>
            <a:r>
              <a:rPr lang="zh-CN" altLang="en-US" dirty="0" smtClean="0">
                <a:latin typeface="E-BZ"/>
              </a:rPr>
              <a:t>。</a:t>
            </a:r>
            <a:r>
              <a:rPr lang="en-US" altLang="zh-CN" dirty="0" smtClean="0">
                <a:latin typeface="E-BZ"/>
              </a:rPr>
              <a:t>(</a:t>
            </a:r>
            <a:r>
              <a:rPr lang="en-US" altLang="zh-CN" dirty="0">
                <a:latin typeface="E-BZ"/>
              </a:rPr>
              <a:t>×</a:t>
            </a:r>
            <a:r>
              <a:rPr lang="en-US" altLang="zh-CN" dirty="0" smtClean="0">
                <a:latin typeface="E-BZ"/>
              </a:rPr>
              <a:t>)</a:t>
            </a:r>
            <a:endParaRPr lang="zh-CN" altLang="en-US" dirty="0"/>
          </a:p>
        </p:txBody>
      </p:sp>
    </p:spTree>
    <p:extLst>
      <p:ext uri="{BB962C8B-B14F-4D97-AF65-F5344CB8AC3E}">
        <p14:creationId xmlns:p14="http://schemas.microsoft.com/office/powerpoint/2010/main" val="3683754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片占位符 3">
            <a:extLst>
              <a:ext uri="{FF2B5EF4-FFF2-40B4-BE49-F238E27FC236}">
                <a16:creationId xmlns:a16="http://schemas.microsoft.com/office/drawing/2014/main" id="{F896D7FF-2774-47E4-AC9D-822DC96B3BFB}"/>
              </a:ext>
            </a:extLst>
          </p:cNvPr>
          <p:cNvSpPr>
            <a:spLocks noGrp="1"/>
          </p:cNvSpPr>
          <p:nvPr>
            <p:ph type="pic" sz="quarter" idx="10"/>
          </p:nvPr>
        </p:nvSpPr>
        <p:spPr/>
      </p:sp>
    </p:spTree>
    <p:extLst>
      <p:ext uri="{BB962C8B-B14F-4D97-AF65-F5344CB8AC3E}">
        <p14:creationId xmlns:p14="http://schemas.microsoft.com/office/powerpoint/2010/main" val="1926242704"/>
      </p:ext>
    </p:extLst>
  </p:cSld>
  <p:clrMapOvr>
    <a:masterClrMapping/>
  </p:clrMapOvr>
  <p:timing>
    <p:tnLst>
      <p:par>
        <p:cTn id="1" dur="indefinite" restart="never" nodeType="tmRoot"/>
      </p:par>
    </p:tnLst>
  </p:timing>
</p:sld>
</file>

<file path=ppt/theme/theme1.xml><?xml version="1.0" encoding="utf-8"?>
<a:theme xmlns:a="http://schemas.openxmlformats.org/drawingml/2006/main" name="赛宁网安公司及业务介绍20210226.2">
  <a:themeElements>
    <a:clrScheme name="自定义色板">
      <a:dk1>
        <a:srgbClr val="333333"/>
      </a:dk1>
      <a:lt1>
        <a:srgbClr val="FFFFFF"/>
      </a:lt1>
      <a:dk2>
        <a:srgbClr val="666666"/>
      </a:dk2>
      <a:lt2>
        <a:srgbClr val="E6E6E6"/>
      </a:lt2>
      <a:accent1>
        <a:srgbClr val="0096C8"/>
      </a:accent1>
      <a:accent2>
        <a:srgbClr val="FA9632"/>
      </a:accent2>
      <a:accent3>
        <a:srgbClr val="FFD250"/>
      </a:accent3>
      <a:accent4>
        <a:srgbClr val="B4D21E"/>
      </a:accent4>
      <a:accent5>
        <a:srgbClr val="50C832"/>
      </a:accent5>
      <a:accent6>
        <a:srgbClr val="32DCC8"/>
      </a:accent6>
      <a:hlink>
        <a:srgbClr val="1EC8FF"/>
      </a:hlink>
      <a:folHlink>
        <a:srgbClr val="B478C8"/>
      </a:folHlink>
    </a:clrScheme>
    <a:fontScheme name="自定义字体">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赛宁网安公司及业务介绍20210226.2" id="{B6FC4B88-DED8-4A97-9078-1539FB96034B}" vid="{DDA65BF6-E452-4470-B536-AA8C15FE337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赛宁网安公司及业务介绍20210226.2</Template>
  <TotalTime>446</TotalTime>
  <Words>720</Words>
  <Application>Microsoft Office PowerPoint</Application>
  <PresentationFormat>宽屏</PresentationFormat>
  <Paragraphs>101</Paragraphs>
  <Slides>9</Slides>
  <Notes>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vt:i4>
      </vt:variant>
    </vt:vector>
  </HeadingPairs>
  <TitlesOfParts>
    <vt:vector size="22" baseType="lpstr">
      <vt:lpstr>E-BZ</vt:lpstr>
      <vt:lpstr>FZSSK--GBK1-0</vt:lpstr>
      <vt:lpstr>Microsoft YaHei UI</vt:lpstr>
      <vt:lpstr>等线</vt:lpstr>
      <vt:lpstr>宋体</vt:lpstr>
      <vt:lpstr>微软雅黑</vt:lpstr>
      <vt:lpstr>Arial</vt:lpstr>
      <vt:lpstr>Calibri</vt:lpstr>
      <vt:lpstr>Tahoma</vt:lpstr>
      <vt:lpstr>Times New Roman</vt:lpstr>
      <vt:lpstr>Wingdings</vt:lpstr>
      <vt:lpstr>Wingdings 2</vt:lpstr>
      <vt:lpstr>赛宁网安公司及业务介绍20210226.2</vt:lpstr>
      <vt:lpstr>第一章  引论</vt:lpstr>
      <vt:lpstr>  第一章作业  </vt:lpstr>
      <vt:lpstr>PowerPoint 演示文稿</vt:lpstr>
      <vt:lpstr>  第一章作业答案  </vt:lpstr>
      <vt:lpstr>  第一章作业答案  </vt:lpstr>
      <vt:lpstr>  第一章作业答案  </vt:lpstr>
      <vt:lpstr>  第一章作业答案  </vt:lpstr>
      <vt:lpstr>  第一章作业答案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dc:creator>
  <cp:lastModifiedBy>jly</cp:lastModifiedBy>
  <cp:revision>36</cp:revision>
  <dcterms:created xsi:type="dcterms:W3CDTF">2021-03-01T03:40:22Z</dcterms:created>
  <dcterms:modified xsi:type="dcterms:W3CDTF">2022-03-21T01:41:24Z</dcterms:modified>
</cp:coreProperties>
</file>